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  <p:sldMasterId id="2147483661" r:id="rId2"/>
  </p:sldMasterIdLst>
  <p:notesMasterIdLst>
    <p:notesMasterId r:id="rId13"/>
  </p:notesMasterIdLst>
  <p:sldIdLst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70" r:id="rId12"/>
  </p:sldIdLst>
  <p:sldSz cx="9144000" cy="5759450"/>
  <p:notesSz cx="6797675" cy="9928225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 typeface="Arial" charset="0"/>
      <a:buNone/>
      <a:defRPr sz="18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358" autoAdjust="0"/>
  </p:normalViewPr>
  <p:slideViewPr>
    <p:cSldViewPr snapToObjects="1">
      <p:cViewPr>
        <p:scale>
          <a:sx n="100" d="100"/>
          <a:sy n="100" d="100"/>
        </p:scale>
        <p:origin x="-702" y="-48"/>
      </p:cViewPr>
      <p:guideLst>
        <p:guide orient="horz" pos="182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17" name="页眉占位符 1049416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/>
          <a:p>
            <a:pPr lvl="0"/>
            <a:endParaRPr lang="zh-CN" altLang="zh-CN" sz="1200">
              <a:ea typeface="宋体" pitchFamily="2" charset="-122"/>
            </a:endParaRPr>
          </a:p>
        </p:txBody>
      </p:sp>
      <p:sp>
        <p:nvSpPr>
          <p:cNvPr id="1049418" name="日期占位符 1049417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/>
          <a:p>
            <a:pPr lvl="0" algn="r"/>
            <a:fld id="{566ABCEB-ACFC-4714-9973-3DA970169C29}" type="datetime1">
              <a:rPr lang="zh-CN" altLang="en-US">
                <a:ea typeface="宋体" pitchFamily="2" charset="-122"/>
              </a:rPr>
              <a:pPr lvl="0" algn="r"/>
              <a:t>2020/9/2</a:t>
            </a:fld>
            <a:endParaRPr lang="zh-CN" altLang="en-US">
              <a:ea typeface="宋体" pitchFamily="2" charset="-122"/>
            </a:endParaRPr>
          </a:p>
        </p:txBody>
      </p:sp>
      <p:sp>
        <p:nvSpPr>
          <p:cNvPr id="1049419" name="幻灯片图像占位符 1049418"/>
          <p:cNvSpPr>
            <a:spLocks noGrp="1" noRot="1" noChangeAspect="1"/>
          </p:cNvSpPr>
          <p:nvPr>
            <p:ph type="sldImg" idx="4294967295"/>
          </p:nvPr>
        </p:nvSpPr>
        <p:spPr>
          <a:xfrm>
            <a:off x="444500" y="744538"/>
            <a:ext cx="5908675" cy="37226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/>
          <a:p>
            <a:endParaRPr/>
          </a:p>
        </p:txBody>
      </p:sp>
      <p:sp>
        <p:nvSpPr>
          <p:cNvPr id="1049420" name="矩形 1049419"/>
          <p:cNvSpPr/>
          <p:nvPr/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>
              <a:spcBef>
                <a:spcPct val="30000"/>
              </a:spcBef>
              <a:buFontTx/>
              <a:buNone/>
            </a:pPr>
            <a:r>
              <a:rPr lang="zh-CN" altLang="zh-CN" sz="1200">
                <a:ea typeface="宋体" pitchFamily="2" charset="-122"/>
              </a:rPr>
              <a:t>单击此处编辑母版文本样式</a:t>
            </a:r>
          </a:p>
          <a:p>
            <a:pPr lvl="0">
              <a:spcBef>
                <a:spcPct val="30000"/>
              </a:spcBef>
              <a:buFontTx/>
              <a:buNone/>
            </a:pPr>
            <a:r>
              <a:rPr lang="zh-CN" altLang="zh-CN" sz="1200">
                <a:ea typeface="宋体" pitchFamily="2" charset="-122"/>
              </a:rPr>
              <a:t>第二级</a:t>
            </a:r>
          </a:p>
          <a:p>
            <a:pPr lvl="0">
              <a:spcBef>
                <a:spcPct val="30000"/>
              </a:spcBef>
              <a:buFontTx/>
              <a:buNone/>
            </a:pPr>
            <a:r>
              <a:rPr lang="zh-CN" altLang="zh-CN" sz="1200">
                <a:ea typeface="宋体" pitchFamily="2" charset="-122"/>
              </a:rPr>
              <a:t>第三级</a:t>
            </a:r>
          </a:p>
          <a:p>
            <a:pPr lvl="0">
              <a:spcBef>
                <a:spcPct val="30000"/>
              </a:spcBef>
              <a:buFontTx/>
              <a:buNone/>
            </a:pPr>
            <a:r>
              <a:rPr lang="zh-CN" altLang="zh-CN" sz="1200">
                <a:ea typeface="宋体" pitchFamily="2" charset="-122"/>
              </a:rPr>
              <a:t>第四级</a:t>
            </a:r>
          </a:p>
          <a:p>
            <a:pPr lvl="0">
              <a:spcBef>
                <a:spcPct val="30000"/>
              </a:spcBef>
              <a:buFontTx/>
              <a:buNone/>
            </a:pPr>
            <a:r>
              <a:rPr lang="zh-CN" altLang="zh-CN" sz="1200">
                <a:ea typeface="宋体" pitchFamily="2" charset="-122"/>
              </a:rPr>
              <a:t>第五级</a:t>
            </a:r>
          </a:p>
        </p:txBody>
      </p:sp>
      <p:sp>
        <p:nvSpPr>
          <p:cNvPr id="1049421" name="页脚占位符 1049420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/>
          <a:p>
            <a:pPr lvl="0"/>
            <a:endParaRPr lang="zh-CN" altLang="zh-CN" sz="1200">
              <a:ea typeface="宋体" pitchFamily="2" charset="-122"/>
            </a:endParaRPr>
          </a:p>
        </p:txBody>
      </p:sp>
      <p:sp>
        <p:nvSpPr>
          <p:cNvPr id="1049422" name="灯片编号占位符 1049421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zh-CN" altLang="en-US">
                <a:ea typeface="宋体" pitchFamily="2" charset="-122"/>
              </a:rPr>
              <a:pPr lvl="0" algn="r" eaLnBrk="1" latinLnBrk="1" hangingPunct="1"/>
              <a:t>‹#›</a:t>
            </a:fld>
            <a:endParaRPr lang="zh-CN" altLang="en-US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501252"/>
      </p:ext>
    </p:extLst>
  </p:cSld>
  <p:clrMap bg1="dk1" tx1="dk1" bg2="dk1" tx2="dk1" accent1="dk1" accent2="dk1" accent3="dk1" accent4="dk1" accent5="dk1" accent6="dk1" hlink="dk1" folHlink="dk1"/>
  <p:notesStyle>
    <a:lvl1pPr marL="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1pPr>
    <a:lvl2pPr marL="4572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2pPr>
    <a:lvl3pPr marL="9144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3pPr>
    <a:lvl4pPr marL="13716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4pPr>
    <a:lvl5pPr marL="18288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Arial" charset="0"/>
        <a:ea typeface="微软雅黑" pitchFamily="34" charset="-122"/>
        <a:sym typeface="Arial" charset="0"/>
      </a:defRPr>
    </a:lvl5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日期占位符 1048582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8584" name="页脚占位符 1048583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8585" name="灯片编号占位符 1048584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1371600" y="3263900"/>
            <a:ext cx="6400800" cy="1471613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685800" y="1789113"/>
            <a:ext cx="7772400" cy="123507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日期占位符 1048582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84" name="页脚占位符 1048583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85" name="灯片编号占位符 1048584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1371600" y="3263900"/>
            <a:ext cx="6400800" cy="1471613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685800" y="1789113"/>
            <a:ext cx="7772400" cy="123507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285395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73" name="日期占位符 1049372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74" name="页脚占位符 1049373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75" name="灯片编号占位符 1049374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7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7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2623467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66" name="日期占位符 1049365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67" name="页脚占位符 1049366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68" name="灯片编号占位符 1049367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70" name="文本占位符 2"/>
          <p:cNvSpPr>
            <a:spLocks noGrp="1"/>
          </p:cNvSpPr>
          <p:nvPr>
            <p:ph type="body" idx="1"/>
          </p:nvPr>
        </p:nvSpPr>
        <p:spPr>
          <a:xfrm>
            <a:off x="722313" y="2441575"/>
            <a:ext cx="7772400" cy="12588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369" name="标题 1"/>
          <p:cNvSpPr>
            <a:spLocks noGrp="1"/>
          </p:cNvSpPr>
          <p:nvPr>
            <p:ph type="title"/>
          </p:nvPr>
        </p:nvSpPr>
        <p:spPr>
          <a:xfrm>
            <a:off x="722313" y="3700463"/>
            <a:ext cx="7772400" cy="11445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407873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8" name="日期占位符 104935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59" name="页脚占位符 104935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60" name="灯片编号占位符 104935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63" name="内容占位符 3"/>
          <p:cNvSpPr>
            <a:spLocks noGrp="1"/>
          </p:cNvSpPr>
          <p:nvPr>
            <p:ph sz="half" idx="2"/>
          </p:nvPr>
        </p:nvSpPr>
        <p:spPr>
          <a:xfrm>
            <a:off x="4689475" y="1346200"/>
            <a:ext cx="3997325" cy="3119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62" name="内容占位符 2"/>
          <p:cNvSpPr>
            <a:spLocks noGrp="1"/>
          </p:cNvSpPr>
          <p:nvPr>
            <p:ph sz="half" idx="1"/>
          </p:nvPr>
        </p:nvSpPr>
        <p:spPr>
          <a:xfrm>
            <a:off x="539750" y="1346200"/>
            <a:ext cx="3997325" cy="3119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258578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01" name="日期占位符 104940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02" name="页脚占位符 104940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03" name="灯片编号占位符 104940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08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27213"/>
            <a:ext cx="4041775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07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9050"/>
            <a:ext cx="4041775" cy="538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06" name="内容占位符 3"/>
          <p:cNvSpPr>
            <a:spLocks noGrp="1"/>
          </p:cNvSpPr>
          <p:nvPr>
            <p:ph sz="half" idx="2"/>
          </p:nvPr>
        </p:nvSpPr>
        <p:spPr>
          <a:xfrm>
            <a:off x="457200" y="1827213"/>
            <a:ext cx="4040188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05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9050"/>
            <a:ext cx="4040188" cy="538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04" name="标题 1"/>
          <p:cNvSpPr>
            <a:spLocks noGrp="1"/>
          </p:cNvSpPr>
          <p:nvPr>
            <p:ph type="title"/>
          </p:nvPr>
        </p:nvSpPr>
        <p:spPr>
          <a:xfrm>
            <a:off x="457200" y="230188"/>
            <a:ext cx="8229600" cy="96043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3483689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4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95" name="日期占位符 1049394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96" name="页脚占位符 1049395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97" name="灯片编号占位符 1049396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1594649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5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日期占位符 1048593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95" name="页脚占位符 1048594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96" name="灯片编号占位符 1048595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142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6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11" name="日期占位符 104941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12" name="页脚占位符 104941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13" name="灯片编号占位符 104941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416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04913"/>
            <a:ext cx="3008313" cy="394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15" name="内容占位符 2"/>
          <p:cNvSpPr>
            <a:spLocks noGrp="1"/>
          </p:cNvSpPr>
          <p:nvPr>
            <p:ph idx="1"/>
          </p:nvPr>
        </p:nvSpPr>
        <p:spPr>
          <a:xfrm>
            <a:off x="3575050" y="228600"/>
            <a:ext cx="5111750" cy="49164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14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9763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3958963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7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80" name="日期占位符 1049379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81" name="页脚占位符 1049380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82" name="灯片编号占位符 1049381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85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506913"/>
            <a:ext cx="5486400" cy="676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384" name="图片占位符 2"/>
          <p:cNvSpPr>
            <a:spLocks noGrp="1"/>
          </p:cNvSpPr>
          <p:nvPr>
            <p:ph type="pic" idx="1"/>
          </p:nvPr>
        </p:nvSpPr>
        <p:spPr>
          <a:xfrm>
            <a:off x="1792288" y="514350"/>
            <a:ext cx="5486400" cy="345598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</p:txBody>
      </p:sp>
      <p:sp>
        <p:nvSpPr>
          <p:cNvPr id="1049383" name="标题 1"/>
          <p:cNvSpPr>
            <a:spLocks noGrp="1"/>
          </p:cNvSpPr>
          <p:nvPr>
            <p:ph type="title"/>
          </p:nvPr>
        </p:nvSpPr>
        <p:spPr>
          <a:xfrm>
            <a:off x="1792288" y="4032250"/>
            <a:ext cx="5486400" cy="4746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2813118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8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88" name="日期占位符 104938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89" name="页脚占位符 104938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90" name="灯片编号占位符 104938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92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9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42139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66" name="日期占位符 1049365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67" name="页脚占位符 1049366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68" name="灯片编号占位符 1049367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70" name="文本占位符 2"/>
          <p:cNvSpPr>
            <a:spLocks noGrp="1"/>
          </p:cNvSpPr>
          <p:nvPr>
            <p:ph type="body" idx="1"/>
          </p:nvPr>
        </p:nvSpPr>
        <p:spPr>
          <a:xfrm>
            <a:off x="722313" y="2441575"/>
            <a:ext cx="7772400" cy="12588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369" name="标题 1"/>
          <p:cNvSpPr>
            <a:spLocks noGrp="1"/>
          </p:cNvSpPr>
          <p:nvPr>
            <p:ph type="title"/>
          </p:nvPr>
        </p:nvSpPr>
        <p:spPr>
          <a:xfrm>
            <a:off x="722313" y="3700463"/>
            <a:ext cx="7772400" cy="11445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9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1" name="日期占位符 104935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52" name="页脚占位符 104935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53" name="灯片编号占位符 104935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35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233363"/>
            <a:ext cx="5957888" cy="423227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54" name="竖排标题 1"/>
          <p:cNvSpPr>
            <a:spLocks noGrp="1"/>
          </p:cNvSpPr>
          <p:nvPr>
            <p:ph type="title" orient="vert"/>
          </p:nvPr>
        </p:nvSpPr>
        <p:spPr>
          <a:xfrm>
            <a:off x="6650038" y="233363"/>
            <a:ext cx="2036762" cy="423227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142031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0_1_"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12" name="日期占位符 1049211"/>
          <p:cNvSpPr>
            <a:spLocks noGrp="1"/>
          </p:cNvSpPr>
          <p:nvPr>
            <p:ph type="dt" sz="half" idx="2"/>
          </p:nvPr>
        </p:nvSpPr>
        <p:spPr>
          <a:xfrm>
            <a:off x="628650" y="5338762"/>
            <a:ext cx="2057400" cy="3063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213" name="页脚占位符 1049212"/>
          <p:cNvSpPr>
            <a:spLocks noGrp="1"/>
          </p:cNvSpPr>
          <p:nvPr>
            <p:ph type="ftr" sz="quarter" idx="3"/>
          </p:nvPr>
        </p:nvSpPr>
        <p:spPr>
          <a:xfrm>
            <a:off x="3028950" y="5338762"/>
            <a:ext cx="3086100" cy="3063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214" name="灯片编号占位符 1049213"/>
          <p:cNvSpPr>
            <a:spLocks noGrp="1"/>
          </p:cNvSpPr>
          <p:nvPr>
            <p:ph type="sldNum" sz="quarter" idx="4"/>
          </p:nvPr>
        </p:nvSpPr>
        <p:spPr>
          <a:xfrm>
            <a:off x="6457950" y="5338762"/>
            <a:ext cx="2057400" cy="30638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9215" name="标题 1"/>
          <p:cNvSpPr>
            <a:spLocks noGrp="1"/>
          </p:cNvSpPr>
          <p:nvPr>
            <p:ph type="title"/>
          </p:nvPr>
        </p:nvSpPr>
        <p:spPr>
          <a:xfrm>
            <a:off x="628650" y="306638"/>
            <a:ext cx="7886700" cy="111322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xmlns="" val="3784502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 bwMode="auto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97"/>
          <p:cNvGrpSpPr>
            <a:grpSpLocks/>
          </p:cNvGrpSpPr>
          <p:nvPr/>
        </p:nvGrpSpPr>
        <p:grpSpPr bwMode="auto">
          <a:xfrm>
            <a:off x="0" y="1"/>
            <a:ext cx="1828800" cy="5758117"/>
            <a:chOff x="0" y="0"/>
            <a:chExt cx="1152" cy="4319"/>
          </a:xfrm>
        </p:grpSpPr>
        <p:sp>
          <p:nvSpPr>
            <p:cNvPr id="5" name="矩形 4098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zh-CN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6" name="矩形 4099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</a:ln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zh-CN" altLang="en-US" sz="2400">
                <a:solidFill>
                  <a:schemeClr val="tx1"/>
                </a:solidFill>
              </a:endParaRPr>
            </a:p>
          </p:txBody>
        </p:sp>
        <p:pic>
          <p:nvPicPr>
            <p:cNvPr id="7" name="图片 4100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2" name="标题 4101"/>
          <p:cNvSpPr>
            <a:spLocks noGrp="1"/>
          </p:cNvSpPr>
          <p:nvPr>
            <p:ph type="ctrTitle" sz="quarter"/>
          </p:nvPr>
        </p:nvSpPr>
        <p:spPr>
          <a:xfrm>
            <a:off x="1905000" y="1407866"/>
            <a:ext cx="6934200" cy="1777164"/>
          </a:xfrm>
          <a:prstGeom prst="rect">
            <a:avLst/>
          </a:prstGeom>
          <a:noFill/>
          <a:ln w="12700">
            <a:noFill/>
            <a:miter/>
          </a:ln>
        </p:spPr>
        <p:txBody>
          <a:bodyPr/>
          <a:lstStyle>
            <a:lvl1pPr lvl="0">
              <a:defRPr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4103" name="副标题 4102"/>
          <p:cNvSpPr>
            <a:spLocks noGrp="1"/>
          </p:cNvSpPr>
          <p:nvPr>
            <p:ph type="subTitle" sz="quarter" idx="1"/>
          </p:nvPr>
        </p:nvSpPr>
        <p:spPr>
          <a:xfrm>
            <a:off x="1911350" y="3333015"/>
            <a:ext cx="6400800" cy="1471859"/>
          </a:xfrm>
          <a:prstGeom prst="rect">
            <a:avLst/>
          </a:prstGeom>
          <a:noFill/>
          <a:ln w="12700">
            <a:noFill/>
            <a:miter/>
          </a:ln>
        </p:spPr>
        <p:txBody>
          <a:bodyPr/>
          <a:lstStyle>
            <a:lvl1pPr marL="0" lvl="0" indent="0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8" name="日期占位符 4103"/>
          <p:cNvSpPr>
            <a:spLocks noGrp="1"/>
          </p:cNvSpPr>
          <p:nvPr>
            <p:ph type="dt" sz="quarter" idx="10"/>
          </p:nvPr>
        </p:nvSpPr>
        <p:spPr>
          <a:xfrm>
            <a:off x="1828800" y="5375487"/>
            <a:ext cx="1905000" cy="3839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页脚占位符 4104"/>
          <p:cNvSpPr>
            <a:spLocks noGrp="1"/>
          </p:cNvSpPr>
          <p:nvPr>
            <p:ph type="ftr" sz="quarter" idx="11"/>
          </p:nvPr>
        </p:nvSpPr>
        <p:spPr>
          <a:xfrm>
            <a:off x="3962400" y="5375487"/>
            <a:ext cx="2895600" cy="3839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10" name="灯片编号占位符 410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64C15-9B50-460B-9A6D-93672C0DAEC1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079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80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灯片编号占位符 3081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704A21-6024-4DFB-88C0-D3B9593037CE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30646"/>
            <a:ext cx="8229600" cy="49141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DB0D5-EE53-4BC0-A551-A17415FC5D7B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0645"/>
            <a:ext cx="8229600" cy="959908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343872"/>
            <a:ext cx="4038600" cy="38009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3872"/>
            <a:ext cx="4038600" cy="38009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190C8-E187-4EC5-BFB5-9E6CEFF7385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079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3080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4" name="灯片编号占位符 3081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B6FAD-C877-44E9-89B2-F4900B9EE62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8" name="日期占位符 104935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59" name="页脚占位符 104935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60" name="灯片编号占位符 104935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63" name="内容占位符 3"/>
          <p:cNvSpPr>
            <a:spLocks noGrp="1"/>
          </p:cNvSpPr>
          <p:nvPr>
            <p:ph sz="half" idx="2"/>
          </p:nvPr>
        </p:nvSpPr>
        <p:spPr>
          <a:xfrm>
            <a:off x="4689475" y="1346200"/>
            <a:ext cx="3997325" cy="3119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62" name="内容占位符 2"/>
          <p:cNvSpPr>
            <a:spLocks noGrp="1"/>
          </p:cNvSpPr>
          <p:nvPr>
            <p:ph sz="half" idx="1"/>
          </p:nvPr>
        </p:nvSpPr>
        <p:spPr>
          <a:xfrm>
            <a:off x="539750" y="1346200"/>
            <a:ext cx="3997325" cy="3119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01" name="日期占位符 104940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402" name="页脚占位符 104940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403" name="灯片编号占位符 104940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408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27213"/>
            <a:ext cx="4041775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07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89050"/>
            <a:ext cx="4041775" cy="538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06" name="内容占位符 3"/>
          <p:cNvSpPr>
            <a:spLocks noGrp="1"/>
          </p:cNvSpPr>
          <p:nvPr>
            <p:ph sz="half" idx="2"/>
          </p:nvPr>
        </p:nvSpPr>
        <p:spPr>
          <a:xfrm>
            <a:off x="457200" y="1827213"/>
            <a:ext cx="4040188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05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9050"/>
            <a:ext cx="4040188" cy="538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04" name="标题 1"/>
          <p:cNvSpPr>
            <a:spLocks noGrp="1"/>
          </p:cNvSpPr>
          <p:nvPr>
            <p:ph type="title"/>
          </p:nvPr>
        </p:nvSpPr>
        <p:spPr>
          <a:xfrm>
            <a:off x="457200" y="230188"/>
            <a:ext cx="8229600" cy="96043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95" name="日期占位符 1049394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96" name="页脚占位符 1049395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97" name="灯片编号占位符 1049396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11" name="日期占位符 104941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412" name="页脚占位符 104941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413" name="灯片编号占位符 104941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416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04913"/>
            <a:ext cx="3008313" cy="394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415" name="内容占位符 2"/>
          <p:cNvSpPr>
            <a:spLocks noGrp="1"/>
          </p:cNvSpPr>
          <p:nvPr>
            <p:ph idx="1"/>
          </p:nvPr>
        </p:nvSpPr>
        <p:spPr>
          <a:xfrm>
            <a:off x="3575050" y="228600"/>
            <a:ext cx="5111750" cy="49164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414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9763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80" name="日期占位符 1049379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81" name="页脚占位符 1049380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82" name="灯片编号占位符 1049381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85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506913"/>
            <a:ext cx="5486400" cy="676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1049384" name="图片占位符 2"/>
          <p:cNvSpPr>
            <a:spLocks noGrp="1"/>
          </p:cNvSpPr>
          <p:nvPr>
            <p:ph type="pic" idx="1"/>
          </p:nvPr>
        </p:nvSpPr>
        <p:spPr>
          <a:xfrm>
            <a:off x="1792288" y="514350"/>
            <a:ext cx="5486400" cy="345598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C6600"/>
              </a:solidFill>
              <a:effectLst/>
              <a:uLnTx/>
              <a:uFillTx/>
              <a:latin typeface="+mn-lt"/>
              <a:ea typeface="+mn-ea"/>
              <a:cs typeface="+mn-cs"/>
              <a:sym typeface="Arial" pitchFamily="34" charset="0"/>
            </a:endParaRPr>
          </a:p>
        </p:txBody>
      </p:sp>
      <p:sp>
        <p:nvSpPr>
          <p:cNvPr id="1049383" name="标题 1"/>
          <p:cNvSpPr>
            <a:spLocks noGrp="1"/>
          </p:cNvSpPr>
          <p:nvPr>
            <p:ph type="title"/>
          </p:nvPr>
        </p:nvSpPr>
        <p:spPr>
          <a:xfrm>
            <a:off x="1792288" y="4032250"/>
            <a:ext cx="5486400" cy="4746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88" name="日期占位符 104938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89" name="页脚占位符 104938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90" name="灯片编号占位符 104938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92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9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2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1" name="日期占位符 1049350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52" name="页脚占位符 1049351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9353" name="灯片编号占位符 1049352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935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233363"/>
            <a:ext cx="5957888" cy="423227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1049354" name="竖排标题 1"/>
          <p:cNvSpPr>
            <a:spLocks noGrp="1"/>
          </p:cNvSpPr>
          <p:nvPr>
            <p:ph type="title" orient="vert"/>
          </p:nvPr>
        </p:nvSpPr>
        <p:spPr>
          <a:xfrm>
            <a:off x="6650038" y="233363"/>
            <a:ext cx="2036762" cy="423227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048575"/>
          <p:cNvSpPr>
            <a:spLocks noGrp="1"/>
          </p:cNvSpPr>
          <p:nvPr>
            <p:ph type="title" idx="4294967295"/>
          </p:nvPr>
        </p:nvSpPr>
        <p:spPr>
          <a:xfrm>
            <a:off x="539750" y="233362"/>
            <a:ext cx="8147050" cy="9588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48577" name="文本占位符 1048576"/>
          <p:cNvSpPr>
            <a:spLocks noGrp="1"/>
          </p:cNvSpPr>
          <p:nvPr>
            <p:ph type="body" idx="4294967295"/>
          </p:nvPr>
        </p:nvSpPr>
        <p:spPr>
          <a:xfrm>
            <a:off x="539750" y="1346200"/>
            <a:ext cx="8147050" cy="311943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48578" name="日期占位符 104857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ea typeface="宋体" pitchFamily="2" charset="-122"/>
                <a:sym typeface="Arial" charset="0"/>
              </a:rPr>
              <a:pPr lvl="0"/>
              <a:t>2020/9/2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  <p:sp>
        <p:nvSpPr>
          <p:cNvPr id="1048579" name="页脚占位符 104857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ctr"/>
            <a:endParaRPr lang="zh-CN" altLang="zh-CN" sz="1200">
              <a:ea typeface="宋体" pitchFamily="2" charset="-122"/>
              <a:sym typeface="Arial" charset="0"/>
            </a:endParaRPr>
          </a:p>
        </p:txBody>
      </p:sp>
      <p:sp>
        <p:nvSpPr>
          <p:cNvPr id="1048580" name="灯片编号占位符 104857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zh-CN" altLang="en-US" sz="1200">
                <a:ea typeface="宋体" pitchFamily="2" charset="-122"/>
                <a:sym typeface="Arial" charset="0"/>
              </a:rPr>
              <a:pPr lvl="0" algn="r" eaLnBrk="1" latinLnBrk="1" hangingPunct="1"/>
              <a:t>‹#›</a:t>
            </a:fld>
            <a:endParaRPr lang="zh-CN" altLang="en-US" sz="1200">
              <a:ea typeface="宋体" pitchFamily="2" charset="-122"/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hf sldNum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+mj-lt"/>
          <a:ea typeface="+mj-ea"/>
          <a:cs typeface="+mj-cs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CC6600"/>
          </a:solidFill>
          <a:latin typeface="+mn-lt"/>
          <a:ea typeface="+mn-ea"/>
          <a:cs typeface="+mn-cs"/>
          <a:sym typeface="Arial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CC6600"/>
          </a:solidFill>
          <a:latin typeface="+mn-lt"/>
          <a:ea typeface="+mn-ea"/>
          <a:sym typeface="Arial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rgbClr val="CC6600"/>
          </a:solidFill>
          <a:latin typeface="+mn-lt"/>
          <a:ea typeface="+mn-ea"/>
          <a:sym typeface="Arial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rgbClr val="CC6600"/>
          </a:solidFill>
          <a:latin typeface="+mn-lt"/>
          <a:ea typeface="+mn-ea"/>
          <a:sym typeface="Arial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9" cstate="print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048575"/>
          <p:cNvSpPr>
            <a:spLocks noGrp="1"/>
          </p:cNvSpPr>
          <p:nvPr>
            <p:ph type="title" idx="4294967295"/>
          </p:nvPr>
        </p:nvSpPr>
        <p:spPr>
          <a:xfrm>
            <a:off x="539750" y="233362"/>
            <a:ext cx="8147050" cy="9588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48577" name="文本占位符 1048576"/>
          <p:cNvSpPr>
            <a:spLocks noGrp="1"/>
          </p:cNvSpPr>
          <p:nvPr>
            <p:ph type="body" idx="4294967295"/>
          </p:nvPr>
        </p:nvSpPr>
        <p:spPr>
          <a:xfrm>
            <a:off x="539750" y="1346200"/>
            <a:ext cx="8147050" cy="311943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48578" name="日期占位符 1048577"/>
          <p:cNvSpPr>
            <a:spLocks noGrp="1"/>
          </p:cNvSpPr>
          <p:nvPr>
            <p:ph type="dt" sz="half" idx="2"/>
          </p:nvPr>
        </p:nvSpPr>
        <p:spPr>
          <a:xfrm>
            <a:off x="457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fld id="{566ABCEB-ACFC-4714-9973-3DA970169C29}" type="datetime1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/>
              <a:t>2020/9/2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79" name="页脚占位符 1048578"/>
          <p:cNvSpPr>
            <a:spLocks noGrp="1"/>
          </p:cNvSpPr>
          <p:nvPr>
            <p:ph type="ftr" sz="quarter" idx="3"/>
          </p:nvPr>
        </p:nvSpPr>
        <p:spPr>
          <a:xfrm>
            <a:off x="3124200" y="5245100"/>
            <a:ext cx="2895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ctr"/>
            <a:endParaRPr lang="zh-CN" altLang="zh-CN" sz="120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48580" name="灯片编号占位符 1048579"/>
          <p:cNvSpPr>
            <a:spLocks noGrp="1"/>
          </p:cNvSpPr>
          <p:nvPr>
            <p:ph type="sldNum" sz="quarter" idx="4"/>
          </p:nvPr>
        </p:nvSpPr>
        <p:spPr>
          <a:xfrm>
            <a:off x="6553200" y="5245100"/>
            <a:ext cx="2133600" cy="4000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algn="r"/>
            <a:fld id="{566ABCEB-ACFC-4714-9973-3DA970169C29}" type="slidenum">
              <a:rPr lang="zh-CN" altLang="en-US" sz="1200">
                <a:solidFill>
                  <a:srgbClr val="000000"/>
                </a:solidFill>
                <a:ea typeface="宋体" pitchFamily="2" charset="-122"/>
              </a:rPr>
              <a:pPr algn="r"/>
              <a:t>‹#›</a:t>
            </a:fld>
            <a:endParaRPr lang="zh-CN" altLang="en-US" sz="1200">
              <a:solidFill>
                <a:srgbClr val="00000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7241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sldNum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+mj-lt"/>
          <a:ea typeface="+mj-ea"/>
          <a:cs typeface="+mj-cs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C6600"/>
          </a:solidFill>
          <a:latin typeface="Arial" pitchFamily="34" charset="0"/>
          <a:ea typeface="微软雅黑" pitchFamily="34" charset="-122"/>
          <a:sym typeface="Arial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CC6600"/>
          </a:solidFill>
          <a:latin typeface="+mn-lt"/>
          <a:ea typeface="+mn-ea"/>
          <a:cs typeface="+mn-cs"/>
          <a:sym typeface="Arial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CC6600"/>
          </a:solidFill>
          <a:latin typeface="+mn-lt"/>
          <a:ea typeface="+mn-ea"/>
          <a:sym typeface="Arial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rgbClr val="CC6600"/>
          </a:solidFill>
          <a:latin typeface="+mn-lt"/>
          <a:ea typeface="+mn-ea"/>
          <a:sym typeface="Arial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rgbClr val="CC6600"/>
          </a:solidFill>
          <a:latin typeface="+mn-lt"/>
          <a:ea typeface="+mn-ea"/>
          <a:sym typeface="Arial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charset="0"/>
        </a:defRPr>
      </a:lvl5pPr>
      <a:lvl6pPr marL="25146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6pPr>
      <a:lvl7pPr marL="29718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7pPr>
      <a:lvl8pPr marL="34290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8pPr>
      <a:lvl9pPr marL="3886200" indent="-228600" algn="l" defTabSz="0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rgbClr val="CC6600"/>
          </a:solidFill>
          <a:latin typeface="+mn-lt"/>
          <a:ea typeface="+mn-ea"/>
          <a:sym typeface="Arial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图片 41991" descr="fj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9025" y="-685268"/>
            <a:ext cx="10233025" cy="6444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标题 41986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1599847"/>
            <a:ext cx="6934200" cy="1777164"/>
          </a:xfrm>
        </p:spPr>
        <p:txBody>
          <a:bodyPr/>
          <a:lstStyle/>
          <a:p>
            <a:pPr algn="ctr" eaLnBrk="1" hangingPunct="1"/>
            <a:r>
              <a:rPr lang="zh-CN" altLang="en-US" sz="7200" b="1" smtClean="0">
                <a:solidFill>
                  <a:srgbClr val="00339A"/>
                </a:solidFill>
                <a:latin typeface="Times New Roman" pitchFamily="18" charset="0"/>
                <a:ea typeface="隶书" pitchFamily="49" charset="-122"/>
              </a:rPr>
              <a:t>食品与营养卫生    </a:t>
            </a:r>
            <a:r>
              <a:rPr lang="zh-CN" altLang="en-US" sz="3200" b="1" smtClean="0">
                <a:solidFill>
                  <a:srgbClr val="00339A"/>
                </a:solidFill>
                <a:latin typeface="Times New Roman" pitchFamily="18" charset="0"/>
                <a:ea typeface="隶书" pitchFamily="49" charset="-122"/>
              </a:rPr>
              <a:t/>
            </a:r>
            <a:br>
              <a:rPr lang="zh-CN" altLang="en-US" sz="3200" b="1" smtClean="0">
                <a:solidFill>
                  <a:srgbClr val="00339A"/>
                </a:solidFill>
                <a:latin typeface="Times New Roman" pitchFamily="18" charset="0"/>
                <a:ea typeface="隶书" pitchFamily="49" charset="-122"/>
              </a:rPr>
            </a:br>
            <a:endParaRPr lang="zh-CN" altLang="en-US" sz="3200" b="1" smtClean="0">
              <a:solidFill>
                <a:srgbClr val="00339A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41988" name="文本框 41987"/>
          <p:cNvSpPr txBox="1">
            <a:spLocks noChangeArrowheads="1"/>
          </p:cNvSpPr>
          <p:nvPr/>
        </p:nvSpPr>
        <p:spPr bwMode="auto">
          <a:xfrm>
            <a:off x="3779838" y="4539762"/>
            <a:ext cx="3865562" cy="884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300">
              <a:solidFill>
                <a:srgbClr val="CC6600"/>
              </a:solidFill>
              <a:latin typeface="华文琥珀" pitchFamily="2" charset="-122"/>
              <a:ea typeface="华文琥珀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300">
                <a:solidFill>
                  <a:srgbClr val="CC6600"/>
                </a:solidFill>
                <a:latin typeface="华文琥珀" pitchFamily="2" charset="-122"/>
                <a:ea typeface="华文琥珀" pitchFamily="2" charset="-122"/>
              </a:rPr>
              <a:t>酒店教研室：贾世玲</a:t>
            </a:r>
          </a:p>
        </p:txBody>
      </p:sp>
      <p:sp>
        <p:nvSpPr>
          <p:cNvPr id="41989" name="矩形 41988"/>
          <p:cNvSpPr>
            <a:spLocks noChangeArrowheads="1"/>
          </p:cNvSpPr>
          <p:nvPr/>
        </p:nvSpPr>
        <p:spPr bwMode="auto">
          <a:xfrm>
            <a:off x="76200" y="255975"/>
            <a:ext cx="6324600" cy="76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zh-CN" altLang="en-US" sz="2400" b="1">
                <a:solidFill>
                  <a:schemeClr val="tx2"/>
                </a:solidFill>
                <a:latin typeface="Arial Narrow" pitchFamily="34" charset="0"/>
                <a:ea typeface="隶书" pitchFamily="49" charset="-122"/>
              </a:rPr>
              <a:t>日照职业技术学院人文旅游学院</a:t>
            </a:r>
          </a:p>
        </p:txBody>
      </p:sp>
      <p:sp>
        <p:nvSpPr>
          <p:cNvPr id="9221" name="矩形 41989"/>
          <p:cNvSpPr>
            <a:spLocks noChangeArrowheads="1"/>
          </p:cNvSpPr>
          <p:nvPr/>
        </p:nvSpPr>
        <p:spPr bwMode="auto">
          <a:xfrm>
            <a:off x="3733801" y="3199695"/>
            <a:ext cx="2087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zh-CN" altLang="en-US" sz="3600" b="1">
              <a:solidFill>
                <a:srgbClr val="990033"/>
              </a:solidFill>
              <a:latin typeface="Arial Narrow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  <p:bldP spid="41989" grpId="0"/>
      <p:bldP spid="922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45" name="直接连接符 1049344"/>
          <p:cNvSpPr/>
          <p:nvPr/>
        </p:nvSpPr>
        <p:spPr>
          <a:xfrm>
            <a:off x="1476375" y="2808287"/>
            <a:ext cx="6048375" cy="0"/>
          </a:xfrm>
          <a:prstGeom prst="line">
            <a:avLst/>
          </a:prstGeom>
          <a:noFill/>
          <a:ln w="9525" cap="flat" cmpd="sng">
            <a:solidFill>
              <a:srgbClr val="D8D8D8">
                <a:alpha val="100000"/>
              </a:srgbClr>
            </a:solidFill>
            <a:prstDash val="solid"/>
            <a:miter/>
          </a:ln>
        </p:spPr>
      </p:sp>
      <p:sp>
        <p:nvSpPr>
          <p:cNvPr id="1049346" name="矩形 1049345"/>
          <p:cNvSpPr/>
          <p:nvPr/>
        </p:nvSpPr>
        <p:spPr>
          <a:xfrm>
            <a:off x="1692275" y="2016125"/>
            <a:ext cx="5688012" cy="6477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>
              <a:buFontTx/>
              <a:buNone/>
            </a:pPr>
            <a:r>
              <a:rPr lang="en-US" altLang="zh-CN" sz="3600">
                <a:solidFill>
                  <a:schemeClr val="lt1"/>
                </a:solidFill>
                <a:latin typeface="微软雅黑" pitchFamily="34" charset="-122"/>
                <a:ea typeface="宋体" pitchFamily="2" charset="-122"/>
                <a:sym typeface="微软雅黑" pitchFamily="34" charset="-122"/>
              </a:rPr>
              <a:t>—— THANK YOU</a:t>
            </a:r>
            <a:r>
              <a:rPr lang="zh-CN" altLang="en-US" sz="3600">
                <a:solidFill>
                  <a:schemeClr val="lt1"/>
                </a:solidFill>
                <a:latin typeface="微软雅黑" pitchFamily="34" charset="-122"/>
                <a:sym typeface="微软雅黑" pitchFamily="34" charset="-122"/>
              </a:rPr>
              <a:t>！ </a:t>
            </a:r>
            <a:r>
              <a:rPr lang="en-US" altLang="zh-CN" sz="3600">
                <a:solidFill>
                  <a:schemeClr val="lt1"/>
                </a:solidFill>
                <a:latin typeface="微软雅黑" pitchFamily="34" charset="-122"/>
                <a:ea typeface="宋体" pitchFamily="2" charset="-122"/>
                <a:sym typeface="微软雅黑" pitchFamily="34" charset="-122"/>
              </a:rPr>
              <a:t>——</a:t>
            </a:r>
          </a:p>
        </p:txBody>
      </p:sp>
      <p:sp>
        <p:nvSpPr>
          <p:cNvPr id="1049347" name="矩形 1049346"/>
          <p:cNvSpPr/>
          <p:nvPr/>
        </p:nvSpPr>
        <p:spPr>
          <a:xfrm>
            <a:off x="3995737" y="4460875"/>
            <a:ext cx="2049462" cy="10144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>
              <a:buFontTx/>
              <a:buNone/>
            </a:pPr>
            <a:r>
              <a:rPr lang="en-US" altLang="zh-CN" sz="6000">
                <a:solidFill>
                  <a:srgbClr val="606060"/>
                </a:solidFill>
                <a:latin typeface="微软雅黑" pitchFamily="34" charset="-122"/>
                <a:ea typeface="宋体" pitchFamily="2" charset="-122"/>
                <a:sym typeface="微软雅黑" pitchFamily="34" charset="-122"/>
              </a:rPr>
              <a:t>....</a:t>
            </a:r>
          </a:p>
        </p:txBody>
      </p:sp>
      <p:sp>
        <p:nvSpPr>
          <p:cNvPr id="1049348" name="矩形 1049347"/>
          <p:cNvSpPr/>
          <p:nvPr/>
        </p:nvSpPr>
        <p:spPr>
          <a:xfrm>
            <a:off x="4716462" y="4391025"/>
            <a:ext cx="387350" cy="11080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微软雅黑" pitchFamily="34" charset="-122"/>
                <a:sym typeface="Arial" charset="0"/>
              </a:defRPr>
            </a:lvl5pPr>
          </a:lstStyle>
          <a:p>
            <a:pPr lvl="0">
              <a:buFontTx/>
              <a:buNone/>
            </a:pPr>
            <a:r>
              <a:rPr lang="en-US" altLang="zh-CN" sz="6600">
                <a:solidFill>
                  <a:srgbClr val="F2F2F2"/>
                </a:solidFill>
                <a:latin typeface="微软雅黑" pitchFamily="34" charset="-122"/>
                <a:ea typeface="宋体" pitchFamily="2" charset="-122"/>
                <a:sym typeface="微软雅黑" pitchFamily="34" charset="-122"/>
              </a:rPr>
              <a:t>.</a:t>
            </a:r>
          </a:p>
        </p:txBody>
      </p:sp>
    </p:spTree>
  </p:cSld>
  <p:clrMapOvr>
    <a:masterClrMapping/>
  </p:clrMapOvr>
  <p:transition spd="slow" advTm="3696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9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3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第一堂课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37039" y="2209123"/>
            <a:ext cx="2638425" cy="1478525"/>
          </a:xfrm>
        </p:spPr>
      </p:pic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539876" y="1413199"/>
            <a:ext cx="72437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2020</a:t>
            </a:r>
            <a:r>
              <a:rPr lang="zh-CN" altLang="en-US"/>
              <a:t>年</a:t>
            </a:r>
            <a:r>
              <a:rPr lang="en-US" altLang="zh-CN"/>
              <a:t>8</a:t>
            </a:r>
            <a:r>
              <a:rPr lang="zh-CN" altLang="en-US"/>
              <a:t>月初广东惠来县肠粉中毒事件：</a:t>
            </a:r>
            <a:r>
              <a:rPr lang="en-US" altLang="zh-CN"/>
              <a:t>11</a:t>
            </a:r>
            <a:r>
              <a:rPr lang="zh-CN" altLang="en-US"/>
              <a:t>人疑似中毒，</a:t>
            </a:r>
            <a:r>
              <a:rPr lang="en-US" altLang="zh-CN"/>
              <a:t>1</a:t>
            </a:r>
            <a:r>
              <a:rPr lang="zh-CN" altLang="en-US"/>
              <a:t>人抢救无效</a:t>
            </a:r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杭州凉拌木耳中毒事件</a:t>
            </a:r>
            <a:endParaRPr lang="en-US" altLang="zh-CN"/>
          </a:p>
          <a:p>
            <a:r>
              <a:rPr lang="zh-CN" altLang="en-US"/>
              <a:t>椰毒假单胞菌</a:t>
            </a:r>
            <a:r>
              <a:rPr lang="en-US" altLang="zh-CN"/>
              <a:t>—</a:t>
            </a:r>
            <a:r>
              <a:rPr lang="zh-CN" altLang="en-US"/>
              <a:t>米酵菌酸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为什么学</a:t>
            </a:r>
            <a:r>
              <a:rPr lang="en-US" altLang="zh-CN" smtClean="0"/>
              <a:t>—</a:t>
            </a:r>
            <a:r>
              <a:rPr lang="zh-CN" altLang="en-US" smtClean="0"/>
              <a:t>课程目标</a:t>
            </a:r>
          </a:p>
        </p:txBody>
      </p:sp>
      <p:sp>
        <p:nvSpPr>
          <p:cNvPr id="11266" name="内容占位符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自己的健康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   2017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国务院办公厅发布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国民营养计划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2017-2030》</a:t>
            </a:r>
          </a:p>
          <a:p>
            <a:r>
              <a:rPr lang="zh-CN" altLang="en-US" smtClean="0"/>
              <a:t>专业的发展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  通过毕业生追踪调查发现：酒店餐饮管理岗是酒店专业毕业生主要的提升岗位，所以我们针对性的开设了食品营养与卫生课程</a:t>
            </a:r>
          </a:p>
          <a:p>
            <a:pPr>
              <a:buFont typeface="Symbol" pitchFamily="18" charset="2"/>
              <a:buNone/>
            </a:pP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  万豪集团旗下各酒店都设置食品卫生员岗位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学什么</a:t>
            </a:r>
            <a:r>
              <a:rPr lang="en-US" altLang="zh-CN" smtClean="0"/>
              <a:t>—</a:t>
            </a:r>
            <a:r>
              <a:rPr lang="zh-CN" altLang="en-US" smtClean="0"/>
              <a:t>课程框架</a:t>
            </a:r>
          </a:p>
        </p:txBody>
      </p:sp>
      <p:sp>
        <p:nvSpPr>
          <p:cNvPr id="12290" name="内容占位符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None/>
            </a:pPr>
            <a:endParaRPr lang="zh-CN" altLang="en-US" smtClean="0"/>
          </a:p>
          <a:p>
            <a:pPr eaLnBrk="1" hangingPunct="1">
              <a:buFont typeface="Symbol" pitchFamily="18" charset="2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食品营养</a:t>
            </a:r>
            <a:endParaRPr lang="en-US" altLang="zh-CN" smtClean="0"/>
          </a:p>
          <a:p>
            <a:pPr eaLnBrk="1" hangingPunct="1">
              <a:buFont typeface="Symbol" pitchFamily="18" charset="2"/>
              <a:buNone/>
            </a:pPr>
            <a:endParaRPr lang="en-US" altLang="zh-CN" smtClean="0"/>
          </a:p>
          <a:p>
            <a:pPr eaLnBrk="1" hangingPunct="1">
              <a:buFont typeface="Symbol" pitchFamily="18" charset="2"/>
              <a:buNone/>
            </a:pPr>
            <a:r>
              <a:rPr lang="en-US" altLang="zh-CN" smtClean="0"/>
              <a:t>2.</a:t>
            </a:r>
            <a:r>
              <a:rPr lang="zh-CN" altLang="en-US" smtClean="0"/>
              <a:t>食品卫生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502785"/>
          <p:cNvSpPr>
            <a:spLocks noChangeArrowheads="1"/>
          </p:cNvSpPr>
          <p:nvPr/>
        </p:nvSpPr>
        <p:spPr bwMode="auto">
          <a:xfrm>
            <a:off x="900113" y="581278"/>
            <a:ext cx="1008062" cy="1754499"/>
          </a:xfrm>
          <a:prstGeom prst="rect">
            <a:avLst/>
          </a:prstGeom>
          <a:gradFill rotWithShape="1">
            <a:gsLst>
              <a:gs pos="0">
                <a:srgbClr val="764700"/>
              </a:gs>
              <a:gs pos="50000">
                <a:srgbClr val="FF9900"/>
              </a:gs>
              <a:gs pos="100000">
                <a:srgbClr val="7647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13314" name="矩形 502786"/>
          <p:cNvSpPr>
            <a:spLocks noChangeArrowheads="1"/>
          </p:cNvSpPr>
          <p:nvPr/>
        </p:nvSpPr>
        <p:spPr bwMode="auto">
          <a:xfrm>
            <a:off x="2339976" y="1126560"/>
            <a:ext cx="2087563" cy="422626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各类食物的营养价值</a:t>
            </a:r>
          </a:p>
        </p:txBody>
      </p:sp>
      <p:sp>
        <p:nvSpPr>
          <p:cNvPr id="13315" name="矩形 502787"/>
          <p:cNvSpPr>
            <a:spLocks noChangeArrowheads="1"/>
          </p:cNvSpPr>
          <p:nvPr/>
        </p:nvSpPr>
        <p:spPr bwMode="auto">
          <a:xfrm>
            <a:off x="2339976" y="2033140"/>
            <a:ext cx="2087563" cy="422626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餐饮营养学</a:t>
            </a:r>
          </a:p>
        </p:txBody>
      </p:sp>
      <p:sp>
        <p:nvSpPr>
          <p:cNvPr id="13316" name="矩形 502788"/>
          <p:cNvSpPr>
            <a:spLocks noChangeArrowheads="1"/>
          </p:cNvSpPr>
          <p:nvPr/>
        </p:nvSpPr>
        <p:spPr bwMode="auto">
          <a:xfrm>
            <a:off x="2339976" y="218646"/>
            <a:ext cx="2087563" cy="422627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营养学基础</a:t>
            </a:r>
          </a:p>
        </p:txBody>
      </p:sp>
      <p:sp>
        <p:nvSpPr>
          <p:cNvPr id="13317" name="矩形 502789"/>
          <p:cNvSpPr>
            <a:spLocks noChangeArrowheads="1"/>
          </p:cNvSpPr>
          <p:nvPr/>
        </p:nvSpPr>
        <p:spPr bwMode="auto">
          <a:xfrm>
            <a:off x="2339976" y="4875535"/>
            <a:ext cx="2087563" cy="422626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食品安全监督</a:t>
            </a:r>
          </a:p>
        </p:txBody>
      </p:sp>
      <p:sp>
        <p:nvSpPr>
          <p:cNvPr id="13318" name="矩形 502790"/>
          <p:cNvSpPr>
            <a:spLocks noChangeArrowheads="1"/>
          </p:cNvSpPr>
          <p:nvPr/>
        </p:nvSpPr>
        <p:spPr bwMode="auto">
          <a:xfrm>
            <a:off x="2339976" y="3907628"/>
            <a:ext cx="2087563" cy="422626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食物中毒及预防</a:t>
            </a:r>
          </a:p>
        </p:txBody>
      </p:sp>
      <p:sp>
        <p:nvSpPr>
          <p:cNvPr id="13319" name="矩形 502791"/>
          <p:cNvSpPr>
            <a:spLocks noChangeArrowheads="1"/>
          </p:cNvSpPr>
          <p:nvPr/>
        </p:nvSpPr>
        <p:spPr bwMode="auto">
          <a:xfrm>
            <a:off x="2339976" y="2939720"/>
            <a:ext cx="2087563" cy="422626"/>
          </a:xfrm>
          <a:prstGeom prst="rect">
            <a:avLst/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/>
              <a:t>食品安全基础</a:t>
            </a:r>
          </a:p>
        </p:txBody>
      </p:sp>
      <p:sp>
        <p:nvSpPr>
          <p:cNvPr id="13320" name="矩形 502792"/>
          <p:cNvSpPr>
            <a:spLocks noChangeArrowheads="1"/>
          </p:cNvSpPr>
          <p:nvPr/>
        </p:nvSpPr>
        <p:spPr bwMode="auto">
          <a:xfrm>
            <a:off x="5795963" y="218646"/>
            <a:ext cx="2089150" cy="422627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我们需要的营养</a:t>
            </a:r>
          </a:p>
        </p:txBody>
      </p:sp>
      <p:sp>
        <p:nvSpPr>
          <p:cNvPr id="13321" name="矩形 502793"/>
          <p:cNvSpPr>
            <a:spLocks noChangeArrowheads="1"/>
          </p:cNvSpPr>
          <p:nvPr/>
        </p:nvSpPr>
        <p:spPr bwMode="auto">
          <a:xfrm>
            <a:off x="5795963" y="1126560"/>
            <a:ext cx="2089150" cy="422626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哪些食物含有</a:t>
            </a:r>
          </a:p>
        </p:txBody>
      </p:sp>
      <p:sp>
        <p:nvSpPr>
          <p:cNvPr id="13322" name="矩形 502794"/>
          <p:cNvSpPr>
            <a:spLocks noChangeArrowheads="1"/>
          </p:cNvSpPr>
          <p:nvPr/>
        </p:nvSpPr>
        <p:spPr bwMode="auto">
          <a:xfrm>
            <a:off x="5795963" y="2033140"/>
            <a:ext cx="2089150" cy="422626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怎么吃</a:t>
            </a:r>
          </a:p>
        </p:txBody>
      </p:sp>
      <p:sp>
        <p:nvSpPr>
          <p:cNvPr id="13323" name="矩形 502795"/>
          <p:cNvSpPr>
            <a:spLocks noChangeArrowheads="1"/>
          </p:cNvSpPr>
          <p:nvPr/>
        </p:nvSpPr>
        <p:spPr bwMode="auto">
          <a:xfrm>
            <a:off x="5795963" y="2939720"/>
            <a:ext cx="2089150" cy="422626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食物的污染</a:t>
            </a:r>
          </a:p>
        </p:txBody>
      </p:sp>
      <p:sp>
        <p:nvSpPr>
          <p:cNvPr id="13324" name="矩形 502796"/>
          <p:cNvSpPr>
            <a:spLocks noChangeArrowheads="1"/>
          </p:cNvSpPr>
          <p:nvPr/>
        </p:nvSpPr>
        <p:spPr bwMode="auto">
          <a:xfrm>
            <a:off x="5795963" y="3907628"/>
            <a:ext cx="2089150" cy="422626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吃污染食物的后果</a:t>
            </a:r>
          </a:p>
        </p:txBody>
      </p:sp>
      <p:sp>
        <p:nvSpPr>
          <p:cNvPr id="13325" name="矩形 502797"/>
          <p:cNvSpPr>
            <a:spLocks noChangeArrowheads="1"/>
          </p:cNvSpPr>
          <p:nvPr/>
        </p:nvSpPr>
        <p:spPr bwMode="auto">
          <a:xfrm>
            <a:off x="5795963" y="4875535"/>
            <a:ext cx="2089150" cy="422626"/>
          </a:xfrm>
          <a:prstGeom prst="rect">
            <a:avLst/>
          </a:prstGeom>
          <a:gradFill rotWithShape="1">
            <a:gsLst>
              <a:gs pos="0">
                <a:srgbClr val="5E762F"/>
              </a:gs>
              <a:gs pos="50000">
                <a:srgbClr val="CCFF66"/>
              </a:gs>
              <a:gs pos="100000">
                <a:srgbClr val="5E76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CN" altLang="en-US" sz="2000" b="1">
                <a:ea typeface="隶书" pitchFamily="49" charset="-122"/>
              </a:rPr>
              <a:t>怎样预防与管理</a:t>
            </a:r>
          </a:p>
        </p:txBody>
      </p:sp>
      <p:sp>
        <p:nvSpPr>
          <p:cNvPr id="13326" name="直接连接符 502798"/>
          <p:cNvSpPr>
            <a:spLocks noChangeShapeType="1"/>
          </p:cNvSpPr>
          <p:nvPr/>
        </p:nvSpPr>
        <p:spPr bwMode="auto">
          <a:xfrm>
            <a:off x="4427538" y="461289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27" name="直接连接符 502799"/>
          <p:cNvSpPr>
            <a:spLocks noChangeShapeType="1"/>
          </p:cNvSpPr>
          <p:nvPr/>
        </p:nvSpPr>
        <p:spPr bwMode="auto">
          <a:xfrm>
            <a:off x="4427538" y="1307876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28" name="直接连接符 502800"/>
          <p:cNvSpPr>
            <a:spLocks noChangeShapeType="1"/>
          </p:cNvSpPr>
          <p:nvPr/>
        </p:nvSpPr>
        <p:spPr bwMode="auto">
          <a:xfrm>
            <a:off x="4427538" y="2214456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29" name="直接连接符 502801"/>
          <p:cNvSpPr>
            <a:spLocks noChangeShapeType="1"/>
          </p:cNvSpPr>
          <p:nvPr/>
        </p:nvSpPr>
        <p:spPr bwMode="auto">
          <a:xfrm>
            <a:off x="4427538" y="3182363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30" name="直接连接符 502802"/>
          <p:cNvSpPr>
            <a:spLocks noChangeShapeType="1"/>
          </p:cNvSpPr>
          <p:nvPr/>
        </p:nvSpPr>
        <p:spPr bwMode="auto">
          <a:xfrm>
            <a:off x="4427538" y="4150271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31" name="直接连接符 502803"/>
          <p:cNvSpPr>
            <a:spLocks noChangeShapeType="1"/>
          </p:cNvSpPr>
          <p:nvPr/>
        </p:nvSpPr>
        <p:spPr bwMode="auto">
          <a:xfrm>
            <a:off x="4427538" y="5116845"/>
            <a:ext cx="1368425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32" name="左大括号 502804"/>
          <p:cNvSpPr>
            <a:spLocks/>
          </p:cNvSpPr>
          <p:nvPr/>
        </p:nvSpPr>
        <p:spPr bwMode="auto">
          <a:xfrm>
            <a:off x="1908175" y="279974"/>
            <a:ext cx="433388" cy="2055804"/>
          </a:xfrm>
          <a:prstGeom prst="leftBrace">
            <a:avLst>
              <a:gd name="adj1" fmla="val 105959"/>
              <a:gd name="adj2" fmla="val 50000"/>
            </a:avLst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13333" name="左大括号 502804"/>
          <p:cNvSpPr>
            <a:spLocks/>
          </p:cNvSpPr>
          <p:nvPr/>
        </p:nvSpPr>
        <p:spPr bwMode="auto">
          <a:xfrm>
            <a:off x="1835150" y="3061041"/>
            <a:ext cx="433388" cy="2055804"/>
          </a:xfrm>
          <a:prstGeom prst="leftBrace">
            <a:avLst>
              <a:gd name="adj1" fmla="val 105959"/>
              <a:gd name="adj2" fmla="val 50000"/>
            </a:avLst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13334" name="TextBox 23"/>
          <p:cNvSpPr txBox="1">
            <a:spLocks noChangeArrowheads="1"/>
          </p:cNvSpPr>
          <p:nvPr/>
        </p:nvSpPr>
        <p:spPr bwMode="auto">
          <a:xfrm>
            <a:off x="900114" y="581278"/>
            <a:ext cx="9350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食品营养</a:t>
            </a:r>
          </a:p>
        </p:txBody>
      </p:sp>
      <p:sp>
        <p:nvSpPr>
          <p:cNvPr id="13335" name="矩形 502785"/>
          <p:cNvSpPr>
            <a:spLocks noChangeArrowheads="1"/>
          </p:cNvSpPr>
          <p:nvPr/>
        </p:nvSpPr>
        <p:spPr bwMode="auto">
          <a:xfrm>
            <a:off x="827088" y="3182363"/>
            <a:ext cx="1008062" cy="1753165"/>
          </a:xfrm>
          <a:prstGeom prst="rect">
            <a:avLst/>
          </a:prstGeom>
          <a:gradFill rotWithShape="1">
            <a:gsLst>
              <a:gs pos="0">
                <a:srgbClr val="764700"/>
              </a:gs>
              <a:gs pos="50000">
                <a:srgbClr val="FF9900"/>
              </a:gs>
              <a:gs pos="100000">
                <a:srgbClr val="7647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13336" name="TextBox 25"/>
          <p:cNvSpPr txBox="1">
            <a:spLocks noChangeArrowheads="1"/>
          </p:cNvSpPr>
          <p:nvPr/>
        </p:nvSpPr>
        <p:spPr bwMode="auto">
          <a:xfrm>
            <a:off x="1042989" y="3242357"/>
            <a:ext cx="649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/>
              <a:t>食品卫生</a:t>
            </a:r>
          </a:p>
        </p:txBody>
      </p:sp>
      <p:sp>
        <p:nvSpPr>
          <p:cNvPr id="13337" name="内容占位符 26"/>
          <p:cNvSpPr>
            <a:spLocks noGrp="1" noChangeArrowheads="1"/>
          </p:cNvSpPr>
          <p:nvPr>
            <p:ph/>
          </p:nvPr>
        </p:nvSpPr>
        <p:spPr>
          <a:xfrm>
            <a:off x="900113" y="945244"/>
            <a:ext cx="7797800" cy="4550232"/>
          </a:xfrm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79973"/>
            <a:ext cx="4114800" cy="5079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zh-CN" altLang="en-US" b="1" smtClean="0">
                <a:latin typeface="宋体" pitchFamily="2" charset="-122"/>
              </a:rPr>
              <a:t>课 程 内 容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endParaRPr lang="en-US" altLang="zh-CN" sz="3600" b="1" smtClean="0">
              <a:ea typeface="黑体" pitchFamily="49" charset="-122"/>
            </a:endParaRPr>
          </a:p>
        </p:txBody>
      </p:sp>
      <p:graphicFrame>
        <p:nvGraphicFramePr>
          <p:cNvPr id="14339" name="内容占位符 14338"/>
          <p:cNvGraphicFramePr>
            <a:graphicFrameLocks noGrp="1"/>
          </p:cNvGraphicFramePr>
          <p:nvPr>
            <p:ph sz="half" idx="2"/>
          </p:nvPr>
        </p:nvGraphicFramePr>
        <p:xfrm>
          <a:off x="1187451" y="702600"/>
          <a:ext cx="7129463" cy="4476904"/>
        </p:xfrm>
        <a:graphic>
          <a:graphicData uri="http://schemas.openxmlformats.org/drawingml/2006/table">
            <a:tbl>
              <a:tblPr/>
              <a:tblGrid>
                <a:gridCol w="576263"/>
                <a:gridCol w="1512887"/>
                <a:gridCol w="3382963"/>
                <a:gridCol w="1657350"/>
              </a:tblGrid>
              <a:tr h="302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序号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项目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任务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学时分配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endParaRPr lang="en-US" altLang="zh-CN" sz="1200" b="1" dirty="0">
                        <a:latin typeface="仿宋_GB2312" pitchFamily="49" charset="-122"/>
                        <a:cs typeface="Times New Roman" panose="02020603050405020304" pitchFamily="18" charset="0"/>
                      </a:endParaRPr>
                    </a:p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endParaRPr lang="en-US" altLang="zh-CN" sz="1200" b="1" dirty="0">
                        <a:latin typeface="仿宋_GB2312" pitchFamily="49" charset="-122"/>
                        <a:cs typeface="Times New Roman" panose="02020603050405020304" pitchFamily="18" charset="0"/>
                      </a:endParaRPr>
                    </a:p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营养学基础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第一堂课</a:t>
                      </a:r>
                      <a:r>
                        <a:rPr lang="en-US" altLang="zh-CN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绪论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蛋白质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脂类</a:t>
                      </a: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能量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碳水化合物</a:t>
                      </a: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其他营养素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矿物质（分小组讲解）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维生素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32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关于营养的谣言粉碎机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饮食谚语任务汇报（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课时）</a:t>
                      </a:r>
                      <a:endParaRPr lang="zh-CN" altLang="zh-C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2632"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各类食物的营养价值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食物营养评价</a:t>
                      </a: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植物营养价值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63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动物食品营养价值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628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牛奶及奶制品的选择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食材挑选任务汇报（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课时）</a:t>
                      </a:r>
                      <a:endParaRPr lang="zh-CN" altLang="zh-C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03971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餐饮营养学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合理营养</a:t>
                      </a: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膳食指南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膳食宝塔</a:t>
                      </a: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特殊人群营养与膳食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合理营养与餐饮烹调加工</a:t>
                      </a:r>
                      <a:endParaRPr lang="en-US" altLang="zh-CN" sz="1200" b="1" dirty="0">
                        <a:latin typeface="仿宋_GB2312" pitchFamily="49" charset="-122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表格 15361"/>
          <p:cNvGraphicFramePr/>
          <p:nvPr/>
        </p:nvGraphicFramePr>
        <p:xfrm>
          <a:off x="1258888" y="762594"/>
          <a:ext cx="7129463" cy="3991617"/>
        </p:xfrm>
        <a:graphic>
          <a:graphicData uri="http://schemas.openxmlformats.org/drawingml/2006/table">
            <a:tbl>
              <a:tblPr/>
              <a:tblGrid>
                <a:gridCol w="576263"/>
                <a:gridCol w="1512887"/>
                <a:gridCol w="3382963"/>
                <a:gridCol w="1657350"/>
              </a:tblGrid>
              <a:tr h="302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序号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项目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任务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学时分配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CN" sz="1200" b="1" dirty="0">
                        <a:latin typeface="仿宋_GB2312" pitchFamily="49" charset="-122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endParaRPr lang="en-US" altLang="zh-CN" sz="1200" b="1" dirty="0">
                        <a:latin typeface="仿宋_GB2312" pitchFamily="49" charset="-122"/>
                        <a:cs typeface="Times New Roman" panose="02020603050405020304" pitchFamily="18" charset="0"/>
                      </a:endParaRPr>
                    </a:p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食品安全学基础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食品卫生与安全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食品的生物污染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63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食品的化学污染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食品的其他污染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96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食品添加剂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食品包装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32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期中书面总结（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课时）</a:t>
                      </a:r>
                      <a:endParaRPr lang="zh-CN" altLang="zh-C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0641"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食物中毒及预防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细菌性食源性疾病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6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化学性毒害与食物中毒 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课后题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631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皮肤美白原理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转基因食物安全性辩论（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课时）</a:t>
                      </a:r>
                      <a:endParaRPr lang="zh-CN" altLang="zh-C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表格 16385"/>
          <p:cNvGraphicFramePr/>
          <p:nvPr/>
        </p:nvGraphicFramePr>
        <p:xfrm>
          <a:off x="1258888" y="1005237"/>
          <a:ext cx="7129463" cy="3327683"/>
        </p:xfrm>
        <a:graphic>
          <a:graphicData uri="http://schemas.openxmlformats.org/drawingml/2006/table">
            <a:tbl>
              <a:tblPr/>
              <a:tblGrid>
                <a:gridCol w="576263"/>
                <a:gridCol w="1512887"/>
                <a:gridCol w="3382963"/>
                <a:gridCol w="1657350"/>
              </a:tblGrid>
              <a:tr h="3026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序号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项目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任务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学时分配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50">
                <a:tc row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食品安全监督与管理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食品安全法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_GB2312" pitchFamily="49" charset="-122"/>
                        </a:rPr>
                        <a:t>餐饮经营场所设施设备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62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食品安全过程控制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六常管理法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28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实习各岗位卫生具体操作不足与改进办法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CN" sz="12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32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根据大学城饮食环境以及自己的条件制作一周食谱（</a:t>
                      </a:r>
                      <a:r>
                        <a:rPr lang="en-US" altLang="zh-CN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课时）</a:t>
                      </a:r>
                      <a:endParaRPr lang="zh-CN" altLang="zh-CN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0635">
                <a:tc gridSpan="4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自由复习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3960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b="1" dirty="0">
                          <a:latin typeface="Times New Roman" panose="02020603050405020304" pitchFamily="18" charset="0"/>
                          <a:ea typeface="仿宋_GB2312" pitchFamily="49" charset="-122"/>
                        </a:rPr>
                        <a:t>合计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3200" b="0" i="0" u="none" kern="1200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en-US" altLang="zh-CN" sz="1200" b="1" dirty="0">
                          <a:latin typeface="仿宋_GB2312" pitchFamily="49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怎样学</a:t>
            </a:r>
            <a:r>
              <a:rPr lang="en-US" altLang="zh-CN" smtClean="0"/>
              <a:t>—</a:t>
            </a:r>
            <a:r>
              <a:rPr lang="zh-CN" altLang="en-US" smtClean="0"/>
              <a:t>课程要求</a:t>
            </a:r>
          </a:p>
        </p:txBody>
      </p:sp>
      <p:sp>
        <p:nvSpPr>
          <p:cNvPr id="17410" name="内容占位符 2"/>
          <p:cNvSpPr>
            <a:spLocks noGrp="1" noChangeArrowheads="1"/>
          </p:cNvSpPr>
          <p:nvPr>
            <p:ph idx="1"/>
          </p:nvPr>
        </p:nvSpPr>
        <p:spPr>
          <a:xfrm>
            <a:off x="1258888" y="1126560"/>
            <a:ext cx="7772400" cy="3775639"/>
          </a:xfrm>
        </p:spPr>
        <p:txBody>
          <a:bodyPr/>
          <a:lstStyle/>
          <a:p>
            <a:r>
              <a:rPr lang="zh-CN" altLang="en-US" smtClean="0"/>
              <a:t>开放、辩证的思维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en-US" altLang="zh-CN" smtClean="0"/>
              <a:t>   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关于西方营养学与中华饮食</a:t>
            </a:r>
            <a:endParaRPr lang="en-US" altLang="zh-CN" sz="2400" smtClean="0">
              <a:latin typeface="楷体" pitchFamily="49" charset="-122"/>
              <a:ea typeface="楷体" pitchFamily="49" charset="-122"/>
            </a:endParaRPr>
          </a:p>
          <a:p>
            <a:pPr>
              <a:buFont typeface="Symbol" pitchFamily="18" charset="2"/>
              <a:buNone/>
            </a:pP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关于转基因食品</a:t>
            </a:r>
            <a:endParaRPr lang="en-US" altLang="zh-CN" sz="240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mtClean="0"/>
              <a:t>分组完成任务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en-US" altLang="zh-CN" smtClean="0"/>
              <a:t>    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小组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3-5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人，自由组合</a:t>
            </a:r>
            <a:endParaRPr lang="en-US" altLang="zh-CN" sz="240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mtClean="0"/>
              <a:t>考核方式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en-US" altLang="zh-CN" smtClean="0"/>
              <a:t>    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平时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30%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（四次工作任务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+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出勤）期末卷面</a:t>
            </a:r>
            <a:r>
              <a:rPr lang="en-US" altLang="zh-CN" sz="2400" smtClean="0">
                <a:latin typeface="楷体" pitchFamily="49" charset="-122"/>
                <a:ea typeface="楷体" pitchFamily="49" charset="-122"/>
              </a:rPr>
              <a:t>70%</a:t>
            </a:r>
          </a:p>
          <a:p>
            <a:r>
              <a:rPr lang="zh-CN" altLang="en-US" smtClean="0"/>
              <a:t>课堂要求</a:t>
            </a:r>
            <a:endParaRPr lang="en-US" altLang="zh-CN" smtClean="0"/>
          </a:p>
          <a:p>
            <a:pPr>
              <a:buFont typeface="Symbol" pitchFamily="18" charset="2"/>
              <a:buNone/>
            </a:pPr>
            <a:r>
              <a:rPr lang="zh-CN" altLang="en-US" sz="2800" smtClean="0"/>
              <a:t>    </a:t>
            </a:r>
            <a:r>
              <a:rPr lang="zh-CN" altLang="en-US" sz="2400" smtClean="0">
                <a:latin typeface="楷体" pitchFamily="49" charset="-122"/>
                <a:ea typeface="楷体" pitchFamily="49" charset="-122"/>
              </a:rPr>
              <a:t>出勤、笔记、关于手机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</a:extraClrSchemeLst>
</a:theme>
</file>

<file path=ppt/theme/theme2.xml><?xml version="1.0" encoding="utf-8"?>
<a:theme xmlns:a="http://schemas.openxmlformats.org/drawingml/2006/main" name="1_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820</Words>
  <Application>Microsoft Office PowerPoint</Application>
  <PresentationFormat>自定义</PresentationFormat>
  <Paragraphs>133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Office 主题</vt:lpstr>
      <vt:lpstr>1_Office 主题</vt:lpstr>
      <vt:lpstr>食品与营养卫生     </vt:lpstr>
      <vt:lpstr>第一堂课</vt:lpstr>
      <vt:lpstr>为什么学—课程目标</vt:lpstr>
      <vt:lpstr>学什么—课程框架</vt:lpstr>
      <vt:lpstr>幻灯片 5</vt:lpstr>
      <vt:lpstr>幻灯片 6</vt:lpstr>
      <vt:lpstr>幻灯片 7</vt:lpstr>
      <vt:lpstr>幻灯片 8</vt:lpstr>
      <vt:lpstr>怎样学—课程要求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hs</dc:creator>
  <cp:lastModifiedBy>xbany</cp:lastModifiedBy>
  <cp:revision>97</cp:revision>
  <cp:lastPrinted>2017-05-09T14:40:52Z</cp:lastPrinted>
  <dcterms:created xsi:type="dcterms:W3CDTF">2013-01-24T17:44:00Z</dcterms:created>
  <dcterms:modified xsi:type="dcterms:W3CDTF">2020-09-02T01:07:58Z</dcterms:modified>
</cp:coreProperties>
</file>