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0">
  <p:sldMasterIdLst>
    <p:sldMasterId id="2147483648" r:id="rId1"/>
    <p:sldMasterId id="2147483661" r:id="rId2"/>
  </p:sldMasterIdLst>
  <p:notesMasterIdLst>
    <p:notesMasterId r:id="rId13"/>
  </p:notesMasterIdLst>
  <p:sldIdLst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70" r:id="rId12"/>
  </p:sldIdLst>
  <p:sldSz cx="9144000" cy="5759450"/>
  <p:notesSz cx="6797675" cy="9928225"/>
  <p:defaultTextStyle>
    <a:lvl1pPr marL="0" indent="0" algn="l" rtl="0" fontAlgn="base" latinLnBrk="1">
      <a:lnSpc>
        <a:spcPct val="100000"/>
      </a:lnSpc>
      <a:spcBef>
        <a:spcPct val="0"/>
      </a:spcBef>
      <a:spcAft>
        <a:spcPct val="0"/>
      </a:spcAft>
      <a:buFont typeface="Arial" charset="0"/>
      <a:buNone/>
      <a:defRPr sz="1800" b="0" i="0" u="none" baseline="0">
        <a:solidFill>
          <a:schemeClr val="dk1"/>
        </a:solidFill>
        <a:latin typeface="Arial" charset="0"/>
        <a:ea typeface="微软雅黑" pitchFamily="34" charset="-122"/>
        <a:sym typeface="Arial" charset="0"/>
      </a:defRPr>
    </a:lvl1pPr>
    <a:lvl2pPr marL="457200" indent="0" algn="l" rtl="0" fontAlgn="base" latinLnBrk="1">
      <a:lnSpc>
        <a:spcPct val="100000"/>
      </a:lnSpc>
      <a:spcBef>
        <a:spcPct val="0"/>
      </a:spcBef>
      <a:spcAft>
        <a:spcPct val="0"/>
      </a:spcAft>
      <a:buFont typeface="Arial" charset="0"/>
      <a:buNone/>
      <a:defRPr sz="1800" b="0" i="0" u="none" baseline="0">
        <a:solidFill>
          <a:schemeClr val="dk1"/>
        </a:solidFill>
        <a:latin typeface="Arial" charset="0"/>
        <a:ea typeface="微软雅黑" pitchFamily="34" charset="-122"/>
        <a:sym typeface="Arial" charset="0"/>
      </a:defRPr>
    </a:lvl2pPr>
    <a:lvl3pPr marL="914400" indent="0" algn="l" rtl="0" fontAlgn="base" latinLnBrk="1">
      <a:lnSpc>
        <a:spcPct val="100000"/>
      </a:lnSpc>
      <a:spcBef>
        <a:spcPct val="0"/>
      </a:spcBef>
      <a:spcAft>
        <a:spcPct val="0"/>
      </a:spcAft>
      <a:buFont typeface="Arial" charset="0"/>
      <a:buNone/>
      <a:defRPr sz="1800" b="0" i="0" u="none" baseline="0">
        <a:solidFill>
          <a:schemeClr val="dk1"/>
        </a:solidFill>
        <a:latin typeface="Arial" charset="0"/>
        <a:ea typeface="微软雅黑" pitchFamily="34" charset="-122"/>
        <a:sym typeface="Arial" charset="0"/>
      </a:defRPr>
    </a:lvl3pPr>
    <a:lvl4pPr marL="1371600" indent="0" algn="l" rtl="0" fontAlgn="base" latinLnBrk="1">
      <a:lnSpc>
        <a:spcPct val="100000"/>
      </a:lnSpc>
      <a:spcBef>
        <a:spcPct val="0"/>
      </a:spcBef>
      <a:spcAft>
        <a:spcPct val="0"/>
      </a:spcAft>
      <a:buFont typeface="Arial" charset="0"/>
      <a:buNone/>
      <a:defRPr sz="1800" b="0" i="0" u="none" baseline="0">
        <a:solidFill>
          <a:schemeClr val="dk1"/>
        </a:solidFill>
        <a:latin typeface="Arial" charset="0"/>
        <a:ea typeface="微软雅黑" pitchFamily="34" charset="-122"/>
        <a:sym typeface="Arial" charset="0"/>
      </a:defRPr>
    </a:lvl4pPr>
    <a:lvl5pPr marL="1828800" indent="0" algn="l" rtl="0" fontAlgn="base" latinLnBrk="1">
      <a:lnSpc>
        <a:spcPct val="100000"/>
      </a:lnSpc>
      <a:spcBef>
        <a:spcPct val="0"/>
      </a:spcBef>
      <a:spcAft>
        <a:spcPct val="0"/>
      </a:spcAft>
      <a:buFont typeface="Arial" charset="0"/>
      <a:buNone/>
      <a:defRPr sz="1800" b="0" i="0" u="none" baseline="0">
        <a:solidFill>
          <a:schemeClr val="dk1"/>
        </a:solidFill>
        <a:latin typeface="Arial" charset="0"/>
        <a:ea typeface="微软雅黑" pitchFamily="34" charset="-122"/>
        <a:sym typeface="Arial" charset="0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3358" autoAdjust="0"/>
  </p:normalViewPr>
  <p:slideViewPr>
    <p:cSldViewPr snapToObjects="1">
      <p:cViewPr>
        <p:scale>
          <a:sx n="100" d="100"/>
          <a:sy n="100" d="100"/>
        </p:scale>
        <p:origin x="-702" y="-48"/>
      </p:cViewPr>
      <p:guideLst>
        <p:guide orient="horz" pos="182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417" name="页眉占位符 1049416"/>
          <p:cNvSpPr>
            <a:spLocks noGrp="1"/>
          </p:cNvSpPr>
          <p:nvPr>
            <p:ph type="hdr" sz="quarter" idx="4294967295"/>
          </p:nvPr>
        </p:nvSpPr>
        <p:spPr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/>
          <a:p>
            <a:pPr lvl="0"/>
            <a:endParaRPr lang="zh-CN" altLang="zh-CN" sz="1200">
              <a:ea typeface="宋体" pitchFamily="2" charset="-122"/>
            </a:endParaRPr>
          </a:p>
        </p:txBody>
      </p:sp>
      <p:sp>
        <p:nvSpPr>
          <p:cNvPr id="1049418" name="日期占位符 1049417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59" cy="496411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/>
          <a:p>
            <a:pPr lvl="0" algn="r"/>
            <a:fld id="{566ABCEB-ACFC-4714-9973-3DA970169C29}" type="datetime1">
              <a:rPr lang="zh-CN" altLang="en-US">
                <a:ea typeface="宋体" pitchFamily="2" charset="-122"/>
              </a:rPr>
              <a:pPr lvl="0" algn="r"/>
              <a:t>2020/9/2</a:t>
            </a:fld>
            <a:endParaRPr lang="zh-CN" altLang="en-US">
              <a:ea typeface="宋体" pitchFamily="2" charset="-122"/>
            </a:endParaRPr>
          </a:p>
        </p:txBody>
      </p:sp>
      <p:sp>
        <p:nvSpPr>
          <p:cNvPr id="1049419" name="幻灯片图像占位符 1049418"/>
          <p:cNvSpPr>
            <a:spLocks noGrp="1" noRot="1" noChangeAspect="1"/>
          </p:cNvSpPr>
          <p:nvPr>
            <p:ph type="sldImg" idx="4294967295"/>
          </p:nvPr>
        </p:nvSpPr>
        <p:spPr>
          <a:xfrm>
            <a:off x="444500" y="744538"/>
            <a:ext cx="5908675" cy="3722687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/>
          <a:p>
            <a:endParaRPr/>
          </a:p>
        </p:txBody>
      </p:sp>
      <p:sp>
        <p:nvSpPr>
          <p:cNvPr id="1049420" name="矩形 1049419"/>
          <p:cNvSpPr/>
          <p:nvPr/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/>
          <a:p>
            <a:pPr lvl="0">
              <a:spcBef>
                <a:spcPct val="30000"/>
              </a:spcBef>
              <a:buFontTx/>
              <a:buNone/>
            </a:pPr>
            <a:r>
              <a:rPr lang="zh-CN" altLang="zh-CN" sz="1200">
                <a:ea typeface="宋体" pitchFamily="2" charset="-122"/>
              </a:rPr>
              <a:t>单击此处编辑母版文本样式</a:t>
            </a:r>
          </a:p>
          <a:p>
            <a:pPr lvl="0">
              <a:spcBef>
                <a:spcPct val="30000"/>
              </a:spcBef>
              <a:buFontTx/>
              <a:buNone/>
            </a:pPr>
            <a:r>
              <a:rPr lang="zh-CN" altLang="zh-CN" sz="1200">
                <a:ea typeface="宋体" pitchFamily="2" charset="-122"/>
              </a:rPr>
              <a:t>第二级</a:t>
            </a:r>
          </a:p>
          <a:p>
            <a:pPr lvl="0">
              <a:spcBef>
                <a:spcPct val="30000"/>
              </a:spcBef>
              <a:buFontTx/>
              <a:buNone/>
            </a:pPr>
            <a:r>
              <a:rPr lang="zh-CN" altLang="zh-CN" sz="1200">
                <a:ea typeface="宋体" pitchFamily="2" charset="-122"/>
              </a:rPr>
              <a:t>第三级</a:t>
            </a:r>
          </a:p>
          <a:p>
            <a:pPr lvl="0">
              <a:spcBef>
                <a:spcPct val="30000"/>
              </a:spcBef>
              <a:buFontTx/>
              <a:buNone/>
            </a:pPr>
            <a:r>
              <a:rPr lang="zh-CN" altLang="zh-CN" sz="1200">
                <a:ea typeface="宋体" pitchFamily="2" charset="-122"/>
              </a:rPr>
              <a:t>第四级</a:t>
            </a:r>
          </a:p>
          <a:p>
            <a:pPr lvl="0">
              <a:spcBef>
                <a:spcPct val="30000"/>
              </a:spcBef>
              <a:buFontTx/>
              <a:buNone/>
            </a:pPr>
            <a:r>
              <a:rPr lang="zh-CN" altLang="zh-CN" sz="1200">
                <a:ea typeface="宋体" pitchFamily="2" charset="-122"/>
              </a:rPr>
              <a:t>第五级</a:t>
            </a:r>
          </a:p>
        </p:txBody>
      </p:sp>
      <p:sp>
        <p:nvSpPr>
          <p:cNvPr id="1049421" name="页脚占位符 1049420"/>
          <p:cNvSpPr>
            <a:spLocks noGrp="1"/>
          </p:cNvSpPr>
          <p:nvPr>
            <p:ph type="ftr" sz="quarter" idx="4"/>
          </p:nvPr>
        </p:nvSpPr>
        <p:spPr>
          <a:xfrm>
            <a:off x="0" y="9430090"/>
            <a:ext cx="2945659" cy="496411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/>
          <a:p>
            <a:pPr lvl="0"/>
            <a:endParaRPr lang="zh-CN" altLang="zh-CN" sz="1200">
              <a:ea typeface="宋体" pitchFamily="2" charset="-122"/>
            </a:endParaRPr>
          </a:p>
        </p:txBody>
      </p:sp>
      <p:sp>
        <p:nvSpPr>
          <p:cNvPr id="1049422" name="灯片编号占位符 1049421"/>
          <p:cNvSpPr>
            <a:spLocks noGrp="1"/>
          </p:cNvSpPr>
          <p:nvPr>
            <p:ph type="sldNum" sz="quarter" idx="5"/>
          </p:nvPr>
        </p:nvSpPr>
        <p:spPr>
          <a:xfrm>
            <a:off x="3850442" y="9430090"/>
            <a:ext cx="2945659" cy="496411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/>
          <a:p>
            <a:pPr lvl="0" algn="r" eaLnBrk="1" latinLnBrk="1" hangingPunct="1"/>
            <a:fld id="{566ABCEB-ACFC-4714-9973-3DA970169C29}" type="slidenum">
              <a:rPr lang="zh-CN" altLang="en-US">
                <a:ea typeface="宋体" pitchFamily="2" charset="-122"/>
              </a:rPr>
              <a:pPr lvl="0" algn="r" eaLnBrk="1" latinLnBrk="1" hangingPunct="1"/>
              <a:t>‹#›</a:t>
            </a:fld>
            <a:endParaRPr lang="zh-CN" altLang="en-US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7501252"/>
      </p:ext>
    </p:extLst>
  </p:cSld>
  <p:clrMap bg1="dk1" tx1="dk1" bg2="dk1" tx2="dk1" accent1="dk1" accent2="dk1" accent3="dk1" accent4="dk1" accent5="dk1" accent6="dk1" hlink="dk1" folHlink="dk1"/>
  <p:notesStyle>
    <a:lvl1pPr marL="0" indent="0" algn="l" rtl="0" fontAlgn="base" latinLnBrk="1">
      <a:lnSpc>
        <a:spcPct val="100000"/>
      </a:lnSpc>
      <a:spcBef>
        <a:spcPct val="30000"/>
      </a:spcBef>
      <a:spcAft>
        <a:spcPct val="0"/>
      </a:spcAft>
      <a:buFontTx/>
      <a:buNone/>
      <a:defRPr sz="1200" b="0" i="0" u="none" baseline="0">
        <a:solidFill>
          <a:schemeClr val="dk1"/>
        </a:solidFill>
        <a:latin typeface="Arial" charset="0"/>
        <a:ea typeface="微软雅黑" pitchFamily="34" charset="-122"/>
        <a:sym typeface="Arial" charset="0"/>
      </a:defRPr>
    </a:lvl1pPr>
    <a:lvl2pPr marL="457200" indent="0" algn="l" rtl="0" fontAlgn="base" latinLnBrk="1">
      <a:lnSpc>
        <a:spcPct val="100000"/>
      </a:lnSpc>
      <a:spcBef>
        <a:spcPct val="30000"/>
      </a:spcBef>
      <a:spcAft>
        <a:spcPct val="0"/>
      </a:spcAft>
      <a:buFontTx/>
      <a:buNone/>
      <a:defRPr sz="1200" b="0" i="0" u="none" baseline="0">
        <a:solidFill>
          <a:schemeClr val="dk1"/>
        </a:solidFill>
        <a:latin typeface="Arial" charset="0"/>
        <a:ea typeface="微软雅黑" pitchFamily="34" charset="-122"/>
        <a:sym typeface="Arial" charset="0"/>
      </a:defRPr>
    </a:lvl2pPr>
    <a:lvl3pPr marL="914400" indent="0" algn="l" rtl="0" fontAlgn="base" latinLnBrk="1">
      <a:lnSpc>
        <a:spcPct val="100000"/>
      </a:lnSpc>
      <a:spcBef>
        <a:spcPct val="30000"/>
      </a:spcBef>
      <a:spcAft>
        <a:spcPct val="0"/>
      </a:spcAft>
      <a:buFontTx/>
      <a:buNone/>
      <a:defRPr sz="1200" b="0" i="0" u="none" baseline="0">
        <a:solidFill>
          <a:schemeClr val="dk1"/>
        </a:solidFill>
        <a:latin typeface="Arial" charset="0"/>
        <a:ea typeface="微软雅黑" pitchFamily="34" charset="-122"/>
        <a:sym typeface="Arial" charset="0"/>
      </a:defRPr>
    </a:lvl3pPr>
    <a:lvl4pPr marL="1371600" indent="0" algn="l" rtl="0" fontAlgn="base" latinLnBrk="1">
      <a:lnSpc>
        <a:spcPct val="100000"/>
      </a:lnSpc>
      <a:spcBef>
        <a:spcPct val="30000"/>
      </a:spcBef>
      <a:spcAft>
        <a:spcPct val="0"/>
      </a:spcAft>
      <a:buFontTx/>
      <a:buNone/>
      <a:defRPr sz="1200" b="0" i="0" u="none" baseline="0">
        <a:solidFill>
          <a:schemeClr val="dk1"/>
        </a:solidFill>
        <a:latin typeface="Arial" charset="0"/>
        <a:ea typeface="微软雅黑" pitchFamily="34" charset="-122"/>
        <a:sym typeface="Arial" charset="0"/>
      </a:defRPr>
    </a:lvl4pPr>
    <a:lvl5pPr marL="1828800" indent="0" algn="l" rtl="0" fontAlgn="base" latinLnBrk="1">
      <a:lnSpc>
        <a:spcPct val="100000"/>
      </a:lnSpc>
      <a:spcBef>
        <a:spcPct val="30000"/>
      </a:spcBef>
      <a:spcAft>
        <a:spcPct val="0"/>
      </a:spcAft>
      <a:buFontTx/>
      <a:buNone/>
      <a:defRPr sz="1200" b="0" i="0" u="none" baseline="0">
        <a:solidFill>
          <a:schemeClr val="dk1"/>
        </a:solidFill>
        <a:latin typeface="Arial" charset="0"/>
        <a:ea typeface="微软雅黑" pitchFamily="34" charset="-122"/>
        <a:sym typeface="Arial" charset="0"/>
      </a:defRPr>
    </a:lvl5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0">
          <a:blip r:embed="rId2" cstate="print">
            <a:alphaModFix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3" name="日期占位符 1048582"/>
          <p:cNvSpPr>
            <a:spLocks noGrp="1"/>
          </p:cNvSpPr>
          <p:nvPr>
            <p:ph type="dt" sz="half" idx="2"/>
          </p:nvPr>
        </p:nvSpPr>
        <p:spPr>
          <a:xfrm>
            <a:off x="457200" y="5245100"/>
            <a:ext cx="2133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pPr lvl="0"/>
            <a:fld id="{566ABCEB-ACFC-4714-9973-3DA970169C29}" type="datetime1">
              <a:rPr lang="zh-CN" altLang="en-US" sz="1200">
                <a:ea typeface="宋体" pitchFamily="2" charset="-122"/>
                <a:sym typeface="Arial" charset="0"/>
              </a:rPr>
              <a:pPr lvl="0"/>
              <a:t>2020/9/2</a:t>
            </a:fld>
            <a:endParaRPr lang="zh-CN" altLang="en-US" sz="1200">
              <a:ea typeface="宋体" pitchFamily="2" charset="-122"/>
              <a:sym typeface="Arial" charset="0"/>
            </a:endParaRPr>
          </a:p>
        </p:txBody>
      </p:sp>
      <p:sp>
        <p:nvSpPr>
          <p:cNvPr id="1048584" name="页脚占位符 1048583"/>
          <p:cNvSpPr>
            <a:spLocks noGrp="1"/>
          </p:cNvSpPr>
          <p:nvPr>
            <p:ph type="ftr" sz="quarter" idx="3"/>
          </p:nvPr>
        </p:nvSpPr>
        <p:spPr>
          <a:xfrm>
            <a:off x="3124200" y="5245100"/>
            <a:ext cx="2895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pPr lvl="0" algn="ctr"/>
            <a:endParaRPr lang="zh-CN" altLang="zh-CN" sz="1200">
              <a:ea typeface="宋体" pitchFamily="2" charset="-122"/>
              <a:sym typeface="Arial" charset="0"/>
            </a:endParaRPr>
          </a:p>
        </p:txBody>
      </p:sp>
      <p:sp>
        <p:nvSpPr>
          <p:cNvPr id="1048585" name="灯片编号占位符 1048584"/>
          <p:cNvSpPr>
            <a:spLocks noGrp="1"/>
          </p:cNvSpPr>
          <p:nvPr>
            <p:ph type="sldNum" sz="quarter" idx="4"/>
          </p:nvPr>
        </p:nvSpPr>
        <p:spPr>
          <a:xfrm>
            <a:off x="6553200" y="5245100"/>
            <a:ext cx="2133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zh-CN" altLang="en-US" sz="1200">
                <a:ea typeface="宋体" pitchFamily="2" charset="-122"/>
                <a:sym typeface="Arial" charset="0"/>
              </a:rPr>
              <a:pPr lvl="0" algn="r" eaLnBrk="1" latinLnBrk="1" hangingPunct="1"/>
              <a:t>‹#›</a:t>
            </a:fld>
            <a:endParaRPr lang="zh-CN" altLang="en-US" sz="1200">
              <a:ea typeface="宋体" pitchFamily="2" charset="-122"/>
              <a:sym typeface="Arial" charset="0"/>
            </a:endParaRPr>
          </a:p>
        </p:txBody>
      </p:sp>
      <p:sp>
        <p:nvSpPr>
          <p:cNvPr id="1048587" name="副标题 2"/>
          <p:cNvSpPr>
            <a:spLocks noGrp="1"/>
          </p:cNvSpPr>
          <p:nvPr>
            <p:ph type="subTitle" idx="1"/>
          </p:nvPr>
        </p:nvSpPr>
        <p:spPr>
          <a:xfrm>
            <a:off x="1371600" y="3263900"/>
            <a:ext cx="6400800" cy="1471613"/>
          </a:xfrm>
        </p:spPr>
        <p:txBody>
          <a:bodyPr/>
          <a:lstStyle>
            <a:lvl1pPr marL="0" indent="0" algn="ctr">
              <a:buNone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1048586" name="标题 1"/>
          <p:cNvSpPr>
            <a:spLocks noGrp="1"/>
          </p:cNvSpPr>
          <p:nvPr>
            <p:ph type="ctrTitle"/>
          </p:nvPr>
        </p:nvSpPr>
        <p:spPr>
          <a:xfrm>
            <a:off x="685800" y="1789113"/>
            <a:ext cx="7772400" cy="123507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0">
          <a:blip r:embed="rId2" cstate="print">
            <a:alphaModFix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3" name="日期占位符 1048582"/>
          <p:cNvSpPr>
            <a:spLocks noGrp="1"/>
          </p:cNvSpPr>
          <p:nvPr>
            <p:ph type="dt" sz="half" idx="2"/>
          </p:nvPr>
        </p:nvSpPr>
        <p:spPr>
          <a:xfrm>
            <a:off x="457200" y="5245100"/>
            <a:ext cx="2133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fld id="{566ABCEB-ACFC-4714-9973-3DA970169C29}" type="datetime1">
              <a:rPr lang="zh-CN" altLang="en-US" sz="1200">
                <a:solidFill>
                  <a:srgbClr val="000000"/>
                </a:solidFill>
                <a:ea typeface="宋体" pitchFamily="2" charset="-122"/>
              </a:rPr>
              <a:pPr/>
              <a:t>2020/9/2</a:t>
            </a:fld>
            <a:endParaRPr lang="zh-CN" altLang="en-US" sz="120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48584" name="页脚占位符 1048583"/>
          <p:cNvSpPr>
            <a:spLocks noGrp="1"/>
          </p:cNvSpPr>
          <p:nvPr>
            <p:ph type="ftr" sz="quarter" idx="3"/>
          </p:nvPr>
        </p:nvSpPr>
        <p:spPr>
          <a:xfrm>
            <a:off x="3124200" y="5245100"/>
            <a:ext cx="2895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pPr algn="ctr"/>
            <a:endParaRPr lang="zh-CN" altLang="zh-CN" sz="120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48585" name="灯片编号占位符 1048584"/>
          <p:cNvSpPr>
            <a:spLocks noGrp="1"/>
          </p:cNvSpPr>
          <p:nvPr>
            <p:ph type="sldNum" sz="quarter" idx="4"/>
          </p:nvPr>
        </p:nvSpPr>
        <p:spPr>
          <a:xfrm>
            <a:off x="6553200" y="5245100"/>
            <a:ext cx="2133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pPr algn="r"/>
            <a:fld id="{566ABCEB-ACFC-4714-9973-3DA970169C29}" type="slidenum">
              <a:rPr lang="zh-CN" altLang="en-US" sz="1200">
                <a:solidFill>
                  <a:srgbClr val="000000"/>
                </a:solidFill>
                <a:ea typeface="宋体" pitchFamily="2" charset="-122"/>
              </a:rPr>
              <a:pPr algn="r"/>
              <a:t>‹#›</a:t>
            </a:fld>
            <a:endParaRPr lang="zh-CN" altLang="en-US" sz="120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48587" name="副标题 2"/>
          <p:cNvSpPr>
            <a:spLocks noGrp="1"/>
          </p:cNvSpPr>
          <p:nvPr>
            <p:ph type="subTitle" idx="1"/>
          </p:nvPr>
        </p:nvSpPr>
        <p:spPr>
          <a:xfrm>
            <a:off x="1371600" y="3263900"/>
            <a:ext cx="6400800" cy="1471613"/>
          </a:xfrm>
        </p:spPr>
        <p:txBody>
          <a:bodyPr/>
          <a:lstStyle>
            <a:lvl1pPr marL="0" indent="0" algn="ctr">
              <a:buNone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1048586" name="标题 1"/>
          <p:cNvSpPr>
            <a:spLocks noGrp="1"/>
          </p:cNvSpPr>
          <p:nvPr>
            <p:ph type="ctrTitle"/>
          </p:nvPr>
        </p:nvSpPr>
        <p:spPr>
          <a:xfrm>
            <a:off x="685800" y="1789113"/>
            <a:ext cx="7772400" cy="123507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</p:spTree>
    <p:extLst>
      <p:ext uri="{BB962C8B-B14F-4D97-AF65-F5344CB8AC3E}">
        <p14:creationId xmlns:p14="http://schemas.microsoft.com/office/powerpoint/2010/main" xmlns="" val="2853957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">
    <p:bg>
      <p:bgPr>
        <a:blipFill rotWithShape="0">
          <a:blip r:embed="rId2" cstate="print">
            <a:alphaModFix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73" name="日期占位符 1049372"/>
          <p:cNvSpPr>
            <a:spLocks noGrp="1"/>
          </p:cNvSpPr>
          <p:nvPr>
            <p:ph type="dt" sz="half" idx="2"/>
          </p:nvPr>
        </p:nvSpPr>
        <p:spPr>
          <a:xfrm>
            <a:off x="457200" y="5245100"/>
            <a:ext cx="2133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fld id="{566ABCEB-ACFC-4714-9973-3DA970169C29}" type="datetime1">
              <a:rPr lang="zh-CN" altLang="en-US" sz="1200">
                <a:solidFill>
                  <a:srgbClr val="000000"/>
                </a:solidFill>
                <a:ea typeface="宋体" pitchFamily="2" charset="-122"/>
              </a:rPr>
              <a:pPr/>
              <a:t>2020/9/2</a:t>
            </a:fld>
            <a:endParaRPr lang="zh-CN" altLang="en-US" sz="120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49374" name="页脚占位符 1049373"/>
          <p:cNvSpPr>
            <a:spLocks noGrp="1"/>
          </p:cNvSpPr>
          <p:nvPr>
            <p:ph type="ftr" sz="quarter" idx="3"/>
          </p:nvPr>
        </p:nvSpPr>
        <p:spPr>
          <a:xfrm>
            <a:off x="3124200" y="5245100"/>
            <a:ext cx="2895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pPr algn="ctr"/>
            <a:endParaRPr lang="zh-CN" altLang="zh-CN" sz="120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49375" name="灯片编号占位符 1049374"/>
          <p:cNvSpPr>
            <a:spLocks noGrp="1"/>
          </p:cNvSpPr>
          <p:nvPr>
            <p:ph type="sldNum" sz="quarter" idx="4"/>
          </p:nvPr>
        </p:nvSpPr>
        <p:spPr>
          <a:xfrm>
            <a:off x="6553200" y="5245100"/>
            <a:ext cx="2133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pPr algn="r"/>
            <a:fld id="{566ABCEB-ACFC-4714-9973-3DA970169C29}" type="slidenum">
              <a:rPr lang="zh-CN" altLang="en-US" sz="1200">
                <a:solidFill>
                  <a:srgbClr val="000000"/>
                </a:solidFill>
                <a:ea typeface="宋体" pitchFamily="2" charset="-122"/>
              </a:rPr>
              <a:pPr algn="r"/>
              <a:t>‹#›</a:t>
            </a:fld>
            <a:endParaRPr lang="zh-CN" altLang="en-US" sz="120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4937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104937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</p:spTree>
    <p:extLst>
      <p:ext uri="{BB962C8B-B14F-4D97-AF65-F5344CB8AC3E}">
        <p14:creationId xmlns:p14="http://schemas.microsoft.com/office/powerpoint/2010/main" xmlns="" val="2623467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1_">
    <p:bg>
      <p:bgPr>
        <a:blipFill rotWithShape="0">
          <a:blip r:embed="rId2" cstate="print">
            <a:alphaModFix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66" name="日期占位符 1049365"/>
          <p:cNvSpPr>
            <a:spLocks noGrp="1"/>
          </p:cNvSpPr>
          <p:nvPr>
            <p:ph type="dt" sz="half" idx="2"/>
          </p:nvPr>
        </p:nvSpPr>
        <p:spPr>
          <a:xfrm>
            <a:off x="457200" y="5245100"/>
            <a:ext cx="2133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fld id="{566ABCEB-ACFC-4714-9973-3DA970169C29}" type="datetime1">
              <a:rPr lang="zh-CN" altLang="en-US" sz="1200">
                <a:solidFill>
                  <a:srgbClr val="000000"/>
                </a:solidFill>
                <a:ea typeface="宋体" pitchFamily="2" charset="-122"/>
              </a:rPr>
              <a:pPr/>
              <a:t>2020/9/2</a:t>
            </a:fld>
            <a:endParaRPr lang="zh-CN" altLang="en-US" sz="120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49367" name="页脚占位符 1049366"/>
          <p:cNvSpPr>
            <a:spLocks noGrp="1"/>
          </p:cNvSpPr>
          <p:nvPr>
            <p:ph type="ftr" sz="quarter" idx="3"/>
          </p:nvPr>
        </p:nvSpPr>
        <p:spPr>
          <a:xfrm>
            <a:off x="3124200" y="5245100"/>
            <a:ext cx="2895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pPr algn="ctr"/>
            <a:endParaRPr lang="zh-CN" altLang="zh-CN" sz="120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49368" name="灯片编号占位符 1049367"/>
          <p:cNvSpPr>
            <a:spLocks noGrp="1"/>
          </p:cNvSpPr>
          <p:nvPr>
            <p:ph type="sldNum" sz="quarter" idx="4"/>
          </p:nvPr>
        </p:nvSpPr>
        <p:spPr>
          <a:xfrm>
            <a:off x="6553200" y="5245100"/>
            <a:ext cx="2133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pPr algn="r"/>
            <a:fld id="{566ABCEB-ACFC-4714-9973-3DA970169C29}" type="slidenum">
              <a:rPr lang="zh-CN" altLang="en-US" sz="1200">
                <a:solidFill>
                  <a:srgbClr val="000000"/>
                </a:solidFill>
                <a:ea typeface="宋体" pitchFamily="2" charset="-122"/>
              </a:rPr>
              <a:pPr algn="r"/>
              <a:t>‹#›</a:t>
            </a:fld>
            <a:endParaRPr lang="zh-CN" altLang="en-US" sz="120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49370" name="文本占位符 2"/>
          <p:cNvSpPr>
            <a:spLocks noGrp="1"/>
          </p:cNvSpPr>
          <p:nvPr>
            <p:ph type="body" idx="1"/>
          </p:nvPr>
        </p:nvSpPr>
        <p:spPr>
          <a:xfrm>
            <a:off x="722313" y="2441575"/>
            <a:ext cx="7772400" cy="12588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1049369" name="标题 1"/>
          <p:cNvSpPr>
            <a:spLocks noGrp="1"/>
          </p:cNvSpPr>
          <p:nvPr>
            <p:ph type="title"/>
          </p:nvPr>
        </p:nvSpPr>
        <p:spPr>
          <a:xfrm>
            <a:off x="722313" y="3700463"/>
            <a:ext cx="7772400" cy="11445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</p:spTree>
    <p:extLst>
      <p:ext uri="{BB962C8B-B14F-4D97-AF65-F5344CB8AC3E}">
        <p14:creationId xmlns:p14="http://schemas.microsoft.com/office/powerpoint/2010/main" xmlns="" val="40787389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_1_">
    <p:bg>
      <p:bgPr>
        <a:blipFill rotWithShape="0">
          <a:blip r:embed="rId2" cstate="print">
            <a:alphaModFix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58" name="日期占位符 1049357"/>
          <p:cNvSpPr>
            <a:spLocks noGrp="1"/>
          </p:cNvSpPr>
          <p:nvPr>
            <p:ph type="dt" sz="half" idx="2"/>
          </p:nvPr>
        </p:nvSpPr>
        <p:spPr>
          <a:xfrm>
            <a:off x="457200" y="5245100"/>
            <a:ext cx="2133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fld id="{566ABCEB-ACFC-4714-9973-3DA970169C29}" type="datetime1">
              <a:rPr lang="zh-CN" altLang="en-US" sz="1200">
                <a:solidFill>
                  <a:srgbClr val="000000"/>
                </a:solidFill>
                <a:ea typeface="宋体" pitchFamily="2" charset="-122"/>
              </a:rPr>
              <a:pPr/>
              <a:t>2020/9/2</a:t>
            </a:fld>
            <a:endParaRPr lang="zh-CN" altLang="en-US" sz="120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49359" name="页脚占位符 1049358"/>
          <p:cNvSpPr>
            <a:spLocks noGrp="1"/>
          </p:cNvSpPr>
          <p:nvPr>
            <p:ph type="ftr" sz="quarter" idx="3"/>
          </p:nvPr>
        </p:nvSpPr>
        <p:spPr>
          <a:xfrm>
            <a:off x="3124200" y="5245100"/>
            <a:ext cx="2895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pPr algn="ctr"/>
            <a:endParaRPr lang="zh-CN" altLang="zh-CN" sz="120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49360" name="灯片编号占位符 1049359"/>
          <p:cNvSpPr>
            <a:spLocks noGrp="1"/>
          </p:cNvSpPr>
          <p:nvPr>
            <p:ph type="sldNum" sz="quarter" idx="4"/>
          </p:nvPr>
        </p:nvSpPr>
        <p:spPr>
          <a:xfrm>
            <a:off x="6553200" y="5245100"/>
            <a:ext cx="2133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pPr algn="r"/>
            <a:fld id="{566ABCEB-ACFC-4714-9973-3DA970169C29}" type="slidenum">
              <a:rPr lang="zh-CN" altLang="en-US" sz="1200">
                <a:solidFill>
                  <a:srgbClr val="000000"/>
                </a:solidFill>
                <a:ea typeface="宋体" pitchFamily="2" charset="-122"/>
              </a:rPr>
              <a:pPr algn="r"/>
              <a:t>‹#›</a:t>
            </a:fld>
            <a:endParaRPr lang="zh-CN" altLang="en-US" sz="120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49363" name="内容占位符 3"/>
          <p:cNvSpPr>
            <a:spLocks noGrp="1"/>
          </p:cNvSpPr>
          <p:nvPr>
            <p:ph sz="half" idx="2"/>
          </p:nvPr>
        </p:nvSpPr>
        <p:spPr>
          <a:xfrm>
            <a:off x="4689475" y="1346200"/>
            <a:ext cx="3997325" cy="3119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1049362" name="内容占位符 2"/>
          <p:cNvSpPr>
            <a:spLocks noGrp="1"/>
          </p:cNvSpPr>
          <p:nvPr>
            <p:ph sz="half" idx="1"/>
          </p:nvPr>
        </p:nvSpPr>
        <p:spPr>
          <a:xfrm>
            <a:off x="539750" y="1346200"/>
            <a:ext cx="3997325" cy="3119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104936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</p:spTree>
    <p:extLst>
      <p:ext uri="{BB962C8B-B14F-4D97-AF65-F5344CB8AC3E}">
        <p14:creationId xmlns:p14="http://schemas.microsoft.com/office/powerpoint/2010/main" xmlns="" val="25857824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3_1_">
    <p:bg>
      <p:bgPr>
        <a:blipFill rotWithShape="0">
          <a:blip r:embed="rId2" cstate="print">
            <a:alphaModFix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401" name="日期占位符 1049400"/>
          <p:cNvSpPr>
            <a:spLocks noGrp="1"/>
          </p:cNvSpPr>
          <p:nvPr>
            <p:ph type="dt" sz="half" idx="2"/>
          </p:nvPr>
        </p:nvSpPr>
        <p:spPr>
          <a:xfrm>
            <a:off x="457200" y="5245100"/>
            <a:ext cx="2133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fld id="{566ABCEB-ACFC-4714-9973-3DA970169C29}" type="datetime1">
              <a:rPr lang="zh-CN" altLang="en-US" sz="1200">
                <a:solidFill>
                  <a:srgbClr val="000000"/>
                </a:solidFill>
                <a:ea typeface="宋体" pitchFamily="2" charset="-122"/>
              </a:rPr>
              <a:pPr/>
              <a:t>2020/9/2</a:t>
            </a:fld>
            <a:endParaRPr lang="zh-CN" altLang="en-US" sz="120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49402" name="页脚占位符 1049401"/>
          <p:cNvSpPr>
            <a:spLocks noGrp="1"/>
          </p:cNvSpPr>
          <p:nvPr>
            <p:ph type="ftr" sz="quarter" idx="3"/>
          </p:nvPr>
        </p:nvSpPr>
        <p:spPr>
          <a:xfrm>
            <a:off x="3124200" y="5245100"/>
            <a:ext cx="2895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pPr algn="ctr"/>
            <a:endParaRPr lang="zh-CN" altLang="zh-CN" sz="120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49403" name="灯片编号占位符 1049402"/>
          <p:cNvSpPr>
            <a:spLocks noGrp="1"/>
          </p:cNvSpPr>
          <p:nvPr>
            <p:ph type="sldNum" sz="quarter" idx="4"/>
          </p:nvPr>
        </p:nvSpPr>
        <p:spPr>
          <a:xfrm>
            <a:off x="6553200" y="5245100"/>
            <a:ext cx="2133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pPr algn="r"/>
            <a:fld id="{566ABCEB-ACFC-4714-9973-3DA970169C29}" type="slidenum">
              <a:rPr lang="zh-CN" altLang="en-US" sz="1200">
                <a:solidFill>
                  <a:srgbClr val="000000"/>
                </a:solidFill>
                <a:ea typeface="宋体" pitchFamily="2" charset="-122"/>
              </a:rPr>
              <a:pPr algn="r"/>
              <a:t>‹#›</a:t>
            </a:fld>
            <a:endParaRPr lang="zh-CN" altLang="en-US" sz="120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49408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27213"/>
            <a:ext cx="4041775" cy="3317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1049407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289050"/>
            <a:ext cx="4041775" cy="538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1049406" name="内容占位符 3"/>
          <p:cNvSpPr>
            <a:spLocks noGrp="1"/>
          </p:cNvSpPr>
          <p:nvPr>
            <p:ph sz="half" idx="2"/>
          </p:nvPr>
        </p:nvSpPr>
        <p:spPr>
          <a:xfrm>
            <a:off x="457200" y="1827213"/>
            <a:ext cx="4040188" cy="3317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1049405" name="文本占位符 2"/>
          <p:cNvSpPr>
            <a:spLocks noGrp="1"/>
          </p:cNvSpPr>
          <p:nvPr>
            <p:ph type="body" idx="1"/>
          </p:nvPr>
        </p:nvSpPr>
        <p:spPr>
          <a:xfrm>
            <a:off x="457200" y="1289050"/>
            <a:ext cx="4040188" cy="538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1049404" name="标题 1"/>
          <p:cNvSpPr>
            <a:spLocks noGrp="1"/>
          </p:cNvSpPr>
          <p:nvPr>
            <p:ph type="title"/>
          </p:nvPr>
        </p:nvSpPr>
        <p:spPr>
          <a:xfrm>
            <a:off x="457200" y="230188"/>
            <a:ext cx="8229600" cy="960437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</p:spTree>
    <p:extLst>
      <p:ext uri="{BB962C8B-B14F-4D97-AF65-F5344CB8AC3E}">
        <p14:creationId xmlns:p14="http://schemas.microsoft.com/office/powerpoint/2010/main" xmlns="" val="34836895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4_1_">
    <p:bg>
      <p:bgPr>
        <a:blipFill rotWithShape="0">
          <a:blip r:embed="rId2" cstate="print">
            <a:alphaModFix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95" name="日期占位符 1049394"/>
          <p:cNvSpPr>
            <a:spLocks noGrp="1"/>
          </p:cNvSpPr>
          <p:nvPr>
            <p:ph type="dt" sz="half" idx="2"/>
          </p:nvPr>
        </p:nvSpPr>
        <p:spPr>
          <a:xfrm>
            <a:off x="457200" y="5245100"/>
            <a:ext cx="2133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fld id="{566ABCEB-ACFC-4714-9973-3DA970169C29}" type="datetime1">
              <a:rPr lang="zh-CN" altLang="en-US" sz="1200">
                <a:solidFill>
                  <a:srgbClr val="000000"/>
                </a:solidFill>
                <a:ea typeface="宋体" pitchFamily="2" charset="-122"/>
              </a:rPr>
              <a:pPr/>
              <a:t>2020/9/2</a:t>
            </a:fld>
            <a:endParaRPr lang="zh-CN" altLang="en-US" sz="120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49396" name="页脚占位符 1049395"/>
          <p:cNvSpPr>
            <a:spLocks noGrp="1"/>
          </p:cNvSpPr>
          <p:nvPr>
            <p:ph type="ftr" sz="quarter" idx="3"/>
          </p:nvPr>
        </p:nvSpPr>
        <p:spPr>
          <a:xfrm>
            <a:off x="3124200" y="5245100"/>
            <a:ext cx="2895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pPr algn="ctr"/>
            <a:endParaRPr lang="zh-CN" altLang="zh-CN" sz="120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49397" name="灯片编号占位符 1049396"/>
          <p:cNvSpPr>
            <a:spLocks noGrp="1"/>
          </p:cNvSpPr>
          <p:nvPr>
            <p:ph type="sldNum" sz="quarter" idx="4"/>
          </p:nvPr>
        </p:nvSpPr>
        <p:spPr>
          <a:xfrm>
            <a:off x="6553200" y="5245100"/>
            <a:ext cx="2133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pPr algn="r"/>
            <a:fld id="{566ABCEB-ACFC-4714-9973-3DA970169C29}" type="slidenum">
              <a:rPr lang="zh-CN" altLang="en-US" sz="1200">
                <a:solidFill>
                  <a:srgbClr val="000000"/>
                </a:solidFill>
                <a:ea typeface="宋体" pitchFamily="2" charset="-122"/>
              </a:rPr>
              <a:pPr algn="r"/>
              <a:t>‹#›</a:t>
            </a:fld>
            <a:endParaRPr lang="zh-CN" altLang="en-US" sz="120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4939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</p:spTree>
    <p:extLst>
      <p:ext uri="{BB962C8B-B14F-4D97-AF65-F5344CB8AC3E}">
        <p14:creationId xmlns:p14="http://schemas.microsoft.com/office/powerpoint/2010/main" xmlns="" val="15946497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5_1_">
    <p:bg>
      <p:bgPr>
        <a:blipFill rotWithShape="0">
          <a:blip r:embed="rId2" cstate="print">
            <a:alphaModFix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日期占位符 1048593"/>
          <p:cNvSpPr>
            <a:spLocks noGrp="1"/>
          </p:cNvSpPr>
          <p:nvPr>
            <p:ph type="dt" sz="half" idx="2"/>
          </p:nvPr>
        </p:nvSpPr>
        <p:spPr>
          <a:xfrm>
            <a:off x="457200" y="5245100"/>
            <a:ext cx="2133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fld id="{566ABCEB-ACFC-4714-9973-3DA970169C29}" type="datetime1">
              <a:rPr lang="zh-CN" altLang="en-US" sz="1200">
                <a:solidFill>
                  <a:srgbClr val="000000"/>
                </a:solidFill>
                <a:ea typeface="宋体" pitchFamily="2" charset="-122"/>
              </a:rPr>
              <a:pPr/>
              <a:t>2020/9/2</a:t>
            </a:fld>
            <a:endParaRPr lang="zh-CN" altLang="en-US" sz="120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48595" name="页脚占位符 1048594"/>
          <p:cNvSpPr>
            <a:spLocks noGrp="1"/>
          </p:cNvSpPr>
          <p:nvPr>
            <p:ph type="ftr" sz="quarter" idx="3"/>
          </p:nvPr>
        </p:nvSpPr>
        <p:spPr>
          <a:xfrm>
            <a:off x="3124200" y="5245100"/>
            <a:ext cx="2895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pPr algn="ctr"/>
            <a:endParaRPr lang="zh-CN" altLang="zh-CN" sz="120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48596" name="灯片编号占位符 1048595"/>
          <p:cNvSpPr>
            <a:spLocks noGrp="1"/>
          </p:cNvSpPr>
          <p:nvPr>
            <p:ph type="sldNum" sz="quarter" idx="4"/>
          </p:nvPr>
        </p:nvSpPr>
        <p:spPr>
          <a:xfrm>
            <a:off x="6553200" y="5245100"/>
            <a:ext cx="2133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pPr algn="r"/>
            <a:fld id="{566ABCEB-ACFC-4714-9973-3DA970169C29}" type="slidenum">
              <a:rPr lang="zh-CN" altLang="en-US" sz="1200">
                <a:solidFill>
                  <a:srgbClr val="000000"/>
                </a:solidFill>
                <a:ea typeface="宋体" pitchFamily="2" charset="-122"/>
              </a:rPr>
              <a:pPr algn="r"/>
              <a:t>‹#›</a:t>
            </a:fld>
            <a:endParaRPr lang="zh-CN" altLang="en-US" sz="1200">
              <a:solidFill>
                <a:srgbClr val="000000"/>
              </a:solidFill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91420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6_1_">
    <p:bg>
      <p:bgPr>
        <a:blipFill rotWithShape="0">
          <a:blip r:embed="rId2" cstate="print">
            <a:alphaModFix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411" name="日期占位符 1049410"/>
          <p:cNvSpPr>
            <a:spLocks noGrp="1"/>
          </p:cNvSpPr>
          <p:nvPr>
            <p:ph type="dt" sz="half" idx="2"/>
          </p:nvPr>
        </p:nvSpPr>
        <p:spPr>
          <a:xfrm>
            <a:off x="457200" y="5245100"/>
            <a:ext cx="2133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fld id="{566ABCEB-ACFC-4714-9973-3DA970169C29}" type="datetime1">
              <a:rPr lang="zh-CN" altLang="en-US" sz="1200">
                <a:solidFill>
                  <a:srgbClr val="000000"/>
                </a:solidFill>
                <a:ea typeface="宋体" pitchFamily="2" charset="-122"/>
              </a:rPr>
              <a:pPr/>
              <a:t>2020/9/2</a:t>
            </a:fld>
            <a:endParaRPr lang="zh-CN" altLang="en-US" sz="120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49412" name="页脚占位符 1049411"/>
          <p:cNvSpPr>
            <a:spLocks noGrp="1"/>
          </p:cNvSpPr>
          <p:nvPr>
            <p:ph type="ftr" sz="quarter" idx="3"/>
          </p:nvPr>
        </p:nvSpPr>
        <p:spPr>
          <a:xfrm>
            <a:off x="3124200" y="5245100"/>
            <a:ext cx="2895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pPr algn="ctr"/>
            <a:endParaRPr lang="zh-CN" altLang="zh-CN" sz="120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49413" name="灯片编号占位符 1049412"/>
          <p:cNvSpPr>
            <a:spLocks noGrp="1"/>
          </p:cNvSpPr>
          <p:nvPr>
            <p:ph type="sldNum" sz="quarter" idx="4"/>
          </p:nvPr>
        </p:nvSpPr>
        <p:spPr>
          <a:xfrm>
            <a:off x="6553200" y="5245100"/>
            <a:ext cx="2133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pPr algn="r"/>
            <a:fld id="{566ABCEB-ACFC-4714-9973-3DA970169C29}" type="slidenum">
              <a:rPr lang="zh-CN" altLang="en-US" sz="1200">
                <a:solidFill>
                  <a:srgbClr val="000000"/>
                </a:solidFill>
                <a:ea typeface="宋体" pitchFamily="2" charset="-122"/>
              </a:rPr>
              <a:pPr algn="r"/>
              <a:t>‹#›</a:t>
            </a:fld>
            <a:endParaRPr lang="zh-CN" altLang="en-US" sz="120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49416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204913"/>
            <a:ext cx="3008313" cy="39401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1049415" name="内容占位符 2"/>
          <p:cNvSpPr>
            <a:spLocks noGrp="1"/>
          </p:cNvSpPr>
          <p:nvPr>
            <p:ph idx="1"/>
          </p:nvPr>
        </p:nvSpPr>
        <p:spPr>
          <a:xfrm>
            <a:off x="3575050" y="228600"/>
            <a:ext cx="5111750" cy="49164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1049414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3008313" cy="9763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</p:spTree>
    <p:extLst>
      <p:ext uri="{BB962C8B-B14F-4D97-AF65-F5344CB8AC3E}">
        <p14:creationId xmlns:p14="http://schemas.microsoft.com/office/powerpoint/2010/main" xmlns="" val="39589639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7_1_">
    <p:bg>
      <p:bgPr>
        <a:blipFill rotWithShape="0">
          <a:blip r:embed="rId2" cstate="print">
            <a:alphaModFix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80" name="日期占位符 1049379"/>
          <p:cNvSpPr>
            <a:spLocks noGrp="1"/>
          </p:cNvSpPr>
          <p:nvPr>
            <p:ph type="dt" sz="half" idx="2"/>
          </p:nvPr>
        </p:nvSpPr>
        <p:spPr>
          <a:xfrm>
            <a:off x="457200" y="5245100"/>
            <a:ext cx="2133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fld id="{566ABCEB-ACFC-4714-9973-3DA970169C29}" type="datetime1">
              <a:rPr lang="zh-CN" altLang="en-US" sz="1200">
                <a:solidFill>
                  <a:srgbClr val="000000"/>
                </a:solidFill>
                <a:ea typeface="宋体" pitchFamily="2" charset="-122"/>
              </a:rPr>
              <a:pPr/>
              <a:t>2020/9/2</a:t>
            </a:fld>
            <a:endParaRPr lang="zh-CN" altLang="en-US" sz="120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49381" name="页脚占位符 1049380"/>
          <p:cNvSpPr>
            <a:spLocks noGrp="1"/>
          </p:cNvSpPr>
          <p:nvPr>
            <p:ph type="ftr" sz="quarter" idx="3"/>
          </p:nvPr>
        </p:nvSpPr>
        <p:spPr>
          <a:xfrm>
            <a:off x="3124200" y="5245100"/>
            <a:ext cx="2895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pPr algn="ctr"/>
            <a:endParaRPr lang="zh-CN" altLang="zh-CN" sz="120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49382" name="灯片编号占位符 1049381"/>
          <p:cNvSpPr>
            <a:spLocks noGrp="1"/>
          </p:cNvSpPr>
          <p:nvPr>
            <p:ph type="sldNum" sz="quarter" idx="4"/>
          </p:nvPr>
        </p:nvSpPr>
        <p:spPr>
          <a:xfrm>
            <a:off x="6553200" y="5245100"/>
            <a:ext cx="2133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pPr algn="r"/>
            <a:fld id="{566ABCEB-ACFC-4714-9973-3DA970169C29}" type="slidenum">
              <a:rPr lang="zh-CN" altLang="en-US" sz="1200">
                <a:solidFill>
                  <a:srgbClr val="000000"/>
                </a:solidFill>
                <a:ea typeface="宋体" pitchFamily="2" charset="-122"/>
              </a:rPr>
              <a:pPr algn="r"/>
              <a:t>‹#›</a:t>
            </a:fld>
            <a:endParaRPr lang="zh-CN" altLang="en-US" sz="120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49385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506913"/>
            <a:ext cx="5486400" cy="676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1049384" name="图片占位符 2"/>
          <p:cNvSpPr>
            <a:spLocks noGrp="1"/>
          </p:cNvSpPr>
          <p:nvPr>
            <p:ph type="pic" idx="1"/>
          </p:nvPr>
        </p:nvSpPr>
        <p:spPr>
          <a:xfrm>
            <a:off x="1792288" y="514350"/>
            <a:ext cx="5486400" cy="3455988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rgbClr val="CC6600"/>
              </a:solidFill>
              <a:effectLst/>
              <a:uLnTx/>
              <a:uFillTx/>
              <a:latin typeface="+mn-lt"/>
              <a:ea typeface="+mn-ea"/>
              <a:cs typeface="+mn-cs"/>
              <a:sym typeface="Arial" pitchFamily="34" charset="0"/>
            </a:endParaRPr>
          </a:p>
        </p:txBody>
      </p:sp>
      <p:sp>
        <p:nvSpPr>
          <p:cNvPr id="1049383" name="标题 1"/>
          <p:cNvSpPr>
            <a:spLocks noGrp="1"/>
          </p:cNvSpPr>
          <p:nvPr>
            <p:ph type="title"/>
          </p:nvPr>
        </p:nvSpPr>
        <p:spPr>
          <a:xfrm>
            <a:off x="1792288" y="4032250"/>
            <a:ext cx="5486400" cy="4746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</p:spTree>
    <p:extLst>
      <p:ext uri="{BB962C8B-B14F-4D97-AF65-F5344CB8AC3E}">
        <p14:creationId xmlns:p14="http://schemas.microsoft.com/office/powerpoint/2010/main" xmlns="" val="28131183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8_1_">
    <p:bg>
      <p:bgPr>
        <a:blipFill rotWithShape="0">
          <a:blip r:embed="rId2" cstate="print">
            <a:alphaModFix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88" name="日期占位符 1049387"/>
          <p:cNvSpPr>
            <a:spLocks noGrp="1"/>
          </p:cNvSpPr>
          <p:nvPr>
            <p:ph type="dt" sz="half" idx="2"/>
          </p:nvPr>
        </p:nvSpPr>
        <p:spPr>
          <a:xfrm>
            <a:off x="457200" y="5245100"/>
            <a:ext cx="2133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fld id="{566ABCEB-ACFC-4714-9973-3DA970169C29}" type="datetime1">
              <a:rPr lang="zh-CN" altLang="en-US" sz="1200">
                <a:solidFill>
                  <a:srgbClr val="000000"/>
                </a:solidFill>
                <a:ea typeface="宋体" pitchFamily="2" charset="-122"/>
              </a:rPr>
              <a:pPr/>
              <a:t>2020/9/2</a:t>
            </a:fld>
            <a:endParaRPr lang="zh-CN" altLang="en-US" sz="120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49389" name="页脚占位符 1049388"/>
          <p:cNvSpPr>
            <a:spLocks noGrp="1"/>
          </p:cNvSpPr>
          <p:nvPr>
            <p:ph type="ftr" sz="quarter" idx="3"/>
          </p:nvPr>
        </p:nvSpPr>
        <p:spPr>
          <a:xfrm>
            <a:off x="3124200" y="5245100"/>
            <a:ext cx="2895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pPr algn="ctr"/>
            <a:endParaRPr lang="zh-CN" altLang="zh-CN" sz="120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49390" name="灯片编号占位符 1049389"/>
          <p:cNvSpPr>
            <a:spLocks noGrp="1"/>
          </p:cNvSpPr>
          <p:nvPr>
            <p:ph type="sldNum" sz="quarter" idx="4"/>
          </p:nvPr>
        </p:nvSpPr>
        <p:spPr>
          <a:xfrm>
            <a:off x="6553200" y="5245100"/>
            <a:ext cx="2133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pPr algn="r"/>
            <a:fld id="{566ABCEB-ACFC-4714-9973-3DA970169C29}" type="slidenum">
              <a:rPr lang="zh-CN" altLang="en-US" sz="1200">
                <a:solidFill>
                  <a:srgbClr val="000000"/>
                </a:solidFill>
                <a:ea typeface="宋体" pitchFamily="2" charset="-122"/>
              </a:rPr>
              <a:pPr algn="r"/>
              <a:t>‹#›</a:t>
            </a:fld>
            <a:endParaRPr lang="zh-CN" altLang="en-US" sz="120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49392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104939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</p:spTree>
    <p:extLst>
      <p:ext uri="{BB962C8B-B14F-4D97-AF65-F5344CB8AC3E}">
        <p14:creationId xmlns:p14="http://schemas.microsoft.com/office/powerpoint/2010/main" xmlns="" val="421399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0">
          <a:blip r:embed="rId2" cstate="print">
            <a:alphaModFix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66" name="日期占位符 1049365"/>
          <p:cNvSpPr>
            <a:spLocks noGrp="1"/>
          </p:cNvSpPr>
          <p:nvPr>
            <p:ph type="dt" sz="half" idx="2"/>
          </p:nvPr>
        </p:nvSpPr>
        <p:spPr>
          <a:xfrm>
            <a:off x="457200" y="5245100"/>
            <a:ext cx="2133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pPr lvl="0"/>
            <a:fld id="{566ABCEB-ACFC-4714-9973-3DA970169C29}" type="datetime1">
              <a:rPr lang="zh-CN" altLang="en-US" sz="1200">
                <a:ea typeface="宋体" pitchFamily="2" charset="-122"/>
                <a:sym typeface="Arial" charset="0"/>
              </a:rPr>
              <a:pPr lvl="0"/>
              <a:t>2020/9/2</a:t>
            </a:fld>
            <a:endParaRPr lang="zh-CN" altLang="en-US" sz="1200">
              <a:ea typeface="宋体" pitchFamily="2" charset="-122"/>
              <a:sym typeface="Arial" charset="0"/>
            </a:endParaRPr>
          </a:p>
        </p:txBody>
      </p:sp>
      <p:sp>
        <p:nvSpPr>
          <p:cNvPr id="1049367" name="页脚占位符 1049366"/>
          <p:cNvSpPr>
            <a:spLocks noGrp="1"/>
          </p:cNvSpPr>
          <p:nvPr>
            <p:ph type="ftr" sz="quarter" idx="3"/>
          </p:nvPr>
        </p:nvSpPr>
        <p:spPr>
          <a:xfrm>
            <a:off x="3124200" y="5245100"/>
            <a:ext cx="2895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pPr lvl="0" algn="ctr"/>
            <a:endParaRPr lang="zh-CN" altLang="zh-CN" sz="1200">
              <a:ea typeface="宋体" pitchFamily="2" charset="-122"/>
              <a:sym typeface="Arial" charset="0"/>
            </a:endParaRPr>
          </a:p>
        </p:txBody>
      </p:sp>
      <p:sp>
        <p:nvSpPr>
          <p:cNvPr id="1049368" name="灯片编号占位符 1049367"/>
          <p:cNvSpPr>
            <a:spLocks noGrp="1"/>
          </p:cNvSpPr>
          <p:nvPr>
            <p:ph type="sldNum" sz="quarter" idx="4"/>
          </p:nvPr>
        </p:nvSpPr>
        <p:spPr>
          <a:xfrm>
            <a:off x="6553200" y="5245100"/>
            <a:ext cx="2133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zh-CN" altLang="en-US" sz="1200">
                <a:ea typeface="宋体" pitchFamily="2" charset="-122"/>
                <a:sym typeface="Arial" charset="0"/>
              </a:rPr>
              <a:pPr lvl="0" algn="r" eaLnBrk="1" latinLnBrk="1" hangingPunct="1"/>
              <a:t>‹#›</a:t>
            </a:fld>
            <a:endParaRPr lang="zh-CN" altLang="en-US" sz="1200">
              <a:ea typeface="宋体" pitchFamily="2" charset="-122"/>
              <a:sym typeface="Arial" charset="0"/>
            </a:endParaRPr>
          </a:p>
        </p:txBody>
      </p:sp>
      <p:sp>
        <p:nvSpPr>
          <p:cNvPr id="1049370" name="文本占位符 2"/>
          <p:cNvSpPr>
            <a:spLocks noGrp="1"/>
          </p:cNvSpPr>
          <p:nvPr>
            <p:ph type="body" idx="1"/>
          </p:nvPr>
        </p:nvSpPr>
        <p:spPr>
          <a:xfrm>
            <a:off x="722313" y="2441575"/>
            <a:ext cx="7772400" cy="12588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1049369" name="标题 1"/>
          <p:cNvSpPr>
            <a:spLocks noGrp="1"/>
          </p:cNvSpPr>
          <p:nvPr>
            <p:ph type="title"/>
          </p:nvPr>
        </p:nvSpPr>
        <p:spPr>
          <a:xfrm>
            <a:off x="722313" y="3700463"/>
            <a:ext cx="7772400" cy="11445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9_1_">
    <p:bg>
      <p:bgPr>
        <a:blipFill rotWithShape="0">
          <a:blip r:embed="rId2" cstate="print">
            <a:alphaModFix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51" name="日期占位符 1049350"/>
          <p:cNvSpPr>
            <a:spLocks noGrp="1"/>
          </p:cNvSpPr>
          <p:nvPr>
            <p:ph type="dt" sz="half" idx="2"/>
          </p:nvPr>
        </p:nvSpPr>
        <p:spPr>
          <a:xfrm>
            <a:off x="457200" y="5245100"/>
            <a:ext cx="2133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fld id="{566ABCEB-ACFC-4714-9973-3DA970169C29}" type="datetime1">
              <a:rPr lang="zh-CN" altLang="en-US" sz="1200">
                <a:solidFill>
                  <a:srgbClr val="000000"/>
                </a:solidFill>
                <a:ea typeface="宋体" pitchFamily="2" charset="-122"/>
              </a:rPr>
              <a:pPr/>
              <a:t>2020/9/2</a:t>
            </a:fld>
            <a:endParaRPr lang="zh-CN" altLang="en-US" sz="120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49352" name="页脚占位符 1049351"/>
          <p:cNvSpPr>
            <a:spLocks noGrp="1"/>
          </p:cNvSpPr>
          <p:nvPr>
            <p:ph type="ftr" sz="quarter" idx="3"/>
          </p:nvPr>
        </p:nvSpPr>
        <p:spPr>
          <a:xfrm>
            <a:off x="3124200" y="5245100"/>
            <a:ext cx="2895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pPr algn="ctr"/>
            <a:endParaRPr lang="zh-CN" altLang="zh-CN" sz="120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49353" name="灯片编号占位符 1049352"/>
          <p:cNvSpPr>
            <a:spLocks noGrp="1"/>
          </p:cNvSpPr>
          <p:nvPr>
            <p:ph type="sldNum" sz="quarter" idx="4"/>
          </p:nvPr>
        </p:nvSpPr>
        <p:spPr>
          <a:xfrm>
            <a:off x="6553200" y="5245100"/>
            <a:ext cx="2133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pPr algn="r"/>
            <a:fld id="{566ABCEB-ACFC-4714-9973-3DA970169C29}" type="slidenum">
              <a:rPr lang="zh-CN" altLang="en-US" sz="1200">
                <a:solidFill>
                  <a:srgbClr val="000000"/>
                </a:solidFill>
                <a:ea typeface="宋体" pitchFamily="2" charset="-122"/>
              </a:rPr>
              <a:pPr algn="r"/>
              <a:t>‹#›</a:t>
            </a:fld>
            <a:endParaRPr lang="zh-CN" altLang="en-US" sz="120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49355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39750" y="233363"/>
            <a:ext cx="5957888" cy="423227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1049354" name="竖排标题 1"/>
          <p:cNvSpPr>
            <a:spLocks noGrp="1"/>
          </p:cNvSpPr>
          <p:nvPr>
            <p:ph type="title" orient="vert"/>
          </p:nvPr>
        </p:nvSpPr>
        <p:spPr>
          <a:xfrm>
            <a:off x="6650038" y="233363"/>
            <a:ext cx="2036762" cy="423227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</p:spTree>
    <p:extLst>
      <p:ext uri="{BB962C8B-B14F-4D97-AF65-F5344CB8AC3E}">
        <p14:creationId xmlns:p14="http://schemas.microsoft.com/office/powerpoint/2010/main" xmlns="" val="14203172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0_1_">
    <p:bg>
      <p:bgPr>
        <a:blipFill rotWithShape="0">
          <a:blip r:embed="rId2" cstate="print">
            <a:alphaModFix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12" name="日期占位符 1049211"/>
          <p:cNvSpPr>
            <a:spLocks noGrp="1"/>
          </p:cNvSpPr>
          <p:nvPr>
            <p:ph type="dt" sz="half" idx="2"/>
          </p:nvPr>
        </p:nvSpPr>
        <p:spPr>
          <a:xfrm>
            <a:off x="628650" y="5338762"/>
            <a:ext cx="2057400" cy="306387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fld id="{566ABCEB-ACFC-4714-9973-3DA970169C29}" type="datetime1">
              <a:rPr lang="zh-CN" altLang="en-US" sz="1200">
                <a:solidFill>
                  <a:srgbClr val="000000"/>
                </a:solidFill>
                <a:ea typeface="宋体" pitchFamily="2" charset="-122"/>
              </a:rPr>
              <a:pPr/>
              <a:t>2020/9/2</a:t>
            </a:fld>
            <a:endParaRPr lang="zh-CN" altLang="en-US" sz="120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49213" name="页脚占位符 1049212"/>
          <p:cNvSpPr>
            <a:spLocks noGrp="1"/>
          </p:cNvSpPr>
          <p:nvPr>
            <p:ph type="ftr" sz="quarter" idx="3"/>
          </p:nvPr>
        </p:nvSpPr>
        <p:spPr>
          <a:xfrm>
            <a:off x="3028950" y="5338762"/>
            <a:ext cx="3086100" cy="306387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pPr algn="ctr"/>
            <a:endParaRPr lang="zh-CN" altLang="zh-CN" sz="120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49214" name="灯片编号占位符 1049213"/>
          <p:cNvSpPr>
            <a:spLocks noGrp="1"/>
          </p:cNvSpPr>
          <p:nvPr>
            <p:ph type="sldNum" sz="quarter" idx="4"/>
          </p:nvPr>
        </p:nvSpPr>
        <p:spPr>
          <a:xfrm>
            <a:off x="6457950" y="5338762"/>
            <a:ext cx="2057400" cy="306387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pPr algn="r"/>
            <a:fld id="{566ABCEB-ACFC-4714-9973-3DA970169C29}" type="slidenum">
              <a:rPr lang="zh-CN" altLang="en-US" sz="1200">
                <a:solidFill>
                  <a:srgbClr val="000000"/>
                </a:solidFill>
                <a:ea typeface="宋体" pitchFamily="2" charset="-122"/>
              </a:rPr>
              <a:pPr algn="r"/>
              <a:t>‹#›</a:t>
            </a:fld>
            <a:endParaRPr lang="zh-CN" altLang="en-US" sz="120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49215" name="标题 1"/>
          <p:cNvSpPr>
            <a:spLocks noGrp="1"/>
          </p:cNvSpPr>
          <p:nvPr>
            <p:ph type="title"/>
          </p:nvPr>
        </p:nvSpPr>
        <p:spPr>
          <a:xfrm>
            <a:off x="628650" y="306638"/>
            <a:ext cx="7886700" cy="1113227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</p:spTree>
    <p:extLst>
      <p:ext uri="{BB962C8B-B14F-4D97-AF65-F5344CB8AC3E}">
        <p14:creationId xmlns:p14="http://schemas.microsoft.com/office/powerpoint/2010/main" xmlns="" val="37845024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标题幻灯片">
    <p:bg bwMode="auto"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4097"/>
          <p:cNvGrpSpPr>
            <a:grpSpLocks/>
          </p:cNvGrpSpPr>
          <p:nvPr/>
        </p:nvGrpSpPr>
        <p:grpSpPr bwMode="auto">
          <a:xfrm>
            <a:off x="0" y="1"/>
            <a:ext cx="1828800" cy="5758117"/>
            <a:chOff x="0" y="0"/>
            <a:chExt cx="1152" cy="4319"/>
          </a:xfrm>
        </p:grpSpPr>
        <p:sp>
          <p:nvSpPr>
            <p:cNvPr id="5" name="矩形 4098"/>
            <p:cNvSpPr>
              <a:spLocks noChangeArrowheads="1"/>
            </p:cNvSpPr>
            <p:nvPr/>
          </p:nvSpPr>
          <p:spPr bwMode="auto">
            <a:xfrm>
              <a:off x="0" y="0"/>
              <a:ext cx="1152" cy="10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</a:ln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6" name="矩形 4099"/>
            <p:cNvSpPr>
              <a:spLocks noChangeArrowheads="1"/>
            </p:cNvSpPr>
            <p:nvPr/>
          </p:nvSpPr>
          <p:spPr bwMode="auto">
            <a:xfrm>
              <a:off x="0" y="2400"/>
              <a:ext cx="1152" cy="191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</a:ln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zh-CN" altLang="en-US" sz="2400">
                <a:solidFill>
                  <a:schemeClr val="tx1"/>
                </a:solidFill>
              </a:endParaRPr>
            </a:p>
          </p:txBody>
        </p:sp>
        <p:pic>
          <p:nvPicPr>
            <p:cNvPr id="7" name="图片 4100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028"/>
              <a:ext cx="1152" cy="1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02" name="标题 4101"/>
          <p:cNvSpPr>
            <a:spLocks noGrp="1"/>
          </p:cNvSpPr>
          <p:nvPr>
            <p:ph type="ctrTitle" sz="quarter"/>
          </p:nvPr>
        </p:nvSpPr>
        <p:spPr>
          <a:xfrm>
            <a:off x="1905000" y="1407866"/>
            <a:ext cx="6934200" cy="1777164"/>
          </a:xfrm>
          <a:prstGeom prst="rect">
            <a:avLst/>
          </a:prstGeom>
          <a:noFill/>
          <a:ln w="12700">
            <a:noFill/>
            <a:miter/>
          </a:ln>
        </p:spPr>
        <p:txBody>
          <a:bodyPr/>
          <a:lstStyle>
            <a:lvl1pPr lvl="0">
              <a:defRPr kern="1200"/>
            </a:lvl1pPr>
          </a:lstStyle>
          <a:p>
            <a:pPr lvl="0"/>
            <a:r>
              <a:rPr lang="zh-CN" altLang="en-US" noProof="1"/>
              <a:t>单击此处编辑母版标题样式</a:t>
            </a:r>
          </a:p>
        </p:txBody>
      </p:sp>
      <p:sp>
        <p:nvSpPr>
          <p:cNvPr id="4103" name="副标题 4102"/>
          <p:cNvSpPr>
            <a:spLocks noGrp="1"/>
          </p:cNvSpPr>
          <p:nvPr>
            <p:ph type="subTitle" sz="quarter" idx="1"/>
          </p:nvPr>
        </p:nvSpPr>
        <p:spPr>
          <a:xfrm>
            <a:off x="1911350" y="3333015"/>
            <a:ext cx="6400800" cy="1471859"/>
          </a:xfrm>
          <a:prstGeom prst="rect">
            <a:avLst/>
          </a:prstGeom>
          <a:noFill/>
          <a:ln w="12700">
            <a:noFill/>
            <a:miter/>
          </a:ln>
        </p:spPr>
        <p:txBody>
          <a:bodyPr/>
          <a:lstStyle>
            <a:lvl1pPr marL="0" lvl="0" indent="0">
              <a:buNone/>
              <a:defRPr kern="1200"/>
            </a:lvl1pPr>
            <a:lvl2pPr marL="457200" lvl="1" indent="-457200" algn="ctr">
              <a:buNone/>
              <a:defRPr kern="1200"/>
            </a:lvl2pPr>
            <a:lvl3pPr marL="914400" lvl="2" indent="-914400" algn="ctr">
              <a:buNone/>
              <a:defRPr kern="1200"/>
            </a:lvl3pPr>
            <a:lvl4pPr marL="1371600" lvl="3" indent="-1371600" algn="ctr">
              <a:buNone/>
              <a:defRPr kern="1200"/>
            </a:lvl4pPr>
            <a:lvl5pPr marL="1828800" lvl="4" indent="-1828800" algn="ctr">
              <a:buNone/>
              <a:defRPr kern="1200"/>
            </a:lvl5pPr>
          </a:lstStyle>
          <a:p>
            <a:pPr lvl="0"/>
            <a:r>
              <a:rPr lang="zh-CN" altLang="en-US" noProof="1"/>
              <a:t>单击此处编辑母版副标题样式</a:t>
            </a:r>
          </a:p>
        </p:txBody>
      </p:sp>
      <p:sp>
        <p:nvSpPr>
          <p:cNvPr id="8" name="日期占位符 4103"/>
          <p:cNvSpPr>
            <a:spLocks noGrp="1"/>
          </p:cNvSpPr>
          <p:nvPr>
            <p:ph type="dt" sz="quarter" idx="10"/>
          </p:nvPr>
        </p:nvSpPr>
        <p:spPr>
          <a:xfrm>
            <a:off x="1828800" y="5375487"/>
            <a:ext cx="1905000" cy="3839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页脚占位符 4104"/>
          <p:cNvSpPr>
            <a:spLocks noGrp="1"/>
          </p:cNvSpPr>
          <p:nvPr>
            <p:ph type="ftr" sz="quarter" idx="11"/>
          </p:nvPr>
        </p:nvSpPr>
        <p:spPr>
          <a:xfrm>
            <a:off x="3962400" y="5375487"/>
            <a:ext cx="2895600" cy="3839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10" name="灯片编号占位符 410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264C15-9B50-460B-9A6D-93672C0DAEC1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079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3080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3081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704A21-6024-4DFB-88C0-D3B9593037CE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30646"/>
            <a:ext cx="8229600" cy="491419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DB0D5-EE53-4BC0-A551-A17415FC5D7B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zo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30645"/>
            <a:ext cx="8229600" cy="959908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343872"/>
            <a:ext cx="4038600" cy="380097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43872"/>
            <a:ext cx="4038600" cy="380097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D190C8-E187-4EC5-BFB5-9E6CEFF73852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zo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079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3080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4" name="灯片编号占位符 3081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FB6FAD-C877-44E9-89B2-F4900B9EE625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0">
          <a:blip r:embed="rId2" cstate="print">
            <a:alphaModFix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58" name="日期占位符 1049357"/>
          <p:cNvSpPr>
            <a:spLocks noGrp="1"/>
          </p:cNvSpPr>
          <p:nvPr>
            <p:ph type="dt" sz="half" idx="2"/>
          </p:nvPr>
        </p:nvSpPr>
        <p:spPr>
          <a:xfrm>
            <a:off x="457200" y="5245100"/>
            <a:ext cx="2133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pPr lvl="0"/>
            <a:fld id="{566ABCEB-ACFC-4714-9973-3DA970169C29}" type="datetime1">
              <a:rPr lang="zh-CN" altLang="en-US" sz="1200">
                <a:ea typeface="宋体" pitchFamily="2" charset="-122"/>
                <a:sym typeface="Arial" charset="0"/>
              </a:rPr>
              <a:pPr lvl="0"/>
              <a:t>2020/9/2</a:t>
            </a:fld>
            <a:endParaRPr lang="zh-CN" altLang="en-US" sz="1200">
              <a:ea typeface="宋体" pitchFamily="2" charset="-122"/>
              <a:sym typeface="Arial" charset="0"/>
            </a:endParaRPr>
          </a:p>
        </p:txBody>
      </p:sp>
      <p:sp>
        <p:nvSpPr>
          <p:cNvPr id="1049359" name="页脚占位符 1049358"/>
          <p:cNvSpPr>
            <a:spLocks noGrp="1"/>
          </p:cNvSpPr>
          <p:nvPr>
            <p:ph type="ftr" sz="quarter" idx="3"/>
          </p:nvPr>
        </p:nvSpPr>
        <p:spPr>
          <a:xfrm>
            <a:off x="3124200" y="5245100"/>
            <a:ext cx="2895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pPr lvl="0" algn="ctr"/>
            <a:endParaRPr lang="zh-CN" altLang="zh-CN" sz="1200">
              <a:ea typeface="宋体" pitchFamily="2" charset="-122"/>
              <a:sym typeface="Arial" charset="0"/>
            </a:endParaRPr>
          </a:p>
        </p:txBody>
      </p:sp>
      <p:sp>
        <p:nvSpPr>
          <p:cNvPr id="1049360" name="灯片编号占位符 1049359"/>
          <p:cNvSpPr>
            <a:spLocks noGrp="1"/>
          </p:cNvSpPr>
          <p:nvPr>
            <p:ph type="sldNum" sz="quarter" idx="4"/>
          </p:nvPr>
        </p:nvSpPr>
        <p:spPr>
          <a:xfrm>
            <a:off x="6553200" y="5245100"/>
            <a:ext cx="2133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zh-CN" altLang="en-US" sz="1200">
                <a:ea typeface="宋体" pitchFamily="2" charset="-122"/>
                <a:sym typeface="Arial" charset="0"/>
              </a:rPr>
              <a:pPr lvl="0" algn="r" eaLnBrk="1" latinLnBrk="1" hangingPunct="1"/>
              <a:t>‹#›</a:t>
            </a:fld>
            <a:endParaRPr lang="zh-CN" altLang="en-US" sz="1200">
              <a:ea typeface="宋体" pitchFamily="2" charset="-122"/>
              <a:sym typeface="Arial" charset="0"/>
            </a:endParaRPr>
          </a:p>
        </p:txBody>
      </p:sp>
      <p:sp>
        <p:nvSpPr>
          <p:cNvPr id="1049363" name="内容占位符 3"/>
          <p:cNvSpPr>
            <a:spLocks noGrp="1"/>
          </p:cNvSpPr>
          <p:nvPr>
            <p:ph sz="half" idx="2"/>
          </p:nvPr>
        </p:nvSpPr>
        <p:spPr>
          <a:xfrm>
            <a:off x="4689475" y="1346200"/>
            <a:ext cx="3997325" cy="3119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1049362" name="内容占位符 2"/>
          <p:cNvSpPr>
            <a:spLocks noGrp="1"/>
          </p:cNvSpPr>
          <p:nvPr>
            <p:ph sz="half" idx="1"/>
          </p:nvPr>
        </p:nvSpPr>
        <p:spPr>
          <a:xfrm>
            <a:off x="539750" y="1346200"/>
            <a:ext cx="3997325" cy="3119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104936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0">
          <a:blip r:embed="rId2" cstate="print">
            <a:alphaModFix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401" name="日期占位符 1049400"/>
          <p:cNvSpPr>
            <a:spLocks noGrp="1"/>
          </p:cNvSpPr>
          <p:nvPr>
            <p:ph type="dt" sz="half" idx="2"/>
          </p:nvPr>
        </p:nvSpPr>
        <p:spPr>
          <a:xfrm>
            <a:off x="457200" y="5245100"/>
            <a:ext cx="2133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pPr lvl="0"/>
            <a:fld id="{566ABCEB-ACFC-4714-9973-3DA970169C29}" type="datetime1">
              <a:rPr lang="zh-CN" altLang="en-US" sz="1200">
                <a:ea typeface="宋体" pitchFamily="2" charset="-122"/>
                <a:sym typeface="Arial" charset="0"/>
              </a:rPr>
              <a:pPr lvl="0"/>
              <a:t>2020/9/2</a:t>
            </a:fld>
            <a:endParaRPr lang="zh-CN" altLang="en-US" sz="1200">
              <a:ea typeface="宋体" pitchFamily="2" charset="-122"/>
              <a:sym typeface="Arial" charset="0"/>
            </a:endParaRPr>
          </a:p>
        </p:txBody>
      </p:sp>
      <p:sp>
        <p:nvSpPr>
          <p:cNvPr id="1049402" name="页脚占位符 1049401"/>
          <p:cNvSpPr>
            <a:spLocks noGrp="1"/>
          </p:cNvSpPr>
          <p:nvPr>
            <p:ph type="ftr" sz="quarter" idx="3"/>
          </p:nvPr>
        </p:nvSpPr>
        <p:spPr>
          <a:xfrm>
            <a:off x="3124200" y="5245100"/>
            <a:ext cx="2895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pPr lvl="0" algn="ctr"/>
            <a:endParaRPr lang="zh-CN" altLang="zh-CN" sz="1200">
              <a:ea typeface="宋体" pitchFamily="2" charset="-122"/>
              <a:sym typeface="Arial" charset="0"/>
            </a:endParaRPr>
          </a:p>
        </p:txBody>
      </p:sp>
      <p:sp>
        <p:nvSpPr>
          <p:cNvPr id="1049403" name="灯片编号占位符 1049402"/>
          <p:cNvSpPr>
            <a:spLocks noGrp="1"/>
          </p:cNvSpPr>
          <p:nvPr>
            <p:ph type="sldNum" sz="quarter" idx="4"/>
          </p:nvPr>
        </p:nvSpPr>
        <p:spPr>
          <a:xfrm>
            <a:off x="6553200" y="5245100"/>
            <a:ext cx="2133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zh-CN" altLang="en-US" sz="1200">
                <a:ea typeface="宋体" pitchFamily="2" charset="-122"/>
                <a:sym typeface="Arial" charset="0"/>
              </a:rPr>
              <a:pPr lvl="0" algn="r" eaLnBrk="1" latinLnBrk="1" hangingPunct="1"/>
              <a:t>‹#›</a:t>
            </a:fld>
            <a:endParaRPr lang="zh-CN" altLang="en-US" sz="1200">
              <a:ea typeface="宋体" pitchFamily="2" charset="-122"/>
              <a:sym typeface="Arial" charset="0"/>
            </a:endParaRPr>
          </a:p>
        </p:txBody>
      </p:sp>
      <p:sp>
        <p:nvSpPr>
          <p:cNvPr id="1049408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27213"/>
            <a:ext cx="4041775" cy="3317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1049407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289050"/>
            <a:ext cx="4041775" cy="538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1049406" name="内容占位符 3"/>
          <p:cNvSpPr>
            <a:spLocks noGrp="1"/>
          </p:cNvSpPr>
          <p:nvPr>
            <p:ph sz="half" idx="2"/>
          </p:nvPr>
        </p:nvSpPr>
        <p:spPr>
          <a:xfrm>
            <a:off x="457200" y="1827213"/>
            <a:ext cx="4040188" cy="3317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1049405" name="文本占位符 2"/>
          <p:cNvSpPr>
            <a:spLocks noGrp="1"/>
          </p:cNvSpPr>
          <p:nvPr>
            <p:ph type="body" idx="1"/>
          </p:nvPr>
        </p:nvSpPr>
        <p:spPr>
          <a:xfrm>
            <a:off x="457200" y="1289050"/>
            <a:ext cx="4040188" cy="538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1049404" name="标题 1"/>
          <p:cNvSpPr>
            <a:spLocks noGrp="1"/>
          </p:cNvSpPr>
          <p:nvPr>
            <p:ph type="title"/>
          </p:nvPr>
        </p:nvSpPr>
        <p:spPr>
          <a:xfrm>
            <a:off x="457200" y="230188"/>
            <a:ext cx="8229600" cy="960437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0">
          <a:blip r:embed="rId2" cstate="print">
            <a:alphaModFix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95" name="日期占位符 1049394"/>
          <p:cNvSpPr>
            <a:spLocks noGrp="1"/>
          </p:cNvSpPr>
          <p:nvPr>
            <p:ph type="dt" sz="half" idx="2"/>
          </p:nvPr>
        </p:nvSpPr>
        <p:spPr>
          <a:xfrm>
            <a:off x="457200" y="5245100"/>
            <a:ext cx="2133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pPr lvl="0"/>
            <a:fld id="{566ABCEB-ACFC-4714-9973-3DA970169C29}" type="datetime1">
              <a:rPr lang="zh-CN" altLang="en-US" sz="1200">
                <a:ea typeface="宋体" pitchFamily="2" charset="-122"/>
                <a:sym typeface="Arial" charset="0"/>
              </a:rPr>
              <a:pPr lvl="0"/>
              <a:t>2020/9/2</a:t>
            </a:fld>
            <a:endParaRPr lang="zh-CN" altLang="en-US" sz="1200">
              <a:ea typeface="宋体" pitchFamily="2" charset="-122"/>
              <a:sym typeface="Arial" charset="0"/>
            </a:endParaRPr>
          </a:p>
        </p:txBody>
      </p:sp>
      <p:sp>
        <p:nvSpPr>
          <p:cNvPr id="1049396" name="页脚占位符 1049395"/>
          <p:cNvSpPr>
            <a:spLocks noGrp="1"/>
          </p:cNvSpPr>
          <p:nvPr>
            <p:ph type="ftr" sz="quarter" idx="3"/>
          </p:nvPr>
        </p:nvSpPr>
        <p:spPr>
          <a:xfrm>
            <a:off x="3124200" y="5245100"/>
            <a:ext cx="2895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pPr lvl="0" algn="ctr"/>
            <a:endParaRPr lang="zh-CN" altLang="zh-CN" sz="1200">
              <a:ea typeface="宋体" pitchFamily="2" charset="-122"/>
              <a:sym typeface="Arial" charset="0"/>
            </a:endParaRPr>
          </a:p>
        </p:txBody>
      </p:sp>
      <p:sp>
        <p:nvSpPr>
          <p:cNvPr id="1049397" name="灯片编号占位符 1049396"/>
          <p:cNvSpPr>
            <a:spLocks noGrp="1"/>
          </p:cNvSpPr>
          <p:nvPr>
            <p:ph type="sldNum" sz="quarter" idx="4"/>
          </p:nvPr>
        </p:nvSpPr>
        <p:spPr>
          <a:xfrm>
            <a:off x="6553200" y="5245100"/>
            <a:ext cx="2133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zh-CN" altLang="en-US" sz="1200">
                <a:ea typeface="宋体" pitchFamily="2" charset="-122"/>
                <a:sym typeface="Arial" charset="0"/>
              </a:rPr>
              <a:pPr lvl="0" algn="r" eaLnBrk="1" latinLnBrk="1" hangingPunct="1"/>
              <a:t>‹#›</a:t>
            </a:fld>
            <a:endParaRPr lang="zh-CN" altLang="en-US" sz="1200">
              <a:ea typeface="宋体" pitchFamily="2" charset="-122"/>
              <a:sym typeface="Arial" charset="0"/>
            </a:endParaRPr>
          </a:p>
        </p:txBody>
      </p:sp>
      <p:sp>
        <p:nvSpPr>
          <p:cNvPr id="104939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0">
          <a:blip r:embed="rId2" cstate="print">
            <a:alphaModFix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411" name="日期占位符 1049410"/>
          <p:cNvSpPr>
            <a:spLocks noGrp="1"/>
          </p:cNvSpPr>
          <p:nvPr>
            <p:ph type="dt" sz="half" idx="2"/>
          </p:nvPr>
        </p:nvSpPr>
        <p:spPr>
          <a:xfrm>
            <a:off x="457200" y="5245100"/>
            <a:ext cx="2133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pPr lvl="0"/>
            <a:fld id="{566ABCEB-ACFC-4714-9973-3DA970169C29}" type="datetime1">
              <a:rPr lang="zh-CN" altLang="en-US" sz="1200">
                <a:ea typeface="宋体" pitchFamily="2" charset="-122"/>
                <a:sym typeface="Arial" charset="0"/>
              </a:rPr>
              <a:pPr lvl="0"/>
              <a:t>2020/9/2</a:t>
            </a:fld>
            <a:endParaRPr lang="zh-CN" altLang="en-US" sz="1200">
              <a:ea typeface="宋体" pitchFamily="2" charset="-122"/>
              <a:sym typeface="Arial" charset="0"/>
            </a:endParaRPr>
          </a:p>
        </p:txBody>
      </p:sp>
      <p:sp>
        <p:nvSpPr>
          <p:cNvPr id="1049412" name="页脚占位符 1049411"/>
          <p:cNvSpPr>
            <a:spLocks noGrp="1"/>
          </p:cNvSpPr>
          <p:nvPr>
            <p:ph type="ftr" sz="quarter" idx="3"/>
          </p:nvPr>
        </p:nvSpPr>
        <p:spPr>
          <a:xfrm>
            <a:off x="3124200" y="5245100"/>
            <a:ext cx="2895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pPr lvl="0" algn="ctr"/>
            <a:endParaRPr lang="zh-CN" altLang="zh-CN" sz="1200">
              <a:ea typeface="宋体" pitchFamily="2" charset="-122"/>
              <a:sym typeface="Arial" charset="0"/>
            </a:endParaRPr>
          </a:p>
        </p:txBody>
      </p:sp>
      <p:sp>
        <p:nvSpPr>
          <p:cNvPr id="1049413" name="灯片编号占位符 1049412"/>
          <p:cNvSpPr>
            <a:spLocks noGrp="1"/>
          </p:cNvSpPr>
          <p:nvPr>
            <p:ph type="sldNum" sz="quarter" idx="4"/>
          </p:nvPr>
        </p:nvSpPr>
        <p:spPr>
          <a:xfrm>
            <a:off x="6553200" y="5245100"/>
            <a:ext cx="2133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zh-CN" altLang="en-US" sz="1200">
                <a:ea typeface="宋体" pitchFamily="2" charset="-122"/>
                <a:sym typeface="Arial" charset="0"/>
              </a:rPr>
              <a:pPr lvl="0" algn="r" eaLnBrk="1" latinLnBrk="1" hangingPunct="1"/>
              <a:t>‹#›</a:t>
            </a:fld>
            <a:endParaRPr lang="zh-CN" altLang="en-US" sz="1200">
              <a:ea typeface="宋体" pitchFamily="2" charset="-122"/>
              <a:sym typeface="Arial" charset="0"/>
            </a:endParaRPr>
          </a:p>
        </p:txBody>
      </p:sp>
      <p:sp>
        <p:nvSpPr>
          <p:cNvPr id="1049416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204913"/>
            <a:ext cx="3008313" cy="39401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1049415" name="内容占位符 2"/>
          <p:cNvSpPr>
            <a:spLocks noGrp="1"/>
          </p:cNvSpPr>
          <p:nvPr>
            <p:ph idx="1"/>
          </p:nvPr>
        </p:nvSpPr>
        <p:spPr>
          <a:xfrm>
            <a:off x="3575050" y="228600"/>
            <a:ext cx="5111750" cy="49164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1049414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3008313" cy="9763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0">
          <a:blip r:embed="rId2" cstate="print">
            <a:alphaModFix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80" name="日期占位符 1049379"/>
          <p:cNvSpPr>
            <a:spLocks noGrp="1"/>
          </p:cNvSpPr>
          <p:nvPr>
            <p:ph type="dt" sz="half" idx="2"/>
          </p:nvPr>
        </p:nvSpPr>
        <p:spPr>
          <a:xfrm>
            <a:off x="457200" y="5245100"/>
            <a:ext cx="2133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pPr lvl="0"/>
            <a:fld id="{566ABCEB-ACFC-4714-9973-3DA970169C29}" type="datetime1">
              <a:rPr lang="zh-CN" altLang="en-US" sz="1200">
                <a:ea typeface="宋体" pitchFamily="2" charset="-122"/>
                <a:sym typeface="Arial" charset="0"/>
              </a:rPr>
              <a:pPr lvl="0"/>
              <a:t>2020/9/2</a:t>
            </a:fld>
            <a:endParaRPr lang="zh-CN" altLang="en-US" sz="1200">
              <a:ea typeface="宋体" pitchFamily="2" charset="-122"/>
              <a:sym typeface="Arial" charset="0"/>
            </a:endParaRPr>
          </a:p>
        </p:txBody>
      </p:sp>
      <p:sp>
        <p:nvSpPr>
          <p:cNvPr id="1049381" name="页脚占位符 1049380"/>
          <p:cNvSpPr>
            <a:spLocks noGrp="1"/>
          </p:cNvSpPr>
          <p:nvPr>
            <p:ph type="ftr" sz="quarter" idx="3"/>
          </p:nvPr>
        </p:nvSpPr>
        <p:spPr>
          <a:xfrm>
            <a:off x="3124200" y="5245100"/>
            <a:ext cx="2895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pPr lvl="0" algn="ctr"/>
            <a:endParaRPr lang="zh-CN" altLang="zh-CN" sz="1200">
              <a:ea typeface="宋体" pitchFamily="2" charset="-122"/>
              <a:sym typeface="Arial" charset="0"/>
            </a:endParaRPr>
          </a:p>
        </p:txBody>
      </p:sp>
      <p:sp>
        <p:nvSpPr>
          <p:cNvPr id="1049382" name="灯片编号占位符 1049381"/>
          <p:cNvSpPr>
            <a:spLocks noGrp="1"/>
          </p:cNvSpPr>
          <p:nvPr>
            <p:ph type="sldNum" sz="quarter" idx="4"/>
          </p:nvPr>
        </p:nvSpPr>
        <p:spPr>
          <a:xfrm>
            <a:off x="6553200" y="5245100"/>
            <a:ext cx="2133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zh-CN" altLang="en-US" sz="1200">
                <a:ea typeface="宋体" pitchFamily="2" charset="-122"/>
                <a:sym typeface="Arial" charset="0"/>
              </a:rPr>
              <a:pPr lvl="0" algn="r" eaLnBrk="1" latinLnBrk="1" hangingPunct="1"/>
              <a:t>‹#›</a:t>
            </a:fld>
            <a:endParaRPr lang="zh-CN" altLang="en-US" sz="1200">
              <a:ea typeface="宋体" pitchFamily="2" charset="-122"/>
              <a:sym typeface="Arial" charset="0"/>
            </a:endParaRPr>
          </a:p>
        </p:txBody>
      </p:sp>
      <p:sp>
        <p:nvSpPr>
          <p:cNvPr id="1049385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506913"/>
            <a:ext cx="5486400" cy="676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1049384" name="图片占位符 2"/>
          <p:cNvSpPr>
            <a:spLocks noGrp="1"/>
          </p:cNvSpPr>
          <p:nvPr>
            <p:ph type="pic" idx="1"/>
          </p:nvPr>
        </p:nvSpPr>
        <p:spPr>
          <a:xfrm>
            <a:off x="1792288" y="514350"/>
            <a:ext cx="5486400" cy="3455988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rgbClr val="CC6600"/>
              </a:solidFill>
              <a:effectLst/>
              <a:uLnTx/>
              <a:uFillTx/>
              <a:latin typeface="+mn-lt"/>
              <a:ea typeface="+mn-ea"/>
              <a:cs typeface="+mn-cs"/>
              <a:sym typeface="Arial" pitchFamily="34" charset="0"/>
            </a:endParaRPr>
          </a:p>
        </p:txBody>
      </p:sp>
      <p:sp>
        <p:nvSpPr>
          <p:cNvPr id="1049383" name="标题 1"/>
          <p:cNvSpPr>
            <a:spLocks noGrp="1"/>
          </p:cNvSpPr>
          <p:nvPr>
            <p:ph type="title"/>
          </p:nvPr>
        </p:nvSpPr>
        <p:spPr>
          <a:xfrm>
            <a:off x="1792288" y="4032250"/>
            <a:ext cx="5486400" cy="4746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0">
          <a:blip r:embed="rId2" cstate="print">
            <a:alphaModFix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88" name="日期占位符 1049387"/>
          <p:cNvSpPr>
            <a:spLocks noGrp="1"/>
          </p:cNvSpPr>
          <p:nvPr>
            <p:ph type="dt" sz="half" idx="2"/>
          </p:nvPr>
        </p:nvSpPr>
        <p:spPr>
          <a:xfrm>
            <a:off x="457200" y="5245100"/>
            <a:ext cx="2133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pPr lvl="0"/>
            <a:fld id="{566ABCEB-ACFC-4714-9973-3DA970169C29}" type="datetime1">
              <a:rPr lang="zh-CN" altLang="en-US" sz="1200">
                <a:ea typeface="宋体" pitchFamily="2" charset="-122"/>
                <a:sym typeface="Arial" charset="0"/>
              </a:rPr>
              <a:pPr lvl="0"/>
              <a:t>2020/9/2</a:t>
            </a:fld>
            <a:endParaRPr lang="zh-CN" altLang="en-US" sz="1200">
              <a:ea typeface="宋体" pitchFamily="2" charset="-122"/>
              <a:sym typeface="Arial" charset="0"/>
            </a:endParaRPr>
          </a:p>
        </p:txBody>
      </p:sp>
      <p:sp>
        <p:nvSpPr>
          <p:cNvPr id="1049389" name="页脚占位符 1049388"/>
          <p:cNvSpPr>
            <a:spLocks noGrp="1"/>
          </p:cNvSpPr>
          <p:nvPr>
            <p:ph type="ftr" sz="quarter" idx="3"/>
          </p:nvPr>
        </p:nvSpPr>
        <p:spPr>
          <a:xfrm>
            <a:off x="3124200" y="5245100"/>
            <a:ext cx="2895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pPr lvl="0" algn="ctr"/>
            <a:endParaRPr lang="zh-CN" altLang="zh-CN" sz="1200">
              <a:ea typeface="宋体" pitchFamily="2" charset="-122"/>
              <a:sym typeface="Arial" charset="0"/>
            </a:endParaRPr>
          </a:p>
        </p:txBody>
      </p:sp>
      <p:sp>
        <p:nvSpPr>
          <p:cNvPr id="1049390" name="灯片编号占位符 1049389"/>
          <p:cNvSpPr>
            <a:spLocks noGrp="1"/>
          </p:cNvSpPr>
          <p:nvPr>
            <p:ph type="sldNum" sz="quarter" idx="4"/>
          </p:nvPr>
        </p:nvSpPr>
        <p:spPr>
          <a:xfrm>
            <a:off x="6553200" y="5245100"/>
            <a:ext cx="2133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zh-CN" altLang="en-US" sz="1200">
                <a:ea typeface="宋体" pitchFamily="2" charset="-122"/>
                <a:sym typeface="Arial" charset="0"/>
              </a:rPr>
              <a:pPr lvl="0" algn="r" eaLnBrk="1" latinLnBrk="1" hangingPunct="1"/>
              <a:t>‹#›</a:t>
            </a:fld>
            <a:endParaRPr lang="zh-CN" altLang="en-US" sz="1200">
              <a:ea typeface="宋体" pitchFamily="2" charset="-122"/>
              <a:sym typeface="Arial" charset="0"/>
            </a:endParaRPr>
          </a:p>
        </p:txBody>
      </p:sp>
      <p:sp>
        <p:nvSpPr>
          <p:cNvPr id="1049392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104939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0">
          <a:blip r:embed="rId2" cstate="print">
            <a:alphaModFix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51" name="日期占位符 1049350"/>
          <p:cNvSpPr>
            <a:spLocks noGrp="1"/>
          </p:cNvSpPr>
          <p:nvPr>
            <p:ph type="dt" sz="half" idx="2"/>
          </p:nvPr>
        </p:nvSpPr>
        <p:spPr>
          <a:xfrm>
            <a:off x="457200" y="5245100"/>
            <a:ext cx="2133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pPr lvl="0"/>
            <a:fld id="{566ABCEB-ACFC-4714-9973-3DA970169C29}" type="datetime1">
              <a:rPr lang="zh-CN" altLang="en-US" sz="1200">
                <a:ea typeface="宋体" pitchFamily="2" charset="-122"/>
                <a:sym typeface="Arial" charset="0"/>
              </a:rPr>
              <a:pPr lvl="0"/>
              <a:t>2020/9/2</a:t>
            </a:fld>
            <a:endParaRPr lang="zh-CN" altLang="en-US" sz="1200">
              <a:ea typeface="宋体" pitchFamily="2" charset="-122"/>
              <a:sym typeface="Arial" charset="0"/>
            </a:endParaRPr>
          </a:p>
        </p:txBody>
      </p:sp>
      <p:sp>
        <p:nvSpPr>
          <p:cNvPr id="1049352" name="页脚占位符 1049351"/>
          <p:cNvSpPr>
            <a:spLocks noGrp="1"/>
          </p:cNvSpPr>
          <p:nvPr>
            <p:ph type="ftr" sz="quarter" idx="3"/>
          </p:nvPr>
        </p:nvSpPr>
        <p:spPr>
          <a:xfrm>
            <a:off x="3124200" y="5245100"/>
            <a:ext cx="2895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pPr lvl="0" algn="ctr"/>
            <a:endParaRPr lang="zh-CN" altLang="zh-CN" sz="1200">
              <a:ea typeface="宋体" pitchFamily="2" charset="-122"/>
              <a:sym typeface="Arial" charset="0"/>
            </a:endParaRPr>
          </a:p>
        </p:txBody>
      </p:sp>
      <p:sp>
        <p:nvSpPr>
          <p:cNvPr id="1049353" name="灯片编号占位符 1049352"/>
          <p:cNvSpPr>
            <a:spLocks noGrp="1"/>
          </p:cNvSpPr>
          <p:nvPr>
            <p:ph type="sldNum" sz="quarter" idx="4"/>
          </p:nvPr>
        </p:nvSpPr>
        <p:spPr>
          <a:xfrm>
            <a:off x="6553200" y="5245100"/>
            <a:ext cx="2133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zh-CN" altLang="en-US" sz="1200">
                <a:ea typeface="宋体" pitchFamily="2" charset="-122"/>
                <a:sym typeface="Arial" charset="0"/>
              </a:rPr>
              <a:pPr lvl="0" algn="r" eaLnBrk="1" latinLnBrk="1" hangingPunct="1"/>
              <a:t>‹#›</a:t>
            </a:fld>
            <a:endParaRPr lang="zh-CN" altLang="en-US" sz="1200">
              <a:ea typeface="宋体" pitchFamily="2" charset="-122"/>
              <a:sym typeface="Arial" charset="0"/>
            </a:endParaRPr>
          </a:p>
        </p:txBody>
      </p:sp>
      <p:sp>
        <p:nvSpPr>
          <p:cNvPr id="1049355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39750" y="233363"/>
            <a:ext cx="5957888" cy="423227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1049354" name="竖排标题 1"/>
          <p:cNvSpPr>
            <a:spLocks noGrp="1"/>
          </p:cNvSpPr>
          <p:nvPr>
            <p:ph type="title" orient="vert"/>
          </p:nvPr>
        </p:nvSpPr>
        <p:spPr>
          <a:xfrm>
            <a:off x="6650038" y="233363"/>
            <a:ext cx="2036762" cy="423227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1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25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19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1" cstate="print">
            <a:alphaModFix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标题占位符 1048575"/>
          <p:cNvSpPr>
            <a:spLocks noGrp="1"/>
          </p:cNvSpPr>
          <p:nvPr>
            <p:ph type="title" idx="4294967295"/>
          </p:nvPr>
        </p:nvSpPr>
        <p:spPr>
          <a:xfrm>
            <a:off x="539750" y="233362"/>
            <a:ext cx="8147050" cy="9588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/>
          <a:p>
            <a:pPr lvl="0"/>
            <a:r>
              <a:rPr lang="zh-CN" altLang="zh-CN"/>
              <a:t>单击此处编辑母版标题样式</a:t>
            </a:r>
          </a:p>
        </p:txBody>
      </p:sp>
      <p:sp>
        <p:nvSpPr>
          <p:cNvPr id="1048577" name="文本占位符 1048576"/>
          <p:cNvSpPr>
            <a:spLocks noGrp="1"/>
          </p:cNvSpPr>
          <p:nvPr>
            <p:ph type="body" idx="4294967295"/>
          </p:nvPr>
        </p:nvSpPr>
        <p:spPr>
          <a:xfrm>
            <a:off x="539750" y="1346200"/>
            <a:ext cx="8147050" cy="3119437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/>
          <a:p>
            <a:pPr lvl="0"/>
            <a:r>
              <a:rPr lang="zh-CN" altLang="zh-CN"/>
              <a:t>单击此处编辑母版文本样式</a:t>
            </a:r>
          </a:p>
          <a:p>
            <a:pPr lvl="1"/>
            <a:r>
              <a:rPr lang="zh-CN" altLang="zh-CN"/>
              <a:t>第二级</a:t>
            </a:r>
          </a:p>
          <a:p>
            <a:pPr lvl="2"/>
            <a:r>
              <a:rPr lang="zh-CN" altLang="zh-CN"/>
              <a:t>第三级</a:t>
            </a:r>
          </a:p>
          <a:p>
            <a:pPr lvl="3"/>
            <a:r>
              <a:rPr lang="zh-CN" altLang="zh-CN"/>
              <a:t>第四级</a:t>
            </a:r>
          </a:p>
          <a:p>
            <a:pPr lvl="4"/>
            <a:r>
              <a:rPr lang="zh-CN" altLang="zh-CN"/>
              <a:t>第五级</a:t>
            </a:r>
          </a:p>
        </p:txBody>
      </p:sp>
      <p:sp>
        <p:nvSpPr>
          <p:cNvPr id="1048578" name="日期占位符 1048577"/>
          <p:cNvSpPr>
            <a:spLocks noGrp="1"/>
          </p:cNvSpPr>
          <p:nvPr>
            <p:ph type="dt" sz="half" idx="2"/>
          </p:nvPr>
        </p:nvSpPr>
        <p:spPr>
          <a:xfrm>
            <a:off x="457200" y="5245100"/>
            <a:ext cx="2133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pPr lvl="0"/>
            <a:fld id="{566ABCEB-ACFC-4714-9973-3DA970169C29}" type="datetime1">
              <a:rPr lang="zh-CN" altLang="en-US" sz="1200">
                <a:ea typeface="宋体" pitchFamily="2" charset="-122"/>
                <a:sym typeface="Arial" charset="0"/>
              </a:rPr>
              <a:pPr lvl="0"/>
              <a:t>2020/9/2</a:t>
            </a:fld>
            <a:endParaRPr lang="zh-CN" altLang="en-US" sz="1200">
              <a:ea typeface="宋体" pitchFamily="2" charset="-122"/>
              <a:sym typeface="Arial" charset="0"/>
            </a:endParaRPr>
          </a:p>
        </p:txBody>
      </p:sp>
      <p:sp>
        <p:nvSpPr>
          <p:cNvPr id="1048579" name="页脚占位符 1048578"/>
          <p:cNvSpPr>
            <a:spLocks noGrp="1"/>
          </p:cNvSpPr>
          <p:nvPr>
            <p:ph type="ftr" sz="quarter" idx="3"/>
          </p:nvPr>
        </p:nvSpPr>
        <p:spPr>
          <a:xfrm>
            <a:off x="3124200" y="5245100"/>
            <a:ext cx="2895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pPr lvl="0" algn="ctr"/>
            <a:endParaRPr lang="zh-CN" altLang="zh-CN" sz="1200">
              <a:ea typeface="宋体" pitchFamily="2" charset="-122"/>
              <a:sym typeface="Arial" charset="0"/>
            </a:endParaRPr>
          </a:p>
        </p:txBody>
      </p:sp>
      <p:sp>
        <p:nvSpPr>
          <p:cNvPr id="1048580" name="灯片编号占位符 1048579"/>
          <p:cNvSpPr>
            <a:spLocks noGrp="1"/>
          </p:cNvSpPr>
          <p:nvPr>
            <p:ph type="sldNum" sz="quarter" idx="4"/>
          </p:nvPr>
        </p:nvSpPr>
        <p:spPr>
          <a:xfrm>
            <a:off x="6553200" y="5245100"/>
            <a:ext cx="2133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zh-CN" altLang="en-US" sz="1200">
                <a:ea typeface="宋体" pitchFamily="2" charset="-122"/>
                <a:sym typeface="Arial" charset="0"/>
              </a:rPr>
              <a:pPr lvl="0" algn="r" eaLnBrk="1" latinLnBrk="1" hangingPunct="1"/>
              <a:t>‹#›</a:t>
            </a:fld>
            <a:endParaRPr lang="zh-CN" altLang="en-US" sz="1200">
              <a:ea typeface="宋体" pitchFamily="2" charset="-122"/>
              <a:sym typeface="Arial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6" r:id="rId6"/>
    <p:sldLayoutId id="2147483657" r:id="rId7"/>
    <p:sldLayoutId id="2147483658" r:id="rId8"/>
    <p:sldLayoutId id="2147483659" r:id="rId9"/>
  </p:sldLayoutIdLst>
  <p:hf sldNum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CC6600"/>
          </a:solidFill>
          <a:latin typeface="+mj-lt"/>
          <a:ea typeface="+mj-ea"/>
          <a:cs typeface="+mj-cs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CC6600"/>
          </a:solidFill>
          <a:latin typeface="Arial" pitchFamily="34" charset="0"/>
          <a:ea typeface="微软雅黑" pitchFamily="34" charset="-122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CC6600"/>
          </a:solidFill>
          <a:latin typeface="Arial" pitchFamily="34" charset="0"/>
          <a:ea typeface="微软雅黑" pitchFamily="34" charset="-122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CC6600"/>
          </a:solidFill>
          <a:latin typeface="Arial" pitchFamily="34" charset="0"/>
          <a:ea typeface="微软雅黑" pitchFamily="34" charset="-122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CC6600"/>
          </a:solidFill>
          <a:latin typeface="Arial" pitchFamily="34" charset="0"/>
          <a:ea typeface="微软雅黑" pitchFamily="34" charset="-122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CC6600"/>
          </a:solidFill>
          <a:latin typeface="Arial" pitchFamily="34" charset="0"/>
          <a:ea typeface="微软雅黑" pitchFamily="34" charset="-122"/>
          <a:sym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CC6600"/>
          </a:solidFill>
          <a:latin typeface="Arial" pitchFamily="34" charset="0"/>
          <a:ea typeface="微软雅黑" pitchFamily="34" charset="-122"/>
          <a:sym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CC6600"/>
          </a:solidFill>
          <a:latin typeface="Arial" pitchFamily="34" charset="0"/>
          <a:ea typeface="微软雅黑" pitchFamily="34" charset="-122"/>
          <a:sym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CC6600"/>
          </a:solidFill>
          <a:latin typeface="Arial" pitchFamily="34" charset="0"/>
          <a:ea typeface="微软雅黑" pitchFamily="34" charset="-122"/>
          <a:sym typeface="Arial" pitchFamily="34" charset="0"/>
        </a:defRPr>
      </a:lvl9pPr>
    </p:titleStyle>
    <p:bodyStyle>
      <a:lvl1pPr marL="342900" indent="-342900" algn="l" defTabSz="0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CC6600"/>
          </a:solidFill>
          <a:latin typeface="+mn-lt"/>
          <a:ea typeface="+mn-ea"/>
          <a:cs typeface="+mn-cs"/>
          <a:sym typeface="Arial" charset="0"/>
        </a:defRPr>
      </a:lvl1pPr>
      <a:lvl2pPr marL="742950" indent="-285750" algn="l" defTabSz="0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rgbClr val="CC6600"/>
          </a:solidFill>
          <a:latin typeface="+mn-lt"/>
          <a:ea typeface="+mn-ea"/>
          <a:sym typeface="Arial" charset="0"/>
        </a:defRPr>
      </a:lvl2pPr>
      <a:lvl3pPr marL="1143000" indent="-228600" algn="l" defTabSz="0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rgbClr val="CC6600"/>
          </a:solidFill>
          <a:latin typeface="+mn-lt"/>
          <a:ea typeface="+mn-ea"/>
          <a:sym typeface="Arial" charset="0"/>
        </a:defRPr>
      </a:lvl3pPr>
      <a:lvl4pPr marL="1600200" indent="-228600" algn="l" defTabSz="0" rtl="0" eaLnBrk="0" fontAlgn="base" hangingPunct="0">
        <a:spcBef>
          <a:spcPct val="20000"/>
        </a:spcBef>
        <a:spcAft>
          <a:spcPct val="0"/>
        </a:spcAft>
        <a:buChar char="–"/>
        <a:defRPr sz="1000">
          <a:solidFill>
            <a:srgbClr val="CC6600"/>
          </a:solidFill>
          <a:latin typeface="+mn-lt"/>
          <a:ea typeface="+mn-ea"/>
          <a:sym typeface="Arial" charset="0"/>
        </a:defRPr>
      </a:lvl4pPr>
      <a:lvl5pPr marL="2057400" indent="-228600" algn="l" defTabSz="0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rgbClr val="CC6600"/>
          </a:solidFill>
          <a:latin typeface="+mn-lt"/>
          <a:ea typeface="+mn-ea"/>
          <a:sym typeface="Arial" charset="0"/>
        </a:defRPr>
      </a:lvl5pPr>
      <a:lvl6pPr marL="2514600" indent="-228600" algn="l" defTabSz="0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rgbClr val="CC6600"/>
          </a:solidFill>
          <a:latin typeface="+mn-lt"/>
          <a:ea typeface="+mn-ea"/>
          <a:sym typeface="Arial" pitchFamily="34" charset="0"/>
        </a:defRPr>
      </a:lvl6pPr>
      <a:lvl7pPr marL="2971800" indent="-228600" algn="l" defTabSz="0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rgbClr val="CC6600"/>
          </a:solidFill>
          <a:latin typeface="+mn-lt"/>
          <a:ea typeface="+mn-ea"/>
          <a:sym typeface="Arial" pitchFamily="34" charset="0"/>
        </a:defRPr>
      </a:lvl7pPr>
      <a:lvl8pPr marL="3429000" indent="-228600" algn="l" defTabSz="0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rgbClr val="CC6600"/>
          </a:solidFill>
          <a:latin typeface="+mn-lt"/>
          <a:ea typeface="+mn-ea"/>
          <a:sym typeface="Arial" pitchFamily="34" charset="0"/>
        </a:defRPr>
      </a:lvl8pPr>
      <a:lvl9pPr marL="3886200" indent="-228600" algn="l" defTabSz="0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rgbClr val="CC6600"/>
          </a:solidFill>
          <a:latin typeface="+mn-lt"/>
          <a:ea typeface="+mn-ea"/>
          <a:sym typeface="Arial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9" cstate="print">
            <a:alphaModFix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标题占位符 1048575"/>
          <p:cNvSpPr>
            <a:spLocks noGrp="1"/>
          </p:cNvSpPr>
          <p:nvPr>
            <p:ph type="title" idx="4294967295"/>
          </p:nvPr>
        </p:nvSpPr>
        <p:spPr>
          <a:xfrm>
            <a:off x="539750" y="233362"/>
            <a:ext cx="8147050" cy="9588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/>
          <a:p>
            <a:pPr lvl="0"/>
            <a:r>
              <a:rPr lang="zh-CN" altLang="zh-CN"/>
              <a:t>单击此处编辑母版标题样式</a:t>
            </a:r>
          </a:p>
        </p:txBody>
      </p:sp>
      <p:sp>
        <p:nvSpPr>
          <p:cNvPr id="1048577" name="文本占位符 1048576"/>
          <p:cNvSpPr>
            <a:spLocks noGrp="1"/>
          </p:cNvSpPr>
          <p:nvPr>
            <p:ph type="body" idx="4294967295"/>
          </p:nvPr>
        </p:nvSpPr>
        <p:spPr>
          <a:xfrm>
            <a:off x="539750" y="1346200"/>
            <a:ext cx="8147050" cy="3119437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/>
          <a:p>
            <a:pPr lvl="0"/>
            <a:r>
              <a:rPr lang="zh-CN" altLang="zh-CN"/>
              <a:t>单击此处编辑母版文本样式</a:t>
            </a:r>
          </a:p>
          <a:p>
            <a:pPr lvl="1"/>
            <a:r>
              <a:rPr lang="zh-CN" altLang="zh-CN"/>
              <a:t>第二级</a:t>
            </a:r>
          </a:p>
          <a:p>
            <a:pPr lvl="2"/>
            <a:r>
              <a:rPr lang="zh-CN" altLang="zh-CN"/>
              <a:t>第三级</a:t>
            </a:r>
          </a:p>
          <a:p>
            <a:pPr lvl="3"/>
            <a:r>
              <a:rPr lang="zh-CN" altLang="zh-CN"/>
              <a:t>第四级</a:t>
            </a:r>
          </a:p>
          <a:p>
            <a:pPr lvl="4"/>
            <a:r>
              <a:rPr lang="zh-CN" altLang="zh-CN"/>
              <a:t>第五级</a:t>
            </a:r>
          </a:p>
        </p:txBody>
      </p:sp>
      <p:sp>
        <p:nvSpPr>
          <p:cNvPr id="1048578" name="日期占位符 1048577"/>
          <p:cNvSpPr>
            <a:spLocks noGrp="1"/>
          </p:cNvSpPr>
          <p:nvPr>
            <p:ph type="dt" sz="half" idx="2"/>
          </p:nvPr>
        </p:nvSpPr>
        <p:spPr>
          <a:xfrm>
            <a:off x="457200" y="5245100"/>
            <a:ext cx="2133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fld id="{566ABCEB-ACFC-4714-9973-3DA970169C29}" type="datetime1">
              <a:rPr lang="zh-CN" altLang="en-US" sz="1200">
                <a:solidFill>
                  <a:srgbClr val="000000"/>
                </a:solidFill>
                <a:ea typeface="宋体" pitchFamily="2" charset="-122"/>
              </a:rPr>
              <a:pPr/>
              <a:t>2020/9/2</a:t>
            </a:fld>
            <a:endParaRPr lang="zh-CN" altLang="en-US" sz="120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48579" name="页脚占位符 1048578"/>
          <p:cNvSpPr>
            <a:spLocks noGrp="1"/>
          </p:cNvSpPr>
          <p:nvPr>
            <p:ph type="ftr" sz="quarter" idx="3"/>
          </p:nvPr>
        </p:nvSpPr>
        <p:spPr>
          <a:xfrm>
            <a:off x="3124200" y="5245100"/>
            <a:ext cx="2895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pPr algn="ctr"/>
            <a:endParaRPr lang="zh-CN" altLang="zh-CN" sz="120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48580" name="灯片编号占位符 1048579"/>
          <p:cNvSpPr>
            <a:spLocks noGrp="1"/>
          </p:cNvSpPr>
          <p:nvPr>
            <p:ph type="sldNum" sz="quarter" idx="4"/>
          </p:nvPr>
        </p:nvSpPr>
        <p:spPr>
          <a:xfrm>
            <a:off x="6553200" y="5245100"/>
            <a:ext cx="2133600" cy="4000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pPr algn="r"/>
            <a:fld id="{566ABCEB-ACFC-4714-9973-3DA970169C29}" type="slidenum">
              <a:rPr lang="zh-CN" altLang="en-US" sz="1200">
                <a:solidFill>
                  <a:srgbClr val="000000"/>
                </a:solidFill>
                <a:ea typeface="宋体" pitchFamily="2" charset="-122"/>
              </a:rPr>
              <a:pPr algn="r"/>
              <a:t>‹#›</a:t>
            </a:fld>
            <a:endParaRPr lang="zh-CN" altLang="en-US" sz="1200">
              <a:solidFill>
                <a:srgbClr val="000000"/>
              </a:solidFill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27241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5" r:id="rId13"/>
    <p:sldLayoutId id="2147483676" r:id="rId14"/>
    <p:sldLayoutId id="2147483677" r:id="rId15"/>
    <p:sldLayoutId id="2147483678" r:id="rId16"/>
    <p:sldLayoutId id="2147483679" r:id="rId17"/>
  </p:sldLayoutIdLst>
  <p:hf sldNum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CC6600"/>
          </a:solidFill>
          <a:latin typeface="+mj-lt"/>
          <a:ea typeface="+mj-ea"/>
          <a:cs typeface="+mj-cs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CC6600"/>
          </a:solidFill>
          <a:latin typeface="Arial" pitchFamily="34" charset="0"/>
          <a:ea typeface="微软雅黑" pitchFamily="34" charset="-122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CC6600"/>
          </a:solidFill>
          <a:latin typeface="Arial" pitchFamily="34" charset="0"/>
          <a:ea typeface="微软雅黑" pitchFamily="34" charset="-122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CC6600"/>
          </a:solidFill>
          <a:latin typeface="Arial" pitchFamily="34" charset="0"/>
          <a:ea typeface="微软雅黑" pitchFamily="34" charset="-122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CC6600"/>
          </a:solidFill>
          <a:latin typeface="Arial" pitchFamily="34" charset="0"/>
          <a:ea typeface="微软雅黑" pitchFamily="34" charset="-122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CC6600"/>
          </a:solidFill>
          <a:latin typeface="Arial" pitchFamily="34" charset="0"/>
          <a:ea typeface="微软雅黑" pitchFamily="34" charset="-122"/>
          <a:sym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CC6600"/>
          </a:solidFill>
          <a:latin typeface="Arial" pitchFamily="34" charset="0"/>
          <a:ea typeface="微软雅黑" pitchFamily="34" charset="-122"/>
          <a:sym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CC6600"/>
          </a:solidFill>
          <a:latin typeface="Arial" pitchFamily="34" charset="0"/>
          <a:ea typeface="微软雅黑" pitchFamily="34" charset="-122"/>
          <a:sym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CC6600"/>
          </a:solidFill>
          <a:latin typeface="Arial" pitchFamily="34" charset="0"/>
          <a:ea typeface="微软雅黑" pitchFamily="34" charset="-122"/>
          <a:sym typeface="Arial" pitchFamily="34" charset="0"/>
        </a:defRPr>
      </a:lvl9pPr>
    </p:titleStyle>
    <p:bodyStyle>
      <a:lvl1pPr marL="342900" indent="-342900" algn="l" defTabSz="0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CC6600"/>
          </a:solidFill>
          <a:latin typeface="+mn-lt"/>
          <a:ea typeface="+mn-ea"/>
          <a:cs typeface="+mn-cs"/>
          <a:sym typeface="Arial" charset="0"/>
        </a:defRPr>
      </a:lvl1pPr>
      <a:lvl2pPr marL="742950" indent="-285750" algn="l" defTabSz="0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rgbClr val="CC6600"/>
          </a:solidFill>
          <a:latin typeface="+mn-lt"/>
          <a:ea typeface="+mn-ea"/>
          <a:sym typeface="Arial" charset="0"/>
        </a:defRPr>
      </a:lvl2pPr>
      <a:lvl3pPr marL="1143000" indent="-228600" algn="l" defTabSz="0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rgbClr val="CC6600"/>
          </a:solidFill>
          <a:latin typeface="+mn-lt"/>
          <a:ea typeface="+mn-ea"/>
          <a:sym typeface="Arial" charset="0"/>
        </a:defRPr>
      </a:lvl3pPr>
      <a:lvl4pPr marL="1600200" indent="-228600" algn="l" defTabSz="0" rtl="0" eaLnBrk="0" fontAlgn="base" hangingPunct="0">
        <a:spcBef>
          <a:spcPct val="20000"/>
        </a:spcBef>
        <a:spcAft>
          <a:spcPct val="0"/>
        </a:spcAft>
        <a:buChar char="–"/>
        <a:defRPr sz="1000">
          <a:solidFill>
            <a:srgbClr val="CC6600"/>
          </a:solidFill>
          <a:latin typeface="+mn-lt"/>
          <a:ea typeface="+mn-ea"/>
          <a:sym typeface="Arial" charset="0"/>
        </a:defRPr>
      </a:lvl4pPr>
      <a:lvl5pPr marL="2057400" indent="-228600" algn="l" defTabSz="0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rgbClr val="CC6600"/>
          </a:solidFill>
          <a:latin typeface="+mn-lt"/>
          <a:ea typeface="+mn-ea"/>
          <a:sym typeface="Arial" charset="0"/>
        </a:defRPr>
      </a:lvl5pPr>
      <a:lvl6pPr marL="2514600" indent="-228600" algn="l" defTabSz="0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rgbClr val="CC6600"/>
          </a:solidFill>
          <a:latin typeface="+mn-lt"/>
          <a:ea typeface="+mn-ea"/>
          <a:sym typeface="Arial" pitchFamily="34" charset="0"/>
        </a:defRPr>
      </a:lvl6pPr>
      <a:lvl7pPr marL="2971800" indent="-228600" algn="l" defTabSz="0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rgbClr val="CC6600"/>
          </a:solidFill>
          <a:latin typeface="+mn-lt"/>
          <a:ea typeface="+mn-ea"/>
          <a:sym typeface="Arial" pitchFamily="34" charset="0"/>
        </a:defRPr>
      </a:lvl7pPr>
      <a:lvl8pPr marL="3429000" indent="-228600" algn="l" defTabSz="0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rgbClr val="CC6600"/>
          </a:solidFill>
          <a:latin typeface="+mn-lt"/>
          <a:ea typeface="+mn-ea"/>
          <a:sym typeface="Arial" pitchFamily="34" charset="0"/>
        </a:defRPr>
      </a:lvl8pPr>
      <a:lvl9pPr marL="3886200" indent="-228600" algn="l" defTabSz="0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rgbClr val="CC6600"/>
          </a:solidFill>
          <a:latin typeface="+mn-lt"/>
          <a:ea typeface="+mn-ea"/>
          <a:sym typeface="Arial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图片 41991" descr="fj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89025" y="-685268"/>
            <a:ext cx="10233025" cy="6444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7" name="标题 41986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1599847"/>
            <a:ext cx="6934200" cy="1777164"/>
          </a:xfrm>
        </p:spPr>
        <p:txBody>
          <a:bodyPr/>
          <a:lstStyle/>
          <a:p>
            <a:pPr algn="ctr" eaLnBrk="1" hangingPunct="1"/>
            <a:r>
              <a:rPr lang="zh-CN" altLang="en-US" sz="7200" b="1" smtClean="0">
                <a:solidFill>
                  <a:srgbClr val="00339A"/>
                </a:solidFill>
                <a:latin typeface="Times New Roman" pitchFamily="18" charset="0"/>
                <a:ea typeface="隶书" pitchFamily="49" charset="-122"/>
              </a:rPr>
              <a:t>食品与营养卫生    </a:t>
            </a:r>
            <a:r>
              <a:rPr lang="zh-CN" altLang="en-US" sz="3200" b="1" smtClean="0">
                <a:solidFill>
                  <a:srgbClr val="00339A"/>
                </a:solidFill>
                <a:latin typeface="Times New Roman" pitchFamily="18" charset="0"/>
                <a:ea typeface="隶书" pitchFamily="49" charset="-122"/>
              </a:rPr>
              <a:t/>
            </a:r>
            <a:br>
              <a:rPr lang="zh-CN" altLang="en-US" sz="3200" b="1" smtClean="0">
                <a:solidFill>
                  <a:srgbClr val="00339A"/>
                </a:solidFill>
                <a:latin typeface="Times New Roman" pitchFamily="18" charset="0"/>
                <a:ea typeface="隶书" pitchFamily="49" charset="-122"/>
              </a:rPr>
            </a:br>
            <a:endParaRPr lang="zh-CN" altLang="en-US" sz="3200" b="1" smtClean="0">
              <a:solidFill>
                <a:srgbClr val="00339A"/>
              </a:solidFill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41988" name="文本框 41987"/>
          <p:cNvSpPr txBox="1">
            <a:spLocks noChangeArrowheads="1"/>
          </p:cNvSpPr>
          <p:nvPr/>
        </p:nvSpPr>
        <p:spPr bwMode="auto">
          <a:xfrm>
            <a:off x="3779838" y="4539762"/>
            <a:ext cx="3865562" cy="884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2300">
              <a:solidFill>
                <a:srgbClr val="CC6600"/>
              </a:solidFill>
              <a:latin typeface="华文琥珀" pitchFamily="2" charset="-122"/>
              <a:ea typeface="华文琥珀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300">
                <a:solidFill>
                  <a:srgbClr val="CC6600"/>
                </a:solidFill>
                <a:latin typeface="华文琥珀" pitchFamily="2" charset="-122"/>
                <a:ea typeface="华文琥珀" pitchFamily="2" charset="-122"/>
              </a:rPr>
              <a:t>酒店教研室：贾世玲</a:t>
            </a:r>
          </a:p>
        </p:txBody>
      </p:sp>
      <p:sp>
        <p:nvSpPr>
          <p:cNvPr id="41989" name="矩形 41988"/>
          <p:cNvSpPr>
            <a:spLocks noChangeArrowheads="1"/>
          </p:cNvSpPr>
          <p:nvPr/>
        </p:nvSpPr>
        <p:spPr bwMode="auto">
          <a:xfrm>
            <a:off x="76200" y="255975"/>
            <a:ext cx="6324600" cy="767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zh-CN" altLang="en-US" sz="2400" b="1">
                <a:solidFill>
                  <a:schemeClr val="tx2"/>
                </a:solidFill>
                <a:latin typeface="Arial Narrow" pitchFamily="34" charset="0"/>
                <a:ea typeface="隶书" pitchFamily="49" charset="-122"/>
              </a:rPr>
              <a:t>日照职业技术学院人文旅游学院</a:t>
            </a:r>
          </a:p>
        </p:txBody>
      </p:sp>
      <p:sp>
        <p:nvSpPr>
          <p:cNvPr id="9221" name="矩形 41989"/>
          <p:cNvSpPr>
            <a:spLocks noChangeArrowheads="1"/>
          </p:cNvSpPr>
          <p:nvPr/>
        </p:nvSpPr>
        <p:spPr bwMode="auto">
          <a:xfrm>
            <a:off x="3733801" y="3199695"/>
            <a:ext cx="20875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endParaRPr lang="zh-CN" altLang="en-US" sz="3600" b="1">
              <a:solidFill>
                <a:srgbClr val="990033"/>
              </a:solidFill>
              <a:latin typeface="Arial Narrow" pitchFamily="34" charset="0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4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0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/>
      <p:bldP spid="41988" grpId="0"/>
      <p:bldP spid="41989" grpId="0"/>
      <p:bldP spid="922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45" name="直接连接符 1049344"/>
          <p:cNvSpPr/>
          <p:nvPr/>
        </p:nvSpPr>
        <p:spPr>
          <a:xfrm>
            <a:off x="1476375" y="2808287"/>
            <a:ext cx="6048375" cy="0"/>
          </a:xfrm>
          <a:prstGeom prst="line">
            <a:avLst/>
          </a:prstGeom>
          <a:noFill/>
          <a:ln w="9525" cap="flat" cmpd="sng">
            <a:solidFill>
              <a:srgbClr val="D8D8D8">
                <a:alpha val="100000"/>
              </a:srgbClr>
            </a:solidFill>
            <a:prstDash val="solid"/>
            <a:miter/>
          </a:ln>
        </p:spPr>
      </p:sp>
      <p:sp>
        <p:nvSpPr>
          <p:cNvPr id="1049346" name="矩形 1049345"/>
          <p:cNvSpPr/>
          <p:nvPr/>
        </p:nvSpPr>
        <p:spPr>
          <a:xfrm>
            <a:off x="1692275" y="2016125"/>
            <a:ext cx="5688012" cy="6477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pPr lvl="0">
              <a:buFontTx/>
              <a:buNone/>
            </a:pPr>
            <a:r>
              <a:rPr lang="en-US" altLang="zh-CN" sz="3600">
                <a:solidFill>
                  <a:schemeClr val="lt1"/>
                </a:solidFill>
                <a:latin typeface="微软雅黑" pitchFamily="34" charset="-122"/>
                <a:ea typeface="宋体" pitchFamily="2" charset="-122"/>
                <a:sym typeface="微软雅黑" pitchFamily="34" charset="-122"/>
              </a:rPr>
              <a:t>—— THANK YOU</a:t>
            </a:r>
            <a:r>
              <a:rPr lang="zh-CN" altLang="en-US" sz="3600">
                <a:solidFill>
                  <a:schemeClr val="lt1"/>
                </a:solidFill>
                <a:latin typeface="微软雅黑" pitchFamily="34" charset="-122"/>
                <a:sym typeface="微软雅黑" pitchFamily="34" charset="-122"/>
              </a:rPr>
              <a:t>！ </a:t>
            </a:r>
            <a:r>
              <a:rPr lang="en-US" altLang="zh-CN" sz="3600">
                <a:solidFill>
                  <a:schemeClr val="lt1"/>
                </a:solidFill>
                <a:latin typeface="微软雅黑" pitchFamily="34" charset="-122"/>
                <a:ea typeface="宋体" pitchFamily="2" charset="-122"/>
                <a:sym typeface="微软雅黑" pitchFamily="34" charset="-122"/>
              </a:rPr>
              <a:t>——</a:t>
            </a:r>
          </a:p>
        </p:txBody>
      </p:sp>
      <p:sp>
        <p:nvSpPr>
          <p:cNvPr id="1049347" name="矩形 1049346"/>
          <p:cNvSpPr/>
          <p:nvPr/>
        </p:nvSpPr>
        <p:spPr>
          <a:xfrm>
            <a:off x="3995737" y="4460875"/>
            <a:ext cx="2049462" cy="1014412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pPr lvl="0">
              <a:buFontTx/>
              <a:buNone/>
            </a:pPr>
            <a:r>
              <a:rPr lang="en-US" altLang="zh-CN" sz="6000">
                <a:solidFill>
                  <a:srgbClr val="606060"/>
                </a:solidFill>
                <a:latin typeface="微软雅黑" pitchFamily="34" charset="-122"/>
                <a:ea typeface="宋体" pitchFamily="2" charset="-122"/>
                <a:sym typeface="微软雅黑" pitchFamily="34" charset="-122"/>
              </a:rPr>
              <a:t>....</a:t>
            </a:r>
          </a:p>
        </p:txBody>
      </p:sp>
      <p:sp>
        <p:nvSpPr>
          <p:cNvPr id="1049348" name="矩形 1049347"/>
          <p:cNvSpPr/>
          <p:nvPr/>
        </p:nvSpPr>
        <p:spPr>
          <a:xfrm>
            <a:off x="4716462" y="4391025"/>
            <a:ext cx="387350" cy="110807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t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微软雅黑" pitchFamily="34" charset="-122"/>
                <a:sym typeface="Arial" charset="0"/>
              </a:defRPr>
            </a:lvl5pPr>
          </a:lstStyle>
          <a:p>
            <a:pPr lvl="0">
              <a:buFontTx/>
              <a:buNone/>
            </a:pPr>
            <a:r>
              <a:rPr lang="en-US" altLang="zh-CN" sz="6600">
                <a:solidFill>
                  <a:srgbClr val="F2F2F2"/>
                </a:solidFill>
                <a:latin typeface="微软雅黑" pitchFamily="34" charset="-122"/>
                <a:ea typeface="宋体" pitchFamily="2" charset="-122"/>
                <a:sym typeface="微软雅黑" pitchFamily="34" charset="-122"/>
              </a:rPr>
              <a:t>.</a:t>
            </a:r>
          </a:p>
        </p:txBody>
      </p:sp>
    </p:spTree>
  </p:cSld>
  <p:clrMapOvr>
    <a:masterClrMapping/>
  </p:clrMapOvr>
  <p:transition spd="slow" advTm="3696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93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9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49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93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第一堂课</a:t>
            </a: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37039" y="2209123"/>
            <a:ext cx="2638425" cy="1478525"/>
          </a:xfrm>
        </p:spPr>
      </p:pic>
      <p:sp>
        <p:nvSpPr>
          <p:cNvPr id="10243" name="TextBox 3"/>
          <p:cNvSpPr txBox="1">
            <a:spLocks noChangeArrowheads="1"/>
          </p:cNvSpPr>
          <p:nvPr/>
        </p:nvSpPr>
        <p:spPr bwMode="auto">
          <a:xfrm>
            <a:off x="1539876" y="1413199"/>
            <a:ext cx="7243763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/>
              <a:t>2020</a:t>
            </a:r>
            <a:r>
              <a:rPr lang="zh-CN" altLang="en-US"/>
              <a:t>年</a:t>
            </a:r>
            <a:r>
              <a:rPr lang="en-US" altLang="zh-CN"/>
              <a:t>8</a:t>
            </a:r>
            <a:r>
              <a:rPr lang="zh-CN" altLang="en-US"/>
              <a:t>月初广东惠来县肠粉中毒事件：</a:t>
            </a:r>
            <a:r>
              <a:rPr lang="en-US" altLang="zh-CN"/>
              <a:t>11</a:t>
            </a:r>
            <a:r>
              <a:rPr lang="zh-CN" altLang="en-US"/>
              <a:t>人疑似中毒，</a:t>
            </a:r>
            <a:r>
              <a:rPr lang="en-US" altLang="zh-CN"/>
              <a:t>1</a:t>
            </a:r>
            <a:r>
              <a:rPr lang="zh-CN" altLang="en-US"/>
              <a:t>人抢救无效</a:t>
            </a:r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杭州凉拌木耳中毒事件</a:t>
            </a:r>
            <a:endParaRPr lang="en-US" altLang="zh-CN"/>
          </a:p>
          <a:p>
            <a:r>
              <a:rPr lang="zh-CN" altLang="en-US"/>
              <a:t>椰毒假单胞菌</a:t>
            </a:r>
            <a:r>
              <a:rPr lang="en-US" altLang="zh-CN"/>
              <a:t>—</a:t>
            </a:r>
            <a:r>
              <a:rPr lang="zh-CN" altLang="en-US"/>
              <a:t>米酵菌酸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为什么学</a:t>
            </a:r>
            <a:r>
              <a:rPr lang="en-US" altLang="zh-CN" smtClean="0"/>
              <a:t>—</a:t>
            </a:r>
            <a:r>
              <a:rPr lang="zh-CN" altLang="en-US" smtClean="0"/>
              <a:t>课程目标</a:t>
            </a:r>
          </a:p>
        </p:txBody>
      </p:sp>
      <p:sp>
        <p:nvSpPr>
          <p:cNvPr id="11266" name="内容占位符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mtClean="0"/>
              <a:t>自己的健康</a:t>
            </a:r>
            <a:endParaRPr lang="en-US" altLang="zh-CN" smtClean="0"/>
          </a:p>
          <a:p>
            <a:pPr>
              <a:buFont typeface="Symbol" pitchFamily="18" charset="2"/>
              <a:buNone/>
            </a:pPr>
            <a:r>
              <a:rPr lang="en-US" altLang="zh-CN" sz="2400" smtClean="0">
                <a:latin typeface="楷体" pitchFamily="49" charset="-122"/>
                <a:ea typeface="楷体" pitchFamily="49" charset="-122"/>
              </a:rPr>
              <a:t>   2017</a:t>
            </a:r>
            <a:r>
              <a:rPr lang="zh-CN" altLang="en-US" sz="2400" smtClean="0">
                <a:latin typeface="楷体" pitchFamily="49" charset="-122"/>
                <a:ea typeface="楷体" pitchFamily="49" charset="-122"/>
              </a:rPr>
              <a:t>国务院办公厅发布</a:t>
            </a:r>
            <a:r>
              <a:rPr lang="en-US" altLang="zh-CN" sz="2400" smtClean="0"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2400" smtClean="0">
                <a:latin typeface="楷体" pitchFamily="49" charset="-122"/>
                <a:ea typeface="楷体" pitchFamily="49" charset="-122"/>
              </a:rPr>
              <a:t>国民营养计划</a:t>
            </a:r>
            <a:r>
              <a:rPr lang="en-US" altLang="zh-CN" sz="2400" smtClean="0">
                <a:latin typeface="楷体" pitchFamily="49" charset="-122"/>
                <a:ea typeface="楷体" pitchFamily="49" charset="-122"/>
              </a:rPr>
              <a:t>2017-2030》</a:t>
            </a:r>
          </a:p>
          <a:p>
            <a:r>
              <a:rPr lang="zh-CN" altLang="en-US" smtClean="0"/>
              <a:t>专业的发展</a:t>
            </a:r>
            <a:endParaRPr lang="en-US" altLang="zh-CN" smtClean="0"/>
          </a:p>
          <a:p>
            <a:pPr>
              <a:buFont typeface="Symbol" pitchFamily="18" charset="2"/>
              <a:buNone/>
            </a:pPr>
            <a:r>
              <a:rPr lang="zh-CN" altLang="en-US" sz="2400" smtClean="0">
                <a:latin typeface="楷体" pitchFamily="49" charset="-122"/>
                <a:ea typeface="楷体" pitchFamily="49" charset="-122"/>
              </a:rPr>
              <a:t>  通过毕业生追踪调查发现：酒店餐饮管理岗是酒店专业毕业生主要的提升岗位，所以我们针对性的开设了食品营养与卫生课程</a:t>
            </a:r>
          </a:p>
          <a:p>
            <a:pPr>
              <a:buFont typeface="Symbol" pitchFamily="18" charset="2"/>
              <a:buNone/>
            </a:pPr>
            <a:r>
              <a:rPr lang="zh-CN" altLang="en-US" sz="2400" smtClean="0">
                <a:latin typeface="楷体" pitchFamily="49" charset="-122"/>
                <a:ea typeface="楷体" pitchFamily="49" charset="-122"/>
              </a:rPr>
              <a:t>  万豪集团旗下各酒店都设置食品卫生员岗位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学什么</a:t>
            </a:r>
            <a:r>
              <a:rPr lang="en-US" altLang="zh-CN" smtClean="0"/>
              <a:t>—</a:t>
            </a:r>
            <a:r>
              <a:rPr lang="zh-CN" altLang="en-US" smtClean="0"/>
              <a:t>课程框架</a:t>
            </a:r>
          </a:p>
        </p:txBody>
      </p:sp>
      <p:sp>
        <p:nvSpPr>
          <p:cNvPr id="12290" name="内容占位符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Symbol" pitchFamily="18" charset="2"/>
              <a:buNone/>
            </a:pPr>
            <a:endParaRPr lang="zh-CN" altLang="en-US" smtClean="0"/>
          </a:p>
          <a:p>
            <a:pPr eaLnBrk="1" hangingPunct="1">
              <a:buFont typeface="Symbol" pitchFamily="18" charset="2"/>
              <a:buNone/>
            </a:pPr>
            <a:r>
              <a:rPr lang="en-US" altLang="zh-CN" smtClean="0"/>
              <a:t>1</a:t>
            </a:r>
            <a:r>
              <a:rPr lang="zh-CN" altLang="en-US" smtClean="0"/>
              <a:t>食品营养</a:t>
            </a:r>
            <a:endParaRPr lang="en-US" altLang="zh-CN" smtClean="0"/>
          </a:p>
          <a:p>
            <a:pPr eaLnBrk="1" hangingPunct="1">
              <a:buFont typeface="Symbol" pitchFamily="18" charset="2"/>
              <a:buNone/>
            </a:pPr>
            <a:endParaRPr lang="en-US" altLang="zh-CN" smtClean="0"/>
          </a:p>
          <a:p>
            <a:pPr eaLnBrk="1" hangingPunct="1">
              <a:buFont typeface="Symbol" pitchFamily="18" charset="2"/>
              <a:buNone/>
            </a:pPr>
            <a:r>
              <a:rPr lang="en-US" altLang="zh-CN" smtClean="0"/>
              <a:t>2.</a:t>
            </a:r>
            <a:r>
              <a:rPr lang="zh-CN" altLang="en-US" smtClean="0"/>
              <a:t>食品卫生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矩形 502785"/>
          <p:cNvSpPr>
            <a:spLocks noChangeArrowheads="1"/>
          </p:cNvSpPr>
          <p:nvPr/>
        </p:nvSpPr>
        <p:spPr bwMode="auto">
          <a:xfrm>
            <a:off x="900113" y="581278"/>
            <a:ext cx="1008062" cy="1754499"/>
          </a:xfrm>
          <a:prstGeom prst="rect">
            <a:avLst/>
          </a:prstGeom>
          <a:gradFill rotWithShape="1">
            <a:gsLst>
              <a:gs pos="0">
                <a:srgbClr val="764700"/>
              </a:gs>
              <a:gs pos="50000">
                <a:srgbClr val="FF9900"/>
              </a:gs>
              <a:gs pos="100000">
                <a:srgbClr val="7647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 sz="2000"/>
          </a:p>
        </p:txBody>
      </p:sp>
      <p:sp>
        <p:nvSpPr>
          <p:cNvPr id="13314" name="矩形 502786"/>
          <p:cNvSpPr>
            <a:spLocks noChangeArrowheads="1"/>
          </p:cNvSpPr>
          <p:nvPr/>
        </p:nvSpPr>
        <p:spPr bwMode="auto">
          <a:xfrm>
            <a:off x="2339976" y="1126560"/>
            <a:ext cx="2087563" cy="422626"/>
          </a:xfrm>
          <a:prstGeom prst="rect">
            <a:avLst/>
          </a:prstGeom>
          <a:gradFill rotWithShape="1">
            <a:gsLst>
              <a:gs pos="0">
                <a:srgbClr val="765E2F"/>
              </a:gs>
              <a:gs pos="50000">
                <a:srgbClr val="FFCC66"/>
              </a:gs>
              <a:gs pos="100000">
                <a:srgbClr val="765E2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zh-CN" altLang="en-US" sz="2000" b="1"/>
              <a:t>各类食物的营养价值</a:t>
            </a:r>
          </a:p>
        </p:txBody>
      </p:sp>
      <p:sp>
        <p:nvSpPr>
          <p:cNvPr id="13315" name="矩形 502787"/>
          <p:cNvSpPr>
            <a:spLocks noChangeArrowheads="1"/>
          </p:cNvSpPr>
          <p:nvPr/>
        </p:nvSpPr>
        <p:spPr bwMode="auto">
          <a:xfrm>
            <a:off x="2339976" y="2033140"/>
            <a:ext cx="2087563" cy="422626"/>
          </a:xfrm>
          <a:prstGeom prst="rect">
            <a:avLst/>
          </a:prstGeom>
          <a:gradFill rotWithShape="1">
            <a:gsLst>
              <a:gs pos="0">
                <a:srgbClr val="765E2F"/>
              </a:gs>
              <a:gs pos="50000">
                <a:srgbClr val="FFCC66"/>
              </a:gs>
              <a:gs pos="100000">
                <a:srgbClr val="765E2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zh-CN" altLang="en-US" sz="2000" b="1"/>
              <a:t>餐饮营养学</a:t>
            </a:r>
          </a:p>
        </p:txBody>
      </p:sp>
      <p:sp>
        <p:nvSpPr>
          <p:cNvPr id="13316" name="矩形 502788"/>
          <p:cNvSpPr>
            <a:spLocks noChangeArrowheads="1"/>
          </p:cNvSpPr>
          <p:nvPr/>
        </p:nvSpPr>
        <p:spPr bwMode="auto">
          <a:xfrm>
            <a:off x="2339976" y="218646"/>
            <a:ext cx="2087563" cy="422627"/>
          </a:xfrm>
          <a:prstGeom prst="rect">
            <a:avLst/>
          </a:prstGeom>
          <a:gradFill rotWithShape="1">
            <a:gsLst>
              <a:gs pos="0">
                <a:srgbClr val="765E2F"/>
              </a:gs>
              <a:gs pos="50000">
                <a:srgbClr val="FFCC66"/>
              </a:gs>
              <a:gs pos="100000">
                <a:srgbClr val="765E2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zh-CN" altLang="en-US" sz="2000" b="1"/>
              <a:t>营养学基础</a:t>
            </a:r>
          </a:p>
        </p:txBody>
      </p:sp>
      <p:sp>
        <p:nvSpPr>
          <p:cNvPr id="13317" name="矩形 502789"/>
          <p:cNvSpPr>
            <a:spLocks noChangeArrowheads="1"/>
          </p:cNvSpPr>
          <p:nvPr/>
        </p:nvSpPr>
        <p:spPr bwMode="auto">
          <a:xfrm>
            <a:off x="2339976" y="4875535"/>
            <a:ext cx="2087563" cy="422626"/>
          </a:xfrm>
          <a:prstGeom prst="rect">
            <a:avLst/>
          </a:prstGeom>
          <a:gradFill rotWithShape="1">
            <a:gsLst>
              <a:gs pos="0">
                <a:srgbClr val="765E2F"/>
              </a:gs>
              <a:gs pos="50000">
                <a:srgbClr val="FFCC66"/>
              </a:gs>
              <a:gs pos="100000">
                <a:srgbClr val="765E2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zh-CN" altLang="en-US" sz="2000" b="1"/>
              <a:t>食品安全监督</a:t>
            </a:r>
          </a:p>
        </p:txBody>
      </p:sp>
      <p:sp>
        <p:nvSpPr>
          <p:cNvPr id="13318" name="矩形 502790"/>
          <p:cNvSpPr>
            <a:spLocks noChangeArrowheads="1"/>
          </p:cNvSpPr>
          <p:nvPr/>
        </p:nvSpPr>
        <p:spPr bwMode="auto">
          <a:xfrm>
            <a:off x="2339976" y="3907628"/>
            <a:ext cx="2087563" cy="422626"/>
          </a:xfrm>
          <a:prstGeom prst="rect">
            <a:avLst/>
          </a:prstGeom>
          <a:gradFill rotWithShape="1">
            <a:gsLst>
              <a:gs pos="0">
                <a:srgbClr val="765E2F"/>
              </a:gs>
              <a:gs pos="50000">
                <a:srgbClr val="FFCC66"/>
              </a:gs>
              <a:gs pos="100000">
                <a:srgbClr val="765E2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zh-CN" altLang="en-US" sz="2000" b="1"/>
              <a:t>食物中毒及预防</a:t>
            </a:r>
          </a:p>
        </p:txBody>
      </p:sp>
      <p:sp>
        <p:nvSpPr>
          <p:cNvPr id="13319" name="矩形 502791"/>
          <p:cNvSpPr>
            <a:spLocks noChangeArrowheads="1"/>
          </p:cNvSpPr>
          <p:nvPr/>
        </p:nvSpPr>
        <p:spPr bwMode="auto">
          <a:xfrm>
            <a:off x="2339976" y="2939720"/>
            <a:ext cx="2087563" cy="422626"/>
          </a:xfrm>
          <a:prstGeom prst="rect">
            <a:avLst/>
          </a:prstGeom>
          <a:gradFill rotWithShape="1">
            <a:gsLst>
              <a:gs pos="0">
                <a:srgbClr val="765E2F"/>
              </a:gs>
              <a:gs pos="50000">
                <a:srgbClr val="FFCC66"/>
              </a:gs>
              <a:gs pos="100000">
                <a:srgbClr val="765E2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zh-CN" altLang="en-US" sz="2000" b="1"/>
              <a:t>食品安全基础</a:t>
            </a:r>
          </a:p>
        </p:txBody>
      </p:sp>
      <p:sp>
        <p:nvSpPr>
          <p:cNvPr id="13320" name="矩形 502792"/>
          <p:cNvSpPr>
            <a:spLocks noChangeArrowheads="1"/>
          </p:cNvSpPr>
          <p:nvPr/>
        </p:nvSpPr>
        <p:spPr bwMode="auto">
          <a:xfrm>
            <a:off x="5795963" y="218646"/>
            <a:ext cx="2089150" cy="422627"/>
          </a:xfrm>
          <a:prstGeom prst="rect">
            <a:avLst/>
          </a:prstGeom>
          <a:gradFill rotWithShape="1">
            <a:gsLst>
              <a:gs pos="0">
                <a:srgbClr val="5E762F"/>
              </a:gs>
              <a:gs pos="50000">
                <a:srgbClr val="CCFF66"/>
              </a:gs>
              <a:gs pos="100000">
                <a:srgbClr val="5E762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zh-CN" altLang="en-US" sz="2000" b="1">
                <a:ea typeface="隶书" pitchFamily="49" charset="-122"/>
              </a:rPr>
              <a:t>我们需要的营养</a:t>
            </a:r>
          </a:p>
        </p:txBody>
      </p:sp>
      <p:sp>
        <p:nvSpPr>
          <p:cNvPr id="13321" name="矩形 502793"/>
          <p:cNvSpPr>
            <a:spLocks noChangeArrowheads="1"/>
          </p:cNvSpPr>
          <p:nvPr/>
        </p:nvSpPr>
        <p:spPr bwMode="auto">
          <a:xfrm>
            <a:off x="5795963" y="1126560"/>
            <a:ext cx="2089150" cy="422626"/>
          </a:xfrm>
          <a:prstGeom prst="rect">
            <a:avLst/>
          </a:prstGeom>
          <a:gradFill rotWithShape="1">
            <a:gsLst>
              <a:gs pos="0">
                <a:srgbClr val="5E762F"/>
              </a:gs>
              <a:gs pos="50000">
                <a:srgbClr val="CCFF66"/>
              </a:gs>
              <a:gs pos="100000">
                <a:srgbClr val="5E762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zh-CN" altLang="en-US" sz="2000" b="1">
                <a:ea typeface="隶书" pitchFamily="49" charset="-122"/>
              </a:rPr>
              <a:t>哪些食物含有</a:t>
            </a:r>
          </a:p>
        </p:txBody>
      </p:sp>
      <p:sp>
        <p:nvSpPr>
          <p:cNvPr id="13322" name="矩形 502794"/>
          <p:cNvSpPr>
            <a:spLocks noChangeArrowheads="1"/>
          </p:cNvSpPr>
          <p:nvPr/>
        </p:nvSpPr>
        <p:spPr bwMode="auto">
          <a:xfrm>
            <a:off x="5795963" y="2033140"/>
            <a:ext cx="2089150" cy="422626"/>
          </a:xfrm>
          <a:prstGeom prst="rect">
            <a:avLst/>
          </a:prstGeom>
          <a:gradFill rotWithShape="1">
            <a:gsLst>
              <a:gs pos="0">
                <a:srgbClr val="5E762F"/>
              </a:gs>
              <a:gs pos="50000">
                <a:srgbClr val="CCFF66"/>
              </a:gs>
              <a:gs pos="100000">
                <a:srgbClr val="5E762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zh-CN" altLang="en-US" sz="2000" b="1">
                <a:ea typeface="隶书" pitchFamily="49" charset="-122"/>
              </a:rPr>
              <a:t>怎么吃</a:t>
            </a:r>
          </a:p>
        </p:txBody>
      </p:sp>
      <p:sp>
        <p:nvSpPr>
          <p:cNvPr id="13323" name="矩形 502795"/>
          <p:cNvSpPr>
            <a:spLocks noChangeArrowheads="1"/>
          </p:cNvSpPr>
          <p:nvPr/>
        </p:nvSpPr>
        <p:spPr bwMode="auto">
          <a:xfrm>
            <a:off x="5795963" y="2939720"/>
            <a:ext cx="2089150" cy="422626"/>
          </a:xfrm>
          <a:prstGeom prst="rect">
            <a:avLst/>
          </a:prstGeom>
          <a:gradFill rotWithShape="1">
            <a:gsLst>
              <a:gs pos="0">
                <a:srgbClr val="5E762F"/>
              </a:gs>
              <a:gs pos="50000">
                <a:srgbClr val="CCFF66"/>
              </a:gs>
              <a:gs pos="100000">
                <a:srgbClr val="5E762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zh-CN" altLang="en-US" sz="2000" b="1">
                <a:ea typeface="隶书" pitchFamily="49" charset="-122"/>
              </a:rPr>
              <a:t>食物的污染</a:t>
            </a:r>
          </a:p>
        </p:txBody>
      </p:sp>
      <p:sp>
        <p:nvSpPr>
          <p:cNvPr id="13324" name="矩形 502796"/>
          <p:cNvSpPr>
            <a:spLocks noChangeArrowheads="1"/>
          </p:cNvSpPr>
          <p:nvPr/>
        </p:nvSpPr>
        <p:spPr bwMode="auto">
          <a:xfrm>
            <a:off x="5795963" y="3907628"/>
            <a:ext cx="2089150" cy="422626"/>
          </a:xfrm>
          <a:prstGeom prst="rect">
            <a:avLst/>
          </a:prstGeom>
          <a:gradFill rotWithShape="1">
            <a:gsLst>
              <a:gs pos="0">
                <a:srgbClr val="5E762F"/>
              </a:gs>
              <a:gs pos="50000">
                <a:srgbClr val="CCFF66"/>
              </a:gs>
              <a:gs pos="100000">
                <a:srgbClr val="5E762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zh-CN" altLang="en-US" sz="2000" b="1">
                <a:ea typeface="隶书" pitchFamily="49" charset="-122"/>
              </a:rPr>
              <a:t>吃污染食物的后果</a:t>
            </a:r>
          </a:p>
        </p:txBody>
      </p:sp>
      <p:sp>
        <p:nvSpPr>
          <p:cNvPr id="13325" name="矩形 502797"/>
          <p:cNvSpPr>
            <a:spLocks noChangeArrowheads="1"/>
          </p:cNvSpPr>
          <p:nvPr/>
        </p:nvSpPr>
        <p:spPr bwMode="auto">
          <a:xfrm>
            <a:off x="5795963" y="4875535"/>
            <a:ext cx="2089150" cy="422626"/>
          </a:xfrm>
          <a:prstGeom prst="rect">
            <a:avLst/>
          </a:prstGeom>
          <a:gradFill rotWithShape="1">
            <a:gsLst>
              <a:gs pos="0">
                <a:srgbClr val="5E762F"/>
              </a:gs>
              <a:gs pos="50000">
                <a:srgbClr val="CCFF66"/>
              </a:gs>
              <a:gs pos="100000">
                <a:srgbClr val="5E762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zh-CN" altLang="en-US" sz="2000" b="1">
                <a:ea typeface="隶书" pitchFamily="49" charset="-122"/>
              </a:rPr>
              <a:t>怎样预防与管理</a:t>
            </a:r>
          </a:p>
        </p:txBody>
      </p:sp>
      <p:sp>
        <p:nvSpPr>
          <p:cNvPr id="13326" name="直接连接符 502798"/>
          <p:cNvSpPr>
            <a:spLocks noChangeShapeType="1"/>
          </p:cNvSpPr>
          <p:nvPr/>
        </p:nvSpPr>
        <p:spPr bwMode="auto">
          <a:xfrm>
            <a:off x="4427538" y="461289"/>
            <a:ext cx="1368425" cy="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27" name="直接连接符 502799"/>
          <p:cNvSpPr>
            <a:spLocks noChangeShapeType="1"/>
          </p:cNvSpPr>
          <p:nvPr/>
        </p:nvSpPr>
        <p:spPr bwMode="auto">
          <a:xfrm>
            <a:off x="4427538" y="1307876"/>
            <a:ext cx="1368425" cy="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28" name="直接连接符 502800"/>
          <p:cNvSpPr>
            <a:spLocks noChangeShapeType="1"/>
          </p:cNvSpPr>
          <p:nvPr/>
        </p:nvSpPr>
        <p:spPr bwMode="auto">
          <a:xfrm>
            <a:off x="4427538" y="2214456"/>
            <a:ext cx="1368425" cy="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29" name="直接连接符 502801"/>
          <p:cNvSpPr>
            <a:spLocks noChangeShapeType="1"/>
          </p:cNvSpPr>
          <p:nvPr/>
        </p:nvSpPr>
        <p:spPr bwMode="auto">
          <a:xfrm>
            <a:off x="4427538" y="3182363"/>
            <a:ext cx="1368425" cy="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30" name="直接连接符 502802"/>
          <p:cNvSpPr>
            <a:spLocks noChangeShapeType="1"/>
          </p:cNvSpPr>
          <p:nvPr/>
        </p:nvSpPr>
        <p:spPr bwMode="auto">
          <a:xfrm>
            <a:off x="4427538" y="4150271"/>
            <a:ext cx="1368425" cy="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31" name="直接连接符 502803"/>
          <p:cNvSpPr>
            <a:spLocks noChangeShapeType="1"/>
          </p:cNvSpPr>
          <p:nvPr/>
        </p:nvSpPr>
        <p:spPr bwMode="auto">
          <a:xfrm>
            <a:off x="4427538" y="5116845"/>
            <a:ext cx="1368425" cy="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32" name="左大括号 502804"/>
          <p:cNvSpPr>
            <a:spLocks/>
          </p:cNvSpPr>
          <p:nvPr/>
        </p:nvSpPr>
        <p:spPr bwMode="auto">
          <a:xfrm>
            <a:off x="1908175" y="279974"/>
            <a:ext cx="433388" cy="2055804"/>
          </a:xfrm>
          <a:prstGeom prst="leftBrace">
            <a:avLst>
              <a:gd name="adj1" fmla="val 105959"/>
              <a:gd name="adj2" fmla="val 50000"/>
            </a:avLst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3333" name="左大括号 502804"/>
          <p:cNvSpPr>
            <a:spLocks/>
          </p:cNvSpPr>
          <p:nvPr/>
        </p:nvSpPr>
        <p:spPr bwMode="auto">
          <a:xfrm>
            <a:off x="1835150" y="3061041"/>
            <a:ext cx="433388" cy="2055804"/>
          </a:xfrm>
          <a:prstGeom prst="leftBrace">
            <a:avLst>
              <a:gd name="adj1" fmla="val 105959"/>
              <a:gd name="adj2" fmla="val 50000"/>
            </a:avLst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3334" name="TextBox 23"/>
          <p:cNvSpPr txBox="1">
            <a:spLocks noChangeArrowheads="1"/>
          </p:cNvSpPr>
          <p:nvPr/>
        </p:nvSpPr>
        <p:spPr bwMode="auto">
          <a:xfrm>
            <a:off x="900114" y="581278"/>
            <a:ext cx="9350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/>
              <a:t>食品营养</a:t>
            </a:r>
          </a:p>
        </p:txBody>
      </p:sp>
      <p:sp>
        <p:nvSpPr>
          <p:cNvPr id="13335" name="矩形 502785"/>
          <p:cNvSpPr>
            <a:spLocks noChangeArrowheads="1"/>
          </p:cNvSpPr>
          <p:nvPr/>
        </p:nvSpPr>
        <p:spPr bwMode="auto">
          <a:xfrm>
            <a:off x="827088" y="3182363"/>
            <a:ext cx="1008062" cy="1753165"/>
          </a:xfrm>
          <a:prstGeom prst="rect">
            <a:avLst/>
          </a:prstGeom>
          <a:gradFill rotWithShape="1">
            <a:gsLst>
              <a:gs pos="0">
                <a:srgbClr val="764700"/>
              </a:gs>
              <a:gs pos="50000">
                <a:srgbClr val="FF9900"/>
              </a:gs>
              <a:gs pos="100000">
                <a:srgbClr val="7647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 sz="2000"/>
          </a:p>
        </p:txBody>
      </p:sp>
      <p:sp>
        <p:nvSpPr>
          <p:cNvPr id="13336" name="TextBox 25"/>
          <p:cNvSpPr txBox="1">
            <a:spLocks noChangeArrowheads="1"/>
          </p:cNvSpPr>
          <p:nvPr/>
        </p:nvSpPr>
        <p:spPr bwMode="auto">
          <a:xfrm>
            <a:off x="1042989" y="3242357"/>
            <a:ext cx="6492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/>
              <a:t>食品卫生</a:t>
            </a:r>
          </a:p>
        </p:txBody>
      </p:sp>
      <p:sp>
        <p:nvSpPr>
          <p:cNvPr id="13337" name="内容占位符 26"/>
          <p:cNvSpPr>
            <a:spLocks noGrp="1" noChangeArrowheads="1"/>
          </p:cNvSpPr>
          <p:nvPr>
            <p:ph/>
          </p:nvPr>
        </p:nvSpPr>
        <p:spPr>
          <a:xfrm>
            <a:off x="900113" y="945244"/>
            <a:ext cx="7797800" cy="4550232"/>
          </a:xfrm>
        </p:spPr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79973"/>
            <a:ext cx="4114800" cy="50795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Symbol" pitchFamily="18" charset="2"/>
              <a:buNone/>
            </a:pPr>
            <a:r>
              <a:rPr lang="zh-CN" altLang="en-US" b="1" smtClean="0">
                <a:latin typeface="宋体" pitchFamily="2" charset="-122"/>
              </a:rPr>
              <a:t>课 程 内 容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None/>
            </a:pPr>
            <a:endParaRPr lang="en-US" altLang="zh-CN" sz="3600" b="1" smtClean="0">
              <a:ea typeface="黑体" pitchFamily="49" charset="-122"/>
            </a:endParaRPr>
          </a:p>
        </p:txBody>
      </p:sp>
      <p:graphicFrame>
        <p:nvGraphicFramePr>
          <p:cNvPr id="14339" name="内容占位符 14338"/>
          <p:cNvGraphicFramePr>
            <a:graphicFrameLocks noGrp="1"/>
          </p:cNvGraphicFramePr>
          <p:nvPr>
            <p:ph sz="half" idx="2"/>
          </p:nvPr>
        </p:nvGraphicFramePr>
        <p:xfrm>
          <a:off x="1187451" y="702600"/>
          <a:ext cx="7129463" cy="4476904"/>
        </p:xfrm>
        <a:graphic>
          <a:graphicData uri="http://schemas.openxmlformats.org/drawingml/2006/table">
            <a:tbl>
              <a:tblPr/>
              <a:tblGrid>
                <a:gridCol w="576263"/>
                <a:gridCol w="1512887"/>
                <a:gridCol w="3382963"/>
                <a:gridCol w="1657350"/>
              </a:tblGrid>
              <a:tr h="30263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序号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_GB2312" pitchFamily="49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项目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_GB2312" pitchFamily="49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任务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_GB2312" pitchFamily="49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学时分配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_GB2312" pitchFamily="49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637">
                <a:tc rowSpan="6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endParaRPr lang="en-US" altLang="zh-CN" sz="1200" b="1" dirty="0">
                        <a:latin typeface="仿宋_GB2312" pitchFamily="49" charset="-122"/>
                        <a:cs typeface="Times New Roman" panose="02020603050405020304" pitchFamily="18" charset="0"/>
                      </a:endParaRPr>
                    </a:p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200" b="1" dirty="0">
                          <a:latin typeface="仿宋_GB2312" pitchFamily="49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altLang="zh-CN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endParaRPr lang="zh-CN" altLang="zh-CN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endParaRPr lang="en-US" altLang="zh-CN" sz="1200" b="1" dirty="0">
                        <a:latin typeface="仿宋_GB2312" pitchFamily="49" charset="-122"/>
                        <a:cs typeface="Times New Roman" panose="02020603050405020304" pitchFamily="18" charset="0"/>
                      </a:endParaRPr>
                    </a:p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营养学基础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b="1" dirty="0">
                          <a:latin typeface="仿宋_GB2312" pitchFamily="49" charset="-122"/>
                          <a:cs typeface="Times New Roman" panose="02020603050405020304" pitchFamily="18" charset="0"/>
                        </a:rPr>
                        <a:t>第一堂课</a:t>
                      </a:r>
                      <a:r>
                        <a:rPr lang="en-US" altLang="zh-CN" sz="1200" b="1" dirty="0">
                          <a:latin typeface="仿宋_GB2312" pitchFamily="49" charset="-122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zh-CN" altLang="en-US" sz="12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绪论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zh-CN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638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蛋白质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_GB2312" pitchFamily="49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zh-CN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637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脂类</a:t>
                      </a:r>
                      <a:r>
                        <a:rPr lang="en-US" altLang="zh-CN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zh-CN" altLang="en-US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能量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zh-CN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638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碳水化合物</a:t>
                      </a:r>
                      <a:r>
                        <a:rPr lang="en-US" altLang="zh-CN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zh-CN" altLang="en-US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其他营养素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altLang="zh-CN" sz="12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637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矿物质（分小组讲解）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zh-CN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30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维生素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zh-CN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632">
                <a:tc gridSpan="4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关于营养的谣言粉碎机</a:t>
                      </a:r>
                      <a:r>
                        <a:rPr lang="en-US" altLang="zh-CN" sz="12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zh-CN" altLang="en-US" sz="12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饮食谚语任务汇报（</a:t>
                      </a:r>
                      <a:r>
                        <a:rPr lang="en-US" altLang="zh-CN" sz="12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CN" altLang="en-US" sz="12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课时）</a:t>
                      </a:r>
                      <a:endParaRPr lang="zh-CN" altLang="zh-CN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62632">
                <a:tc rowSpan="2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zh-CN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各类食物的营养价值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_GB2312" pitchFamily="49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食物营养评价</a:t>
                      </a:r>
                      <a:r>
                        <a:rPr lang="en-US" altLang="zh-CN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zh-CN" altLang="en-US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植物营养价值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200" b="1" dirty="0">
                          <a:latin typeface="仿宋_GB2312" pitchFamily="49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zh-CN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636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动物食品营养价值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CN" altLang="zh-CN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628">
                <a:tc gridSpan="4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牛奶及奶制品的选择</a:t>
                      </a:r>
                      <a:r>
                        <a:rPr lang="en-US" altLang="zh-CN" sz="12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zh-CN" altLang="en-US" sz="12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食材挑选任务汇报（</a:t>
                      </a:r>
                      <a:r>
                        <a:rPr lang="en-US" altLang="zh-CN" sz="12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CN" altLang="en-US" sz="12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课时）</a:t>
                      </a:r>
                      <a:endParaRPr lang="zh-CN" altLang="zh-CN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03971">
                <a:tc rowSpan="3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CN" altLang="zh-CN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餐饮营养学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_GB2312" pitchFamily="49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合理营养</a:t>
                      </a:r>
                      <a:r>
                        <a:rPr lang="en-US" altLang="zh-CN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zh-CN" altLang="en-US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膳食指南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zh-CN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638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膳食宝塔</a:t>
                      </a:r>
                      <a:r>
                        <a:rPr lang="en-US" altLang="zh-CN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zh-CN" altLang="en-US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特殊人群营养与膳食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zh-CN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637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b="1" dirty="0">
                          <a:latin typeface="仿宋_GB2312" pitchFamily="49" charset="-122"/>
                          <a:cs typeface="Times New Roman" panose="02020603050405020304" pitchFamily="18" charset="0"/>
                        </a:rPr>
                        <a:t>合理营养与餐饮烹调加工</a:t>
                      </a:r>
                      <a:endParaRPr lang="en-US" altLang="zh-CN" sz="1200" b="1" dirty="0">
                        <a:latin typeface="仿宋_GB2312" pitchFamily="49" charset="-122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zh-CN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表格 15361"/>
          <p:cNvGraphicFramePr/>
          <p:nvPr/>
        </p:nvGraphicFramePr>
        <p:xfrm>
          <a:off x="1258888" y="762594"/>
          <a:ext cx="7129463" cy="3991617"/>
        </p:xfrm>
        <a:graphic>
          <a:graphicData uri="http://schemas.openxmlformats.org/drawingml/2006/table">
            <a:tbl>
              <a:tblPr/>
              <a:tblGrid>
                <a:gridCol w="576263"/>
                <a:gridCol w="1512887"/>
                <a:gridCol w="3382963"/>
                <a:gridCol w="1657350"/>
              </a:tblGrid>
              <a:tr h="30263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序号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_GB2312" pitchFamily="49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项目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_GB2312" pitchFamily="49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任务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_GB2312" pitchFamily="49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学时分配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_GB2312" pitchFamily="49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637">
                <a:tc rowSpan="6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200" b="1" dirty="0">
                          <a:latin typeface="仿宋_GB2312" pitchFamily="49" charset="-122"/>
                          <a:cs typeface="Times New Roman" panose="02020603050405020304" pitchFamily="18" charset="0"/>
                        </a:rPr>
                        <a:t>4</a:t>
                      </a:r>
                      <a:endParaRPr lang="en-US" altLang="zh-CN" sz="1200" b="1" dirty="0">
                        <a:latin typeface="仿宋_GB2312" pitchFamily="49" charset="-122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endParaRPr lang="en-US" altLang="zh-CN" sz="1200" b="1" dirty="0">
                        <a:latin typeface="仿宋_GB2312" pitchFamily="49" charset="-122"/>
                        <a:cs typeface="Times New Roman" panose="02020603050405020304" pitchFamily="18" charset="0"/>
                      </a:endParaRPr>
                    </a:p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食品安全学基础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食品卫生与安全 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_GB2312" pitchFamily="49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zh-CN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638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食品的生物污染 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_GB2312" pitchFamily="49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CN" altLang="zh-CN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637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食品的化学污染 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_GB2312" pitchFamily="49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zh-CN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3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食品的其他污染 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_GB2312" pitchFamily="49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altLang="zh-CN" sz="12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964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食品添加剂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altLang="zh-CN" sz="12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632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食品包装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altLang="zh-CN" sz="12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632">
                <a:tc gridSpan="4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期中书面总结（</a:t>
                      </a:r>
                      <a:r>
                        <a:rPr lang="en-US" altLang="zh-CN" sz="12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altLang="en-US" sz="12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课时）</a:t>
                      </a:r>
                      <a:endParaRPr lang="zh-CN" altLang="zh-CN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70641">
                <a:tc rowSpan="3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CN" altLang="zh-CN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食物中毒及预防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_GB2312" pitchFamily="49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细菌性食源性疾病 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_GB2312" pitchFamily="49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zh-CN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63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化学性毒害与食物中毒 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_GB2312" pitchFamily="49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zh-CN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632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课后题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zh-CN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0631">
                <a:tc gridSpan="4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皮肤美白原理</a:t>
                      </a:r>
                      <a:r>
                        <a:rPr lang="en-US" altLang="zh-CN" sz="12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zh-CN" altLang="en-US" sz="12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转基因食物安全性辩论（</a:t>
                      </a:r>
                      <a:r>
                        <a:rPr lang="en-US" altLang="zh-CN" sz="12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CN" altLang="en-US" sz="12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课时）</a:t>
                      </a:r>
                      <a:endParaRPr lang="zh-CN" altLang="zh-CN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表格 16385"/>
          <p:cNvGraphicFramePr/>
          <p:nvPr/>
        </p:nvGraphicFramePr>
        <p:xfrm>
          <a:off x="1258888" y="1005237"/>
          <a:ext cx="7129463" cy="3327683"/>
        </p:xfrm>
        <a:graphic>
          <a:graphicData uri="http://schemas.openxmlformats.org/drawingml/2006/table">
            <a:tbl>
              <a:tblPr/>
              <a:tblGrid>
                <a:gridCol w="576263"/>
                <a:gridCol w="1512887"/>
                <a:gridCol w="3382963"/>
                <a:gridCol w="1657350"/>
              </a:tblGrid>
              <a:tr h="30263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序号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_GB2312" pitchFamily="49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项目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_GB2312" pitchFamily="49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任务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_GB2312" pitchFamily="49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学时分配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_GB2312" pitchFamily="49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50">
                <a:tc rowSpan="4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CN" altLang="zh-CN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食品安全监督与管理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食品安全法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zh-CN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96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_GB2312" pitchFamily="49" charset="-122"/>
                        </a:rPr>
                        <a:t>餐饮经营场所设施设备</a:t>
                      </a: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zh-CN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627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食品安全过程控制</a:t>
                      </a:r>
                      <a:r>
                        <a:rPr lang="en-US" altLang="zh-CN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zh-CN" altLang="en-US" sz="12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六常管理法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zh-CN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5281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实习各岗位卫生具体操作不足与改进办法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altLang="zh-CN" sz="12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632">
                <a:tc gridSpan="4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根据大学城饮食环境以及自己的条件制作一周食谱（</a:t>
                      </a:r>
                      <a:r>
                        <a:rPr lang="en-US" altLang="zh-CN" sz="12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altLang="en-US" sz="12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课时）</a:t>
                      </a:r>
                      <a:endParaRPr lang="zh-CN" altLang="zh-CN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30635">
                <a:tc gridSpan="4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自由复习</a:t>
                      </a:r>
                      <a:endParaRPr lang="zh-CN" altLang="zh-CN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423960">
                <a:tc gridSpan="2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合计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_GB2312" pitchFamily="49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endParaRPr lang="zh-CN" altLang="zh-CN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32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200" b="1" dirty="0">
                          <a:latin typeface="仿宋_GB2312" pitchFamily="49" charset="-122"/>
                          <a:cs typeface="Times New Roman" panose="02020603050405020304" pitchFamily="18" charset="0"/>
                        </a:rPr>
                        <a:t>68</a:t>
                      </a:r>
                      <a:endParaRPr lang="zh-CN" altLang="zh-CN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怎样学</a:t>
            </a:r>
            <a:r>
              <a:rPr lang="en-US" altLang="zh-CN" smtClean="0"/>
              <a:t>—</a:t>
            </a:r>
            <a:r>
              <a:rPr lang="zh-CN" altLang="en-US" smtClean="0"/>
              <a:t>课程要求</a:t>
            </a:r>
          </a:p>
        </p:txBody>
      </p:sp>
      <p:sp>
        <p:nvSpPr>
          <p:cNvPr id="17410" name="内容占位符 2"/>
          <p:cNvSpPr>
            <a:spLocks noGrp="1" noChangeArrowheads="1"/>
          </p:cNvSpPr>
          <p:nvPr>
            <p:ph idx="1"/>
          </p:nvPr>
        </p:nvSpPr>
        <p:spPr>
          <a:xfrm>
            <a:off x="1258888" y="1126560"/>
            <a:ext cx="7772400" cy="3775639"/>
          </a:xfrm>
        </p:spPr>
        <p:txBody>
          <a:bodyPr/>
          <a:lstStyle/>
          <a:p>
            <a:r>
              <a:rPr lang="zh-CN" altLang="en-US" smtClean="0"/>
              <a:t>开放、辩证的思维</a:t>
            </a:r>
            <a:endParaRPr lang="en-US" altLang="zh-CN" smtClean="0"/>
          </a:p>
          <a:p>
            <a:pPr>
              <a:buFont typeface="Symbol" pitchFamily="18" charset="2"/>
              <a:buNone/>
            </a:pPr>
            <a:r>
              <a:rPr lang="en-US" altLang="zh-CN" smtClean="0"/>
              <a:t>   </a:t>
            </a:r>
            <a:r>
              <a:rPr lang="zh-CN" altLang="en-US" sz="2400" smtClean="0">
                <a:latin typeface="楷体" pitchFamily="49" charset="-122"/>
                <a:ea typeface="楷体" pitchFamily="49" charset="-122"/>
              </a:rPr>
              <a:t>关于西方营养学与中华饮食</a:t>
            </a:r>
            <a:endParaRPr lang="en-US" altLang="zh-CN" sz="2400" smtClean="0">
              <a:latin typeface="楷体" pitchFamily="49" charset="-122"/>
              <a:ea typeface="楷体" pitchFamily="49" charset="-122"/>
            </a:endParaRPr>
          </a:p>
          <a:p>
            <a:pPr>
              <a:buFont typeface="Symbol" pitchFamily="18" charset="2"/>
              <a:buNone/>
            </a:pPr>
            <a:r>
              <a:rPr lang="en-US" altLang="zh-CN" sz="2400" smtClean="0">
                <a:latin typeface="楷体" pitchFamily="49" charset="-122"/>
                <a:ea typeface="楷体" pitchFamily="49" charset="-122"/>
              </a:rPr>
              <a:t>  </a:t>
            </a:r>
            <a:r>
              <a:rPr lang="zh-CN" altLang="en-US" sz="2400" smtClean="0">
                <a:latin typeface="楷体" pitchFamily="49" charset="-122"/>
                <a:ea typeface="楷体" pitchFamily="49" charset="-122"/>
              </a:rPr>
              <a:t>关于转基因食品</a:t>
            </a:r>
            <a:endParaRPr lang="en-US" altLang="zh-CN" sz="240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smtClean="0"/>
              <a:t>分组完成任务</a:t>
            </a:r>
            <a:endParaRPr lang="en-US" altLang="zh-CN" smtClean="0"/>
          </a:p>
          <a:p>
            <a:pPr>
              <a:buFont typeface="Symbol" pitchFamily="18" charset="2"/>
              <a:buNone/>
            </a:pPr>
            <a:r>
              <a:rPr lang="en-US" altLang="zh-CN" smtClean="0"/>
              <a:t>    </a:t>
            </a:r>
            <a:r>
              <a:rPr lang="zh-CN" altLang="en-US" sz="2400" smtClean="0">
                <a:latin typeface="楷体" pitchFamily="49" charset="-122"/>
                <a:ea typeface="楷体" pitchFamily="49" charset="-122"/>
              </a:rPr>
              <a:t>小组</a:t>
            </a:r>
            <a:r>
              <a:rPr lang="en-US" altLang="zh-CN" sz="2400" smtClean="0">
                <a:latin typeface="楷体" pitchFamily="49" charset="-122"/>
                <a:ea typeface="楷体" pitchFamily="49" charset="-122"/>
              </a:rPr>
              <a:t>3-5</a:t>
            </a:r>
            <a:r>
              <a:rPr lang="zh-CN" altLang="en-US" sz="2400" smtClean="0">
                <a:latin typeface="楷体" pitchFamily="49" charset="-122"/>
                <a:ea typeface="楷体" pitchFamily="49" charset="-122"/>
              </a:rPr>
              <a:t>人，自由组合</a:t>
            </a:r>
            <a:endParaRPr lang="en-US" altLang="zh-CN" sz="240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smtClean="0"/>
              <a:t>考核方式</a:t>
            </a:r>
            <a:endParaRPr lang="en-US" altLang="zh-CN" smtClean="0"/>
          </a:p>
          <a:p>
            <a:pPr>
              <a:buFont typeface="Symbol" pitchFamily="18" charset="2"/>
              <a:buNone/>
            </a:pPr>
            <a:r>
              <a:rPr lang="en-US" altLang="zh-CN" smtClean="0"/>
              <a:t>    </a:t>
            </a:r>
            <a:r>
              <a:rPr lang="zh-CN" altLang="en-US" sz="2400" smtClean="0">
                <a:latin typeface="楷体" pitchFamily="49" charset="-122"/>
                <a:ea typeface="楷体" pitchFamily="49" charset="-122"/>
              </a:rPr>
              <a:t>平时</a:t>
            </a:r>
            <a:r>
              <a:rPr lang="en-US" altLang="zh-CN" sz="2400" smtClean="0">
                <a:latin typeface="楷体" pitchFamily="49" charset="-122"/>
                <a:ea typeface="楷体" pitchFamily="49" charset="-122"/>
              </a:rPr>
              <a:t>30%</a:t>
            </a:r>
            <a:r>
              <a:rPr lang="zh-CN" altLang="en-US" sz="2400" smtClean="0">
                <a:latin typeface="楷体" pitchFamily="49" charset="-122"/>
                <a:ea typeface="楷体" pitchFamily="49" charset="-122"/>
              </a:rPr>
              <a:t>（四次工作任务</a:t>
            </a:r>
            <a:r>
              <a:rPr lang="en-US" altLang="zh-CN" sz="2400" smtClean="0">
                <a:latin typeface="楷体" pitchFamily="49" charset="-122"/>
                <a:ea typeface="楷体" pitchFamily="49" charset="-122"/>
              </a:rPr>
              <a:t>+</a:t>
            </a:r>
            <a:r>
              <a:rPr lang="zh-CN" altLang="en-US" sz="2400" smtClean="0">
                <a:latin typeface="楷体" pitchFamily="49" charset="-122"/>
                <a:ea typeface="楷体" pitchFamily="49" charset="-122"/>
              </a:rPr>
              <a:t>出勤）期末卷面</a:t>
            </a:r>
            <a:r>
              <a:rPr lang="en-US" altLang="zh-CN" sz="2400" smtClean="0">
                <a:latin typeface="楷体" pitchFamily="49" charset="-122"/>
                <a:ea typeface="楷体" pitchFamily="49" charset="-122"/>
              </a:rPr>
              <a:t>70%</a:t>
            </a:r>
          </a:p>
          <a:p>
            <a:r>
              <a:rPr lang="zh-CN" altLang="en-US" smtClean="0"/>
              <a:t>课堂要求</a:t>
            </a:r>
            <a:endParaRPr lang="en-US" altLang="zh-CN" smtClean="0"/>
          </a:p>
          <a:p>
            <a:pPr>
              <a:buFont typeface="Symbol" pitchFamily="18" charset="2"/>
              <a:buNone/>
            </a:pPr>
            <a:r>
              <a:rPr lang="zh-CN" altLang="en-US" sz="2800" smtClean="0"/>
              <a:t>    </a:t>
            </a:r>
            <a:r>
              <a:rPr lang="zh-CN" altLang="en-US" sz="2400" smtClean="0">
                <a:latin typeface="楷体" pitchFamily="49" charset="-122"/>
                <a:ea typeface="楷体" pitchFamily="49" charset="-122"/>
              </a:rPr>
              <a:t>出勤、笔记、关于手机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Default Color Scheme">
      <a:dk1>
        <a:srgbClr val="000000"/>
      </a:dk1>
      <a:lt1>
        <a:srgbClr val="FFFFFF"/>
      </a:lt1>
      <a:dk2>
        <a:srgbClr val="808080"/>
      </a:dk2>
      <a:lt2>
        <a:srgbClr val="00000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000000"/>
      </a:accent5>
      <a:accent6>
        <a:srgbClr val="000000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Color Scheme 1">
        <a:dk1>
          <a:srgbClr val="000000"/>
        </a:dk1>
        <a:lt1>
          <a:srgbClr val="FFFFFF"/>
        </a:lt1>
        <a:dk2>
          <a:srgbClr val="808080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009999"/>
        </a:hlink>
        <a:folHlink>
          <a:srgbClr val="99CC00"/>
        </a:folHlink>
      </a:clrScheme>
    </a:extraClrScheme>
  </a:extraClrSchemeLst>
</a:theme>
</file>

<file path=ppt/theme/theme2.xml><?xml version="1.0" encoding="utf-8"?>
<a:theme xmlns:a="http://schemas.openxmlformats.org/drawingml/2006/main" name="1_Office 主题">
  <a:themeElements>
    <a:clrScheme name="Default Color Scheme">
      <a:dk1>
        <a:srgbClr val="000000"/>
      </a:dk1>
      <a:lt1>
        <a:srgbClr val="FFFFFF"/>
      </a:lt1>
      <a:dk2>
        <a:srgbClr val="808080"/>
      </a:dk2>
      <a:lt2>
        <a:srgbClr val="00000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000000"/>
      </a:accent5>
      <a:accent6>
        <a:srgbClr val="000000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Color Scheme 1">
        <a:dk1>
          <a:srgbClr val="000000"/>
        </a:dk1>
        <a:lt1>
          <a:srgbClr val="FFFFFF"/>
        </a:lt1>
        <a:dk2>
          <a:srgbClr val="808080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009999"/>
        </a:hlink>
        <a:folHlink>
          <a:srgbClr val="99CC00"/>
        </a:folHlink>
      </a:clrScheme>
    </a:extraClrScheme>
  </a:extraClrScheme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</TotalTime>
  <Words>820</Words>
  <Application>Microsoft Office PowerPoint</Application>
  <PresentationFormat>自定义</PresentationFormat>
  <Paragraphs>133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12" baseType="lpstr">
      <vt:lpstr>Office 主题</vt:lpstr>
      <vt:lpstr>1_Office 主题</vt:lpstr>
      <vt:lpstr>食品与营养卫生     </vt:lpstr>
      <vt:lpstr>第一堂课</vt:lpstr>
      <vt:lpstr>为什么学—课程目标</vt:lpstr>
      <vt:lpstr>学什么—课程框架</vt:lpstr>
      <vt:lpstr>幻灯片 5</vt:lpstr>
      <vt:lpstr>幻灯片 6</vt:lpstr>
      <vt:lpstr>幻灯片 7</vt:lpstr>
      <vt:lpstr>幻灯片 8</vt:lpstr>
      <vt:lpstr>怎样学—课程要求</vt:lpstr>
      <vt:lpstr>幻灯片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hs</dc:creator>
  <cp:lastModifiedBy>xbany</cp:lastModifiedBy>
  <cp:revision>97</cp:revision>
  <cp:lastPrinted>2017-05-09T14:40:52Z</cp:lastPrinted>
  <dcterms:created xsi:type="dcterms:W3CDTF">2013-01-24T17:44:00Z</dcterms:created>
  <dcterms:modified xsi:type="dcterms:W3CDTF">2020-09-02T01:07:58Z</dcterms:modified>
</cp:coreProperties>
</file>