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75" r:id="rId5"/>
    <p:sldId id="274" r:id="rId6"/>
    <p:sldId id="273" r:id="rId7"/>
    <p:sldId id="272" r:id="rId8"/>
    <p:sldId id="270" r:id="rId9"/>
    <p:sldId id="269" r:id="rId10"/>
    <p:sldId id="268" r:id="rId11"/>
    <p:sldId id="267" r:id="rId12"/>
    <p:sldId id="266" r:id="rId13"/>
    <p:sldId id="265" r:id="rId14"/>
    <p:sldId id="264" r:id="rId15"/>
    <p:sldId id="263" r:id="rId16"/>
    <p:sldId id="262" r:id="rId17"/>
    <p:sldId id="261" r:id="rId18"/>
    <p:sldId id="260" r:id="rId19"/>
    <p:sldId id="259" r:id="rId20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-100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CN" altLang="en-US" smtClean="0"/>
              <a:t>单击图标添加图片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zh-CN" altLang="en-US" smtClean="0"/>
              <a:t>单击此处编辑母版标题样式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928EEEC7-6A36-4B26-8C76-74EE19FBDFE1}" type="datetimeFigureOut">
              <a:rPr lang="zh-CN" altLang="en-US" smtClean="0"/>
              <a:t>2017/11/21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11537A16-91E5-463A-8AE7-62867088C52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rt456.com/hl/1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zh-CN" b="1" dirty="0"/>
              <a:t>水果鸭梨红酒瓶衬布素描静物示范步骤</a:t>
            </a:r>
            <a:endParaRPr lang="zh-CN" altLang="zh-CN" dirty="0"/>
          </a:p>
          <a:p>
            <a:endParaRPr lang="zh-CN" altLang="en-US" dirty="0"/>
          </a:p>
        </p:txBody>
      </p:sp>
      <p:sp>
        <p:nvSpPr>
          <p:cNvPr id="2" name="标题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素描基础</a:t>
            </a:r>
            <a:r>
              <a:rPr lang="en-US" altLang="zh-CN" dirty="0" smtClean="0"/>
              <a:t>3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379152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en-US" dirty="0" smtClean="0"/>
              <a:t>谢谢！！！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88197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23509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970902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290670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872605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636199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9401406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59552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6919667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120120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zh-CN" altLang="zh-CN" dirty="0"/>
              <a:t>一组最常见的</a:t>
            </a:r>
            <a:r>
              <a:rPr lang="en-US" altLang="zh-CN" dirty="0" err="1">
                <a:hlinkClick r:id="rId2"/>
              </a:rPr>
              <a:t>素描静物</a:t>
            </a:r>
            <a:r>
              <a:rPr lang="zh-CN" altLang="zh-CN" dirty="0"/>
              <a:t>，由一个酒瓶、</a:t>
            </a:r>
            <a:r>
              <a:rPr lang="en-US" altLang="zh-CN" dirty="0"/>
              <a:t>5</a:t>
            </a:r>
            <a:r>
              <a:rPr lang="zh-CN" altLang="zh-CN" dirty="0"/>
              <a:t>个梨，三颗葡萄、一个玻璃杯以及</a:t>
            </a:r>
            <a:r>
              <a:rPr lang="en-US" altLang="zh-CN" dirty="0"/>
              <a:t>2</a:t>
            </a:r>
            <a:r>
              <a:rPr lang="zh-CN" altLang="zh-CN" dirty="0"/>
              <a:t>块衬布组成，这是一组相对简单的</a:t>
            </a:r>
            <a:r>
              <a:rPr lang="en-US" altLang="zh-CN" dirty="0" err="1">
                <a:hlinkClick r:id="rId2"/>
              </a:rPr>
              <a:t>素描静物</a:t>
            </a:r>
            <a:r>
              <a:rPr lang="zh-CN" altLang="zh-CN" dirty="0"/>
              <a:t>组合，</a:t>
            </a:r>
            <a:r>
              <a:rPr lang="en-US" altLang="zh-CN" dirty="0" err="1">
                <a:hlinkClick r:id="rId2"/>
              </a:rPr>
              <a:t>静物素描</a:t>
            </a:r>
            <a:r>
              <a:rPr lang="zh-CN" altLang="zh-CN" dirty="0"/>
              <a:t>在练习素描中有着举足轻重的作用，不仅可以练习相对复杂的外形轮廓，更可以练习塑造能力，空间表达能力等，所以大家在练习素描静物的时候，一定需要认真练习，做好每一步，在未来的更高阶段练习中起到很好的打底作用。</a:t>
            </a: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766428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pic>
        <p:nvPicPr>
          <p:cNvPr id="4" name="内容占位符 3" descr="素描静物红酒瓶鸭梨葡萄衬布的组合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731838"/>
            <a:ext cx="7344816" cy="521744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17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080120"/>
          </a:xfrm>
        </p:spPr>
        <p:txBody>
          <a:bodyPr/>
          <a:lstStyle/>
          <a:p>
            <a:r>
              <a:rPr lang="zh-CN" altLang="en-US" sz="1400" dirty="0"/>
              <a:t>步骤一</a:t>
            </a:r>
            <a:r>
              <a:rPr lang="en-US" altLang="zh-CN" sz="1400" dirty="0"/>
              <a:t>:</a:t>
            </a:r>
            <a:r>
              <a:rPr lang="zh-CN" altLang="en-US" sz="1400" dirty="0"/>
              <a:t>勾勒平面和背后立面衬布的边线，然后通过基础阶段练习的简单几何形状勾勒出静物形体，确定好整体构图，在此阶段我们运用了几何形体练习阶段的课程：</a:t>
            </a:r>
          </a:p>
        </p:txBody>
      </p:sp>
      <p:pic>
        <p:nvPicPr>
          <p:cNvPr id="4" name="内容占位符 3" descr="http://www.art456.com/uploadfile/20140620/1403236270EV2y.jpg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60648"/>
            <a:ext cx="4608512" cy="4896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1501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41952"/>
          </a:xfrm>
        </p:spPr>
        <p:txBody>
          <a:bodyPr/>
          <a:lstStyle/>
          <a:p>
            <a:r>
              <a:rPr lang="zh-CN" altLang="en-US" sz="1400" dirty="0"/>
              <a:t>步骤二</a:t>
            </a:r>
            <a:r>
              <a:rPr lang="en-US" altLang="zh-CN" sz="1400" dirty="0"/>
              <a:t>:</a:t>
            </a:r>
            <a:r>
              <a:rPr lang="zh-CN" altLang="en-US" sz="1400" dirty="0"/>
              <a:t>用较为清晰的线条勾勒衬布边线，同时对物体形状进行具体描绘，画出暗面。再画出衬布褶皱的暗面，同时开始绘制玻璃盘底部的暗面。用笔轻轻画出水果的明暗交界线以及大致给红酒瓶铺上明暗。</a:t>
            </a:r>
          </a:p>
        </p:txBody>
      </p:sp>
      <p:pic>
        <p:nvPicPr>
          <p:cNvPr id="4" name="内容占位符 3" descr="素描静物红酒瓶鸭梨葡萄衬布的组合绘画步骤二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88640"/>
            <a:ext cx="4752527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0694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41952"/>
          </a:xfrm>
        </p:spPr>
        <p:txBody>
          <a:bodyPr/>
          <a:lstStyle/>
          <a:p>
            <a:r>
              <a:rPr lang="zh-CN" altLang="en-US" sz="1400" dirty="0"/>
              <a:t>步骤三</a:t>
            </a:r>
            <a:r>
              <a:rPr lang="en-US" altLang="zh-CN" sz="1400" dirty="0"/>
              <a:t>:</a:t>
            </a:r>
            <a:r>
              <a:rPr lang="zh-CN" altLang="en-US" sz="1400" dirty="0"/>
              <a:t>加深明暗交界线，同时开始描绘阴影部分。这一步就可以进行物体细节的刻画了，如梨的蒂头和玻璃杯的厚度及截面。衬布的固有色区别也要拉开，用线条排出深色衬布的色块。</a:t>
            </a:r>
          </a:p>
        </p:txBody>
      </p:sp>
      <p:pic>
        <p:nvPicPr>
          <p:cNvPr id="4" name="内容占位符 3" descr="素描静物红酒瓶鸭梨葡萄衬布的组合绘画步骤三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260648"/>
            <a:ext cx="4608511" cy="504056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71142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41952"/>
          </a:xfrm>
        </p:spPr>
        <p:txBody>
          <a:bodyPr/>
          <a:lstStyle/>
          <a:p>
            <a:r>
              <a:rPr lang="zh-CN" altLang="en-US" sz="1400" dirty="0"/>
              <a:t>步骤四</a:t>
            </a:r>
            <a:r>
              <a:rPr lang="en-US" altLang="zh-CN" sz="1400" dirty="0"/>
              <a:t>:</a:t>
            </a:r>
            <a:r>
              <a:rPr lang="zh-CN" altLang="en-US" sz="1400" dirty="0"/>
              <a:t>深入刻画，表现好画面的明度关系。盘子和衬布的阴影比较清晰，水果与整幅画保持着一致的明暗关系</a:t>
            </a:r>
          </a:p>
        </p:txBody>
      </p:sp>
      <p:pic>
        <p:nvPicPr>
          <p:cNvPr id="4" name="内容占位符 3" descr="素描静物红酒瓶鸭梨葡萄衬布的组合绘画步骤四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188640"/>
            <a:ext cx="4320479" cy="51125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460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289" y="5445224"/>
            <a:ext cx="6512511" cy="69944"/>
          </a:xfrm>
        </p:spPr>
        <p:txBody>
          <a:bodyPr/>
          <a:lstStyle/>
          <a:p>
            <a:r>
              <a:rPr lang="zh-CN" altLang="en-US" sz="1400" dirty="0"/>
              <a:t>步骤五</a:t>
            </a:r>
            <a:r>
              <a:rPr lang="en-US" altLang="zh-CN" sz="1400" dirty="0"/>
              <a:t>:</a:t>
            </a:r>
            <a:r>
              <a:rPr lang="zh-CN" altLang="en-US" sz="1400" dirty="0"/>
              <a:t>进一步刻画细节</a:t>
            </a:r>
            <a:r>
              <a:rPr lang="en-US" altLang="zh-CN" sz="1400" dirty="0"/>
              <a:t>.</a:t>
            </a:r>
            <a:r>
              <a:rPr lang="zh-CN" altLang="en-US" sz="1400" dirty="0"/>
              <a:t>同时整体调整画面。透明物体都存在着透光现象。由于玻璃杯的透明特性所以阴影处色调较浅。</a:t>
            </a:r>
          </a:p>
        </p:txBody>
      </p:sp>
      <p:pic>
        <p:nvPicPr>
          <p:cNvPr id="4" name="内容占位符 3" descr="素描静物红酒瓶鸭梨葡萄衬布的组合绘画步骤五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16632"/>
            <a:ext cx="5400600" cy="52565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9255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3289" y="5373216"/>
            <a:ext cx="6512511" cy="141952"/>
          </a:xfrm>
        </p:spPr>
        <p:txBody>
          <a:bodyPr/>
          <a:lstStyle/>
          <a:p>
            <a:r>
              <a:rPr lang="zh-CN" altLang="zh-CN" sz="1600" dirty="0">
                <a:effectLst/>
              </a:rPr>
              <a:t>结构素描画法：</a:t>
            </a:r>
            <a:br>
              <a:rPr lang="zh-CN" altLang="zh-CN" sz="1600" dirty="0">
                <a:effectLst/>
              </a:rPr>
            </a:br>
            <a:endParaRPr lang="zh-CN" altLang="en-US" sz="1600" dirty="0"/>
          </a:p>
        </p:txBody>
      </p:sp>
      <p:pic>
        <p:nvPicPr>
          <p:cNvPr id="4" name="内容占位符 3" descr="素描静物红酒瓶鸭梨葡萄衬布的结构画法"/>
          <p:cNvPicPr>
            <a:picLocks noGrp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5" y="116632"/>
            <a:ext cx="4968552" cy="532859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71495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气流">
  <a:themeElements>
    <a:clrScheme name="气流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气流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气流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8</TotalTime>
  <Words>349</Words>
  <Application>Microsoft Office PowerPoint</Application>
  <PresentationFormat>全屏显示(4:3)</PresentationFormat>
  <Paragraphs>10</Paragraphs>
  <Slides>19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19</vt:i4>
      </vt:variant>
    </vt:vector>
  </HeadingPairs>
  <TitlesOfParts>
    <vt:vector size="20" baseType="lpstr">
      <vt:lpstr>气流</vt:lpstr>
      <vt:lpstr>素描基础3</vt:lpstr>
      <vt:lpstr>PowerPoint 演示文稿</vt:lpstr>
      <vt:lpstr>PowerPoint 演示文稿</vt:lpstr>
      <vt:lpstr>步骤一:勾勒平面和背后立面衬布的边线，然后通过基础阶段练习的简单几何形状勾勒出静物形体，确定好整体构图，在此阶段我们运用了几何形体练习阶段的课程：</vt:lpstr>
      <vt:lpstr>步骤二:用较为清晰的线条勾勒衬布边线，同时对物体形状进行具体描绘，画出暗面。再画出衬布褶皱的暗面，同时开始绘制玻璃盘底部的暗面。用笔轻轻画出水果的明暗交界线以及大致给红酒瓶铺上明暗。</vt:lpstr>
      <vt:lpstr>步骤三:加深明暗交界线，同时开始描绘阴影部分。这一步就可以进行物体细节的刻画了，如梨的蒂头和玻璃杯的厚度及截面。衬布的固有色区别也要拉开，用线条排出深色衬布的色块。</vt:lpstr>
      <vt:lpstr>步骤四:深入刻画，表现好画面的明度关系。盘子和衬布的阴影比较清晰，水果与整幅画保持着一致的明暗关系</vt:lpstr>
      <vt:lpstr>步骤五:进一步刻画细节.同时整体调整画面。透明物体都存在着透光现象。由于玻璃杯的透明特性所以阴影处色调较浅。</vt:lpstr>
      <vt:lpstr>结构素描画法：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Company>微软中国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素描基础3</dc:title>
  <dc:creator>微软用户</dc:creator>
  <cp:lastModifiedBy>微软用户</cp:lastModifiedBy>
  <cp:revision>1</cp:revision>
  <dcterms:created xsi:type="dcterms:W3CDTF">2017-11-21T05:58:26Z</dcterms:created>
  <dcterms:modified xsi:type="dcterms:W3CDTF">2017-11-21T06:07:25Z</dcterms:modified>
</cp:coreProperties>
</file>