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5" r:id="rId5"/>
    <p:sldId id="264" r:id="rId6"/>
    <p:sldId id="263" r:id="rId7"/>
    <p:sldId id="262" r:id="rId8"/>
    <p:sldId id="261" r:id="rId9"/>
    <p:sldId id="260" r:id="rId10"/>
    <p:sldId id="259" r:id="rId11"/>
    <p:sldId id="258" r:id="rId12"/>
    <p:sldId id="267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36DF-96B2-44A6-A33E-71C8874C9C2B}" type="datetimeFigureOut">
              <a:rPr lang="zh-CN" altLang="en-US" smtClean="0"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A018-CAC1-4E42-98EB-315E2240C7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36DF-96B2-44A6-A33E-71C8874C9C2B}" type="datetimeFigureOut">
              <a:rPr lang="zh-CN" altLang="en-US" smtClean="0"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A018-CAC1-4E42-98EB-315E2240C7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36DF-96B2-44A6-A33E-71C8874C9C2B}" type="datetimeFigureOut">
              <a:rPr lang="zh-CN" altLang="en-US" smtClean="0"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A018-CAC1-4E42-98EB-315E2240C7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36DF-96B2-44A6-A33E-71C8874C9C2B}" type="datetimeFigureOut">
              <a:rPr lang="zh-CN" altLang="en-US" smtClean="0"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A018-CAC1-4E42-98EB-315E2240C7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36DF-96B2-44A6-A33E-71C8874C9C2B}" type="datetimeFigureOut">
              <a:rPr lang="zh-CN" altLang="en-US" smtClean="0"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A018-CAC1-4E42-98EB-315E2240C7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36DF-96B2-44A6-A33E-71C8874C9C2B}" type="datetimeFigureOut">
              <a:rPr lang="zh-CN" altLang="en-US" smtClean="0"/>
              <a:t>2017/11/7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A018-CAC1-4E42-98EB-315E2240C7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36DF-96B2-44A6-A33E-71C8874C9C2B}" type="datetimeFigureOut">
              <a:rPr lang="zh-CN" altLang="en-US" smtClean="0"/>
              <a:t>2017/11/7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A018-CAC1-4E42-98EB-315E2240C7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36DF-96B2-44A6-A33E-71C8874C9C2B}" type="datetimeFigureOut">
              <a:rPr lang="zh-CN" altLang="en-US" smtClean="0"/>
              <a:t>2017/11/7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A018-CAC1-4E42-98EB-315E2240C7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36DF-96B2-44A6-A33E-71C8874C9C2B}" type="datetimeFigureOut">
              <a:rPr lang="zh-CN" altLang="en-US" smtClean="0"/>
              <a:t>2017/11/7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A018-CAC1-4E42-98EB-315E2240C7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36DF-96B2-44A6-A33E-71C8874C9C2B}" type="datetimeFigureOut">
              <a:rPr lang="zh-CN" altLang="en-US" smtClean="0"/>
              <a:t>2017/11/7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A018-CAC1-4E42-98EB-315E2240C7D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36DF-96B2-44A6-A33E-71C8874C9C2B}" type="datetimeFigureOut">
              <a:rPr lang="zh-CN" altLang="en-US" smtClean="0"/>
              <a:t>2017/11/7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A018-CAC1-4E42-98EB-315E2240C7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236DF-96B2-44A6-A33E-71C8874C9C2B}" type="datetimeFigureOut">
              <a:rPr lang="zh-CN" altLang="en-US" smtClean="0"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5A018-CAC1-4E42-98EB-315E2240C7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素描动物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一起来学习素描动物小鹰的画法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42374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7</a:t>
            </a:r>
            <a:r>
              <a:rPr lang="zh-CN" altLang="en-US" sz="2400" dirty="0"/>
              <a:t>、把胸前、肚子、翅膀这几个稍浅的地方画上短短的线条，将身体边缘的轮廓线擦掉，画上毛毛的短线。</a:t>
            </a:r>
          </a:p>
        </p:txBody>
      </p:sp>
      <p:pic>
        <p:nvPicPr>
          <p:cNvPr id="4" name="内容占位符 3" descr="素描小鹰大致效果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196752"/>
            <a:ext cx="4752528" cy="54726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0723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8</a:t>
            </a:r>
            <a:r>
              <a:rPr lang="zh-CN" altLang="en-US" sz="2400" dirty="0"/>
              <a:t>、将其他空白地方用很轻的线条补充完整，再简单画一下爪子，小鹰就完成了。</a:t>
            </a:r>
          </a:p>
        </p:txBody>
      </p:sp>
      <p:pic>
        <p:nvPicPr>
          <p:cNvPr id="4" name="内容占位符 3" descr="素描小鹰效果图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196752"/>
            <a:ext cx="4968552" cy="5544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2820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mtClean="0"/>
              <a:t>谢谢！！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6900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素描小鹰作品欣赏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32656"/>
            <a:ext cx="5544616" cy="5832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7235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2200" dirty="0"/>
              <a:t>1</a:t>
            </a:r>
            <a:r>
              <a:rPr lang="zh-CN" altLang="zh-CN" sz="2200" dirty="0"/>
              <a:t>、轻轻打形，主要画出小鹰仰头的动作，还有两只小小的翅膀。大致定出眼睛在脸上的大小和位置。</a:t>
            </a:r>
            <a:r>
              <a:rPr lang="zh-CN" altLang="zh-CN" dirty="0"/>
              <a:t/>
            </a:r>
            <a:br>
              <a:rPr lang="zh-CN" altLang="zh-CN" dirty="0"/>
            </a:br>
            <a:endParaRPr lang="zh-CN" altLang="en-US" dirty="0"/>
          </a:p>
        </p:txBody>
      </p:sp>
      <p:pic>
        <p:nvPicPr>
          <p:cNvPr id="4" name="内容占位符 3" descr="素描小鹰初步轮廓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836712"/>
            <a:ext cx="4680520" cy="56166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7498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2700" dirty="0"/>
              <a:t>2</a:t>
            </a:r>
            <a:r>
              <a:rPr lang="zh-CN" altLang="zh-CN" sz="2700" dirty="0"/>
              <a:t>、细致描绘出小鹰的身体轮廓，眼睛周围的结构尽量细致准确些。</a:t>
            </a:r>
            <a:r>
              <a:rPr lang="zh-CN" altLang="zh-CN" dirty="0"/>
              <a:t/>
            </a:r>
            <a:br>
              <a:rPr lang="zh-CN" altLang="zh-CN" dirty="0"/>
            </a:br>
            <a:endParaRPr lang="zh-CN" altLang="en-US" dirty="0"/>
          </a:p>
        </p:txBody>
      </p:sp>
      <p:pic>
        <p:nvPicPr>
          <p:cNvPr id="4" name="内容占位符 3" descr="素描小鹰身体轮廓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908720"/>
            <a:ext cx="5184576" cy="5544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2103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3</a:t>
            </a:r>
            <a:r>
              <a:rPr lang="zh-CN" altLang="en-US" dirty="0"/>
              <a:t>、在小鹰身体后方一侧整体扫上一层阴影，翅膀附近注意前后关系。</a:t>
            </a:r>
          </a:p>
        </p:txBody>
      </p:sp>
      <p:pic>
        <p:nvPicPr>
          <p:cNvPr id="4" name="内容占位符 3" descr="素描小鹰阴影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340768"/>
            <a:ext cx="4571572" cy="5256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5683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4</a:t>
            </a:r>
            <a:r>
              <a:rPr lang="zh-CN" altLang="en-US" sz="2400" dirty="0"/>
              <a:t>、画出小鹰的眼珠，眼睛周围有多层眼皮结构，画的时候注意要有厚度，包着眼珠的眼皮有一圈比较亮的结构。</a:t>
            </a:r>
          </a:p>
        </p:txBody>
      </p:sp>
      <p:pic>
        <p:nvPicPr>
          <p:cNvPr id="4" name="内容占位符 3" descr="素描小鹰眼珠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796" y="1600200"/>
            <a:ext cx="4946407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3294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5</a:t>
            </a:r>
            <a:r>
              <a:rPr lang="zh-CN" altLang="en-US" dirty="0"/>
              <a:t>、刻画嘴部。嘴的前端有一个很强烈的亮光，鼻孔周围有一圈皱纹。</a:t>
            </a:r>
          </a:p>
        </p:txBody>
      </p:sp>
      <p:pic>
        <p:nvPicPr>
          <p:cNvPr id="4" name="内容占位符 3" descr="素描小鹰嘴部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014" y="1600200"/>
            <a:ext cx="4673972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8346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6</a:t>
            </a:r>
            <a:r>
              <a:rPr lang="zh-CN" altLang="en-US" sz="2400" dirty="0"/>
              <a:t>、把身体后方刚才画过的那层阴影再画一遍，这一遍线条要柔软，要有毛绒绒的感觉，再加深一点，深度要有点变化。</a:t>
            </a:r>
          </a:p>
        </p:txBody>
      </p:sp>
      <p:pic>
        <p:nvPicPr>
          <p:cNvPr id="4" name="内容占位符 3" descr="素描小鹰阴影加深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96752"/>
            <a:ext cx="4392488" cy="54726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0138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9657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龙腾四海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11</TotalTime>
  <Words>251</Words>
  <Application>Microsoft Office PowerPoint</Application>
  <PresentationFormat>全屏显示(4:3)</PresentationFormat>
  <Paragraphs>11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龙腾四海</vt:lpstr>
      <vt:lpstr>素描动物</vt:lpstr>
      <vt:lpstr>PowerPoint 演示文稿</vt:lpstr>
      <vt:lpstr>1、轻轻打形，主要画出小鹰仰头的动作，还有两只小小的翅膀。大致定出眼睛在脸上的大小和位置。 </vt:lpstr>
      <vt:lpstr>2、细致描绘出小鹰的身体轮廓，眼睛周围的结构尽量细致准确些。 </vt:lpstr>
      <vt:lpstr>3、在小鹰身体后方一侧整体扫上一层阴影，翅膀附近注意前后关系。</vt:lpstr>
      <vt:lpstr>4、画出小鹰的眼珠，眼睛周围有多层眼皮结构，画的时候注意要有厚度，包着眼珠的眼皮有一圈比较亮的结构。</vt:lpstr>
      <vt:lpstr>5、刻画嘴部。嘴的前端有一个很强烈的亮光，鼻孔周围有一圈皱纹。</vt:lpstr>
      <vt:lpstr>6、把身体后方刚才画过的那层阴影再画一遍，这一遍线条要柔软，要有毛绒绒的感觉，再加深一点，深度要有点变化。</vt:lpstr>
      <vt:lpstr>PowerPoint 演示文稿</vt:lpstr>
      <vt:lpstr>7、把胸前、肚子、翅膀这几个稍浅的地方画上短短的线条，将身体边缘的轮廓线擦掉，画上毛毛的短线。</vt:lpstr>
      <vt:lpstr>8、将其他空白地方用很轻的线条补充完整，再简单画一下爪子，小鹰就完成了。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素描动物</dc:title>
  <dc:creator>微软用户</dc:creator>
  <cp:lastModifiedBy>微软用户</cp:lastModifiedBy>
  <cp:revision>2</cp:revision>
  <dcterms:created xsi:type="dcterms:W3CDTF">2017-11-07T08:14:01Z</dcterms:created>
  <dcterms:modified xsi:type="dcterms:W3CDTF">2017-11-07T08:25:57Z</dcterms:modified>
</cp:coreProperties>
</file>