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78" r:id="rId5"/>
    <p:sldId id="277" r:id="rId6"/>
    <p:sldId id="276" r:id="rId7"/>
    <p:sldId id="275" r:id="rId8"/>
    <p:sldId id="274" r:id="rId9"/>
    <p:sldId id="273" r:id="rId10"/>
    <p:sldId id="272" r:id="rId11"/>
    <p:sldId id="271" r:id="rId12"/>
    <p:sldId id="270" r:id="rId13"/>
    <p:sldId id="269" r:id="rId14"/>
    <p:sldId id="268" r:id="rId15"/>
    <p:sldId id="267" r:id="rId16"/>
    <p:sldId id="266" r:id="rId17"/>
    <p:sldId id="265" r:id="rId18"/>
    <p:sldId id="264" r:id="rId19"/>
    <p:sldId id="263" r:id="rId20"/>
    <p:sldId id="262" r:id="rId21"/>
    <p:sldId id="261" r:id="rId22"/>
    <p:sldId id="260" r:id="rId23"/>
    <p:sldId id="259" r:id="rId24"/>
    <p:sldId id="25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FFD2A44-7093-4BB8-B26A-7A08D1B53C3F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A90B287-055B-4916-BFED-5E21053862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2A44-7093-4BB8-B26A-7A08D1B53C3F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0B287-055B-4916-BFED-5E21053862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2A44-7093-4BB8-B26A-7A08D1B53C3F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0B287-055B-4916-BFED-5E21053862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FD2A44-7093-4BB8-B26A-7A08D1B53C3F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90B287-055B-4916-BFED-5E21053862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FFD2A44-7093-4BB8-B26A-7A08D1B53C3F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A90B287-055B-4916-BFED-5E21053862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2A44-7093-4BB8-B26A-7A08D1B53C3F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0B287-055B-4916-BFED-5E21053862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2A44-7093-4BB8-B26A-7A08D1B53C3F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0B287-055B-4916-BFED-5E21053862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FD2A44-7093-4BB8-B26A-7A08D1B53C3F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90B287-055B-4916-BFED-5E21053862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2A44-7093-4BB8-B26A-7A08D1B53C3F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0B287-055B-4916-BFED-5E21053862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FD2A44-7093-4BB8-B26A-7A08D1B53C3F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90B287-055B-4916-BFED-5E21053862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FD2A44-7093-4BB8-B26A-7A08D1B53C3F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90B287-055B-4916-BFED-5E21053862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FD2A44-7093-4BB8-B26A-7A08D1B53C3F}" type="datetimeFigureOut">
              <a:rPr lang="zh-CN" altLang="en-US" smtClean="0"/>
              <a:t>2017/10/24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90B287-055B-4916-BFED-5E21053862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photo.blog.sina.com.cn/showpic.html#blogid=89993b5b0100u3vw&amp;url=http://s3.sinaimg.cn/orignal/89993b5btaabee5eb970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hoto.blog.sina.com.cn/showpic.html#blogid=89993b5b0100u3vw&amp;url=http://s6.sinaimg.cn/orignal/89993b5btaabf0cd5960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photo.blog.sina.com.cn/showpic.html#blogid=89993b5b0100u3vw&amp;url=http://s13.sinaimg.cn/orignal/89993b5btaabf0ce3fce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photo.blog.sina.com.cn/showpic.html#blogid=89993b5b0100u3vw&amp;url=http://s8.sinaimg.cn/orignal/89993b5bt7779869ebf1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hoto.blog.sina.com.cn/showpic.html#blogid=89993b5b0100u3vw&amp;url=http://s5.sinaimg.cn/orignal/89993b5btaabf42a7cda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hoto.blog.sina.com.cn/showpic.html#blogid=89993b5b0100u3vw&amp;url=http://s7.sinaimg.cn/orignal/89993b5bt77797d631c3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9600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基础素描</a:t>
            </a:r>
            <a:endParaRPr lang="zh-CN" altLang="en-US" sz="96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80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------</a:t>
            </a:r>
            <a:r>
              <a:rPr lang="zh-CN" altLang="en-US" sz="800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透视原理</a:t>
            </a:r>
            <a:endParaRPr lang="zh-CN" altLang="en-US" sz="800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02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素描透视的原理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344816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0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zh-CN" dirty="0"/>
              <a:t>两点透视，又称成角透视：如图所示，简单地说，每个面都有一个消失点，但是各个消失点并不是同一个点，这个取决于我们看物体的角度问题，两点的时候就要考虑向左向右方向的远近变化。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26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素描透视的原理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6840760" cy="6141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9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素描透视的原理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416824" cy="62131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7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zh-CN" dirty="0"/>
              <a:t>三点透视：又称倾斜透视。</a:t>
            </a:r>
          </a:p>
          <a:p>
            <a:r>
              <a:rPr lang="zh-CN" altLang="zh-CN" dirty="0"/>
              <a:t>一般用于超高层建筑，俯视图或仰视图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zh-CN" dirty="0"/>
              <a:t>也就是在左右和上下三度空间中都同时运用近大远小的变化规律</a:t>
            </a:r>
            <a:r>
              <a:rPr lang="en-US" altLang="zh-CN" dirty="0"/>
              <a:t>,</a:t>
            </a:r>
            <a:r>
              <a:rPr lang="zh-CN" altLang="zh-CN" dirty="0"/>
              <a:t>如我们从高空俯瞰城市的楼房产生的大小变化</a:t>
            </a:r>
            <a:r>
              <a:rPr lang="en-US" altLang="zh-CN" dirty="0"/>
              <a:t>.</a:t>
            </a:r>
            <a:endParaRPr lang="zh-CN" altLang="zh-CN" dirty="0"/>
          </a:p>
          <a:p>
            <a:r>
              <a:rPr lang="zh-CN" altLang="zh-CN" dirty="0"/>
              <a:t>这个最重要的是多观察，多看图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56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素描透视的原理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488832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9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素描透视的原理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272808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296144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这是简单的三点透视，楼房的三点透视的话，就需要自己多去体会</a:t>
            </a:r>
            <a:br>
              <a:rPr lang="zh-CN" altLang="zh-CN" dirty="0"/>
            </a:br>
            <a:endParaRPr lang="zh-CN" altLang="en-US" dirty="0"/>
          </a:p>
        </p:txBody>
      </p:sp>
      <p:pic>
        <p:nvPicPr>
          <p:cNvPr id="5122" name="Picture 2" descr="C:\Users\Administrator\Desktop\透视图片\77W58PICdRU_10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59" y="1600200"/>
            <a:ext cx="6472881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C:\Users\Administrator\Desktop\透视图片\36P58PICbT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2" y="332656"/>
            <a:ext cx="7961288" cy="620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 descr="C:\Users\Administrator\Desktop\透视图片\rd_rs_231a0590d1a6011418ea45d66dec90f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0022"/>
            <a:ext cx="7272808" cy="62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9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sz="3600" dirty="0"/>
              <a:t>先说素描透视的基本术语</a:t>
            </a:r>
            <a:br>
              <a:rPr lang="zh-CN" altLang="zh-CN" sz="3600" dirty="0"/>
            </a:b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/>
              <a:t>1</a:t>
            </a:r>
            <a:r>
              <a:rPr lang="zh-CN" altLang="zh-CN" dirty="0"/>
              <a:t>，视平线：就是与</a:t>
            </a:r>
            <a:r>
              <a:rPr lang="zh-CN" altLang="zh-CN" dirty="0" smtClean="0"/>
              <a:t>画者</a:t>
            </a:r>
            <a:r>
              <a:rPr lang="zh-CN" altLang="zh-CN" dirty="0"/>
              <a:t>眼睛平行的水平线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2</a:t>
            </a:r>
            <a:r>
              <a:rPr lang="zh-CN" altLang="zh-CN" dirty="0"/>
              <a:t>，心点：就是画者眼睛正对着视平线上的一点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3</a:t>
            </a:r>
            <a:r>
              <a:rPr lang="zh-CN" altLang="zh-CN" dirty="0"/>
              <a:t>，视点：就是画者眼睛的位置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4</a:t>
            </a:r>
            <a:r>
              <a:rPr lang="zh-CN" altLang="zh-CN" dirty="0"/>
              <a:t>，视中线：就是视点与心点相连，与视平线成直角的线。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752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C:\Users\Administrator\Desktop\透视图片\2013070411193835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1748"/>
            <a:ext cx="6624736" cy="649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 descr="C:\Users\Administrator\Desktop\透视图片\21d6f476d4b247d3a813dc3caa1f0b86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688"/>
            <a:ext cx="8219256" cy="499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 descr="C:\Users\Administrator\Desktop\透视图片\200502010702_921885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4" y="260648"/>
            <a:ext cx="7564154" cy="59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 descr="C:\Users\Administrator\Desktop\透视图片\85P58PICVZU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08912" cy="38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4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 descr="C:\Users\Administrator\Desktop\透视图片\800_20110507201823643000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7848872" cy="614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1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 descr="C:\Users\Administrator\Desktop\透视图片\551475_170704043_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424936" cy="577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6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9" name="Picture 3" descr="C:\Users\Administrator\Desktop\透视图片\0300003H9-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5760640" cy="621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7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Users\Administrator\Desktop\透视图片\t01320e5738ba70422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7488832" cy="574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17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 descr="C:\Users\Administrator\Desktop\透视图片\t018bc102afac746f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3032"/>
            <a:ext cx="5832648" cy="619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33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 descr="C:\Users\Administrator\Desktop\透视图片\t0112fe691b822e86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98" y="1268760"/>
            <a:ext cx="783327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1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Users\Administrator\Desktop\透视图片\5bb205239c2b4dc9af781cbec21c2268_th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704855" cy="621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 descr="C:\Users\Administrator\Desktop\透视图片\t01bb0cd8226ed700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8" y="620688"/>
            <a:ext cx="7432376" cy="597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4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smtClean="0"/>
              <a:t>多思考！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5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C:\Users\Administrator\Desktop\透视图片\3234272_155251585139_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614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7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2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4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2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0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1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5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/>
              <a:t>5</a:t>
            </a:r>
            <a:r>
              <a:rPr lang="zh-CN" altLang="zh-CN" dirty="0"/>
              <a:t>，消失点：就是与画面不平行的成角物体，在透视中伸远到视平线心点两旁的消失点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6</a:t>
            </a:r>
            <a:r>
              <a:rPr lang="zh-CN" altLang="zh-CN" dirty="0"/>
              <a:t>，天点：就是近高远低的倾斜物体（房子房盖的前面），消失在视平线以上的点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7</a:t>
            </a:r>
            <a:r>
              <a:rPr lang="zh-CN" altLang="zh-CN" dirty="0"/>
              <a:t>，地点：就是近高远低的倾斜物休（房子房盖的后面），消失在视平线以下的点。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790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66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29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6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4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2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4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3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Users\Administrator\Desktop\透视图片\61ccb824a91b4d3cb3c9c42ca33e4297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920880" cy="621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26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 descr="C:\Users\Administrator\Desktop\透视图片\t0120352840da8726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2517"/>
            <a:ext cx="8311665" cy="369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7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/>
              <a:t>8</a:t>
            </a:r>
            <a:r>
              <a:rPr lang="zh-CN" altLang="zh-CN" dirty="0"/>
              <a:t>，平行透视：就是有一面与画面成平行的正方形或长方形物体的透视。这种透视有整齐、平展、稳定、庄严的感觉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9</a:t>
            </a:r>
            <a:r>
              <a:rPr lang="zh-CN" altLang="zh-CN" dirty="0"/>
              <a:t>，成角透视：就是任何一面都 不与平行的正方形成长方形的物体透视。这种透视能使构图较有变化。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00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zh-CN" dirty="0"/>
              <a:t>举个例子说明，在我们视线所及的范围内，事物都是近大远小，近实远虚，这就是透视最最基本要遵守的一点。如图，要明白的是视平线和消失点。这是简单的几何体的透视，如果实物很大的时候，他的消失点是不明显的，也就是说你所画出来的图没有明显的趋向，当然练习时间多了，比如写生等的时候更应该尊重现实加上一点理论就可以了。初学者以几何体的透视为例多练习就好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55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平行透视：</a:t>
            </a:r>
            <a:br>
              <a:rPr lang="zh-CN" altLang="zh-CN" dirty="0"/>
            </a:br>
            <a:endParaRPr lang="zh-CN" altLang="en-US" dirty="0"/>
          </a:p>
        </p:txBody>
      </p:sp>
      <p:pic>
        <p:nvPicPr>
          <p:cNvPr id="4" name="内容占位符 3" descr="素描透视的原理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416824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41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</TotalTime>
  <Words>443</Words>
  <Application>Microsoft Office PowerPoint</Application>
  <PresentationFormat>全屏显示(4:3)</PresentationFormat>
  <Paragraphs>20</Paragraphs>
  <Slides>46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47" baseType="lpstr">
      <vt:lpstr>凸显</vt:lpstr>
      <vt:lpstr>基础素描</vt:lpstr>
      <vt:lpstr>先说素描透视的基本术语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平行透视：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这是简单的三点透视，楼房的三点透视的话，就需要自己多去体会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基础素描</dc:title>
  <dc:creator>微软用户</dc:creator>
  <cp:lastModifiedBy>微软用户</cp:lastModifiedBy>
  <cp:revision>5</cp:revision>
  <dcterms:created xsi:type="dcterms:W3CDTF">2017-10-24T08:16:17Z</dcterms:created>
  <dcterms:modified xsi:type="dcterms:W3CDTF">2017-10-24T08:44:37Z</dcterms:modified>
</cp:coreProperties>
</file>