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B3C9951-2645-4E3B-81C9-FBEB922B38AA}" type="datetimeFigureOut">
              <a:rPr lang="zh-CN" altLang="en-US" smtClean="0"/>
              <a:pPr/>
              <a:t>2017-12-7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9865FA-5DD3-4226-B8D6-AE9E650F848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2910" y="3357562"/>
            <a:ext cx="7772400" cy="1780108"/>
          </a:xfrm>
        </p:spPr>
        <p:txBody>
          <a:bodyPr>
            <a:noAutofit/>
          </a:bodyPr>
          <a:lstStyle/>
          <a:p>
            <a:r>
              <a:rPr lang="zh-CN" altLang="en-US" sz="8000" b="1" smtClean="0"/>
              <a:t>几何体结构素描的绘画方法</a:t>
            </a:r>
            <a:br>
              <a:rPr lang="zh-CN" altLang="en-US" sz="8000" b="1" smtClean="0"/>
            </a:br>
            <a:r>
              <a:rPr lang="zh-CN" altLang="zh-CN" sz="8000" dirty="0">
                <a:solidFill>
                  <a:srgbClr val="C00000"/>
                </a:solidFill>
              </a:rPr>
              <a:t/>
            </a:r>
            <a:br>
              <a:rPr lang="zh-CN" altLang="zh-CN" sz="8000" dirty="0">
                <a:solidFill>
                  <a:srgbClr val="C00000"/>
                </a:solidFill>
              </a:rPr>
            </a:br>
            <a:endParaRPr lang="zh-CN" altLang="en-US" sz="8000" dirty="0">
              <a:solidFill>
                <a:srgbClr val="C0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44217"/>
          </a:xfrm>
        </p:spPr>
        <p:txBody>
          <a:bodyPr>
            <a:noAutofit/>
          </a:bodyPr>
          <a:lstStyle/>
          <a:p>
            <a:r>
              <a:rPr lang="zh-CN" altLang="en-US" sz="6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用脑绘画</a:t>
            </a:r>
            <a:endParaRPr lang="en-US" altLang="zh-CN" sz="60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6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举一反三</a:t>
            </a:r>
          </a:p>
        </p:txBody>
      </p:sp>
    </p:spTree>
    <p:extLst>
      <p:ext uri="{BB962C8B-B14F-4D97-AF65-F5344CB8AC3E}">
        <p14:creationId xmlns="" xmlns:p14="http://schemas.microsoft.com/office/powerpoint/2010/main" val="58761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smtClean="0"/>
              <a:t/>
            </a:r>
            <a:br>
              <a:rPr lang="zh-CN" altLang="en-US" sz="4000" smtClean="0"/>
            </a:br>
            <a:endParaRPr lang="zh-CN" altLang="en-US" sz="400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722520"/>
          </a:xfrm>
        </p:spPr>
        <p:txBody>
          <a:bodyPr>
            <a:noAutofit/>
          </a:bodyPr>
          <a:lstStyle/>
          <a:p>
            <a:endParaRPr lang="zh-CN" altLang="en-US" sz="4800" dirty="0"/>
          </a:p>
        </p:txBody>
      </p:sp>
      <p:pic>
        <p:nvPicPr>
          <p:cNvPr id="4" name="图片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85752"/>
            <a:ext cx="5840803" cy="6572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05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301038" cy="1538480"/>
          </a:xfrm>
        </p:spPr>
        <p:txBody>
          <a:bodyPr>
            <a:normAutofit/>
          </a:bodyPr>
          <a:lstStyle/>
          <a:p>
            <a:pPr algn="l"/>
            <a:endParaRPr lang="zh-CN" altLang="en-US" sz="3200">
              <a:solidFill>
                <a:schemeClr val="bg1"/>
              </a:solidFill>
            </a:endParaRPr>
          </a:p>
        </p:txBody>
      </p:sp>
      <p:pic>
        <p:nvPicPr>
          <p:cNvPr id="5" name="内容占位符 4" descr="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857632" cy="6215106"/>
          </a:xfrm>
        </p:spPr>
      </p:pic>
    </p:spTree>
    <p:extLst>
      <p:ext uri="{BB962C8B-B14F-4D97-AF65-F5344CB8AC3E}">
        <p14:creationId xmlns="" xmlns:p14="http://schemas.microsoft.com/office/powerpoint/2010/main" val="183371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52128"/>
          </a:xfrm>
        </p:spPr>
        <p:txBody>
          <a:bodyPr>
            <a:noAutofit/>
          </a:bodyPr>
          <a:lstStyle/>
          <a:p>
            <a:r>
              <a:rPr lang="zh-CN" altLang="en-US" sz="2000" smtClean="0"/>
              <a:t>几何体结构素描绘画步骤一：起稿定形，确定构图范围和形式</a:t>
            </a:r>
            <a:endParaRPr lang="zh-CN" altLang="en-US" sz="20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85720" y="1428736"/>
            <a:ext cx="7408333" cy="3450696"/>
          </a:xfrm>
        </p:spPr>
        <p:txBody>
          <a:bodyPr>
            <a:normAutofit/>
          </a:bodyPr>
          <a:lstStyle/>
          <a:p>
            <a:r>
              <a:rPr lang="en-US" altLang="zh-CN" smtClean="0"/>
              <a:t/>
            </a:r>
            <a:br>
              <a:rPr lang="en-US" altLang="zh-CN" smtClean="0"/>
            </a:br>
            <a:endParaRPr lang="zh-CN" altLang="en-US"/>
          </a:p>
        </p:txBody>
      </p:sp>
      <p:pic>
        <p:nvPicPr>
          <p:cNvPr id="7" name="图片 6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512" y="0"/>
            <a:ext cx="45949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2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447994"/>
          </a:xfrm>
        </p:spPr>
        <p:txBody>
          <a:bodyPr>
            <a:normAutofit/>
          </a:bodyPr>
          <a:lstStyle/>
          <a:p>
            <a:r>
              <a:rPr lang="zh-CN" altLang="zh-CN" sz="2400" dirty="0"/>
              <a:t/>
            </a:r>
            <a:br>
              <a:rPr lang="zh-CN" altLang="zh-CN" sz="2400" dirty="0"/>
            </a:br>
            <a:endParaRPr lang="zh-CN" altLang="en-US" sz="2400" dirty="0"/>
          </a:p>
        </p:txBody>
      </p:sp>
      <p:pic>
        <p:nvPicPr>
          <p:cNvPr id="5" name="内容占位符 4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214289"/>
            <a:ext cx="8143932" cy="6322263"/>
          </a:xfrm>
        </p:spPr>
      </p:pic>
    </p:spTree>
    <p:extLst>
      <p:ext uri="{BB962C8B-B14F-4D97-AF65-F5344CB8AC3E}">
        <p14:creationId xmlns="" xmlns:p14="http://schemas.microsoft.com/office/powerpoint/2010/main" val="209987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zh-CN" sz="2400" dirty="0"/>
              <a:t/>
            </a:r>
            <a:br>
              <a:rPr lang="zh-CN" altLang="zh-CN" sz="2400" dirty="0"/>
            </a:br>
            <a:endParaRPr lang="zh-CN" altLang="en-US" sz="2400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57224" y="500042"/>
            <a:ext cx="7408333" cy="3450696"/>
          </a:xfrm>
        </p:spPr>
        <p:txBody>
          <a:bodyPr/>
          <a:lstStyle/>
          <a:p>
            <a:endParaRPr lang="zh-CN" altLang="en-US" sz="2000">
              <a:solidFill>
                <a:schemeClr val="bg1"/>
              </a:solidFill>
            </a:endParaRPr>
          </a:p>
        </p:txBody>
      </p:sp>
      <p:pic>
        <p:nvPicPr>
          <p:cNvPr id="5" name="图片 4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7" y="214290"/>
            <a:ext cx="5038088" cy="66437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06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sz="2800"/>
          </a:p>
        </p:txBody>
      </p:sp>
      <p:pic>
        <p:nvPicPr>
          <p:cNvPr id="6" name="内容占位符 5" descr="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06" y="714356"/>
            <a:ext cx="8929717" cy="521497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357166"/>
            <a:ext cx="6929486" cy="6251937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 descr="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492048" cy="5357850"/>
          </a:xfr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83</TotalTime>
  <Words>47</Words>
  <Application>Microsoft Office PowerPoint</Application>
  <PresentationFormat>全屏显示(4:3)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波形</vt:lpstr>
      <vt:lpstr>几何体结构素描的绘画方法  </vt:lpstr>
      <vt:lpstr>幻灯片 2</vt:lpstr>
      <vt:lpstr>幻灯片 3</vt:lpstr>
      <vt:lpstr>几何体结构素描绘画步骤一：起稿定形，确定构图范围和形式</vt:lpstr>
      <vt:lpstr> </vt:lpstr>
      <vt:lpstr> </vt:lpstr>
      <vt:lpstr>幻灯片 7</vt:lpstr>
      <vt:lpstr>幻灯片 8</vt:lpstr>
      <vt:lpstr>幻灯片 9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圆球体画法步骤 </dc:title>
  <dc:creator>微软用户</dc:creator>
  <cp:lastModifiedBy>administrator</cp:lastModifiedBy>
  <cp:revision>14</cp:revision>
  <dcterms:created xsi:type="dcterms:W3CDTF">2017-06-06T00:21:53Z</dcterms:created>
  <dcterms:modified xsi:type="dcterms:W3CDTF">2017-12-07T01:38:17Z</dcterms:modified>
</cp:coreProperties>
</file>