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2" r:id="rId3"/>
    <p:sldId id="305" r:id="rId4"/>
    <p:sldId id="286" r:id="rId5"/>
    <p:sldId id="287" r:id="rId6"/>
    <p:sldId id="293" r:id="rId7"/>
    <p:sldId id="291" r:id="rId8"/>
    <p:sldId id="290" r:id="rId9"/>
    <p:sldId id="288" r:id="rId10"/>
    <p:sldId id="294" r:id="rId11"/>
    <p:sldId id="289" r:id="rId12"/>
    <p:sldId id="292" r:id="rId13"/>
    <p:sldId id="296" r:id="rId14"/>
    <p:sldId id="295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352828" y="1174097"/>
            <a:ext cx="3048000" cy="381000"/>
          </a:xfrm>
        </p:spPr>
        <p:txBody>
          <a:bodyPr/>
          <a:lstStyle/>
          <a:p>
            <a:fld id="{AF754390-1938-44A3-97DC-5D06C5912A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9436359" y="4181669"/>
            <a:ext cx="48768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29981F6F-DA63-4571-8F31-C2571862D495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54390-1938-44A3-97DC-5D06C5912A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1F6F-DA63-4571-8F31-C2571862D49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2352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54390-1938-44A3-97DC-5D06C5912A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1F6F-DA63-4571-8F31-C2571862D49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F754390-1938-44A3-97DC-5D06C5912A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981F6F-DA63-4571-8F31-C2571862D495}" type="slidenum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351008" y="1170432"/>
            <a:ext cx="3048000" cy="381000"/>
          </a:xfrm>
        </p:spPr>
        <p:txBody>
          <a:bodyPr/>
          <a:lstStyle/>
          <a:p>
            <a:fld id="{AF754390-1938-44A3-97DC-5D06C5912A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9436608" y="4178808"/>
            <a:ext cx="48768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29981F6F-DA63-4571-8F31-C2571862D495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54390-1938-44A3-97DC-5D06C5912A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1F6F-DA63-4571-8F31-C2571862D495}" type="slidenum">
              <a:rPr lang="zh-CN" altLang="en-US" smtClean="0"/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54390-1938-44A3-97DC-5D06C5912A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1F6F-DA63-4571-8F31-C2571862D495}" type="slidenum">
              <a:rPr lang="zh-CN" altLang="en-US" smtClean="0"/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754390-1938-44A3-97DC-5D06C5912A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981F6F-DA63-4571-8F31-C2571862D495}" type="slidenum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54390-1938-44A3-97DC-5D06C5912A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81F6F-DA63-4571-8F31-C2571862D49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4495800" y="3200400"/>
            <a:ext cx="841248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F754390-1938-44A3-97DC-5D06C5912A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981F6F-DA63-4571-8F31-C2571862D495}" type="slidenum">
              <a:rPr lang="zh-CN" altLang="en-US" smtClean="0"/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4466844" y="3200400"/>
            <a:ext cx="841248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754390-1938-44A3-97DC-5D06C5912A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981F6F-DA63-4571-8F31-C2571862D495}" type="slidenum">
              <a:rPr lang="zh-CN" altLang="en-US" smtClean="0"/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10119360" y="1081851"/>
            <a:ext cx="268224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F754390-1938-44A3-97DC-5D06C5912A8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9320248" y="3737240"/>
            <a:ext cx="42672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981F6F-DA63-4571-8F31-C2571862D49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 panose="05000000000000000000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 panose="05000000000000000000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108960" y="2392680"/>
            <a:ext cx="8229600" cy="1894362"/>
          </a:xfrm>
        </p:spPr>
        <p:txBody>
          <a:bodyPr/>
          <a:p>
            <a:r>
              <a:rPr lang="en-US" altLang="zh-CN" sz="60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business meal</a:t>
            </a:r>
            <a:endParaRPr lang="en-US" altLang="zh-CN" sz="60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t="4083"/>
          <a:stretch>
            <a:fillRect/>
          </a:stretch>
        </p:blipFill>
        <p:spPr>
          <a:xfrm>
            <a:off x="3177540" y="2408555"/>
            <a:ext cx="5554345" cy="286448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892675" y="934085"/>
            <a:ext cx="2591435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latin typeface="Arial" panose="020B0604020202020204" pitchFamily="34" charset="0"/>
              </a:rPr>
              <a:t>celery</a:t>
            </a:r>
            <a:endParaRPr lang="en-US" altLang="zh-CN" sz="44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t="2909"/>
          <a:stretch>
            <a:fillRect/>
          </a:stretch>
        </p:blipFill>
        <p:spPr>
          <a:xfrm>
            <a:off x="2805430" y="2626360"/>
            <a:ext cx="6078220" cy="26282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862195" y="1376045"/>
            <a:ext cx="2545715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latin typeface="Arial" panose="020B0604020202020204" pitchFamily="34" charset="0"/>
              </a:rPr>
              <a:t>spinach</a:t>
            </a:r>
            <a:endParaRPr lang="en-US" altLang="zh-CN" sz="44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b="5686"/>
          <a:stretch>
            <a:fillRect/>
          </a:stretch>
        </p:blipFill>
        <p:spPr>
          <a:xfrm>
            <a:off x="2310765" y="2870200"/>
            <a:ext cx="6508115" cy="27806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703320" y="1330325"/>
            <a:ext cx="536448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latin typeface="Arial" panose="020B0604020202020204" pitchFamily="34" charset="0"/>
              </a:rPr>
              <a:t>sweet pepper</a:t>
            </a:r>
            <a:endParaRPr lang="en-US" altLang="zh-CN" sz="44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364740" y="2597150"/>
            <a:ext cx="7207250" cy="27044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044440" y="1116965"/>
            <a:ext cx="202692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latin typeface="Arial" panose="020B0604020202020204" pitchFamily="34" charset="0"/>
              </a:rPr>
              <a:t>carrot</a:t>
            </a:r>
            <a:endParaRPr lang="en-US" altLang="zh-CN" sz="44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43000" y="412115"/>
            <a:ext cx="9484995" cy="655320"/>
          </a:xfrm>
        </p:spPr>
        <p:txBody>
          <a:bodyPr>
            <a:noAutofit/>
          </a:bodyPr>
          <a:p>
            <a:r>
              <a:rPr lang="en-US" altLang="zh-CN" sz="4000" b="1"/>
              <a:t>focuse:</a:t>
            </a:r>
            <a:endParaRPr lang="en-US" altLang="zh-CN" sz="4000" b="1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051560" y="1601470"/>
            <a:ext cx="10170160" cy="4873625"/>
          </a:xfrm>
        </p:spPr>
        <p:txBody>
          <a:bodyPr/>
          <a:p>
            <a:pPr>
              <a:lnSpc>
                <a:spcPct val="150000"/>
              </a:lnSpc>
            </a:pPr>
            <a:r>
              <a:rPr lang="en-US" altLang="zh-CN" sz="3200">
                <a:latin typeface="Arial" panose="020B0604020202020204" pitchFamily="34" charset="0"/>
              </a:rPr>
              <a:t>To introduce your favorite fruit,vegetable, and seafood.</a:t>
            </a:r>
            <a:endParaRPr lang="en-US" altLang="zh-CN" sz="320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200">
                <a:latin typeface="Arial" panose="020B0604020202020204" pitchFamily="34" charset="0"/>
              </a:rPr>
              <a:t>To understand to table manner of weatern counties.</a:t>
            </a:r>
            <a:endParaRPr lang="en-US" altLang="zh-CN" sz="32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333115" y="2731770"/>
            <a:ext cx="6151245" cy="293878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201160" y="951865"/>
            <a:ext cx="4409440" cy="10058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6000" b="1">
                <a:latin typeface="Arial" panose="020B0604020202020204" pitchFamily="34" charset="0"/>
              </a:rPr>
              <a:t>Vegetables</a:t>
            </a:r>
            <a:endParaRPr lang="en-US" altLang="zh-CN" sz="60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774315" y="2775585"/>
            <a:ext cx="6095365" cy="277939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739640" y="1269365"/>
            <a:ext cx="313944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latin typeface="Arial" panose="020B0604020202020204" pitchFamily="34" charset="0"/>
              </a:rPr>
              <a:t>cabbage</a:t>
            </a:r>
            <a:endParaRPr lang="en-US" altLang="zh-CN" sz="44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902585" y="2504440"/>
            <a:ext cx="6356350" cy="302450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398520" y="1269365"/>
            <a:ext cx="5318760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latin typeface="Arial" panose="020B0604020202020204" pitchFamily="34" charset="0"/>
              </a:rPr>
              <a:t>Chinese cabbage</a:t>
            </a:r>
            <a:endParaRPr lang="en-US" altLang="zh-CN" sz="44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b="2909"/>
          <a:stretch>
            <a:fillRect/>
          </a:stretch>
        </p:blipFill>
        <p:spPr>
          <a:xfrm>
            <a:off x="5969635" y="3368040"/>
            <a:ext cx="3797300" cy="273558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rcRect b="5818"/>
          <a:stretch>
            <a:fillRect/>
          </a:stretch>
        </p:blipFill>
        <p:spPr>
          <a:xfrm>
            <a:off x="1805305" y="830580"/>
            <a:ext cx="3978275" cy="244538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202680" y="1574165"/>
            <a:ext cx="4084320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latin typeface="Arial" panose="020B0604020202020204" pitchFamily="34" charset="0"/>
              </a:rPr>
              <a:t>potato</a:t>
            </a:r>
            <a:endParaRPr lang="en-US" altLang="zh-CN" sz="4000" b="1">
              <a:latin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54960" y="4413885"/>
            <a:ext cx="2484120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latin typeface="Arial" panose="020B0604020202020204" pitchFamily="34" charset="0"/>
              </a:rPr>
              <a:t>tomato</a:t>
            </a:r>
            <a:endParaRPr lang="en-US" altLang="zh-CN" sz="40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108325" y="3051810"/>
            <a:ext cx="5093335" cy="20955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283075" y="1056005"/>
            <a:ext cx="3231515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latin typeface="Arial" panose="020B0604020202020204" pitchFamily="34" charset="0"/>
              </a:rPr>
              <a:t>eggplant</a:t>
            </a:r>
            <a:endParaRPr lang="en-US" altLang="zh-CN" sz="44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b="4517"/>
          <a:stretch>
            <a:fillRect/>
          </a:stretch>
        </p:blipFill>
        <p:spPr>
          <a:xfrm>
            <a:off x="1534795" y="471805"/>
            <a:ext cx="5086350" cy="257746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120640" y="4180205"/>
            <a:ext cx="3870960" cy="701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latin typeface="Arial" panose="020B0604020202020204" pitchFamily="34" charset="0"/>
              </a:rPr>
              <a:t>cauliflower</a:t>
            </a:r>
            <a:endParaRPr lang="en-US" altLang="zh-CN" sz="40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585720" y="2453005"/>
            <a:ext cx="2540000" cy="13106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b="1">
                <a:latin typeface="Arial" panose="020B0604020202020204" pitchFamily="34" charset="0"/>
              </a:rPr>
              <a:t>broccoli  ['brɒkəlɪ]</a:t>
            </a:r>
            <a:endParaRPr lang="zh-CN" altLang="en-US" sz="4000" b="1">
              <a:latin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6107430" y="1593850"/>
            <a:ext cx="3850640" cy="329882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WPS 演示</Application>
  <PresentationFormat>宽屏</PresentationFormat>
  <Paragraphs>31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6" baseType="lpstr">
      <vt:lpstr>Arial</vt:lpstr>
      <vt:lpstr>宋体</vt:lpstr>
      <vt:lpstr>Wingdings</vt:lpstr>
      <vt:lpstr>Wingdings</vt:lpstr>
      <vt:lpstr>Wingdings 2</vt:lpstr>
      <vt:lpstr>Century Schoolbook</vt:lpstr>
      <vt:lpstr>Segoe Print</vt:lpstr>
      <vt:lpstr>微软雅黑</vt:lpstr>
      <vt:lpstr>Arial Unicode MS</vt:lpstr>
      <vt:lpstr>华文楷体</vt:lpstr>
      <vt:lpstr>Calibri</vt:lpstr>
      <vt:lpstr>Wingdings</vt:lpstr>
      <vt:lpstr>凸显</vt:lpstr>
      <vt:lpstr>business meal</vt:lpstr>
      <vt:lpstr>focuse: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LHCan</dc:creator>
  <cp:lastModifiedBy>Administrator</cp:lastModifiedBy>
  <cp:revision>4</cp:revision>
  <dcterms:created xsi:type="dcterms:W3CDTF">2015-05-05T08:02:00Z</dcterms:created>
  <dcterms:modified xsi:type="dcterms:W3CDTF">2019-10-30T00:53:24Z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