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2"/>
    <p:sldMasterId id="2147483676" r:id="rId3"/>
    <p:sldMasterId id="2147483688" r:id="rId4"/>
    <p:sldMasterId id="2147483700" r:id="rId5"/>
  </p:sldMasterIdLst>
  <p:notesMasterIdLst>
    <p:notesMasterId r:id="rId15"/>
  </p:notesMasterIdLst>
  <p:sldIdLst>
    <p:sldId id="256" r:id="rId6"/>
    <p:sldId id="257" r:id="rId7"/>
    <p:sldId id="259" r:id="rId8"/>
    <p:sldId id="263" r:id="rId9"/>
    <p:sldId id="261" r:id="rId10"/>
    <p:sldId id="264" r:id="rId11"/>
    <p:sldId id="268" r:id="rId12"/>
    <p:sldId id="269" r:id="rId13"/>
    <p:sldId id="266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81D"/>
    <a:srgbClr val="FF6600"/>
    <a:srgbClr val="A50021"/>
    <a:srgbClr val="FFF1E5"/>
    <a:srgbClr val="FFF4E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#1">
  <dgm:title val=""/>
  <dgm:desc val=""/>
  <dgm:catLst>
    <dgm:cat type="accent1" pri="11100"/>
  </dgm:catLst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#2">
  <dgm:title val=""/>
  <dgm:desc val=""/>
  <dgm:catLst>
    <dgm:cat type="accent1" pri="11100"/>
  </dgm:catLst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C05514-B1B4-4E43-8DF0-9A2DDC067D18}" type="doc">
      <dgm:prSet loTypeId="urn:microsoft.com/office/officeart/2005/8/layout/vList3#1" loCatId="list" qsTypeId="urn:microsoft.com/office/officeart/2005/8/quickstyle/simple1#1" qsCatId="simple" csTypeId="urn:microsoft.com/office/officeart/2005/8/colors/accent1_1#1" csCatId="accent1" phldr="1"/>
      <dgm:spPr/>
      <dgm:t>
        <a:bodyPr/>
        <a:lstStyle/>
        <a:p>
          <a:endParaRPr lang="zh-CN" altLang="en-US"/>
        </a:p>
      </dgm:t>
    </dgm:pt>
    <dgm:pt modelId="{CEEE2447-6D3A-4DFE-BEDF-6EDA23A9CD0C}">
      <dgm:prSet/>
      <dgm:spPr/>
      <dgm:t>
        <a:bodyPr/>
        <a:lstStyle/>
        <a:p>
          <a:pPr rtl="0"/>
          <a:r>
            <a:rPr lang="en-US" dirty="0" smtClean="0"/>
            <a:t>Lead-in</a:t>
          </a:r>
          <a:endParaRPr lang="zh-CN" dirty="0"/>
        </a:p>
      </dgm:t>
    </dgm:pt>
    <dgm:pt modelId="{A1FDFC24-5235-49A4-97DD-EC82B6D4F97F}" type="parTrans" cxnId="{D9D24FA9-4900-4BBF-8C8C-5645348C5727}">
      <dgm:prSet/>
      <dgm:spPr/>
      <dgm:t>
        <a:bodyPr/>
        <a:lstStyle/>
        <a:p>
          <a:endParaRPr lang="zh-CN" altLang="en-US"/>
        </a:p>
      </dgm:t>
    </dgm:pt>
    <dgm:pt modelId="{28142669-2E40-426D-98B5-0388E10F6AE4}" type="sibTrans" cxnId="{D9D24FA9-4900-4BBF-8C8C-5645348C5727}">
      <dgm:prSet/>
      <dgm:spPr/>
      <dgm:t>
        <a:bodyPr/>
        <a:lstStyle/>
        <a:p>
          <a:endParaRPr lang="zh-CN" altLang="en-US"/>
        </a:p>
      </dgm:t>
    </dgm:pt>
    <dgm:pt modelId="{CB4F8B11-13FD-474F-BC16-A5A01B072888}">
      <dgm:prSet/>
      <dgm:spPr/>
      <dgm:t>
        <a:bodyPr/>
        <a:lstStyle/>
        <a:p>
          <a:pPr rtl="0"/>
          <a:r>
            <a:rPr lang="en-US" dirty="0" smtClean="0"/>
            <a:t>Group discussion</a:t>
          </a:r>
          <a:endParaRPr lang="zh-CN" dirty="0"/>
        </a:p>
      </dgm:t>
    </dgm:pt>
    <dgm:pt modelId="{A8083696-4C6F-4B85-8708-42FCA83C51EE}" type="parTrans" cxnId="{19BA0F9F-A66E-4AC2-8CFB-D78BF92BD1B6}">
      <dgm:prSet/>
      <dgm:spPr/>
      <dgm:t>
        <a:bodyPr/>
        <a:lstStyle/>
        <a:p>
          <a:endParaRPr lang="zh-CN" altLang="en-US"/>
        </a:p>
      </dgm:t>
    </dgm:pt>
    <dgm:pt modelId="{93F85CCB-501F-437A-955B-5D23B96190F8}" type="sibTrans" cxnId="{19BA0F9F-A66E-4AC2-8CFB-D78BF92BD1B6}">
      <dgm:prSet/>
      <dgm:spPr/>
      <dgm:t>
        <a:bodyPr/>
        <a:lstStyle/>
        <a:p>
          <a:endParaRPr lang="zh-CN" altLang="en-US"/>
        </a:p>
      </dgm:t>
    </dgm:pt>
    <dgm:pt modelId="{30B29269-60E3-4A15-8390-AD9496AA3106}">
      <dgm:prSet/>
      <dgm:spPr/>
      <dgm:t>
        <a:bodyPr/>
        <a:lstStyle/>
        <a:p>
          <a:pPr rtl="0"/>
          <a:r>
            <a:rPr lang="en-US" dirty="0" smtClean="0"/>
            <a:t>Evaluation</a:t>
          </a:r>
          <a:endParaRPr lang="zh-CN" dirty="0"/>
        </a:p>
      </dgm:t>
    </dgm:pt>
    <dgm:pt modelId="{4B9FE247-BAE0-45E9-8EC4-A6F793882DD9}" type="parTrans" cxnId="{44DBC092-CACB-4655-9E99-24E976002BC2}">
      <dgm:prSet/>
      <dgm:spPr/>
      <dgm:t>
        <a:bodyPr/>
        <a:lstStyle/>
        <a:p>
          <a:endParaRPr lang="zh-CN" altLang="en-US"/>
        </a:p>
      </dgm:t>
    </dgm:pt>
    <dgm:pt modelId="{0F04D6B9-E412-490C-B707-7FCC088FC516}" type="sibTrans" cxnId="{44DBC092-CACB-4655-9E99-24E976002BC2}">
      <dgm:prSet/>
      <dgm:spPr/>
      <dgm:t>
        <a:bodyPr/>
        <a:lstStyle/>
        <a:p>
          <a:endParaRPr lang="zh-CN" altLang="en-US"/>
        </a:p>
      </dgm:t>
    </dgm:pt>
    <dgm:pt modelId="{35820920-2CC7-4D7A-A6C5-9263D247525E}">
      <dgm:prSet/>
      <dgm:spPr/>
      <dgm:t>
        <a:bodyPr/>
        <a:lstStyle/>
        <a:p>
          <a:pPr rtl="0"/>
          <a:r>
            <a:rPr lang="en-US" dirty="0" smtClean="0"/>
            <a:t>English class is a date.</a:t>
          </a:r>
          <a:endParaRPr lang="zh-CN" dirty="0"/>
        </a:p>
      </dgm:t>
    </dgm:pt>
    <dgm:pt modelId="{5683479C-C5F7-44B0-8B78-8F11D54AB771}" type="parTrans" cxnId="{74D579DA-BB25-4ECA-A5E7-D1D373E46850}">
      <dgm:prSet/>
      <dgm:spPr/>
      <dgm:t>
        <a:bodyPr/>
        <a:lstStyle/>
        <a:p>
          <a:endParaRPr lang="zh-CN" altLang="en-US"/>
        </a:p>
      </dgm:t>
    </dgm:pt>
    <dgm:pt modelId="{00FDB4FC-EA11-43C4-91A5-1CF499698213}" type="sibTrans" cxnId="{74D579DA-BB25-4ECA-A5E7-D1D373E46850}">
      <dgm:prSet/>
      <dgm:spPr/>
      <dgm:t>
        <a:bodyPr/>
        <a:lstStyle/>
        <a:p>
          <a:endParaRPr lang="zh-CN" altLang="en-US"/>
        </a:p>
      </dgm:t>
    </dgm:pt>
    <dgm:pt modelId="{03264A26-DC8C-4CA9-BECF-FB26AFC2FE3D}" type="pres">
      <dgm:prSet presAssocID="{25C05514-B1B4-4E43-8DF0-9A2DDC067D1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30B88A3-73F0-4E10-8BDE-DE1076526F71}" type="pres">
      <dgm:prSet presAssocID="{CEEE2447-6D3A-4DFE-BEDF-6EDA23A9CD0C}" presName="composite" presStyleCnt="0"/>
      <dgm:spPr/>
      <dgm:t>
        <a:bodyPr/>
        <a:lstStyle/>
        <a:p>
          <a:endParaRPr lang="zh-CN" altLang="en-US"/>
        </a:p>
      </dgm:t>
    </dgm:pt>
    <dgm:pt modelId="{8A1962C9-55CB-43AD-9EDD-F5837D350B33}" type="pres">
      <dgm:prSet presAssocID="{CEEE2447-6D3A-4DFE-BEDF-6EDA23A9CD0C}" presName="imgShp" presStyleLbl="fgImgPlace1" presStyleIdx="0" presStyleCnt="4"/>
      <dgm:spPr>
        <a:blipFill>
          <a:blip xmlns:r="http://schemas.openxmlformats.org/officeDocument/2006/relationships" r:embed="rId1"/>
          <a:srcRect/>
          <a:stretch>
            <a:fillRect l="-17000" r="-17000"/>
          </a:stretch>
        </a:blipFill>
      </dgm:spPr>
      <dgm:t>
        <a:bodyPr/>
        <a:lstStyle/>
        <a:p>
          <a:endParaRPr lang="zh-CN" altLang="en-US"/>
        </a:p>
      </dgm:t>
    </dgm:pt>
    <dgm:pt modelId="{F5221111-A91B-4F7E-9309-E1D1F127692C}" type="pres">
      <dgm:prSet presAssocID="{CEEE2447-6D3A-4DFE-BEDF-6EDA23A9CD0C}" presName="txShp" presStyleLbl="node1" presStyleIdx="0" presStyleCnt="4" custLinFactNeighborX="-101" custLinFactNeighborY="138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4BDF4F1-518A-4255-B199-FE347D250968}" type="pres">
      <dgm:prSet presAssocID="{28142669-2E40-426D-98B5-0388E10F6AE4}" presName="spacing" presStyleCnt="0"/>
      <dgm:spPr/>
      <dgm:t>
        <a:bodyPr/>
        <a:lstStyle/>
        <a:p>
          <a:endParaRPr lang="zh-CN" altLang="en-US"/>
        </a:p>
      </dgm:t>
    </dgm:pt>
    <dgm:pt modelId="{171B4E2E-90E8-4B8F-9EE0-9220076CB025}" type="pres">
      <dgm:prSet presAssocID="{CB4F8B11-13FD-474F-BC16-A5A01B072888}" presName="composite" presStyleCnt="0"/>
      <dgm:spPr/>
      <dgm:t>
        <a:bodyPr/>
        <a:lstStyle/>
        <a:p>
          <a:endParaRPr lang="zh-CN" altLang="en-US"/>
        </a:p>
      </dgm:t>
    </dgm:pt>
    <dgm:pt modelId="{2D4D84FD-E21D-4E02-AD44-31D3442393AD}" type="pres">
      <dgm:prSet presAssocID="{CB4F8B11-13FD-474F-BC16-A5A01B072888}" presName="imgShp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8DE9B889-3C6E-4DAC-B1AB-C1604788D5E3}" type="pres">
      <dgm:prSet presAssocID="{CB4F8B11-13FD-474F-BC16-A5A01B072888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65DC450-F528-4662-BE16-3431B046F49F}" type="pres">
      <dgm:prSet presAssocID="{93F85CCB-501F-437A-955B-5D23B96190F8}" presName="spacing" presStyleCnt="0"/>
      <dgm:spPr/>
      <dgm:t>
        <a:bodyPr/>
        <a:lstStyle/>
        <a:p>
          <a:endParaRPr lang="zh-CN" altLang="en-US"/>
        </a:p>
      </dgm:t>
    </dgm:pt>
    <dgm:pt modelId="{F89BB01A-68CF-407D-9A01-4582B4AA1788}" type="pres">
      <dgm:prSet presAssocID="{30B29269-60E3-4A15-8390-AD9496AA3106}" presName="composite" presStyleCnt="0"/>
      <dgm:spPr/>
      <dgm:t>
        <a:bodyPr/>
        <a:lstStyle/>
        <a:p>
          <a:endParaRPr lang="zh-CN" altLang="en-US"/>
        </a:p>
      </dgm:t>
    </dgm:pt>
    <dgm:pt modelId="{8E7B3EFE-FE7C-4F12-86EE-324D930F1655}" type="pres">
      <dgm:prSet presAssocID="{30B29269-60E3-4A15-8390-AD9496AA3106}" presName="imgShp" presStyleLbl="fgImgPlace1" presStyleIdx="2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FEB9ACA2-2C5D-476F-AAF5-36372BCD621C}" type="pres">
      <dgm:prSet presAssocID="{30B29269-60E3-4A15-8390-AD9496AA3106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C5C9C59-A6E4-4624-9E0B-E8B9AFD49C28}" type="pres">
      <dgm:prSet presAssocID="{0F04D6B9-E412-490C-B707-7FCC088FC516}" presName="spacing" presStyleCnt="0"/>
      <dgm:spPr/>
      <dgm:t>
        <a:bodyPr/>
        <a:lstStyle/>
        <a:p>
          <a:endParaRPr lang="zh-CN" altLang="en-US"/>
        </a:p>
      </dgm:t>
    </dgm:pt>
    <dgm:pt modelId="{45300963-29D5-44E2-9576-36CE6E25B114}" type="pres">
      <dgm:prSet presAssocID="{35820920-2CC7-4D7A-A6C5-9263D247525E}" presName="composite" presStyleCnt="0"/>
      <dgm:spPr/>
    </dgm:pt>
    <dgm:pt modelId="{D0AEFE40-E7F1-4BDB-B0E1-812931A5D2F0}" type="pres">
      <dgm:prSet presAssocID="{35820920-2CC7-4D7A-A6C5-9263D247525E}" presName="imgShp" presStyleLbl="fgImgPlace1" presStyleIdx="3" presStyleCnt="4"/>
      <dgm:spPr/>
    </dgm:pt>
    <dgm:pt modelId="{FEE15AD4-71C3-44BD-80B9-5FF0A0F04C36}" type="pres">
      <dgm:prSet presAssocID="{35820920-2CC7-4D7A-A6C5-9263D247525E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9BA0F9F-A66E-4AC2-8CFB-D78BF92BD1B6}" srcId="{25C05514-B1B4-4E43-8DF0-9A2DDC067D18}" destId="{CB4F8B11-13FD-474F-BC16-A5A01B072888}" srcOrd="1" destOrd="0" parTransId="{A8083696-4C6F-4B85-8708-42FCA83C51EE}" sibTransId="{93F85CCB-501F-437A-955B-5D23B96190F8}"/>
    <dgm:cxn modelId="{EA7E9E09-62D7-46CF-8EC6-2B3D50D00A16}" type="presOf" srcId="{30B29269-60E3-4A15-8390-AD9496AA3106}" destId="{FEB9ACA2-2C5D-476F-AAF5-36372BCD621C}" srcOrd="0" destOrd="0" presId="urn:microsoft.com/office/officeart/2005/8/layout/vList3#1"/>
    <dgm:cxn modelId="{CD657477-4833-4384-A6A5-D4F635555D8D}" type="presOf" srcId="{CEEE2447-6D3A-4DFE-BEDF-6EDA23A9CD0C}" destId="{F5221111-A91B-4F7E-9309-E1D1F127692C}" srcOrd="0" destOrd="0" presId="urn:microsoft.com/office/officeart/2005/8/layout/vList3#1"/>
    <dgm:cxn modelId="{D873B5A9-B84A-4D9A-B1D2-05DF44B8620F}" type="presOf" srcId="{35820920-2CC7-4D7A-A6C5-9263D247525E}" destId="{FEE15AD4-71C3-44BD-80B9-5FF0A0F04C36}" srcOrd="0" destOrd="0" presId="urn:microsoft.com/office/officeart/2005/8/layout/vList3#1"/>
    <dgm:cxn modelId="{D9D24FA9-4900-4BBF-8C8C-5645348C5727}" srcId="{25C05514-B1B4-4E43-8DF0-9A2DDC067D18}" destId="{CEEE2447-6D3A-4DFE-BEDF-6EDA23A9CD0C}" srcOrd="0" destOrd="0" parTransId="{A1FDFC24-5235-49A4-97DD-EC82B6D4F97F}" sibTransId="{28142669-2E40-426D-98B5-0388E10F6AE4}"/>
    <dgm:cxn modelId="{0CE57764-8AFF-4A5E-8F24-115B276F6384}" type="presOf" srcId="{25C05514-B1B4-4E43-8DF0-9A2DDC067D18}" destId="{03264A26-DC8C-4CA9-BECF-FB26AFC2FE3D}" srcOrd="0" destOrd="0" presId="urn:microsoft.com/office/officeart/2005/8/layout/vList3#1"/>
    <dgm:cxn modelId="{80F628B7-E7C3-4485-9FF1-F43B97616228}" type="presOf" srcId="{CB4F8B11-13FD-474F-BC16-A5A01B072888}" destId="{8DE9B889-3C6E-4DAC-B1AB-C1604788D5E3}" srcOrd="0" destOrd="0" presId="urn:microsoft.com/office/officeart/2005/8/layout/vList3#1"/>
    <dgm:cxn modelId="{74D579DA-BB25-4ECA-A5E7-D1D373E46850}" srcId="{25C05514-B1B4-4E43-8DF0-9A2DDC067D18}" destId="{35820920-2CC7-4D7A-A6C5-9263D247525E}" srcOrd="3" destOrd="0" parTransId="{5683479C-C5F7-44B0-8B78-8F11D54AB771}" sibTransId="{00FDB4FC-EA11-43C4-91A5-1CF499698213}"/>
    <dgm:cxn modelId="{44DBC092-CACB-4655-9E99-24E976002BC2}" srcId="{25C05514-B1B4-4E43-8DF0-9A2DDC067D18}" destId="{30B29269-60E3-4A15-8390-AD9496AA3106}" srcOrd="2" destOrd="0" parTransId="{4B9FE247-BAE0-45E9-8EC4-A6F793882DD9}" sibTransId="{0F04D6B9-E412-490C-B707-7FCC088FC516}"/>
    <dgm:cxn modelId="{2E65E005-B329-4EB6-B8E7-D4DE8AC05B83}" type="presParOf" srcId="{03264A26-DC8C-4CA9-BECF-FB26AFC2FE3D}" destId="{D30B88A3-73F0-4E10-8BDE-DE1076526F71}" srcOrd="0" destOrd="0" presId="urn:microsoft.com/office/officeart/2005/8/layout/vList3#1"/>
    <dgm:cxn modelId="{E04FF47C-5FCE-485A-93FF-86DD95FB7762}" type="presParOf" srcId="{D30B88A3-73F0-4E10-8BDE-DE1076526F71}" destId="{8A1962C9-55CB-43AD-9EDD-F5837D350B33}" srcOrd="0" destOrd="0" presId="urn:microsoft.com/office/officeart/2005/8/layout/vList3#1"/>
    <dgm:cxn modelId="{A7F4810E-7398-4DAA-9C33-3EB0D45AF1ED}" type="presParOf" srcId="{D30B88A3-73F0-4E10-8BDE-DE1076526F71}" destId="{F5221111-A91B-4F7E-9309-E1D1F127692C}" srcOrd="1" destOrd="0" presId="urn:microsoft.com/office/officeart/2005/8/layout/vList3#1"/>
    <dgm:cxn modelId="{7E1A762F-62CE-4FA8-B400-F7D9EEE23115}" type="presParOf" srcId="{03264A26-DC8C-4CA9-BECF-FB26AFC2FE3D}" destId="{94BDF4F1-518A-4255-B199-FE347D250968}" srcOrd="1" destOrd="0" presId="urn:microsoft.com/office/officeart/2005/8/layout/vList3#1"/>
    <dgm:cxn modelId="{2CD156D5-0CA4-487D-A5D5-FDED8692D621}" type="presParOf" srcId="{03264A26-DC8C-4CA9-BECF-FB26AFC2FE3D}" destId="{171B4E2E-90E8-4B8F-9EE0-9220076CB025}" srcOrd="2" destOrd="0" presId="urn:microsoft.com/office/officeart/2005/8/layout/vList3#1"/>
    <dgm:cxn modelId="{A8561E33-1F0F-4DDC-9981-69B4BD66BD5D}" type="presParOf" srcId="{171B4E2E-90E8-4B8F-9EE0-9220076CB025}" destId="{2D4D84FD-E21D-4E02-AD44-31D3442393AD}" srcOrd="0" destOrd="0" presId="urn:microsoft.com/office/officeart/2005/8/layout/vList3#1"/>
    <dgm:cxn modelId="{3ADB60DC-CB0C-4A91-93AB-72C4C3F73101}" type="presParOf" srcId="{171B4E2E-90E8-4B8F-9EE0-9220076CB025}" destId="{8DE9B889-3C6E-4DAC-B1AB-C1604788D5E3}" srcOrd="1" destOrd="0" presId="urn:microsoft.com/office/officeart/2005/8/layout/vList3#1"/>
    <dgm:cxn modelId="{4B9ED220-984B-4FAF-9F40-0DBE01AE19F9}" type="presParOf" srcId="{03264A26-DC8C-4CA9-BECF-FB26AFC2FE3D}" destId="{365DC450-F528-4662-BE16-3431B046F49F}" srcOrd="3" destOrd="0" presId="urn:microsoft.com/office/officeart/2005/8/layout/vList3#1"/>
    <dgm:cxn modelId="{5BC9635C-4962-4840-9B9C-DE2C13ECE6F7}" type="presParOf" srcId="{03264A26-DC8C-4CA9-BECF-FB26AFC2FE3D}" destId="{F89BB01A-68CF-407D-9A01-4582B4AA1788}" srcOrd="4" destOrd="0" presId="urn:microsoft.com/office/officeart/2005/8/layout/vList3#1"/>
    <dgm:cxn modelId="{BB17DD16-D781-4181-A859-2E46087F3B59}" type="presParOf" srcId="{F89BB01A-68CF-407D-9A01-4582B4AA1788}" destId="{8E7B3EFE-FE7C-4F12-86EE-324D930F1655}" srcOrd="0" destOrd="0" presId="urn:microsoft.com/office/officeart/2005/8/layout/vList3#1"/>
    <dgm:cxn modelId="{C8F5BAA2-3717-4B97-A107-2FEE3D38EBE3}" type="presParOf" srcId="{F89BB01A-68CF-407D-9A01-4582B4AA1788}" destId="{FEB9ACA2-2C5D-476F-AAF5-36372BCD621C}" srcOrd="1" destOrd="0" presId="urn:microsoft.com/office/officeart/2005/8/layout/vList3#1"/>
    <dgm:cxn modelId="{1E5B3FE7-7DD5-43DE-AFFB-482CE57DE414}" type="presParOf" srcId="{03264A26-DC8C-4CA9-BECF-FB26AFC2FE3D}" destId="{FC5C9C59-A6E4-4624-9E0B-E8B9AFD49C28}" srcOrd="5" destOrd="0" presId="urn:microsoft.com/office/officeart/2005/8/layout/vList3#1"/>
    <dgm:cxn modelId="{F0E171A3-DC90-4515-BB6E-E61E0CC58D47}" type="presParOf" srcId="{03264A26-DC8C-4CA9-BECF-FB26AFC2FE3D}" destId="{45300963-29D5-44E2-9576-36CE6E25B114}" srcOrd="6" destOrd="0" presId="urn:microsoft.com/office/officeart/2005/8/layout/vList3#1"/>
    <dgm:cxn modelId="{24C000C8-6139-4508-B737-57AB96542539}" type="presParOf" srcId="{45300963-29D5-44E2-9576-36CE6E25B114}" destId="{D0AEFE40-E7F1-4BDB-B0E1-812931A5D2F0}" srcOrd="0" destOrd="0" presId="urn:microsoft.com/office/officeart/2005/8/layout/vList3#1"/>
    <dgm:cxn modelId="{180AB21B-4E9A-40F7-9EF4-CB9BBC7579E0}" type="presParOf" srcId="{45300963-29D5-44E2-9576-36CE6E25B114}" destId="{FEE15AD4-71C3-44BD-80B9-5FF0A0F04C3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341583-DD11-4F66-8F05-727B6B06E729}" type="doc">
      <dgm:prSet loTypeId="urn:microsoft.com/office/officeart/2005/8/layout/vList2#1" loCatId="list" qsTypeId="urn:microsoft.com/office/officeart/2005/8/quickstyle/simple1#2" qsCatId="simple" csTypeId="urn:microsoft.com/office/officeart/2005/8/colors/accent1_1#2" csCatId="accent1" phldr="1"/>
      <dgm:spPr/>
      <dgm:t>
        <a:bodyPr/>
        <a:lstStyle/>
        <a:p>
          <a:endParaRPr lang="zh-CN" altLang="en-US"/>
        </a:p>
      </dgm:t>
    </dgm:pt>
    <dgm:pt modelId="{6BD4EFA1-A317-4F67-9317-BB5E7D1A3698}">
      <dgm:prSet/>
      <dgm:spPr/>
      <dgm:t>
        <a:bodyPr/>
        <a:lstStyle/>
        <a:p>
          <a:pPr rtl="0"/>
          <a:r>
            <a:rPr lang="en-US" dirty="0" smtClean="0"/>
            <a:t>1.What is English?</a:t>
          </a:r>
          <a:endParaRPr lang="zh-CN" dirty="0"/>
        </a:p>
      </dgm:t>
    </dgm:pt>
    <dgm:pt modelId="{E189DBE5-EA24-47C8-9C62-07A23A49F45A}" type="parTrans" cxnId="{6B256EF1-063D-4D52-B75D-FFA70D97923F}">
      <dgm:prSet/>
      <dgm:spPr/>
      <dgm:t>
        <a:bodyPr/>
        <a:lstStyle/>
        <a:p>
          <a:endParaRPr lang="zh-CN" altLang="en-US"/>
        </a:p>
      </dgm:t>
    </dgm:pt>
    <dgm:pt modelId="{B79A1FDC-0F27-410A-B912-25FDD6C9F14D}" type="sibTrans" cxnId="{6B256EF1-063D-4D52-B75D-FFA70D97923F}">
      <dgm:prSet/>
      <dgm:spPr/>
      <dgm:t>
        <a:bodyPr/>
        <a:lstStyle/>
        <a:p>
          <a:endParaRPr lang="zh-CN" altLang="en-US"/>
        </a:p>
      </dgm:t>
    </dgm:pt>
    <dgm:pt modelId="{2E0BF4C4-FFE5-4FFA-A41E-09C9F81746B2}">
      <dgm:prSet/>
      <dgm:spPr/>
      <dgm:t>
        <a:bodyPr/>
        <a:lstStyle/>
        <a:p>
          <a:pPr rtl="0"/>
          <a:r>
            <a:rPr lang="en-US" dirty="0" smtClean="0"/>
            <a:t>2.Why do we learn English ?</a:t>
          </a:r>
          <a:endParaRPr lang="zh-CN" dirty="0"/>
        </a:p>
      </dgm:t>
    </dgm:pt>
    <dgm:pt modelId="{593EF33A-BA18-4A5A-8F79-9CAA72E80288}" type="parTrans" cxnId="{7380206D-A43E-48C5-8907-45F74F23A198}">
      <dgm:prSet/>
      <dgm:spPr/>
      <dgm:t>
        <a:bodyPr/>
        <a:lstStyle/>
        <a:p>
          <a:endParaRPr lang="zh-CN" altLang="en-US"/>
        </a:p>
      </dgm:t>
    </dgm:pt>
    <dgm:pt modelId="{C2D65E89-B9B6-4E53-8A1A-110B35A7D4DB}" type="sibTrans" cxnId="{7380206D-A43E-48C5-8907-45F74F23A198}">
      <dgm:prSet/>
      <dgm:spPr/>
      <dgm:t>
        <a:bodyPr/>
        <a:lstStyle/>
        <a:p>
          <a:endParaRPr lang="zh-CN" altLang="en-US"/>
        </a:p>
      </dgm:t>
    </dgm:pt>
    <dgm:pt modelId="{A45DC83A-83FA-45D5-B715-84D7DFFCA730}">
      <dgm:prSet/>
      <dgm:spPr/>
      <dgm:t>
        <a:bodyPr/>
        <a:lstStyle/>
        <a:p>
          <a:pPr rtl="0"/>
          <a:r>
            <a:rPr lang="en-US" dirty="0" smtClean="0"/>
            <a:t>3. How can we learn English well? </a:t>
          </a:r>
          <a:endParaRPr lang="zh-CN" dirty="0"/>
        </a:p>
      </dgm:t>
    </dgm:pt>
    <dgm:pt modelId="{1F029DA2-6E0A-4066-A3E4-D8E94C769127}" type="parTrans" cxnId="{347DD1BE-730B-4C91-B8B4-1D870101BCC4}">
      <dgm:prSet/>
      <dgm:spPr/>
      <dgm:t>
        <a:bodyPr/>
        <a:lstStyle/>
        <a:p>
          <a:endParaRPr lang="zh-CN" altLang="en-US"/>
        </a:p>
      </dgm:t>
    </dgm:pt>
    <dgm:pt modelId="{626D6631-EB7D-477D-B458-47006A496130}" type="sibTrans" cxnId="{347DD1BE-730B-4C91-B8B4-1D870101BCC4}">
      <dgm:prSet/>
      <dgm:spPr/>
      <dgm:t>
        <a:bodyPr/>
        <a:lstStyle/>
        <a:p>
          <a:endParaRPr lang="zh-CN" altLang="en-US"/>
        </a:p>
      </dgm:t>
    </dgm:pt>
    <dgm:pt modelId="{1A63E3C1-8950-4EDE-924D-F5ADC48BFB1E}">
      <dgm:prSet/>
      <dgm:spPr/>
      <dgm:t>
        <a:bodyPr/>
        <a:lstStyle/>
        <a:p>
          <a:pPr rtl="0"/>
          <a:r>
            <a:rPr lang="en-US" altLang="zh-CN" dirty="0" smtClean="0"/>
            <a:t>4.What do you want to know about English ?</a:t>
          </a:r>
          <a:endParaRPr lang="zh-CN" dirty="0"/>
        </a:p>
      </dgm:t>
    </dgm:pt>
    <dgm:pt modelId="{9490CA43-AEC6-41E8-B6DC-B2FF8906067D}" type="parTrans" cxnId="{7D40AB03-3BF2-43E1-849C-E2B990A2D6F1}">
      <dgm:prSet/>
      <dgm:spPr/>
      <dgm:t>
        <a:bodyPr/>
        <a:lstStyle/>
        <a:p>
          <a:endParaRPr lang="zh-CN" altLang="en-US"/>
        </a:p>
      </dgm:t>
    </dgm:pt>
    <dgm:pt modelId="{D59C8444-5E7B-4088-96E1-CBF9676858F9}" type="sibTrans" cxnId="{7D40AB03-3BF2-43E1-849C-E2B990A2D6F1}">
      <dgm:prSet/>
      <dgm:spPr/>
      <dgm:t>
        <a:bodyPr/>
        <a:lstStyle/>
        <a:p>
          <a:endParaRPr lang="zh-CN" altLang="en-US"/>
        </a:p>
      </dgm:t>
    </dgm:pt>
    <dgm:pt modelId="{3DB44145-8FE2-4139-B605-FB88F57885A6}" type="pres">
      <dgm:prSet presAssocID="{0A341583-DD11-4F66-8F05-727B6B06E7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B039CF0-8E78-4A5D-A540-C27A8B82947E}" type="pres">
      <dgm:prSet presAssocID="{6BD4EFA1-A317-4F67-9317-BB5E7D1A3698}" presName="parentText" presStyleLbl="node1" presStyleIdx="0" presStyleCnt="4" custLinFactNeighborX="-1420" custLinFactNeighborY="1704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A210523-81ED-4656-A511-231222CCF9EA}" type="pres">
      <dgm:prSet presAssocID="{B79A1FDC-0F27-410A-B912-25FDD6C9F14D}" presName="spacer" presStyleCnt="0"/>
      <dgm:spPr/>
    </dgm:pt>
    <dgm:pt modelId="{59243E74-C128-4A3B-A97D-F2012FFAEDE2}" type="pres">
      <dgm:prSet presAssocID="{2E0BF4C4-FFE5-4FFA-A41E-09C9F81746B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2BDF6C-8A0D-4F87-983A-CDC4950D08C2}" type="pres">
      <dgm:prSet presAssocID="{C2D65E89-B9B6-4E53-8A1A-110B35A7D4DB}" presName="spacer" presStyleCnt="0"/>
      <dgm:spPr/>
    </dgm:pt>
    <dgm:pt modelId="{EB371AD3-3977-4BC8-97B5-A609C7311C04}" type="pres">
      <dgm:prSet presAssocID="{A45DC83A-83FA-45D5-B715-84D7DFFCA73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14B4E5D-BE76-4709-A34E-479C31409295}" type="pres">
      <dgm:prSet presAssocID="{626D6631-EB7D-477D-B458-47006A496130}" presName="spacer" presStyleCnt="0"/>
      <dgm:spPr/>
    </dgm:pt>
    <dgm:pt modelId="{FF2F7E9E-24BE-4FDF-8948-8CC464E51B41}" type="pres">
      <dgm:prSet presAssocID="{1A63E3C1-8950-4EDE-924D-F5ADC48BFB1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380206D-A43E-48C5-8907-45F74F23A198}" srcId="{0A341583-DD11-4F66-8F05-727B6B06E729}" destId="{2E0BF4C4-FFE5-4FFA-A41E-09C9F81746B2}" srcOrd="1" destOrd="0" parTransId="{593EF33A-BA18-4A5A-8F79-9CAA72E80288}" sibTransId="{C2D65E89-B9B6-4E53-8A1A-110B35A7D4DB}"/>
    <dgm:cxn modelId="{7D40AB03-3BF2-43E1-849C-E2B990A2D6F1}" srcId="{0A341583-DD11-4F66-8F05-727B6B06E729}" destId="{1A63E3C1-8950-4EDE-924D-F5ADC48BFB1E}" srcOrd="3" destOrd="0" parTransId="{9490CA43-AEC6-41E8-B6DC-B2FF8906067D}" sibTransId="{D59C8444-5E7B-4088-96E1-CBF9676858F9}"/>
    <dgm:cxn modelId="{4052F222-2851-4824-B2DA-57A7B2509901}" type="presOf" srcId="{A45DC83A-83FA-45D5-B715-84D7DFFCA730}" destId="{EB371AD3-3977-4BC8-97B5-A609C7311C04}" srcOrd="0" destOrd="0" presId="urn:microsoft.com/office/officeart/2005/8/layout/vList2#1"/>
    <dgm:cxn modelId="{2BC30A78-C683-40E6-9506-2C8F7CE9A72E}" type="presOf" srcId="{0A341583-DD11-4F66-8F05-727B6B06E729}" destId="{3DB44145-8FE2-4139-B605-FB88F57885A6}" srcOrd="0" destOrd="0" presId="urn:microsoft.com/office/officeart/2005/8/layout/vList2#1"/>
    <dgm:cxn modelId="{347DD1BE-730B-4C91-B8B4-1D870101BCC4}" srcId="{0A341583-DD11-4F66-8F05-727B6B06E729}" destId="{A45DC83A-83FA-45D5-B715-84D7DFFCA730}" srcOrd="2" destOrd="0" parTransId="{1F029DA2-6E0A-4066-A3E4-D8E94C769127}" sibTransId="{626D6631-EB7D-477D-B458-47006A496130}"/>
    <dgm:cxn modelId="{F9156234-F495-42F9-9C2A-B21DECF716D3}" type="presOf" srcId="{1A63E3C1-8950-4EDE-924D-F5ADC48BFB1E}" destId="{FF2F7E9E-24BE-4FDF-8948-8CC464E51B41}" srcOrd="0" destOrd="0" presId="urn:microsoft.com/office/officeart/2005/8/layout/vList2#1"/>
    <dgm:cxn modelId="{0CF67503-F989-4275-9B4C-A782B8DFEAF2}" type="presOf" srcId="{6BD4EFA1-A317-4F67-9317-BB5E7D1A3698}" destId="{8B039CF0-8E78-4A5D-A540-C27A8B82947E}" srcOrd="0" destOrd="0" presId="urn:microsoft.com/office/officeart/2005/8/layout/vList2#1"/>
    <dgm:cxn modelId="{6B256EF1-063D-4D52-B75D-FFA70D97923F}" srcId="{0A341583-DD11-4F66-8F05-727B6B06E729}" destId="{6BD4EFA1-A317-4F67-9317-BB5E7D1A3698}" srcOrd="0" destOrd="0" parTransId="{E189DBE5-EA24-47C8-9C62-07A23A49F45A}" sibTransId="{B79A1FDC-0F27-410A-B912-25FDD6C9F14D}"/>
    <dgm:cxn modelId="{E9274BD7-EBF5-4BC4-B218-403505E92035}" type="presOf" srcId="{2E0BF4C4-FFE5-4FFA-A41E-09C9F81746B2}" destId="{59243E74-C128-4A3B-A97D-F2012FFAEDE2}" srcOrd="0" destOrd="0" presId="urn:microsoft.com/office/officeart/2005/8/layout/vList2#1"/>
    <dgm:cxn modelId="{1EEFC777-BB22-4E6E-BA51-50A3E966B3D3}" type="presParOf" srcId="{3DB44145-8FE2-4139-B605-FB88F57885A6}" destId="{8B039CF0-8E78-4A5D-A540-C27A8B82947E}" srcOrd="0" destOrd="0" presId="urn:microsoft.com/office/officeart/2005/8/layout/vList2#1"/>
    <dgm:cxn modelId="{A1239E26-FCA1-4F96-8715-A7B34F418CC0}" type="presParOf" srcId="{3DB44145-8FE2-4139-B605-FB88F57885A6}" destId="{CA210523-81ED-4656-A511-231222CCF9EA}" srcOrd="1" destOrd="0" presId="urn:microsoft.com/office/officeart/2005/8/layout/vList2#1"/>
    <dgm:cxn modelId="{D38DF712-66CE-4842-A804-D43D2B6CA237}" type="presParOf" srcId="{3DB44145-8FE2-4139-B605-FB88F57885A6}" destId="{59243E74-C128-4A3B-A97D-F2012FFAEDE2}" srcOrd="2" destOrd="0" presId="urn:microsoft.com/office/officeart/2005/8/layout/vList2#1"/>
    <dgm:cxn modelId="{A2764EB6-AC7D-458D-BEA6-7300528E8B59}" type="presParOf" srcId="{3DB44145-8FE2-4139-B605-FB88F57885A6}" destId="{B22BDF6C-8A0D-4F87-983A-CDC4950D08C2}" srcOrd="3" destOrd="0" presId="urn:microsoft.com/office/officeart/2005/8/layout/vList2#1"/>
    <dgm:cxn modelId="{5D9A6283-48EE-43D6-BF6E-9A64A0F17396}" type="presParOf" srcId="{3DB44145-8FE2-4139-B605-FB88F57885A6}" destId="{EB371AD3-3977-4BC8-97B5-A609C7311C04}" srcOrd="4" destOrd="0" presId="urn:microsoft.com/office/officeart/2005/8/layout/vList2#1"/>
    <dgm:cxn modelId="{8F051EF9-24E2-4870-85AF-2BF69A548A46}" type="presParOf" srcId="{3DB44145-8FE2-4139-B605-FB88F57885A6}" destId="{414B4E5D-BE76-4709-A34E-479C31409295}" srcOrd="5" destOrd="0" presId="urn:microsoft.com/office/officeart/2005/8/layout/vList2#1"/>
    <dgm:cxn modelId="{C1279D2A-4054-41FA-926F-D2BA7DB04EF6}" type="presParOf" srcId="{3DB44145-8FE2-4139-B605-FB88F57885A6}" destId="{FF2F7E9E-24BE-4FDF-8948-8CC464E51B41}" srcOrd="6" destOrd="0" presId="urn:microsoft.com/office/officeart/2005/8/layout/vList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221111-A91B-4F7E-9309-E1D1F127692C}">
      <dsp:nvSpPr>
        <dsp:cNvPr id="0" name=""/>
        <dsp:cNvSpPr/>
      </dsp:nvSpPr>
      <dsp:spPr>
        <a:xfrm rot="10800000">
          <a:off x="1340851" y="14446"/>
          <a:ext cx="4481393" cy="86642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7" tIns="121920" rIns="227584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Lead-in</a:t>
          </a:r>
          <a:endParaRPr lang="zh-CN" sz="3200" kern="1200" dirty="0"/>
        </a:p>
      </dsp:txBody>
      <dsp:txXfrm rot="10800000">
        <a:off x="1340851" y="14446"/>
        <a:ext cx="4481393" cy="866420"/>
      </dsp:txXfrm>
    </dsp:sp>
    <dsp:sp modelId="{8A1962C9-55CB-43AD-9EDD-F5837D350B33}">
      <dsp:nvSpPr>
        <dsp:cNvPr id="0" name=""/>
        <dsp:cNvSpPr/>
      </dsp:nvSpPr>
      <dsp:spPr>
        <a:xfrm>
          <a:off x="912166" y="2490"/>
          <a:ext cx="866420" cy="866420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17000" r="-17000"/>
          </a:stretch>
        </a:blip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9B889-3C6E-4DAC-B1AB-C1604788D5E3}">
      <dsp:nvSpPr>
        <dsp:cNvPr id="0" name=""/>
        <dsp:cNvSpPr/>
      </dsp:nvSpPr>
      <dsp:spPr>
        <a:xfrm rot="10800000">
          <a:off x="1345377" y="1127544"/>
          <a:ext cx="4481393" cy="86642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7" tIns="121920" rIns="227584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Group discussion</a:t>
          </a:r>
          <a:endParaRPr lang="zh-CN" sz="3200" kern="1200" dirty="0"/>
        </a:p>
      </dsp:txBody>
      <dsp:txXfrm rot="10800000">
        <a:off x="1345377" y="1127544"/>
        <a:ext cx="4481393" cy="866420"/>
      </dsp:txXfrm>
    </dsp:sp>
    <dsp:sp modelId="{2D4D84FD-E21D-4E02-AD44-31D3442393AD}">
      <dsp:nvSpPr>
        <dsp:cNvPr id="0" name=""/>
        <dsp:cNvSpPr/>
      </dsp:nvSpPr>
      <dsp:spPr>
        <a:xfrm>
          <a:off x="912166" y="1127544"/>
          <a:ext cx="866420" cy="866420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B9ACA2-2C5D-476F-AAF5-36372BCD621C}">
      <dsp:nvSpPr>
        <dsp:cNvPr id="0" name=""/>
        <dsp:cNvSpPr/>
      </dsp:nvSpPr>
      <dsp:spPr>
        <a:xfrm rot="10800000">
          <a:off x="1345377" y="2252598"/>
          <a:ext cx="4481393" cy="86642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7" tIns="121920" rIns="227584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Evaluation</a:t>
          </a:r>
          <a:endParaRPr lang="zh-CN" sz="3200" kern="1200" dirty="0"/>
        </a:p>
      </dsp:txBody>
      <dsp:txXfrm rot="10800000">
        <a:off x="1345377" y="2252598"/>
        <a:ext cx="4481393" cy="866420"/>
      </dsp:txXfrm>
    </dsp:sp>
    <dsp:sp modelId="{8E7B3EFE-FE7C-4F12-86EE-324D930F1655}">
      <dsp:nvSpPr>
        <dsp:cNvPr id="0" name=""/>
        <dsp:cNvSpPr/>
      </dsp:nvSpPr>
      <dsp:spPr>
        <a:xfrm>
          <a:off x="912166" y="2252598"/>
          <a:ext cx="866420" cy="866420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15AD4-71C3-44BD-80B9-5FF0A0F04C36}">
      <dsp:nvSpPr>
        <dsp:cNvPr id="0" name=""/>
        <dsp:cNvSpPr/>
      </dsp:nvSpPr>
      <dsp:spPr>
        <a:xfrm rot="10800000">
          <a:off x="1345377" y="3377651"/>
          <a:ext cx="4481393" cy="86642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7" tIns="121920" rIns="227584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English class is a date.</a:t>
          </a:r>
          <a:endParaRPr lang="zh-CN" sz="3200" kern="1200" dirty="0"/>
        </a:p>
      </dsp:txBody>
      <dsp:txXfrm rot="10800000">
        <a:off x="1345377" y="3377651"/>
        <a:ext cx="4481393" cy="866420"/>
      </dsp:txXfrm>
    </dsp:sp>
    <dsp:sp modelId="{D0AEFE40-E7F1-4BDB-B0E1-812931A5D2F0}">
      <dsp:nvSpPr>
        <dsp:cNvPr id="0" name=""/>
        <dsp:cNvSpPr/>
      </dsp:nvSpPr>
      <dsp:spPr>
        <a:xfrm>
          <a:off x="912166" y="3377651"/>
          <a:ext cx="866420" cy="86642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039CF0-8E78-4A5D-A540-C27A8B82947E}">
      <dsp:nvSpPr>
        <dsp:cNvPr id="0" name=""/>
        <dsp:cNvSpPr/>
      </dsp:nvSpPr>
      <dsp:spPr>
        <a:xfrm>
          <a:off x="0" y="59923"/>
          <a:ext cx="7086600" cy="6955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1.What is English?</a:t>
          </a:r>
          <a:endParaRPr lang="zh-CN" sz="2900" kern="1200" dirty="0"/>
        </a:p>
      </dsp:txBody>
      <dsp:txXfrm>
        <a:off x="0" y="59923"/>
        <a:ext cx="7086600" cy="695565"/>
      </dsp:txXfrm>
    </dsp:sp>
    <dsp:sp modelId="{59243E74-C128-4A3B-A97D-F2012FFAEDE2}">
      <dsp:nvSpPr>
        <dsp:cNvPr id="0" name=""/>
        <dsp:cNvSpPr/>
      </dsp:nvSpPr>
      <dsp:spPr>
        <a:xfrm>
          <a:off x="0" y="824774"/>
          <a:ext cx="7086600" cy="6955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2.Why do we learn English ?</a:t>
          </a:r>
          <a:endParaRPr lang="zh-CN" sz="2900" kern="1200" dirty="0"/>
        </a:p>
      </dsp:txBody>
      <dsp:txXfrm>
        <a:off x="0" y="824774"/>
        <a:ext cx="7086600" cy="695565"/>
      </dsp:txXfrm>
    </dsp:sp>
    <dsp:sp modelId="{EB371AD3-3977-4BC8-97B5-A609C7311C04}">
      <dsp:nvSpPr>
        <dsp:cNvPr id="0" name=""/>
        <dsp:cNvSpPr/>
      </dsp:nvSpPr>
      <dsp:spPr>
        <a:xfrm>
          <a:off x="0" y="1603859"/>
          <a:ext cx="7086600" cy="6955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3. How can we learn English well? </a:t>
          </a:r>
          <a:endParaRPr lang="zh-CN" sz="2900" kern="1200" dirty="0"/>
        </a:p>
      </dsp:txBody>
      <dsp:txXfrm>
        <a:off x="0" y="1603859"/>
        <a:ext cx="7086600" cy="695565"/>
      </dsp:txXfrm>
    </dsp:sp>
    <dsp:sp modelId="{FF2F7E9E-24BE-4FDF-8948-8CC464E51B41}">
      <dsp:nvSpPr>
        <dsp:cNvPr id="0" name=""/>
        <dsp:cNvSpPr/>
      </dsp:nvSpPr>
      <dsp:spPr>
        <a:xfrm>
          <a:off x="0" y="2382945"/>
          <a:ext cx="7086600" cy="6955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900" kern="1200" dirty="0" smtClean="0"/>
            <a:t>4.What do you want to know about English ?</a:t>
          </a:r>
          <a:endParaRPr lang="zh-CN" sz="2900" kern="1200" dirty="0"/>
        </a:p>
      </dsp:txBody>
      <dsp:txXfrm>
        <a:off x="0" y="2382945"/>
        <a:ext cx="7086600" cy="695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#1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  <a:pPr lvl="0" algn="r"/>
              <a:t>‹#›</a:t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  <a:ln>
            <a:solidFill>
              <a:srgbClr val="000000"/>
            </a:solidFill>
            <a:miter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>
              <a:spcBef>
                <a:spcPct val="0"/>
              </a:spcBef>
            </a:pPr>
            <a:r>
              <a:rPr lang="zh-CN" altLang="en-US" dirty="0">
                <a:ea typeface="宋体" panose="02010600030101010101" pitchFamily="2" charset="-122"/>
              </a:rPr>
              <a:t>以学生为中心，以能力为本位。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141413" y="0"/>
            <a:ext cx="230188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直接连接符 22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直接连接符 23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椭圆 25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090613" y="5500688"/>
            <a:ext cx="138113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31" name="日期占位符 27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4463" y="1174750"/>
            <a:ext cx="2286000" cy="381000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页脚占位符 16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5" y="4181475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灯片编号占位符 28"/>
          <p:cNvSpPr>
            <a:spLocks noGrp="1"/>
          </p:cNvSpPr>
          <p:nvPr>
            <p:ph type="sldNum" sz="quarter" idx="4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标题幻灯片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2"/>
          <p:cNvSpPr>
            <a:spLocks noChangeArrowheads="1"/>
          </p:cNvSpPr>
          <p:nvPr/>
        </p:nvSpPr>
        <p:spPr bwMode="gray">
          <a:xfrm>
            <a:off x="0" y="2860675"/>
            <a:ext cx="9144000" cy="1566863"/>
          </a:xfrm>
          <a:prstGeom prst="rect">
            <a:avLst/>
          </a:prstGeom>
          <a:gradFill>
            <a:gsLst>
              <a:gs pos="0">
                <a:schemeClr val="folHlink">
                  <a:alpha val="79999"/>
                </a:schemeClr>
              </a:gs>
              <a:gs pos="61000">
                <a:schemeClr val="tx1">
                  <a:lumMod val="20000"/>
                  <a:lumOff val="80000"/>
                </a:schemeClr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平行四边形 12"/>
          <p:cNvSpPr/>
          <p:nvPr/>
        </p:nvSpPr>
        <p:spPr>
          <a:xfrm>
            <a:off x="274320" y="2860766"/>
            <a:ext cx="1959429" cy="1567543"/>
          </a:xfrm>
          <a:prstGeom prst="parallelogram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平行四边形 14"/>
          <p:cNvSpPr/>
          <p:nvPr/>
        </p:nvSpPr>
        <p:spPr>
          <a:xfrm>
            <a:off x="2151017" y="2860766"/>
            <a:ext cx="1959429" cy="1567543"/>
          </a:xfrm>
          <a:prstGeom prst="parallelogram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32"/>
          <p:cNvSpPr>
            <a:spLocks noChangeArrowheads="1"/>
          </p:cNvSpPr>
          <p:nvPr/>
        </p:nvSpPr>
        <p:spPr bwMode="gray">
          <a:xfrm>
            <a:off x="0" y="2860675"/>
            <a:ext cx="9144000" cy="1566863"/>
          </a:xfrm>
          <a:prstGeom prst="rect">
            <a:avLst/>
          </a:prstGeom>
          <a:gradFill>
            <a:gsLst>
              <a:gs pos="0">
                <a:schemeClr val="folHlink">
                  <a:alpha val="79999"/>
                </a:schemeClr>
              </a:gs>
              <a:gs pos="61000">
                <a:schemeClr val="tx1">
                  <a:lumMod val="20000"/>
                  <a:lumOff val="80000"/>
                </a:schemeClr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平行四边形 17"/>
          <p:cNvSpPr/>
          <p:nvPr/>
        </p:nvSpPr>
        <p:spPr>
          <a:xfrm>
            <a:off x="235132" y="2847179"/>
            <a:ext cx="1789611" cy="1566863"/>
          </a:xfrm>
          <a:prstGeom prst="parallelogram">
            <a:avLst/>
          </a:prstGeom>
          <a:blipFill>
            <a:blip r:embed="rId4" cstate="print"/>
            <a:stretch>
              <a:fillRect/>
            </a:stretch>
          </a:blipFill>
          <a:effectLst>
            <a:reflection blurRad="6350" stA="50000" endA="295" endPos="92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平行四边形 18"/>
          <p:cNvSpPr/>
          <p:nvPr/>
        </p:nvSpPr>
        <p:spPr>
          <a:xfrm>
            <a:off x="1850572" y="2847178"/>
            <a:ext cx="1789611" cy="1566863"/>
          </a:xfrm>
          <a:prstGeom prst="parallelogram">
            <a:avLst/>
          </a:prstGeom>
          <a:blipFill>
            <a:blip r:embed="rId5" cstate="print"/>
            <a:stretch>
              <a:fillRect/>
            </a:stretch>
          </a:blipFill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0"/>
          </p:nvPr>
        </p:nvSpPr>
        <p:spPr>
          <a:xfrm flipV="1">
            <a:off x="8203474" y="6857999"/>
            <a:ext cx="940526" cy="45719"/>
          </a:xfrm>
        </p:spPr>
        <p:txBody>
          <a:bodyPr/>
          <a:lstStyle>
            <a:lvl1pPr>
              <a:buNone/>
              <a:defRPr sz="12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17500" y="6486525"/>
            <a:ext cx="3937000" cy="371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solidFill>
                  <a:srgbClr val="EE877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kern="1200" cap="none" spc="0" normalizeH="0" baseline="0" noProof="0" smtClean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新视野英语教程（第二版）</a:t>
            </a:r>
            <a:r>
              <a:rPr kumimoji="0" lang="en-US" altLang="zh-CN" b="0" i="0" kern="1200" cap="none" spc="0" normalizeH="0" baseline="0" noProof="0" smtClean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·   </a:t>
            </a:r>
            <a:r>
              <a:rPr kumimoji="0" lang="zh-CN" altLang="en-US" b="0" i="0" kern="1200" cap="none" spc="0" normalizeH="0" baseline="0" noProof="0" smtClean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读写教程</a:t>
            </a:r>
            <a:r>
              <a:rPr kumimoji="0" lang="en-US" altLang="zh-CN" b="0" i="0" kern="1200" cap="none" spc="0" normalizeH="0" baseline="0" noProof="0" smtClean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2</a:t>
            </a:r>
            <a:endParaRPr kumimoji="0" lang="en-US" altLang="ko-KR" b="0" i="0" kern="1200" cap="none" spc="0" normalizeH="0" baseline="0" noProof="0" smtClean="0"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ko-KR" b="0" i="0" kern="1200" cap="none" spc="0" normalizeH="0" baseline="0" noProof="0"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标题幻灯片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2"/>
          <p:cNvSpPr>
            <a:spLocks noChangeArrowheads="1"/>
          </p:cNvSpPr>
          <p:nvPr/>
        </p:nvSpPr>
        <p:spPr bwMode="gray">
          <a:xfrm>
            <a:off x="0" y="2860675"/>
            <a:ext cx="9144000" cy="1566863"/>
          </a:xfrm>
          <a:prstGeom prst="rect">
            <a:avLst/>
          </a:prstGeom>
          <a:gradFill>
            <a:gsLst>
              <a:gs pos="0">
                <a:schemeClr val="folHlink">
                  <a:alpha val="79999"/>
                </a:schemeClr>
              </a:gs>
              <a:gs pos="61000">
                <a:schemeClr val="tx1">
                  <a:lumMod val="20000"/>
                  <a:lumOff val="80000"/>
                </a:schemeClr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平行四边形 12"/>
          <p:cNvSpPr/>
          <p:nvPr/>
        </p:nvSpPr>
        <p:spPr>
          <a:xfrm>
            <a:off x="274320" y="2860766"/>
            <a:ext cx="1959429" cy="1567543"/>
          </a:xfrm>
          <a:prstGeom prst="parallelogram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平行四边形 14"/>
          <p:cNvSpPr/>
          <p:nvPr/>
        </p:nvSpPr>
        <p:spPr>
          <a:xfrm>
            <a:off x="2151017" y="2860766"/>
            <a:ext cx="1959429" cy="1567543"/>
          </a:xfrm>
          <a:prstGeom prst="parallelogram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0"/>
          </p:nvPr>
        </p:nvSpPr>
        <p:spPr>
          <a:xfrm>
            <a:off x="7120128" y="6510528"/>
            <a:ext cx="2023872" cy="347472"/>
          </a:xfrm>
        </p:spPr>
        <p:txBody>
          <a:bodyPr/>
          <a:lstStyle>
            <a:lvl1pPr>
              <a:buNone/>
              <a:defRPr sz="12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7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17500" y="6486525"/>
            <a:ext cx="3937000" cy="371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2"/>
          <p:cNvSpPr>
            <a:spLocks noChangeArrowheads="1"/>
          </p:cNvSpPr>
          <p:nvPr/>
        </p:nvSpPr>
        <p:spPr bwMode="gray">
          <a:xfrm>
            <a:off x="0" y="2860675"/>
            <a:ext cx="9144000" cy="1566863"/>
          </a:xfrm>
          <a:prstGeom prst="rect">
            <a:avLst/>
          </a:prstGeom>
          <a:gradFill>
            <a:gsLst>
              <a:gs pos="0">
                <a:schemeClr val="folHlink">
                  <a:alpha val="79999"/>
                </a:schemeClr>
              </a:gs>
              <a:gs pos="61000">
                <a:schemeClr val="tx1">
                  <a:lumMod val="20000"/>
                  <a:lumOff val="80000"/>
                </a:schemeClr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平行四边形 12"/>
          <p:cNvSpPr/>
          <p:nvPr/>
        </p:nvSpPr>
        <p:spPr>
          <a:xfrm>
            <a:off x="235132" y="2847179"/>
            <a:ext cx="1789611" cy="1566863"/>
          </a:xfrm>
          <a:prstGeom prst="parallelogram">
            <a:avLst/>
          </a:prstGeom>
          <a:blipFill>
            <a:blip r:embed="rId2" cstate="print"/>
            <a:stretch>
              <a:fillRect/>
            </a:stretch>
          </a:blipFill>
          <a:effectLst>
            <a:reflection blurRad="6350" stA="50000" endA="295" endPos="92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平行四边形 14"/>
          <p:cNvSpPr/>
          <p:nvPr/>
        </p:nvSpPr>
        <p:spPr>
          <a:xfrm>
            <a:off x="1850572" y="2847178"/>
            <a:ext cx="1789611" cy="1566863"/>
          </a:xfrm>
          <a:prstGeom prst="parallelogram">
            <a:avLst/>
          </a:prstGeom>
          <a:blipFill>
            <a:blip r:embed="rId3" cstate="print"/>
            <a:stretch>
              <a:fillRect/>
            </a:stretch>
          </a:blipFill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0"/>
          </p:nvPr>
        </p:nvSpPr>
        <p:spPr>
          <a:xfrm flipV="1">
            <a:off x="8203474" y="6857999"/>
            <a:ext cx="940526" cy="45719"/>
          </a:xfrm>
        </p:spPr>
        <p:txBody>
          <a:bodyPr/>
          <a:lstStyle>
            <a:lvl1pPr>
              <a:buNone/>
              <a:defRPr sz="12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7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17500" y="6486525"/>
            <a:ext cx="3937000" cy="371475"/>
          </a:xfrm>
          <a:prstGeom prst="rect">
            <a:avLst/>
          </a:prstGeom>
          <a:ln>
            <a:miter lim="800000"/>
          </a:ln>
        </p:spPr>
        <p:txBody>
          <a:bodyPr vert="horz" wrap="square" numCol="1" anchor="t" anchorCtr="0" compatLnSpc="1"/>
          <a:lstStyle>
            <a:lvl1pPr eaLnBrk="1" hangingPunct="1">
              <a:defRPr sz="1200">
                <a:solidFill>
                  <a:srgbClr val="EE877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kern="1200" cap="none" spc="0" normalizeH="0" baseline="0" noProof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新视野英语教程（第二版）</a:t>
            </a:r>
            <a:r>
              <a:rPr kumimoji="0" lang="en-US" altLang="zh-CN" b="0" i="0" kern="1200" cap="none" spc="0" normalizeH="0" baseline="0" noProof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·   </a:t>
            </a:r>
            <a:r>
              <a:rPr kumimoji="0" lang="zh-CN" altLang="en-US" b="0" i="0" kern="1200" cap="none" spc="0" normalizeH="0" baseline="0" noProof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读写教程</a:t>
            </a:r>
            <a:r>
              <a:rPr kumimoji="0" lang="en-US" altLang="zh-CN" b="0" i="0" kern="1200" cap="none" spc="0" normalizeH="0" baseline="0" noProof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2</a:t>
            </a:r>
            <a:endParaRPr kumimoji="0" lang="en-US" altLang="ko-KR" b="0" i="0" kern="1200" cap="none" spc="0" normalizeH="0" baseline="0" noProof="0"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ko-KR" b="0" i="0" kern="1200" cap="none" spc="0" normalizeH="0" baseline="0" noProof="0"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grpSp>
        <p:nvGrpSpPr>
          <p:cNvPr id="10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1" name="Freeform 5"/>
            <p:cNvSpPr/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" name="Freeform 5"/>
            <p:cNvSpPr/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Freeform 5"/>
            <p:cNvSpPr/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562" y="4821238"/>
            <a:ext cx="262572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0225" y="236538"/>
            <a:ext cx="78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9A0DB2DC-4C9A-4742-B13C-FB6460FD3503}" type="slidenum">
              <a:rPr lang="en-US" altLang="zh-CN" sz="1400" dirty="0">
                <a:solidFill>
                  <a:srgbClr val="A79D99"/>
                </a:solidFill>
              </a:rPr>
              <a:pPr/>
              <a:t>‹#›</a:t>
            </a:fld>
            <a:endParaRPr lang="en-US" altLang="zh-CN" sz="1400" dirty="0">
              <a:solidFill>
                <a:srgbClr val="A79D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日期占位符 6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灯片编号占位符 8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5" name="页脚占位符 9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标题幻灯片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2"/>
          <p:cNvSpPr>
            <a:spLocks noChangeArrowheads="1"/>
          </p:cNvSpPr>
          <p:nvPr/>
        </p:nvSpPr>
        <p:spPr bwMode="gray">
          <a:xfrm>
            <a:off x="0" y="2860675"/>
            <a:ext cx="9144000" cy="1566863"/>
          </a:xfrm>
          <a:prstGeom prst="rect">
            <a:avLst/>
          </a:prstGeom>
          <a:gradFill>
            <a:gsLst>
              <a:gs pos="0">
                <a:schemeClr val="folHlink">
                  <a:alpha val="79999"/>
                </a:schemeClr>
              </a:gs>
              <a:gs pos="61000">
                <a:schemeClr val="tx1">
                  <a:lumMod val="20000"/>
                  <a:lumOff val="80000"/>
                </a:schemeClr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平行四边形 9"/>
          <p:cNvSpPr/>
          <p:nvPr/>
        </p:nvSpPr>
        <p:spPr>
          <a:xfrm>
            <a:off x="235132" y="2847179"/>
            <a:ext cx="1789611" cy="1566863"/>
          </a:xfrm>
          <a:prstGeom prst="parallelogram">
            <a:avLst/>
          </a:prstGeom>
          <a:blipFill>
            <a:blip r:embed="rId2" cstate="print"/>
            <a:stretch>
              <a:fillRect/>
            </a:stretch>
          </a:blipFill>
          <a:effectLst>
            <a:reflection blurRad="6350" stA="50000" endA="295" endPos="92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平行四边形 10"/>
          <p:cNvSpPr/>
          <p:nvPr/>
        </p:nvSpPr>
        <p:spPr>
          <a:xfrm>
            <a:off x="1850572" y="2847178"/>
            <a:ext cx="1789611" cy="1566863"/>
          </a:xfrm>
          <a:prstGeom prst="parallelogram">
            <a:avLst/>
          </a:prstGeom>
          <a:blipFill>
            <a:blip r:embed="rId3" cstate="print"/>
            <a:stretch>
              <a:fillRect/>
            </a:stretch>
          </a:blipFill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0"/>
          </p:nvPr>
        </p:nvSpPr>
        <p:spPr>
          <a:xfrm flipV="1">
            <a:off x="8203474" y="6857999"/>
            <a:ext cx="940526" cy="45719"/>
          </a:xfrm>
        </p:spPr>
        <p:txBody>
          <a:bodyPr/>
          <a:lstStyle>
            <a:lvl1pPr>
              <a:buNone/>
              <a:defRPr sz="12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17500" y="6486525"/>
            <a:ext cx="3937000" cy="371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rtlCol="0" anchor="t" compatLnSpc="1"/>
          <a:lstStyle>
            <a:lvl1pPr eaLnBrk="1" hangingPunct="1">
              <a:defRPr sz="1200">
                <a:solidFill>
                  <a:srgbClr val="EE877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kern="1200" cap="none" spc="0" normalizeH="0" baseline="0" noProof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新视野英语教程（第二版）</a:t>
            </a:r>
            <a:r>
              <a:rPr kumimoji="0" lang="en-US" altLang="zh-CN" b="0" i="0" kern="1200" cap="none" spc="0" normalizeH="0" baseline="0" noProof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·   </a:t>
            </a:r>
            <a:r>
              <a:rPr kumimoji="0" lang="zh-CN" altLang="en-US" b="0" i="0" kern="1200" cap="none" spc="0" normalizeH="0" baseline="0" noProof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读写教程</a:t>
            </a:r>
            <a:r>
              <a:rPr kumimoji="0" lang="en-US" altLang="zh-CN" b="0" i="0" kern="1200" cap="none" spc="0" normalizeH="0" baseline="0" noProof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  <a:t>2</a:t>
            </a:r>
            <a:endParaRPr kumimoji="0" lang="en-US" altLang="ko-KR" b="0" i="0" kern="1200" cap="none" spc="0" normalizeH="0" baseline="0" noProof="0"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ko-KR" b="0" i="0" kern="1200" cap="none" spc="0" normalizeH="0" baseline="0" noProof="0"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141413" y="0"/>
            <a:ext cx="230188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直接连接符 22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椭圆 25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1090613" y="5500688"/>
            <a:ext cx="138113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直接连接符 29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1" name="日期占位符 3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2875" y="1169988"/>
            <a:ext cx="2286000" cy="381000"/>
          </a:xfrm>
          <a:prstGeom prst="rect">
            <a:avLst/>
          </a:prstGeom>
        </p:spPr>
        <p:txBody>
          <a:bodyPr vert="horz" anchor="ctr" anchorCtr="0"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页脚占位符 4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5" y="4178300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1339850" y="4929188"/>
            <a:ext cx="609600" cy="5175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en-US" altLang="zh-CN" dirty="0">
                <a:solidFill>
                  <a:srgbClr val="FFFFFF"/>
                </a:solidFill>
              </a:rPr>
              <a:pPr lvl="0"/>
              <a:t>‹#›</a:t>
            </a:fld>
            <a:endParaRPr lang="en-US" altLang="zh-CN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2020DAC-8852-4B56-A601-92AB39B62582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3B9128-CE9D-4083-957F-5200FEF0DE0D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日期占位符 13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8C2D317-5777-4D46-ADBA-270FB6F13C04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DAEF695-DA56-460F-8177-E452C3695752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E2F248C-4FFF-4E93-841B-42452621B54D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8DFEE93-33A7-4B05-A7D2-2298555061F9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AEBD45-F2DA-42F4-8C5A-1471F0E87B25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C711936-8541-4B9E-929D-A6CE225C6CFD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2D9864C-5C98-48C4-92C2-600C15D7FB33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593C262-B68E-40F7-9585-AAEFF624FD67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6ECE3D0-BA38-413E-AD55-F1C6BD61F5A5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2020DAC-8852-4B56-A601-92AB39B62582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日期占位符 13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灯片编号占位符 22"/>
          <p:cNvSpPr>
            <a:spLocks noGrp="1"/>
          </p:cNvSpPr>
          <p:nvPr>
            <p:ph type="sldNum" sz="quarter" idx="1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3B9128-CE9D-4083-957F-5200FEF0DE0D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8C2D317-5777-4D46-ADBA-270FB6F13C04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DAEF695-DA56-460F-8177-E452C3695752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E2F248C-4FFF-4E93-841B-42452621B54D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8DFEE93-33A7-4B05-A7D2-2298555061F9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AEBD45-F2DA-42F4-8C5A-1471F0E87B25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C711936-8541-4B9E-929D-A6CE225C6CFD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2D9864C-5C98-48C4-92C2-600C15D7FB33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593C262-B68E-40F7-9585-AAEFF624FD67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6ECE3D0-BA38-413E-AD55-F1C6BD61F5A5}" type="datetime1">
              <a:rPr kumimoji="0" lang="zh-CN" altLang="en-US" b="0" i="0" kern="1200" cap="none" spc="0" normalizeH="0" baseline="0" noProof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2018/12/15 Saturday</a:t>
            </a:fld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kern="1200" cap="none" spc="0" normalizeH="0" baseline="0" noProof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 algn="r"/>
              <a:t>‹#›</a:t>
            </a:fld>
            <a:endParaRPr lang="zh-CN" altLang="en-US" sz="1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2" name="日期占位符 5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5" name="页脚占位符 7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直接连接符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直接连接符 24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矩形 1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直接连接符 26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24" name="页脚占位符 2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直接连接符 23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直接连接符 25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直接连接符 2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1" name="日期占位符 16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/>
          <a:p>
            <a:pPr lvl="0"/>
            <a:fld id="{9A0DB2DC-4C9A-4742-B13C-FB6460FD3503}" type="slidenum">
              <a:rPr lang="en-US" altLang="zh-CN" dirty="0">
                <a:solidFill>
                  <a:srgbClr val="000000"/>
                </a:solidFill>
              </a:rPr>
              <a:pPr lvl="0"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24" name="页脚占位符 20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28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rgbClr val="575F6D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rgbClr val="575F6D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2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4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5" name="Oval 107"/>
          <p:cNvSpPr>
            <a:spLocks noChangeArrowheads="1"/>
          </p:cNvSpPr>
          <p:nvPr/>
        </p:nvSpPr>
        <p:spPr bwMode="gray">
          <a:xfrm>
            <a:off x="322263" y="171450"/>
            <a:ext cx="865188" cy="892175"/>
          </a:xfrm>
          <a:prstGeom prst="ellipse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38100">
            <a:solidFill>
              <a:schemeClr val="bg1"/>
            </a:solidFill>
            <a:rou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anose="02020603050405020304" pitchFamily="18" charset="0"/>
          <a:ea typeface="微软雅黑" panose="020B0503020204020204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anose="02020603050405020304" pitchFamily="18" charset="0"/>
          <a:ea typeface="微软雅黑" panose="020B0503020204020204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anose="02020603050405020304" pitchFamily="18" charset="0"/>
          <a:ea typeface="微软雅黑" panose="020B0503020204020204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anose="02020603050405020304" pitchFamily="18" charset="0"/>
          <a:ea typeface="微软雅黑" panose="020B0503020204020204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fontAlgn="base" hangingPunct="1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880" algn="l" rtl="0" eaLnBrk="1" fontAlgn="base" hangingPunct="1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182880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2057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/>
            <a:fld id="{9A0DB2DC-4C9A-4742-B13C-FB6460FD3503}" type="slidenum">
              <a:rPr lang="en-US" altLang="zh-CN" sz="1200" dirty="0">
                <a:solidFill>
                  <a:srgbClr val="A79D99"/>
                </a:solidFill>
              </a:rPr>
              <a:pPr lvl="0"/>
              <a:t>‹#›</a:t>
            </a:fld>
            <a:endParaRPr lang="en-US" altLang="zh-CN" sz="1200" dirty="0">
              <a:solidFill>
                <a:srgbClr val="A79D9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562" y="4821238"/>
            <a:ext cx="262572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anose="020F050202020403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anose="020F050202020403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anose="020F050202020403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anose="020F0502020204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anose="020F050202020403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anose="020F050202020403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anose="020F050202020403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anose="020F0502020204030204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anose="020F050202020403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anose="020F050202020403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anose="020F050202020403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sz="1400" b="0" i="0">
                <a:solidFill>
                  <a:srgbClr val="000000"/>
                </a:solidFill>
                <a:effectLst/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0"/>
              </a:spcBef>
              <a:defRPr sz="1400" b="0" i="0">
                <a:solidFill>
                  <a:srgbClr val="000000"/>
                </a:solidFill>
                <a:effectLst/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algn="r"/>
            <a:fld id="{9A0DB2DC-4C9A-4742-B13C-FB6460FD3503}" type="slidenum">
              <a:rPr lang="en-US" altLang="zh-CN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/>
              <a:t>‹#›</a:t>
            </a:fld>
            <a:endParaRPr lang="en-US" altLang="zh-CN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x-none" dirty="0"/>
              <a:t>单击此处编辑母版标题样式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x-none" dirty="0"/>
              <a:t>单击此处编辑母版文本样式</a:t>
            </a:r>
          </a:p>
          <a:p>
            <a:pPr lvl="1"/>
            <a:r>
              <a:rPr lang="zh-CN" altLang="x-none" dirty="0"/>
              <a:t>第二级</a:t>
            </a:r>
          </a:p>
          <a:p>
            <a:pPr lvl="2"/>
            <a:r>
              <a:rPr lang="zh-CN" altLang="x-none" dirty="0"/>
              <a:t>第三级</a:t>
            </a:r>
          </a:p>
          <a:p>
            <a:pPr lvl="3"/>
            <a:r>
              <a:rPr lang="zh-CN" altLang="x-none" dirty="0"/>
              <a:t>第四级</a:t>
            </a:r>
          </a:p>
          <a:p>
            <a:pPr lvl="4"/>
            <a:r>
              <a:rPr lang="zh-CN" altLang="x-none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57C9176-C736-4C84-BB85-66B19B04FFBF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2018/12/15 Saturday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>
              <a:buChar char="•"/>
            </a:pPr>
            <a:fld id="{9A0DB2DC-4C9A-4742-B13C-FB6460FD3503}" type="slidenum">
              <a:rPr lang="zh-CN" altLang="en-US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>
                <a:buChar char="•"/>
              </a:pPr>
              <a:t>‹#›</a:t>
            </a:fld>
            <a:endParaRPr lang="zh-CN" altLang="en-US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x-none" dirty="0"/>
              <a:t>单击此处编辑母版标题样式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x-none" dirty="0"/>
              <a:t>单击此处编辑母版文本样式</a:t>
            </a:r>
          </a:p>
          <a:p>
            <a:pPr lvl="1"/>
            <a:r>
              <a:rPr lang="zh-CN" altLang="x-none" dirty="0"/>
              <a:t>第二级</a:t>
            </a:r>
          </a:p>
          <a:p>
            <a:pPr lvl="2"/>
            <a:r>
              <a:rPr lang="zh-CN" altLang="x-none" dirty="0"/>
              <a:t>第三级</a:t>
            </a:r>
          </a:p>
          <a:p>
            <a:pPr lvl="3"/>
            <a:r>
              <a:rPr lang="zh-CN" altLang="x-none" dirty="0"/>
              <a:t>第四级</a:t>
            </a:r>
          </a:p>
          <a:p>
            <a:pPr lvl="4"/>
            <a:r>
              <a:rPr lang="zh-CN" altLang="x-none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57C9176-C736-4C84-BB85-66B19B04FFBF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2018/12/15 Saturday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>
              <a:buChar char="•"/>
            </a:pPr>
            <a:fld id="{9A0DB2DC-4C9A-4742-B13C-FB6460FD3503}" type="slidenum">
              <a:rPr lang="zh-CN" altLang="en-US" sz="1400" dirty="0">
                <a:solidFill>
                  <a:srgbClr val="000000"/>
                </a:solidFill>
                <a:ea typeface="宋体" panose="02010600030101010101" pitchFamily="2" charset="-122"/>
              </a:rPr>
              <a:pPr lvl="0" algn="r">
                <a:buChar char="•"/>
              </a:pPr>
              <a:t>‹#›</a:t>
            </a:fld>
            <a:endParaRPr lang="zh-CN" altLang="en-US" sz="14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Workbook111.xls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6"/>
          <p:cNvSpPr txBox="1"/>
          <p:nvPr/>
        </p:nvSpPr>
        <p:spPr>
          <a:xfrm>
            <a:off x="330200" y="607695"/>
            <a:ext cx="6059488" cy="6400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0" hangingPunct="0">
              <a:spcBef>
                <a:spcPct val="50000"/>
              </a:spcBef>
            </a:pPr>
            <a:r>
              <a:rPr lang="en-US" altLang="zh-CN" sz="3600" b="1" i="1" smtClean="0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English</a:t>
            </a:r>
            <a:endParaRPr lang="en-US" altLang="zh-CN" sz="3600" b="1" i="1" dirty="0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35438" y="2624138"/>
            <a:ext cx="4498975" cy="14176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Welcome </a:t>
            </a:r>
            <a:r>
              <a:rPr kumimoji="0" lang="zh-CN" alt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欢迎</a:t>
            </a:r>
            <a:endParaRPr kumimoji="0" lang="zh-CN" altLang="en-US" sz="3200" b="1" i="1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页脚占位符 3"/>
          <p:cNvSpPr txBox="1">
            <a:spLocks noGrp="1"/>
          </p:cNvSpPr>
          <p:nvPr>
            <p:ph type="ftr" sz="quarter" idx="10"/>
          </p:nvPr>
        </p:nvSpPr>
        <p:spPr>
          <a:noFill/>
          <a:ln>
            <a:noFill/>
          </a:ln>
        </p:spPr>
        <p:txBody>
          <a:bodyPr anchor="ctr"/>
          <a:lstStyle/>
          <a:p>
            <a:endParaRPr lang="en-US" altLang="zh-CN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sz="quarter" idx="1"/>
          </p:nvPr>
        </p:nvGraphicFramePr>
        <p:xfrm>
          <a:off x="272415" y="1305560"/>
          <a:ext cx="6738938" cy="4246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2425700" y="530225"/>
            <a:ext cx="3259138" cy="5699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页脚占位符 3"/>
          <p:cNvSpPr txBox="1">
            <a:spLocks noGrp="1"/>
          </p:cNvSpPr>
          <p:nvPr>
            <p:ph type="ftr" sz="quarter" idx="10"/>
          </p:nvPr>
        </p:nvSpPr>
        <p:spPr>
          <a:noFill/>
          <a:ln>
            <a:noFill/>
          </a:ln>
        </p:spPr>
        <p:txBody>
          <a:bodyPr anchor="ctr"/>
          <a:lstStyle/>
          <a:p>
            <a:endParaRPr lang="en-US" altLang="zh-CN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902335" y="1797685"/>
          <a:ext cx="70866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4"/>
          <p:cNvGrpSpPr/>
          <p:nvPr/>
        </p:nvGrpSpPr>
        <p:grpSpPr>
          <a:xfrm>
            <a:off x="1963420" y="522605"/>
            <a:ext cx="4361180" cy="750570"/>
            <a:chOff x="2017" y="355"/>
            <a:chExt cx="1968" cy="473"/>
          </a:xfrm>
        </p:grpSpPr>
        <p:sp>
          <p:nvSpPr>
            <p:cNvPr id="47109" name="Freeform 3"/>
            <p:cNvSpPr/>
            <p:nvPr/>
          </p:nvSpPr>
          <p:spPr>
            <a:xfrm>
              <a:off x="2140" y="624"/>
              <a:ext cx="1736" cy="204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35101" y="24"/>
                </a:cxn>
                <a:cxn ang="0">
                  <a:pos x="34945" y="24"/>
                </a:cxn>
                <a:cxn ang="0">
                  <a:pos x="34464" y="23"/>
                </a:cxn>
                <a:cxn ang="0">
                  <a:pos x="33657" y="23"/>
                </a:cxn>
                <a:cxn ang="0">
                  <a:pos x="32547" y="23"/>
                </a:cxn>
                <a:cxn ang="0">
                  <a:pos x="31105" y="21"/>
                </a:cxn>
                <a:cxn ang="0">
                  <a:pos x="29425" y="21"/>
                </a:cxn>
                <a:cxn ang="0">
                  <a:pos x="27441" y="19"/>
                </a:cxn>
                <a:cxn ang="0">
                  <a:pos x="25260" y="19"/>
                </a:cxn>
                <a:cxn ang="0">
                  <a:pos x="22890" y="19"/>
                </a:cxn>
                <a:cxn ang="0">
                  <a:pos x="20246" y="19"/>
                </a:cxn>
                <a:cxn ang="0">
                  <a:pos x="17420" y="19"/>
                </a:cxn>
                <a:cxn ang="0">
                  <a:pos x="14590" y="19"/>
                </a:cxn>
                <a:cxn ang="0">
                  <a:pos x="12005" y="19"/>
                </a:cxn>
                <a:cxn ang="0">
                  <a:pos x="9653" y="19"/>
                </a:cxn>
                <a:cxn ang="0">
                  <a:pos x="7462" y="19"/>
                </a:cxn>
                <a:cxn ang="0">
                  <a:pos x="5592" y="21"/>
                </a:cxn>
                <a:cxn ang="0">
                  <a:pos x="3954" y="21"/>
                </a:cxn>
                <a:cxn ang="0">
                  <a:pos x="2551" y="23"/>
                </a:cxn>
                <a:cxn ang="0">
                  <a:pos x="1445" y="23"/>
                </a:cxn>
                <a:cxn ang="0">
                  <a:pos x="629" y="23"/>
                </a:cxn>
                <a:cxn ang="0">
                  <a:pos x="197" y="24"/>
                </a:cxn>
                <a:cxn ang="0">
                  <a:pos x="0" y="24"/>
                </a:cxn>
                <a:cxn ang="0">
                  <a:pos x="0" y="6"/>
                </a:cxn>
                <a:cxn ang="0">
                  <a:pos x="17548" y="0"/>
                </a:cxn>
                <a:cxn ang="0">
                  <a:pos x="35101" y="6"/>
                </a:cxn>
                <a:cxn ang="0">
                  <a:pos x="35101" y="24"/>
                </a:cxn>
                <a:cxn ang="0">
                  <a:pos x="35101" y="24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 w="0">
              <a:noFill/>
            </a:ln>
          </p:spPr>
          <p:txBody>
            <a:bodyPr/>
            <a:lstStyle/>
            <a:p>
              <a:pPr lvl="0" eaLnBrk="0" hangingPunct="0"/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7110" name="Rectangle 4"/>
            <p:cNvSpPr/>
            <p:nvPr/>
          </p:nvSpPr>
          <p:spPr>
            <a:xfrm>
              <a:off x="2017" y="355"/>
              <a:ext cx="1968" cy="421"/>
            </a:xfrm>
            <a:prstGeom prst="rect">
              <a:avLst/>
            </a:prstGeom>
            <a:gradFill rotWithShape="1">
              <a:gsLst>
                <a:gs pos="0">
                  <a:srgbClr val="FFFFE6"/>
                </a:gs>
                <a:gs pos="100000">
                  <a:srgbClr val="FFFF99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lvl="0" algn="ctr" eaLnBrk="0" hangingPunct="0"/>
              <a:r>
                <a:rPr lang="en-US" altLang="zh-CN" sz="3200" b="1" dirty="0">
                  <a:solidFill>
                    <a:srgbClr val="00206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Group discussion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 txBox="1">
            <a:spLocks noGrp="1"/>
          </p:cNvSpPr>
          <p:nvPr>
            <p:ph type="ftr" sz="quarter" idx="10"/>
          </p:nvPr>
        </p:nvSpPr>
        <p:spPr>
          <a:noFill/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" name="Pictur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3733800"/>
            <a:ext cx="1951038" cy="1951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4625" y="4491038"/>
            <a:ext cx="1365250" cy="1365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折角形 6"/>
          <p:cNvSpPr/>
          <p:nvPr/>
        </p:nvSpPr>
        <p:spPr>
          <a:xfrm>
            <a:off x="685800" y="1752600"/>
            <a:ext cx="4419600" cy="251460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158" name="TextBox 7"/>
          <p:cNvSpPr txBox="1"/>
          <p:nvPr/>
        </p:nvSpPr>
        <p:spPr>
          <a:xfrm>
            <a:off x="685800" y="2209800"/>
            <a:ext cx="3962400" cy="193899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0" hangingPunct="0"/>
            <a:r>
              <a:rPr lang="en-US" altLang="zh-CN" sz="4000" dirty="0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Active :practice </a:t>
            </a:r>
          </a:p>
          <a:p>
            <a:pPr lvl="0" eaLnBrk="0" hangingPunct="0"/>
            <a:endParaRPr lang="en-US" altLang="zh-CN" sz="4000" dirty="0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0" hangingPunct="0"/>
            <a:r>
              <a:rPr lang="en-US" altLang="zh-CN" sz="4000" dirty="0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Method</a:t>
            </a:r>
          </a:p>
        </p:txBody>
      </p:sp>
      <p:sp>
        <p:nvSpPr>
          <p:cNvPr id="9" name="横卷形 8"/>
          <p:cNvSpPr/>
          <p:nvPr/>
        </p:nvSpPr>
        <p:spPr>
          <a:xfrm>
            <a:off x="304800" y="533400"/>
            <a:ext cx="7696200" cy="304800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9160" name="Group 14"/>
          <p:cNvGrpSpPr/>
          <p:nvPr/>
        </p:nvGrpSpPr>
        <p:grpSpPr>
          <a:xfrm>
            <a:off x="255588" y="506413"/>
            <a:ext cx="1820862" cy="538162"/>
            <a:chOff x="0" y="0"/>
            <a:chExt cx="3828" cy="848"/>
          </a:xfrm>
        </p:grpSpPr>
        <p:sp>
          <p:nvSpPr>
            <p:cNvPr id="49161" name="Line 15"/>
            <p:cNvSpPr/>
            <p:nvPr/>
          </p:nvSpPr>
          <p:spPr>
            <a:xfrm>
              <a:off x="361" y="808"/>
              <a:ext cx="3467" cy="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9162" name="Text Box 16"/>
            <p:cNvSpPr txBox="1"/>
            <p:nvPr/>
          </p:nvSpPr>
          <p:spPr>
            <a:xfrm>
              <a:off x="573" y="0"/>
              <a:ext cx="388" cy="58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 lvl="0" eaLnBrk="0" hangingPunct="0"/>
              <a:endParaRPr lang="zh-CN" altLang="en-US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49163" name="Group 17"/>
            <p:cNvGrpSpPr/>
            <p:nvPr/>
          </p:nvGrpSpPr>
          <p:grpSpPr>
            <a:xfrm>
              <a:off x="0" y="46"/>
              <a:ext cx="344" cy="802"/>
              <a:chOff x="0" y="0"/>
              <a:chExt cx="344" cy="802"/>
            </a:xfrm>
          </p:grpSpPr>
          <p:sp>
            <p:nvSpPr>
              <p:cNvPr id="49164" name="Line 18"/>
              <p:cNvSpPr/>
              <p:nvPr/>
            </p:nvSpPr>
            <p:spPr>
              <a:xfrm>
                <a:off x="0" y="784"/>
                <a:ext cx="209" cy="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9165" name="Line 19"/>
              <p:cNvSpPr/>
              <p:nvPr/>
            </p:nvSpPr>
            <p:spPr>
              <a:xfrm flipV="1">
                <a:off x="36" y="0"/>
                <a:ext cx="1" cy="80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9166" name="Line 20"/>
              <p:cNvSpPr/>
              <p:nvPr/>
            </p:nvSpPr>
            <p:spPr>
              <a:xfrm flipV="1">
                <a:off x="343" y="0"/>
                <a:ext cx="1" cy="8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9167" name="Line 21"/>
              <p:cNvSpPr/>
              <p:nvPr/>
            </p:nvSpPr>
            <p:spPr>
              <a:xfrm flipV="1">
                <a:off x="191" y="0"/>
                <a:ext cx="1" cy="80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9168" name="Line 22"/>
              <p:cNvSpPr/>
              <p:nvPr/>
            </p:nvSpPr>
            <p:spPr>
              <a:xfrm flipV="1">
                <a:off x="150" y="15"/>
                <a:ext cx="194" cy="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48133" name="TextBox 7"/>
          <p:cNvSpPr txBox="1"/>
          <p:nvPr/>
        </p:nvSpPr>
        <p:spPr>
          <a:xfrm>
            <a:off x="418465" y="121285"/>
            <a:ext cx="5486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0" hangingPunct="0"/>
            <a:r>
              <a:rPr lang="en-US" altLang="zh-CN" sz="2800" b="1" dirty="0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Use It or Lose It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5875" y="3308350"/>
            <a:ext cx="2582863" cy="455613"/>
            <a:chOff x="0" y="0"/>
            <a:chExt cx="5425" cy="716"/>
          </a:xfrm>
        </p:grpSpPr>
        <p:sp>
          <p:nvSpPr>
            <p:cNvPr id="50198" name="直接连接符 3"/>
            <p:cNvSpPr/>
            <p:nvPr/>
          </p:nvSpPr>
          <p:spPr>
            <a:xfrm>
              <a:off x="0" y="418"/>
              <a:ext cx="2318" cy="7"/>
            </a:xfrm>
            <a:prstGeom prst="line">
              <a:avLst/>
            </a:prstGeom>
            <a:ln w="12700" cap="flat" cmpd="sng">
              <a:solidFill>
                <a:srgbClr val="99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0199" name="矩形 18"/>
            <p:cNvSpPr/>
            <p:nvPr/>
          </p:nvSpPr>
          <p:spPr>
            <a:xfrm>
              <a:off x="2317" y="0"/>
              <a:ext cx="3108" cy="716"/>
            </a:xfrm>
            <a:prstGeom prst="rect">
              <a:avLst/>
            </a:prstGeom>
            <a:noFill/>
            <a:ln w="3175" cap="flat" cmpd="sng">
              <a:solidFill>
                <a:srgbClr val="CC0066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eaLnBrk="0" hangingPunct="0"/>
              <a:r>
                <a:rPr lang="zh-CN" altLang="en-US" sz="2000" b="1" dirty="0">
                  <a:solidFill>
                    <a:srgbClr val="002060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微软雅黑" panose="020B0503020204020204" pitchFamily="34" charset="-122"/>
                </a:rPr>
                <a:t>教学方法</a:t>
              </a:r>
            </a:p>
          </p:txBody>
        </p:sp>
      </p:grpSp>
      <p:sp>
        <p:nvSpPr>
          <p:cNvPr id="14341" name="圆角矩形标注 24"/>
          <p:cNvSpPr/>
          <p:nvPr/>
        </p:nvSpPr>
        <p:spPr>
          <a:xfrm rot="-2877942">
            <a:off x="2441575" y="1889125"/>
            <a:ext cx="1571625" cy="774700"/>
          </a:xfrm>
          <a:prstGeom prst="wedgeRoundRectCallout">
            <a:avLst>
              <a:gd name="adj1" fmla="val 1907"/>
              <a:gd name="adj2" fmla="val 98296"/>
              <a:gd name="adj3" fmla="val 16667"/>
            </a:avLst>
          </a:prstGeom>
          <a:solidFill>
            <a:srgbClr val="92D050"/>
          </a:solidFill>
          <a:ln w="254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 anchor="ctr"/>
          <a:lstStyle/>
          <a:p>
            <a:pPr lvl="0" eaLnBrk="0" hangingPunct="0"/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小组</a:t>
            </a:r>
            <a:endParaRPr lang="zh-CN" altLang="en-US" sz="2400" dirty="0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lvl="0" eaLnBrk="0" hangingPunct="0"/>
            <a:r>
              <a:rPr lang="zh-CN" altLang="en-US" sz="2400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讨论</a:t>
            </a: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法</a:t>
            </a:r>
          </a:p>
        </p:txBody>
      </p:sp>
      <p:sp>
        <p:nvSpPr>
          <p:cNvPr id="14342" name="圆角矩形标注 25"/>
          <p:cNvSpPr>
            <a:spLocks noChangeArrowheads="1"/>
          </p:cNvSpPr>
          <p:nvPr/>
        </p:nvSpPr>
        <p:spPr bwMode="auto">
          <a:xfrm rot="19971435">
            <a:off x="4992688" y="4487863"/>
            <a:ext cx="1512888" cy="869950"/>
          </a:xfrm>
          <a:prstGeom prst="wedgeRoundRectCallout">
            <a:avLst>
              <a:gd name="adj1" fmla="val -22824"/>
              <a:gd name="adj2" fmla="val -88505"/>
              <a:gd name="adj3" fmla="val 16667"/>
            </a:avLst>
          </a:prstGeom>
          <a:solidFill>
            <a:srgbClr val="92D050"/>
          </a:solidFill>
          <a:ln w="25400">
            <a:solidFill>
              <a:schemeClr val="tx1"/>
            </a:solidFill>
            <a:miter lim="800000"/>
          </a:ln>
          <a:effectLst/>
        </p:spPr>
        <p:txBody>
          <a:bodyPr lIns="90170" tIns="46990" rIns="90170" bIns="4699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  <a:sym typeface="黑体" panose="02010609060101010101" pitchFamily="2" charset="-122"/>
              </a:rPr>
              <a:t>项目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  <a:sym typeface="黑体" panose="02010609060101010101" pitchFamily="2" charset="-122"/>
              </a:rPr>
              <a:t>教学法</a:t>
            </a:r>
          </a:p>
        </p:txBody>
      </p:sp>
      <p:sp>
        <p:nvSpPr>
          <p:cNvPr id="14343" name="圆角矩形标注 26"/>
          <p:cNvSpPr/>
          <p:nvPr/>
        </p:nvSpPr>
        <p:spPr>
          <a:xfrm rot="2757946">
            <a:off x="2632075" y="4332288"/>
            <a:ext cx="1571625" cy="781050"/>
          </a:xfrm>
          <a:prstGeom prst="wedgeRoundRectCallout">
            <a:avLst>
              <a:gd name="adj1" fmla="val -2167"/>
              <a:gd name="adj2" fmla="val -91204"/>
              <a:gd name="adj3" fmla="val 16667"/>
            </a:avLst>
          </a:prstGeom>
          <a:solidFill>
            <a:srgbClr val="92D050"/>
          </a:solidFill>
          <a:ln w="254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 anchor="ctr"/>
          <a:lstStyle/>
          <a:p>
            <a:pPr lvl="0" eaLnBrk="0" hangingPunct="0"/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角色</a:t>
            </a:r>
          </a:p>
          <a:p>
            <a:pPr lvl="0" eaLnBrk="0" hangingPunct="0"/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扮演法</a:t>
            </a:r>
          </a:p>
        </p:txBody>
      </p:sp>
      <p:sp>
        <p:nvSpPr>
          <p:cNvPr id="14344" name="圆角矩形标注 28"/>
          <p:cNvSpPr/>
          <p:nvPr/>
        </p:nvSpPr>
        <p:spPr>
          <a:xfrm rot="1139306">
            <a:off x="4621213" y="1169988"/>
            <a:ext cx="1330325" cy="782637"/>
          </a:xfrm>
          <a:prstGeom prst="wedgeRoundRectCallout">
            <a:avLst>
              <a:gd name="adj1" fmla="val -6282"/>
              <a:gd name="adj2" fmla="val 91963"/>
              <a:gd name="adj3" fmla="val 16667"/>
            </a:avLst>
          </a:prstGeom>
          <a:solidFill>
            <a:srgbClr val="92D050"/>
          </a:solidFill>
          <a:ln w="254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 anchor="ctr"/>
          <a:lstStyle/>
          <a:p>
            <a:pPr lvl="0" eaLnBrk="0" hangingPunct="0"/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情境</a:t>
            </a:r>
          </a:p>
          <a:p>
            <a:pPr lvl="0" eaLnBrk="0" hangingPunct="0"/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教学法</a:t>
            </a:r>
          </a:p>
        </p:txBody>
      </p:sp>
      <p:grpSp>
        <p:nvGrpSpPr>
          <p:cNvPr id="3" name="Group 24"/>
          <p:cNvGrpSpPr/>
          <p:nvPr/>
        </p:nvGrpSpPr>
        <p:grpSpPr>
          <a:xfrm>
            <a:off x="2613025" y="2252663"/>
            <a:ext cx="6530975" cy="2090737"/>
            <a:chOff x="2195" y="1419"/>
            <a:chExt cx="5485" cy="1633"/>
          </a:xfrm>
        </p:grpSpPr>
        <p:sp>
          <p:nvSpPr>
            <p:cNvPr id="50195" name="同心圆 14"/>
            <p:cNvSpPr/>
            <p:nvPr/>
          </p:nvSpPr>
          <p:spPr>
            <a:xfrm>
              <a:off x="3121" y="1419"/>
              <a:ext cx="1632" cy="1633"/>
            </a:xfrm>
            <a:custGeom>
              <a:avLst/>
              <a:gdLst>
                <a:gd name="txL" fmla="*/ 3163 w 21600"/>
                <a:gd name="txT" fmla="*/ 3161 h 21600"/>
                <a:gd name="txR" fmla="*/ 18437 w 21600"/>
                <a:gd name="txB" fmla="*/ 18439 h 21600"/>
              </a:gdLst>
              <a:ahLst/>
              <a:cxnLst>
                <a:cxn ang="0">
                  <a:pos x="816" y="0"/>
                </a:cxn>
                <a:cxn ang="0">
                  <a:pos x="239" y="239"/>
                </a:cxn>
                <a:cxn ang="0">
                  <a:pos x="0" y="817"/>
                </a:cxn>
                <a:cxn ang="0">
                  <a:pos x="239" y="1394"/>
                </a:cxn>
                <a:cxn ang="0">
                  <a:pos x="816" y="1633"/>
                </a:cxn>
                <a:cxn ang="0">
                  <a:pos x="1393" y="1394"/>
                </a:cxn>
                <a:cxn ang="0">
                  <a:pos x="1632" y="817"/>
                </a:cxn>
                <a:cxn ang="0">
                  <a:pos x="1393" y="239"/>
                </a:cxn>
              </a:cxnLst>
              <a:rect l="txL" t="txT" r="txR" b="txB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8" y="10800"/>
                  </a:moveTo>
                  <a:cubicBezTo>
                    <a:pt x="328" y="16584"/>
                    <a:pt x="5016" y="21272"/>
                    <a:pt x="10800" y="21272"/>
                  </a:cubicBezTo>
                  <a:cubicBezTo>
                    <a:pt x="16584" y="21272"/>
                    <a:pt x="21272" y="16584"/>
                    <a:pt x="21272" y="10800"/>
                  </a:cubicBezTo>
                  <a:cubicBezTo>
                    <a:pt x="21272" y="5016"/>
                    <a:pt x="16584" y="328"/>
                    <a:pt x="10800" y="328"/>
                  </a:cubicBezTo>
                  <a:cubicBezTo>
                    <a:pt x="5016" y="328"/>
                    <a:pt x="328" y="5016"/>
                    <a:pt x="328" y="10800"/>
                  </a:cubicBezTo>
                  <a:close/>
                </a:path>
              </a:pathLst>
            </a:custGeom>
            <a:solidFill>
              <a:srgbClr val="993300"/>
            </a:solidFill>
            <a:ln w="25400" cap="flat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170" tIns="46990" rIns="90170" bIns="46990" anchor="ctr"/>
            <a:lstStyle/>
            <a:p>
              <a:pPr lvl="0" eaLnBrk="0" hangingPunct="0"/>
              <a:endParaRPr lang="zh-CN" altLang="en-US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50196" name="直接连接符 21"/>
            <p:cNvSpPr/>
            <p:nvPr/>
          </p:nvSpPr>
          <p:spPr>
            <a:xfrm flipV="1">
              <a:off x="2195" y="2236"/>
              <a:ext cx="926" cy="11"/>
            </a:xfrm>
            <a:prstGeom prst="line">
              <a:avLst/>
            </a:prstGeom>
            <a:ln w="12700" cap="flat" cmpd="sng">
              <a:solidFill>
                <a:srgbClr val="99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0197" name="直接连接符 42"/>
            <p:cNvSpPr/>
            <p:nvPr/>
          </p:nvSpPr>
          <p:spPr>
            <a:xfrm flipV="1">
              <a:off x="4773" y="2245"/>
              <a:ext cx="2907" cy="1"/>
            </a:xfrm>
            <a:prstGeom prst="line">
              <a:avLst/>
            </a:prstGeom>
            <a:ln w="12700" cap="flat" cmpd="sng">
              <a:solidFill>
                <a:srgbClr val="9933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0184" name="Group 14"/>
          <p:cNvGrpSpPr/>
          <p:nvPr/>
        </p:nvGrpSpPr>
        <p:grpSpPr>
          <a:xfrm>
            <a:off x="255588" y="506413"/>
            <a:ext cx="1820862" cy="538162"/>
            <a:chOff x="0" y="0"/>
            <a:chExt cx="3828" cy="848"/>
          </a:xfrm>
        </p:grpSpPr>
        <p:sp>
          <p:nvSpPr>
            <p:cNvPr id="50187" name="Line 15"/>
            <p:cNvSpPr/>
            <p:nvPr/>
          </p:nvSpPr>
          <p:spPr>
            <a:xfrm>
              <a:off x="361" y="808"/>
              <a:ext cx="3467" cy="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0188" name="Text Box 16"/>
            <p:cNvSpPr txBox="1"/>
            <p:nvPr/>
          </p:nvSpPr>
          <p:spPr>
            <a:xfrm>
              <a:off x="573" y="0"/>
              <a:ext cx="388" cy="58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 lvl="0" eaLnBrk="0" hangingPunct="0"/>
              <a:endParaRPr lang="zh-CN" altLang="en-US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50189" name="Group 17"/>
            <p:cNvGrpSpPr/>
            <p:nvPr/>
          </p:nvGrpSpPr>
          <p:grpSpPr>
            <a:xfrm>
              <a:off x="0" y="46"/>
              <a:ext cx="344" cy="802"/>
              <a:chOff x="0" y="0"/>
              <a:chExt cx="344" cy="802"/>
            </a:xfrm>
          </p:grpSpPr>
          <p:sp>
            <p:nvSpPr>
              <p:cNvPr id="50190" name="Line 18"/>
              <p:cNvSpPr/>
              <p:nvPr/>
            </p:nvSpPr>
            <p:spPr>
              <a:xfrm>
                <a:off x="0" y="784"/>
                <a:ext cx="209" cy="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0191" name="Line 19"/>
              <p:cNvSpPr/>
              <p:nvPr/>
            </p:nvSpPr>
            <p:spPr>
              <a:xfrm flipV="1">
                <a:off x="36" y="0"/>
                <a:ext cx="1" cy="80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0192" name="Line 20"/>
              <p:cNvSpPr/>
              <p:nvPr/>
            </p:nvSpPr>
            <p:spPr>
              <a:xfrm flipV="1">
                <a:off x="343" y="0"/>
                <a:ext cx="1" cy="8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0193" name="Line 21"/>
              <p:cNvSpPr/>
              <p:nvPr/>
            </p:nvSpPr>
            <p:spPr>
              <a:xfrm flipV="1">
                <a:off x="191" y="0"/>
                <a:ext cx="1" cy="80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0194" name="Line 22"/>
              <p:cNvSpPr/>
              <p:nvPr/>
            </p:nvSpPr>
            <p:spPr>
              <a:xfrm flipV="1">
                <a:off x="150" y="15"/>
                <a:ext cx="194" cy="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14359" name="圆角矩形标注 27"/>
          <p:cNvSpPr/>
          <p:nvPr/>
        </p:nvSpPr>
        <p:spPr>
          <a:xfrm rot="3397895">
            <a:off x="5599113" y="2894013"/>
            <a:ext cx="1663700" cy="668337"/>
          </a:xfrm>
          <a:prstGeom prst="wedgeRoundRectCallout">
            <a:avLst>
              <a:gd name="adj1" fmla="val 1907"/>
              <a:gd name="adj2" fmla="val 98296"/>
              <a:gd name="adj3" fmla="val 16667"/>
            </a:avLst>
          </a:prstGeom>
          <a:solidFill>
            <a:srgbClr val="92D050"/>
          </a:solidFill>
          <a:ln w="254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 anchor="ctr"/>
          <a:lstStyle/>
          <a:p>
            <a:pPr lvl="0" eaLnBrk="0" hangingPunct="0"/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任务驱动</a:t>
            </a:r>
          </a:p>
          <a:p>
            <a:pPr lvl="0" eaLnBrk="0" hangingPunct="0"/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教学法</a:t>
            </a:r>
          </a:p>
        </p:txBody>
      </p:sp>
      <p:sp>
        <p:nvSpPr>
          <p:cNvPr id="26" name="流程图: 联系 25"/>
          <p:cNvSpPr/>
          <p:nvPr/>
        </p:nvSpPr>
        <p:spPr>
          <a:xfrm>
            <a:off x="3886200" y="2286000"/>
            <a:ext cx="1600200" cy="2286000"/>
          </a:xfrm>
          <a:prstGeom prst="flowChartConnector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8320" y="432435"/>
            <a:ext cx="380365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002060"/>
                </a:solidFill>
              </a:rPr>
              <a:t>Teaching Methed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ldLvl="0" animBg="1"/>
      <p:bldP spid="14342" grpId="0" bldLvl="0" animBg="1"/>
      <p:bldP spid="14343" grpId="0" bldLvl="0" animBg="1"/>
      <p:bldP spid="14344" grpId="0" bldLvl="0" animBg="1"/>
      <p:bldP spid="1435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 txBox="1">
            <a:spLocks noGrp="1"/>
          </p:cNvSpPr>
          <p:nvPr>
            <p:ph type="ftr" sz="quarter" idx="10"/>
          </p:nvPr>
        </p:nvSpPr>
        <p:spPr>
          <a:noFill/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51203" name="内容占位符 4"/>
          <p:cNvGraphicFramePr>
            <a:graphicFrameLocks/>
          </p:cNvGraphicFramePr>
          <p:nvPr>
            <p:ph idx="1"/>
          </p:nvPr>
        </p:nvGraphicFramePr>
        <p:xfrm>
          <a:off x="713105" y="1019175"/>
          <a:ext cx="6019800" cy="4419600"/>
        </p:xfrm>
        <a:graphic>
          <a:graphicData uri="http://schemas.openxmlformats.org/presentationml/2006/ole">
            <p:oleObj spid="_x0000_s3076" r:id="rId3" imgW="6023370" imgH="4419983" progId="">
              <p:embed/>
            </p:oleObj>
          </a:graphicData>
        </a:graphic>
      </p:graphicFrame>
      <p:grpSp>
        <p:nvGrpSpPr>
          <p:cNvPr id="51204" name="Group 14"/>
          <p:cNvGrpSpPr/>
          <p:nvPr/>
        </p:nvGrpSpPr>
        <p:grpSpPr>
          <a:xfrm>
            <a:off x="255588" y="506413"/>
            <a:ext cx="1820862" cy="538162"/>
            <a:chOff x="0" y="0"/>
            <a:chExt cx="3828" cy="848"/>
          </a:xfrm>
        </p:grpSpPr>
        <p:sp>
          <p:nvSpPr>
            <p:cNvPr id="51205" name="Line 15"/>
            <p:cNvSpPr/>
            <p:nvPr/>
          </p:nvSpPr>
          <p:spPr>
            <a:xfrm>
              <a:off x="361" y="808"/>
              <a:ext cx="3467" cy="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206" name="Text Box 16"/>
            <p:cNvSpPr txBox="1"/>
            <p:nvPr/>
          </p:nvSpPr>
          <p:spPr>
            <a:xfrm>
              <a:off x="573" y="0"/>
              <a:ext cx="388" cy="58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 lvl="0" eaLnBrk="0" hangingPunct="0"/>
              <a:endParaRPr lang="zh-CN" altLang="en-US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51207" name="Group 17"/>
            <p:cNvGrpSpPr/>
            <p:nvPr/>
          </p:nvGrpSpPr>
          <p:grpSpPr>
            <a:xfrm>
              <a:off x="0" y="46"/>
              <a:ext cx="344" cy="802"/>
              <a:chOff x="0" y="0"/>
              <a:chExt cx="344" cy="802"/>
            </a:xfrm>
          </p:grpSpPr>
          <p:sp>
            <p:nvSpPr>
              <p:cNvPr id="51208" name="Line 18"/>
              <p:cNvSpPr/>
              <p:nvPr/>
            </p:nvSpPr>
            <p:spPr>
              <a:xfrm>
                <a:off x="0" y="784"/>
                <a:ext cx="209" cy="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209" name="Line 19"/>
              <p:cNvSpPr/>
              <p:nvPr/>
            </p:nvSpPr>
            <p:spPr>
              <a:xfrm flipV="1">
                <a:off x="36" y="0"/>
                <a:ext cx="1" cy="80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210" name="Line 20"/>
              <p:cNvSpPr/>
              <p:nvPr/>
            </p:nvSpPr>
            <p:spPr>
              <a:xfrm flipV="1">
                <a:off x="343" y="0"/>
                <a:ext cx="1" cy="8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211" name="Line 21"/>
              <p:cNvSpPr/>
              <p:nvPr/>
            </p:nvSpPr>
            <p:spPr>
              <a:xfrm flipV="1">
                <a:off x="191" y="0"/>
                <a:ext cx="1" cy="80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212" name="Line 22"/>
              <p:cNvSpPr/>
              <p:nvPr/>
            </p:nvSpPr>
            <p:spPr>
              <a:xfrm flipV="1">
                <a:off x="150" y="15"/>
                <a:ext cx="194" cy="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2" name="文本框 1"/>
          <p:cNvSpPr txBox="1"/>
          <p:nvPr/>
        </p:nvSpPr>
        <p:spPr>
          <a:xfrm>
            <a:off x="653415" y="504190"/>
            <a:ext cx="3918585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002060"/>
                </a:solidFill>
              </a:rPr>
              <a:t>Evaluation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/>
          <p:nvPr/>
        </p:nvGrpSpPr>
        <p:grpSpPr>
          <a:xfrm>
            <a:off x="3200400" y="381000"/>
            <a:ext cx="3124200" cy="762000"/>
            <a:chOff x="816" y="2304"/>
            <a:chExt cx="1440" cy="448"/>
          </a:xfrm>
        </p:grpSpPr>
        <p:sp>
          <p:nvSpPr>
            <p:cNvPr id="52232" name="Freeform 19"/>
            <p:cNvSpPr/>
            <p:nvPr/>
          </p:nvSpPr>
          <p:spPr>
            <a:xfrm>
              <a:off x="901" y="2562"/>
              <a:ext cx="1270" cy="190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3937" y="15"/>
                </a:cxn>
                <a:cxn ang="0">
                  <a:pos x="3920" y="15"/>
                </a:cxn>
                <a:cxn ang="0">
                  <a:pos x="3863" y="15"/>
                </a:cxn>
                <a:cxn ang="0">
                  <a:pos x="3776" y="14"/>
                </a:cxn>
                <a:cxn ang="0">
                  <a:pos x="3650" y="14"/>
                </a:cxn>
                <a:cxn ang="0">
                  <a:pos x="3488" y="13"/>
                </a:cxn>
                <a:cxn ang="0">
                  <a:pos x="3300" y="13"/>
                </a:cxn>
                <a:cxn ang="0">
                  <a:pos x="3079" y="13"/>
                </a:cxn>
                <a:cxn ang="0">
                  <a:pos x="2830" y="11"/>
                </a:cxn>
                <a:cxn ang="0">
                  <a:pos x="2567" y="11"/>
                </a:cxn>
                <a:cxn ang="0">
                  <a:pos x="2271" y="11"/>
                </a:cxn>
                <a:cxn ang="0">
                  <a:pos x="1950" y="11"/>
                </a:cxn>
                <a:cxn ang="0">
                  <a:pos x="1636" y="11"/>
                </a:cxn>
                <a:cxn ang="0">
                  <a:pos x="1347" y="11"/>
                </a:cxn>
                <a:cxn ang="0">
                  <a:pos x="1082" y="11"/>
                </a:cxn>
                <a:cxn ang="0">
                  <a:pos x="837" y="13"/>
                </a:cxn>
                <a:cxn ang="0">
                  <a:pos x="628" y="13"/>
                </a:cxn>
                <a:cxn ang="0">
                  <a:pos x="444" y="13"/>
                </a:cxn>
                <a:cxn ang="0">
                  <a:pos x="286" y="14"/>
                </a:cxn>
                <a:cxn ang="0">
                  <a:pos x="162" y="14"/>
                </a:cxn>
                <a:cxn ang="0">
                  <a:pos x="69" y="15"/>
                </a:cxn>
                <a:cxn ang="0">
                  <a:pos x="20" y="15"/>
                </a:cxn>
                <a:cxn ang="0">
                  <a:pos x="0" y="15"/>
                </a:cxn>
                <a:cxn ang="0">
                  <a:pos x="0" y="4"/>
                </a:cxn>
                <a:cxn ang="0">
                  <a:pos x="1966" y="0"/>
                </a:cxn>
                <a:cxn ang="0">
                  <a:pos x="3937" y="4"/>
                </a:cxn>
                <a:cxn ang="0">
                  <a:pos x="3937" y="15"/>
                </a:cxn>
                <a:cxn ang="0">
                  <a:pos x="3937" y="15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 w="0">
              <a:noFill/>
            </a:ln>
          </p:spPr>
          <p:txBody>
            <a:bodyPr/>
            <a:lstStyle/>
            <a:p>
              <a:pPr lvl="0" eaLnBrk="0" hangingPunct="0"/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2233" name="Rectangle 20"/>
            <p:cNvSpPr/>
            <p:nvPr/>
          </p:nvSpPr>
          <p:spPr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rgbClr val="FFFFE6"/>
                </a:gs>
                <a:gs pos="100000">
                  <a:srgbClr val="FFFF99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lvl="0" algn="ctr" eaLnBrk="0" hangingPunct="0"/>
              <a:endParaRPr lang="en-US" altLang="zh-CN" sz="2800" b="1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79388" y="1417638"/>
            <a:ext cx="8812213" cy="6080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</a:pPr>
            <a:endParaRPr lang="zh-CN" altLang="en-US" sz="320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quarter" idx="1"/>
          </p:nvPr>
        </p:nvSpPr>
        <p:spPr>
          <a:xfrm>
            <a:off x="582613" y="1722438"/>
            <a:ext cx="6884988" cy="47513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28600" y="5684838"/>
            <a:ext cx="8915400" cy="11731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67" name="Picture 7" descr="C:\Users\yingye\Desktop\图片\u=3066280480,220686686&amp;fm=21&amp;gp=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81800" y="4648200"/>
            <a:ext cx="2100263" cy="1577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31" name="Picture 2" descr="c:\DOCUME~1\ADMINI~1\APPLIC~1\360se6\USERDA~1\Temp\191325~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6629400" cy="5410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 txBox="1">
            <a:spLocks noGrp="1"/>
          </p:cNvSpPr>
          <p:nvPr>
            <p:ph type="ftr" sz="quarter" idx="10"/>
          </p:nvPr>
        </p:nvSpPr>
        <p:spPr>
          <a:noFill/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3251" name="Picture 2" descr="c:\DOCUME~1\ADMINI~1\APPLIC~1\360se6\USERDA~1\Temp\201404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33400"/>
            <a:ext cx="7553325" cy="556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Picture 7" descr="C:\Users\yingye\Desktop\图片\u=3066280480,220686686&amp;fm=21&amp;gp=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0" y="4953000"/>
            <a:ext cx="2100263" cy="1577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页脚占位符 1"/>
          <p:cNvSpPr txBox="1">
            <a:spLocks noGrp="1"/>
          </p:cNvSpPr>
          <p:nvPr>
            <p:ph type="ftr" sz="quarter" idx="10"/>
          </p:nvPr>
        </p:nvSpPr>
        <p:spPr>
          <a:noFill/>
          <a:ln>
            <a:noFill/>
          </a:ln>
        </p:spPr>
        <p:txBody>
          <a:bodyPr anchor="ctr"/>
          <a:lstStyle/>
          <a:p>
            <a:endParaRPr lang="en-US" altLang="zh-CN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8052" y="1722781"/>
            <a:ext cx="8719931" cy="15902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all" spc="0" normalizeH="0" baseline="0" noProof="0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Thank you</a:t>
            </a:r>
          </a:p>
        </p:txBody>
      </p:sp>
      <p:pic>
        <p:nvPicPr>
          <p:cNvPr id="46090" name="Pictur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65850" y="3516313"/>
            <a:ext cx="1951038" cy="19510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6091" name="Pictur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4625" y="4491038"/>
            <a:ext cx="1365250" cy="1365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主题4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自定义 3">
      <a:majorFont>
        <a:latin typeface="Times New Roman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热">
  <a:themeElements>
    <a:clrScheme name="热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热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FF"/>
        </a:solidFill>
        <a:ln>
          <a:noFill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3200" b="1" i="1" u="none" strike="noStrike" cap="none" normalizeH="0" baseline="0" smtClean="0">
            <a:ln>
              <a:noFill/>
            </a:ln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  <a:ea typeface="Gulim" panose="020B0600000101010101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FF"/>
        </a:solidFill>
        <a:ln>
          <a:noFill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3200" b="1" i="1" u="none" strike="noStrike" cap="none" normalizeH="0" baseline="0" smtClean="0">
            <a:ln>
              <a:noFill/>
            </a:ln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  <a:ea typeface="Gulim" panose="020B0600000101010101" pitchFamily="34" charset="-127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主题4</Template>
  <TotalTime>1</TotalTime>
  <Words>104</Words>
  <Application>Microsoft Office PowerPoint</Application>
  <PresentationFormat>全屏显示(4:3)</PresentationFormat>
  <Paragraphs>31</Paragraphs>
  <Slides>9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5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主题4</vt:lpstr>
      <vt:lpstr>热</vt:lpstr>
      <vt:lpstr>默认设计模板</vt:lpstr>
      <vt:lpstr>1_默认设计模板</vt:lpstr>
      <vt:lpstr>2_默认设计模板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16</cp:revision>
  <dcterms:created xsi:type="dcterms:W3CDTF">2016-10-07T12:04:13Z</dcterms:created>
  <dcterms:modified xsi:type="dcterms:W3CDTF">2018-12-15T12:14:08Z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2052-10.1.0.5975</vt:lpwstr>
  </property>
</Properties>
</file>