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11"/>
  </p:notesMasterIdLst>
  <p:sldIdLst>
    <p:sldId id="2763" r:id="rId2"/>
    <p:sldId id="2764" r:id="rId3"/>
    <p:sldId id="2765" r:id="rId4"/>
    <p:sldId id="2783" r:id="rId5"/>
    <p:sldId id="2769" r:id="rId6"/>
    <p:sldId id="2798" r:id="rId7"/>
    <p:sldId id="2795" r:id="rId8"/>
    <p:sldId id="2797" r:id="rId9"/>
    <p:sldId id="2767" r:id="rId10"/>
  </p:sldIdLst>
  <p:sldSz cx="12858750" cy="7232650"/>
  <p:notesSz cx="6858000" cy="9144000"/>
  <p:custDataLst>
    <p:tags r:id="rId1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73"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5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A3A"/>
    <a:srgbClr val="2A2A2A"/>
    <a:srgbClr val="A06542"/>
    <a:srgbClr val="D9D9D9"/>
    <a:srgbClr val="0237D8"/>
    <a:srgbClr val="662D91"/>
    <a:srgbClr val="FDC80D"/>
    <a:srgbClr val="FC0000"/>
    <a:srgbClr val="DFA400"/>
    <a:srgbClr val="E11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2986" autoAdjust="0"/>
  </p:normalViewPr>
  <p:slideViewPr>
    <p:cSldViewPr>
      <p:cViewPr varScale="1">
        <p:scale>
          <a:sx n="64" d="100"/>
          <a:sy n="64" d="100"/>
        </p:scale>
        <p:origin x="716" y="40"/>
      </p:cViewPr>
      <p:guideLst>
        <p:guide orient="horz" pos="373"/>
        <p:guide pos="4050"/>
        <p:guide pos="557"/>
        <p:guide orient="horz" pos="4183"/>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00" d="100"/>
        <a:sy n="100" d="100"/>
      </p:scale>
      <p:origin x="0" y="6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2020/8/26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30331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149781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307913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347014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276931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2769314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1775510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1775510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2601386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93E93-166D-47F5-9EF1-ACEABE24AEEA}" type="datetimeFigureOut">
              <a:rPr lang="zh-CN" altLang="en-US" smtClean="0"/>
              <a:pPr/>
              <a:t>2020/8/26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8D5ACA-62CA-46DB-AD6B-12EDD6D51A23}" type="slidenum">
              <a:rPr lang="zh-CN" altLang="en-US" smtClean="0"/>
              <a:pPr/>
              <a:t>‹#›</a:t>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4401"/>
          <a:stretch>
            <a:fillRect/>
          </a:stretch>
        </p:blipFill>
        <p:spPr bwMode="auto">
          <a:xfrm>
            <a:off x="10317807" y="6712669"/>
            <a:ext cx="2304256" cy="304975"/>
          </a:xfrm>
          <a:prstGeom prst="rect">
            <a:avLst/>
          </a:prstGeom>
          <a:noFill/>
        </p:spPr>
      </p:pic>
    </p:spTree>
    <p:extLst>
      <p:ext uri="{BB962C8B-B14F-4D97-AF65-F5344CB8AC3E}">
        <p14:creationId xmlns:p14="http://schemas.microsoft.com/office/powerpoint/2010/main" val="267791892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2020/8/26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extLst>
              <a:ext uri="{28A0092B-C50C-407E-A947-70E740481C1C}">
                <a14:useLocalDpi xmlns:a14="http://schemas.microsoft.com/office/drawing/2010/main"/>
              </a:ext>
            </a:extLst>
          </a:blip>
          <a:srcRect r="9481" b="12167"/>
          <a:stretch/>
        </p:blipFill>
        <p:spPr>
          <a:xfrm>
            <a:off x="448" y="0"/>
            <a:ext cx="7812833" cy="4984477"/>
          </a:xfrm>
          <a:prstGeom prst="rect">
            <a:avLst/>
          </a:prstGeom>
        </p:spPr>
      </p:pic>
      <p:sp>
        <p:nvSpPr>
          <p:cNvPr id="13" name="矩形 259"/>
          <p:cNvSpPr>
            <a:spLocks noChangeArrowheads="1"/>
          </p:cNvSpPr>
          <p:nvPr/>
        </p:nvSpPr>
        <p:spPr bwMode="auto">
          <a:xfrm>
            <a:off x="7000636" y="5669915"/>
            <a:ext cx="50967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en-US" altLang="zh-CN" sz="900" cap="all" dirty="0">
                <a:solidFill>
                  <a:srgbClr val="3A3A3A"/>
                </a:solidFill>
                <a:cs typeface="Arial" panose="020B0604020202020204" pitchFamily="34" charset="0"/>
              </a:rPr>
              <a:t>Job summary | | apply | business report shows the | | project business plan</a:t>
            </a:r>
            <a:endParaRPr lang="zh-CN" altLang="en-US" sz="900" cap="all" dirty="0">
              <a:solidFill>
                <a:srgbClr val="3A3A3A"/>
              </a:solidFill>
              <a:cs typeface="Arial" panose="020B0604020202020204" pitchFamily="34" charset="0"/>
            </a:endParaRPr>
          </a:p>
        </p:txBody>
      </p:sp>
      <p:sp>
        <p:nvSpPr>
          <p:cNvPr id="15" name="TextBox 10"/>
          <p:cNvSpPr txBox="1"/>
          <p:nvPr/>
        </p:nvSpPr>
        <p:spPr>
          <a:xfrm>
            <a:off x="6598404" y="4336405"/>
            <a:ext cx="5498941" cy="807913"/>
          </a:xfrm>
          <a:prstGeom prst="rect">
            <a:avLst/>
          </a:prstGeom>
          <a:noFill/>
        </p:spPr>
        <p:txBody>
          <a:bodyPr wrap="none" lIns="68580" tIns="34290" rIns="68580" bIns="34290">
            <a:spAutoFit/>
          </a:bodyPr>
          <a:lstStyle/>
          <a:p>
            <a:pPr algn="r">
              <a:buNone/>
            </a:pPr>
            <a:r>
              <a:rPr lang="en-US" altLang="zh-CN" sz="4800" cap="all" dirty="0">
                <a:solidFill>
                  <a:srgbClr val="3A3A3A"/>
                </a:solidFill>
                <a:latin typeface="微软雅黑" panose="020B0503020204020204" pitchFamily="34" charset="-122"/>
                <a:ea typeface="微软雅黑" panose="020B0503020204020204" pitchFamily="34" charset="-122"/>
                <a:cs typeface="Arial" panose="020B0604020202020204" pitchFamily="34" charset="0"/>
              </a:rPr>
              <a:t>1.3 </a:t>
            </a:r>
            <a:r>
              <a:rPr lang="zh-CN" altLang="en-US" sz="4800" cap="all" dirty="0">
                <a:solidFill>
                  <a:srgbClr val="3A3A3A"/>
                </a:solidFill>
                <a:latin typeface="微软雅黑" panose="020B0503020204020204" pitchFamily="34" charset="-122"/>
                <a:ea typeface="微软雅黑" panose="020B0503020204020204" pitchFamily="34" charset="-122"/>
                <a:cs typeface="Arial" panose="020B0604020202020204" pitchFamily="34" charset="0"/>
              </a:rPr>
              <a:t>商务应用文规范</a:t>
            </a:r>
          </a:p>
        </p:txBody>
      </p:sp>
    </p:spTree>
    <p:extLst>
      <p:ext uri="{BB962C8B-B14F-4D97-AF65-F5344CB8AC3E}">
        <p14:creationId xmlns:p14="http://schemas.microsoft.com/office/powerpoint/2010/main" val="136032810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0-#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800" fill="hold"/>
                                        <p:tgtEl>
                                          <p:spTgt spid="15"/>
                                        </p:tgtEl>
                                        <p:attrNameLst>
                                          <p:attrName>ppt_x</p:attrName>
                                        </p:attrNameLst>
                                      </p:cBhvr>
                                      <p:tavLst>
                                        <p:tav tm="0">
                                          <p:val>
                                            <p:strVal val="0-#ppt_w/2"/>
                                          </p:val>
                                        </p:tav>
                                        <p:tav tm="100000">
                                          <p:val>
                                            <p:strVal val="#ppt_x"/>
                                          </p:val>
                                        </p:tav>
                                      </p:tavLst>
                                    </p:anim>
                                    <p:anim calcmode="lin" valueType="num">
                                      <p:cBhvr additive="base">
                                        <p:cTn id="13" dur="8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277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 calcmode="lin" valueType="num">
                                      <p:cBhvr>
                                        <p:cTn id="1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3"/>
                                        </p:tgtEl>
                                      </p:cBhvr>
                                    </p:animEffect>
                                  </p:childTnLst>
                                </p:cTn>
                              </p:par>
                            </p:childTnLst>
                          </p:cTn>
                        </p:par>
                        <p:par>
                          <p:cTn id="22" fill="hold">
                            <p:stCondLst>
                              <p:cond delay="627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3"/>
                                        </p:tgtEl>
                                      </p:cBhvr>
                                    </p:animEffect>
                                    <p:animScale>
                                      <p:cBhvr>
                                        <p:cTn id="2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a:xfrm>
            <a:off x="4557167" y="1456085"/>
            <a:ext cx="7560840" cy="3984069"/>
          </a:xfrm>
          <a:prstGeom prst="round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en-US" sz="3200" b="1" dirty="0">
                <a:solidFill>
                  <a:srgbClr val="0070C0"/>
                </a:solidFill>
                <a:latin typeface="黑体" pitchFamily="49" charset="-122"/>
                <a:ea typeface="黑体" pitchFamily="49" charset="-122"/>
                <a:cs typeface="+mn-ea"/>
                <a:sym typeface="+mn-lt"/>
              </a:rPr>
              <a:t>   最大的智慧是在于字句的简洁，谚语和民歌总是简短的，其中所包含的智慧和情感是足够写成整部书的。</a:t>
            </a:r>
            <a:r>
              <a:rPr lang="zh-CN" altLang="en-US" sz="3200" dirty="0">
                <a:solidFill>
                  <a:srgbClr val="0070C0"/>
                </a:solidFill>
                <a:latin typeface="黑体" pitchFamily="49" charset="-122"/>
                <a:ea typeface="黑体" pitchFamily="49" charset="-122"/>
                <a:cs typeface="+mn-ea"/>
                <a:sym typeface="+mn-lt"/>
              </a:rPr>
              <a:t> </a:t>
            </a:r>
            <a:endParaRPr lang="en-US" altLang="zh-CN" sz="3200" b="1" dirty="0">
              <a:solidFill>
                <a:srgbClr val="0070C0"/>
              </a:solidFill>
              <a:latin typeface="黑体" pitchFamily="49" charset="-122"/>
              <a:ea typeface="黑体" pitchFamily="49" charset="-122"/>
              <a:cs typeface="+mn-ea"/>
              <a:sym typeface="+mn-lt"/>
            </a:endParaRPr>
          </a:p>
          <a:p>
            <a:pPr>
              <a:lnSpc>
                <a:spcPct val="150000"/>
              </a:lnSpc>
            </a:pPr>
            <a:r>
              <a:rPr lang="en-US" altLang="zh-CN" sz="3200" b="1" dirty="0">
                <a:solidFill>
                  <a:srgbClr val="0070C0"/>
                </a:solidFill>
                <a:latin typeface="黑体" pitchFamily="49" charset="-122"/>
                <a:ea typeface="黑体" pitchFamily="49" charset="-122"/>
                <a:cs typeface="+mn-ea"/>
                <a:sym typeface="+mn-lt"/>
              </a:rPr>
              <a:t>                       </a:t>
            </a:r>
            <a:r>
              <a:rPr lang="zh-CN" altLang="en-US" sz="2400" dirty="0">
                <a:solidFill>
                  <a:schemeClr val="tx1"/>
                </a:solidFill>
                <a:latin typeface="黑体" pitchFamily="49" charset="-122"/>
                <a:ea typeface="黑体" pitchFamily="49" charset="-122"/>
                <a:cs typeface="+mn-ea"/>
                <a:sym typeface="+mn-lt"/>
              </a:rPr>
              <a:t>高尔基</a:t>
            </a:r>
            <a:endParaRPr lang="en-US" altLang="zh-CN" sz="2400" dirty="0">
              <a:solidFill>
                <a:schemeClr val="tx1"/>
              </a:solidFill>
              <a:latin typeface="黑体" pitchFamily="49" charset="-122"/>
              <a:ea typeface="黑体" pitchFamily="49" charset="-122"/>
              <a:cs typeface="+mn-ea"/>
              <a:sym typeface="+mn-lt"/>
            </a:endParaRPr>
          </a:p>
          <a:p>
            <a:pPr>
              <a:lnSpc>
                <a:spcPct val="150000"/>
              </a:lnSpc>
            </a:pPr>
            <a:r>
              <a:rPr lang="en-US" altLang="zh-CN" sz="2400" b="1" dirty="0">
                <a:solidFill>
                  <a:schemeClr val="tx1"/>
                </a:solidFill>
                <a:latin typeface="黑体" pitchFamily="49" charset="-122"/>
                <a:ea typeface="黑体" pitchFamily="49" charset="-122"/>
                <a:cs typeface="+mn-ea"/>
                <a:sym typeface="+mn-lt"/>
              </a:rPr>
              <a:t>                       </a:t>
            </a:r>
            <a:endParaRPr lang="zh-CN" altLang="en-US" sz="3200" b="1" dirty="0">
              <a:solidFill>
                <a:schemeClr val="bg2">
                  <a:lumMod val="75000"/>
                </a:schemeClr>
              </a:solidFill>
              <a:latin typeface="黑体" pitchFamily="49" charset="-122"/>
              <a:ea typeface="黑体" pitchFamily="49" charset="-122"/>
              <a:cs typeface="+mn-ea"/>
              <a:sym typeface="+mn-lt"/>
            </a:endParaRPr>
          </a:p>
        </p:txBody>
      </p:sp>
      <p:sp>
        <p:nvSpPr>
          <p:cNvPr id="7" name="Rectangle 10"/>
          <p:cNvSpPr>
            <a:spLocks noChangeArrowheads="1"/>
          </p:cNvSpPr>
          <p:nvPr/>
        </p:nvSpPr>
        <p:spPr bwMode="auto">
          <a:xfrm>
            <a:off x="740743" y="3472309"/>
            <a:ext cx="2891057" cy="3259392"/>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11"/>
          <p:cNvSpPr>
            <a:spLocks noChangeArrowheads="1"/>
          </p:cNvSpPr>
          <p:nvPr/>
        </p:nvSpPr>
        <p:spPr bwMode="auto">
          <a:xfrm>
            <a:off x="1172791" y="447973"/>
            <a:ext cx="1640378" cy="1628827"/>
          </a:xfrm>
          <a:prstGeom prst="rect">
            <a:avLst/>
          </a:prstGeom>
          <a:solidFill>
            <a:schemeClr val="accent1">
              <a:lumMod val="7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E60000"/>
              </a:solidFill>
              <a:cs typeface="+mn-ea"/>
              <a:sym typeface="+mn-lt"/>
            </a:endParaRPr>
          </a:p>
        </p:txBody>
      </p:sp>
      <p:sp>
        <p:nvSpPr>
          <p:cNvPr id="9" name="Rectangle 12"/>
          <p:cNvSpPr>
            <a:spLocks noChangeArrowheads="1"/>
          </p:cNvSpPr>
          <p:nvPr/>
        </p:nvSpPr>
        <p:spPr bwMode="auto">
          <a:xfrm>
            <a:off x="2540943" y="2104157"/>
            <a:ext cx="698895" cy="698896"/>
          </a:xfrm>
          <a:prstGeom prst="rect">
            <a:avLst/>
          </a:prstGeom>
          <a:solidFill>
            <a:schemeClr val="accent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17650517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strVal val="4*#ppt_w"/>
                                          </p:val>
                                        </p:tav>
                                        <p:tav tm="100000">
                                          <p:val>
                                            <p:strVal val="#ppt_w"/>
                                          </p:val>
                                        </p:tav>
                                      </p:tavLst>
                                    </p:anim>
                                    <p:anim calcmode="lin" valueType="num">
                                      <p:cBhvr>
                                        <p:cTn id="26"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67155" y="1778000"/>
            <a:ext cx="1459188" cy="1406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28775" y="0"/>
            <a:ext cx="1368152" cy="2824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48"/>
          <p:cNvSpPr txBox="1"/>
          <p:nvPr/>
        </p:nvSpPr>
        <p:spPr>
          <a:xfrm>
            <a:off x="1267155" y="679225"/>
            <a:ext cx="995978" cy="1580412"/>
          </a:xfrm>
          <a:prstGeom prst="rect">
            <a:avLst/>
          </a:prstGeom>
          <a:noFill/>
        </p:spPr>
        <p:txBody>
          <a:bodyPr vert="eaVert" wrap="square" rtlCol="0">
            <a:spAutoFit/>
          </a:bodyPr>
          <a:lstStyle/>
          <a:p>
            <a:pPr algn="ctr">
              <a:lnSpc>
                <a:spcPct val="120000"/>
              </a:lnSpc>
            </a:pPr>
            <a:r>
              <a:rPr lang="zh-CN" altLang="en-US" sz="4800" cap="all" spc="300" dirty="0">
                <a:solidFill>
                  <a:schemeClr val="bg1"/>
                </a:solidFill>
                <a:latin typeface="微软雅黑" panose="020B0503020204020204" pitchFamily="34" charset="-122"/>
                <a:ea typeface="微软雅黑" panose="020B0503020204020204" pitchFamily="34" charset="-122"/>
                <a:cs typeface="+mn-ea"/>
                <a:sym typeface="+mn-lt"/>
              </a:rPr>
              <a:t>目录</a:t>
            </a:r>
            <a:endParaRPr lang="en-US" altLang="zh-CN" sz="4800" cap="all"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TextBox 148"/>
          <p:cNvSpPr txBox="1"/>
          <p:nvPr/>
        </p:nvSpPr>
        <p:spPr>
          <a:xfrm>
            <a:off x="596727" y="2259637"/>
            <a:ext cx="1558584" cy="561885"/>
          </a:xfrm>
          <a:prstGeom prst="rect">
            <a:avLst/>
          </a:prstGeom>
          <a:noFill/>
        </p:spPr>
        <p:txBody>
          <a:bodyPr wrap="square" rtlCol="0">
            <a:spAutoFit/>
          </a:bodyPr>
          <a:lstStyle/>
          <a:p>
            <a:pPr algn="ctr">
              <a:lnSpc>
                <a:spcPct val="120000"/>
              </a:lnSpc>
            </a:pPr>
            <a:r>
              <a:rPr lang="en-US" altLang="zh-CN" sz="2800" dirty="0">
                <a:latin typeface="Arial" panose="020B0604020202020204" pitchFamily="34" charset="0"/>
                <a:ea typeface="Cambria Math" panose="02040503050406030204" pitchFamily="18" charset="0"/>
                <a:cs typeface="Arial" panose="020B0604020202020204" pitchFamily="34" charset="0"/>
                <a:sym typeface="+mn-lt"/>
              </a:rPr>
              <a:t>C</a:t>
            </a:r>
            <a:r>
              <a:rPr lang="en-US" altLang="zh-CN" sz="2800" dirty="0">
                <a:solidFill>
                  <a:schemeClr val="bg1"/>
                </a:solidFill>
                <a:latin typeface="Arial" panose="020B0604020202020204" pitchFamily="34" charset="0"/>
                <a:ea typeface="Cambria Math" panose="02040503050406030204" pitchFamily="18" charset="0"/>
                <a:cs typeface="Arial" panose="020B0604020202020204" pitchFamily="34" charset="0"/>
                <a:sym typeface="+mn-lt"/>
              </a:rPr>
              <a:t>ontent</a:t>
            </a: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12" name="矩形 11"/>
          <p:cNvSpPr/>
          <p:nvPr/>
        </p:nvSpPr>
        <p:spPr>
          <a:xfrm>
            <a:off x="6141343" y="2652438"/>
            <a:ext cx="2480166" cy="564898"/>
          </a:xfrm>
          <a:prstGeom prst="rect">
            <a:avLst/>
          </a:prstGeom>
          <a:effectLst/>
        </p:spPr>
        <p:txBody>
          <a:bodyPr wrap="none">
            <a:spAutoFit/>
          </a:bodyPr>
          <a:lstStyle/>
          <a:p>
            <a:pPr>
              <a:lnSpc>
                <a:spcPct val="120000"/>
              </a:lnSpc>
            </a:pPr>
            <a:r>
              <a:rPr lang="en-US" altLang="zh-CN" sz="2800" dirty="0">
                <a:latin typeface="Arial" panose="020B0604020202020204" pitchFamily="34" charset="0"/>
                <a:ea typeface="微软雅黑" panose="020B0503020204020204" pitchFamily="34" charset="-122"/>
                <a:sym typeface="Arial" panose="020B0604020202020204" pitchFamily="34" charset="0"/>
              </a:rPr>
              <a:t>01 </a:t>
            </a:r>
            <a:r>
              <a:rPr lang="zh-CN" altLang="en-US" sz="2800" dirty="0">
                <a:latin typeface="Arial" panose="020B0604020202020204" pitchFamily="34" charset="0"/>
                <a:ea typeface="微软雅黑" panose="020B0503020204020204" pitchFamily="34" charset="-122"/>
                <a:sym typeface="Arial" panose="020B0604020202020204" pitchFamily="34" charset="0"/>
              </a:rPr>
              <a:t>任务与目标</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5925319" y="2583317"/>
            <a:ext cx="3816424" cy="703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141343" y="3604938"/>
            <a:ext cx="2839239" cy="609398"/>
          </a:xfrm>
          <a:prstGeom prst="rect">
            <a:avLst/>
          </a:prstGeom>
          <a:effectLst/>
        </p:spPr>
        <p:txBody>
          <a:bodyPr wrap="none">
            <a:spAutoFit/>
          </a:bodyPr>
          <a:lstStyle/>
          <a:p>
            <a:pPr algn="r">
              <a:lnSpc>
                <a:spcPct val="120000"/>
              </a:lnSpc>
            </a:pPr>
            <a:r>
              <a:rPr lang="en-US" altLang="zh-CN" sz="2800" dirty="0">
                <a:latin typeface="Arial" panose="020B0604020202020204" pitchFamily="34" charset="0"/>
                <a:ea typeface="微软雅黑" panose="020B0503020204020204" pitchFamily="34" charset="-122"/>
                <a:sym typeface="Arial" panose="020B0604020202020204" pitchFamily="34" charset="0"/>
              </a:rPr>
              <a:t>02 </a:t>
            </a:r>
            <a:r>
              <a:rPr lang="zh-CN" altLang="en-US" sz="2800" dirty="0">
                <a:latin typeface="Arial" panose="020B0604020202020204" pitchFamily="34" charset="0"/>
                <a:ea typeface="微软雅黑" panose="020B0503020204020204" pitchFamily="34" charset="-122"/>
                <a:sym typeface="Arial" panose="020B0604020202020204" pitchFamily="34" charset="0"/>
              </a:rPr>
              <a:t>单元学习内容</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5925319" y="3535817"/>
            <a:ext cx="3816424" cy="703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141343" y="4557438"/>
            <a:ext cx="2839239" cy="609398"/>
          </a:xfrm>
          <a:prstGeom prst="rect">
            <a:avLst/>
          </a:prstGeom>
          <a:effectLst/>
        </p:spPr>
        <p:txBody>
          <a:bodyPr wrap="none">
            <a:spAutoFit/>
          </a:bodyPr>
          <a:lstStyle/>
          <a:p>
            <a:pPr algn="r">
              <a:lnSpc>
                <a:spcPct val="120000"/>
              </a:lnSpc>
            </a:pPr>
            <a:r>
              <a:rPr lang="en-US" altLang="zh-CN" sz="2800" dirty="0">
                <a:latin typeface="Arial" panose="020B0604020202020204" pitchFamily="34" charset="0"/>
                <a:ea typeface="微软雅黑" panose="020B0503020204020204" pitchFamily="34" charset="-122"/>
                <a:sym typeface="Arial" panose="020B0604020202020204" pitchFamily="34" charset="0"/>
              </a:rPr>
              <a:t>03 </a:t>
            </a:r>
            <a:r>
              <a:rPr lang="zh-CN" altLang="en-US" sz="2800" dirty="0">
                <a:latin typeface="Arial" panose="020B0604020202020204" pitchFamily="34" charset="0"/>
                <a:ea typeface="微软雅黑" panose="020B0503020204020204" pitchFamily="34" charset="-122"/>
                <a:sym typeface="Arial" panose="020B0604020202020204" pitchFamily="34" charset="0"/>
              </a:rPr>
              <a:t>情境模拟写作</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5925319" y="4488317"/>
            <a:ext cx="3816424" cy="703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7345120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p:tgtEl>
                                          <p:spTgt spid="9"/>
                                        </p:tgtEl>
                                        <p:attrNameLst>
                                          <p:attrName>ppt_y</p:attrName>
                                        </p:attrNameLst>
                                      </p:cBhvr>
                                      <p:tavLst>
                                        <p:tav tm="0">
                                          <p:val>
                                            <p:strVal val="#ppt_y+#ppt_h*1.125000"/>
                                          </p:val>
                                        </p:tav>
                                        <p:tav tm="100000">
                                          <p:val>
                                            <p:strVal val="#ppt_y"/>
                                          </p:val>
                                        </p:tav>
                                      </p:tavLst>
                                    </p:anim>
                                    <p:animEffect transition="in" filter="wipe(up)">
                                      <p:cBhvr>
                                        <p:cTn id="17" dur="500"/>
                                        <p:tgtEl>
                                          <p:spTgt spid="9"/>
                                        </p:tgtEl>
                                      </p:cBhvr>
                                    </p:animEffect>
                                  </p:childTnLst>
                                </p:cTn>
                              </p:par>
                            </p:childTnLst>
                          </p:cTn>
                        </p:par>
                        <p:par>
                          <p:cTn id="18" fill="hold">
                            <p:stCondLst>
                              <p:cond delay="1000"/>
                            </p:stCondLst>
                            <p:childTnLst>
                              <p:par>
                                <p:cTn id="19" presetID="23" presetClass="entr" presetSubtype="3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strVal val="4*#ppt_w"/>
                                          </p:val>
                                        </p:tav>
                                        <p:tav tm="100000">
                                          <p:val>
                                            <p:strVal val="#ppt_w"/>
                                          </p:val>
                                        </p:tav>
                                      </p:tavLst>
                                    </p:anim>
                                    <p:anim calcmode="lin" valueType="num">
                                      <p:cBhvr>
                                        <p:cTn id="22" dur="500" fill="hold"/>
                                        <p:tgtEl>
                                          <p:spTgt spid="10"/>
                                        </p:tgtEl>
                                        <p:attrNameLst>
                                          <p:attrName>ppt_h</p:attrName>
                                        </p:attrNameLst>
                                      </p:cBhvr>
                                      <p:tavLst>
                                        <p:tav tm="0">
                                          <p:val>
                                            <p:strVal val="4*#ppt_h"/>
                                          </p:val>
                                        </p:tav>
                                        <p:tav tm="100000">
                                          <p:val>
                                            <p:strVal val="#ppt_h"/>
                                          </p:val>
                                        </p:tav>
                                      </p:tavLst>
                                    </p:anim>
                                  </p:childTnLst>
                                </p:cTn>
                              </p:par>
                            </p:childTnLst>
                          </p:cTn>
                        </p:par>
                        <p:par>
                          <p:cTn id="23" fill="hold">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par>
                          <p:cTn id="39" fill="hold">
                            <p:stCondLst>
                              <p:cond delay="3500"/>
                            </p:stCondLst>
                            <p:childTnLst>
                              <p:par>
                                <p:cTn id="40" presetID="16" presetClass="entr" presetSubtype="21"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9" grpId="0"/>
      <p:bldP spid="10" grpId="0"/>
      <p:bldP spid="12" grpId="0"/>
      <p:bldP spid="28" grpId="0" animBg="1"/>
      <p:bldP spid="29" grpId="0"/>
      <p:bldP spid="30" grpId="0" animBg="1"/>
      <p:bldP spid="31"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p:cNvSpPr>
            <a:spLocks/>
          </p:cNvSpPr>
          <p:nvPr/>
        </p:nvSpPr>
        <p:spPr bwMode="auto">
          <a:xfrm>
            <a:off x="1674578" y="1834365"/>
            <a:ext cx="4815070" cy="37261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12290" name="AutoShape 2"/>
          <p:cNvSpPr>
            <a:spLocks/>
          </p:cNvSpPr>
          <p:nvPr/>
        </p:nvSpPr>
        <p:spPr bwMode="auto">
          <a:xfrm>
            <a:off x="6480680" y="1829901"/>
            <a:ext cx="4701223" cy="36586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12293" name="AutoShape 5" descr="image4.png"/>
          <p:cNvSpPr>
            <a:spLocks/>
          </p:cNvSpPr>
          <p:nvPr/>
        </p:nvSpPr>
        <p:spPr bwMode="auto">
          <a:xfrm>
            <a:off x="5176928" y="1456085"/>
            <a:ext cx="2634994" cy="55754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3" cstate="print"/>
            <a:srcRect/>
            <a:stretch>
              <a:fillRect/>
            </a:stretch>
          </a:bli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3" name="矩形 2"/>
          <p:cNvSpPr/>
          <p:nvPr/>
        </p:nvSpPr>
        <p:spPr>
          <a:xfrm>
            <a:off x="5493271" y="2536205"/>
            <a:ext cx="1944216" cy="345638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99" name="AutoShape 11"/>
          <p:cNvSpPr>
            <a:spLocks/>
          </p:cNvSpPr>
          <p:nvPr/>
        </p:nvSpPr>
        <p:spPr bwMode="auto">
          <a:xfrm>
            <a:off x="7835724" y="5615330"/>
            <a:ext cx="375026" cy="3772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6" y="18801"/>
                </a:moveTo>
                <a:cubicBezTo>
                  <a:pt x="21517" y="18964"/>
                  <a:pt x="21599" y="19177"/>
                  <a:pt x="21599" y="19437"/>
                </a:cubicBezTo>
                <a:cubicBezTo>
                  <a:pt x="21599" y="19581"/>
                  <a:pt x="21517" y="19776"/>
                  <a:pt x="21356" y="20019"/>
                </a:cubicBezTo>
                <a:cubicBezTo>
                  <a:pt x="21192" y="20261"/>
                  <a:pt x="20989" y="20504"/>
                  <a:pt x="20746" y="20741"/>
                </a:cubicBezTo>
                <a:cubicBezTo>
                  <a:pt x="20503" y="20979"/>
                  <a:pt x="20260" y="21184"/>
                  <a:pt x="20022" y="21348"/>
                </a:cubicBezTo>
                <a:cubicBezTo>
                  <a:pt x="19782" y="21517"/>
                  <a:pt x="19593" y="21599"/>
                  <a:pt x="19446" y="21599"/>
                </a:cubicBezTo>
                <a:cubicBezTo>
                  <a:pt x="19189" y="21599"/>
                  <a:pt x="18974" y="21514"/>
                  <a:pt x="18810" y="21342"/>
                </a:cubicBezTo>
                <a:lnTo>
                  <a:pt x="13956" y="16503"/>
                </a:lnTo>
                <a:cubicBezTo>
                  <a:pt x="13216" y="16979"/>
                  <a:pt x="12429" y="17349"/>
                  <a:pt x="11589" y="17603"/>
                </a:cubicBezTo>
                <a:cubicBezTo>
                  <a:pt x="10750" y="17863"/>
                  <a:pt x="9891" y="17990"/>
                  <a:pt x="9007" y="17990"/>
                </a:cubicBezTo>
                <a:cubicBezTo>
                  <a:pt x="7770" y="17990"/>
                  <a:pt x="6608" y="17759"/>
                  <a:pt x="5518" y="17290"/>
                </a:cubicBezTo>
                <a:cubicBezTo>
                  <a:pt x="4427" y="16822"/>
                  <a:pt x="3470" y="16175"/>
                  <a:pt x="2645" y="15353"/>
                </a:cubicBezTo>
                <a:cubicBezTo>
                  <a:pt x="1817" y="14535"/>
                  <a:pt x="1173" y="13579"/>
                  <a:pt x="701" y="12487"/>
                </a:cubicBezTo>
                <a:cubicBezTo>
                  <a:pt x="232" y="11399"/>
                  <a:pt x="0" y="10237"/>
                  <a:pt x="0" y="8999"/>
                </a:cubicBezTo>
                <a:cubicBezTo>
                  <a:pt x="0" y="7768"/>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2" y="237"/>
                  <a:pt x="12487" y="709"/>
                </a:cubicBezTo>
                <a:cubicBezTo>
                  <a:pt x="13572" y="1180"/>
                  <a:pt x="14530" y="1827"/>
                  <a:pt x="15358" y="2646"/>
                </a:cubicBezTo>
                <a:cubicBezTo>
                  <a:pt x="16183" y="3468"/>
                  <a:pt x="16830" y="4422"/>
                  <a:pt x="17299" y="5515"/>
                </a:cubicBezTo>
                <a:cubicBezTo>
                  <a:pt x="17768" y="6602"/>
                  <a:pt x="18002" y="7768"/>
                  <a:pt x="18002" y="8999"/>
                </a:cubicBezTo>
                <a:cubicBezTo>
                  <a:pt x="18002" y="9887"/>
                  <a:pt x="17872" y="10748"/>
                  <a:pt x="17615" y="11588"/>
                </a:cubicBezTo>
                <a:cubicBezTo>
                  <a:pt x="17358" y="12434"/>
                  <a:pt x="16991" y="13218"/>
                  <a:pt x="16513" y="13947"/>
                </a:cubicBezTo>
                <a:lnTo>
                  <a:pt x="21356" y="18801"/>
                </a:lnTo>
                <a:close/>
                <a:moveTo>
                  <a:pt x="3597" y="8999"/>
                </a:moveTo>
                <a:cubicBezTo>
                  <a:pt x="3597" y="9759"/>
                  <a:pt x="3741" y="10465"/>
                  <a:pt x="4029" y="11117"/>
                </a:cubicBezTo>
                <a:cubicBezTo>
                  <a:pt x="4317" y="11770"/>
                  <a:pt x="4707" y="12338"/>
                  <a:pt x="5193" y="12821"/>
                </a:cubicBezTo>
                <a:cubicBezTo>
                  <a:pt x="5679" y="13300"/>
                  <a:pt x="6253" y="13684"/>
                  <a:pt x="6908" y="13970"/>
                </a:cubicBezTo>
                <a:cubicBezTo>
                  <a:pt x="7566" y="14252"/>
                  <a:pt x="8264" y="14394"/>
                  <a:pt x="9004" y="14394"/>
                </a:cubicBezTo>
                <a:cubicBezTo>
                  <a:pt x="9745" y="14394"/>
                  <a:pt x="10439" y="14252"/>
                  <a:pt x="11091" y="13970"/>
                </a:cubicBezTo>
                <a:cubicBezTo>
                  <a:pt x="11744" y="13684"/>
                  <a:pt x="12318" y="13300"/>
                  <a:pt x="12801" y="12821"/>
                </a:cubicBezTo>
                <a:cubicBezTo>
                  <a:pt x="13290" y="12338"/>
                  <a:pt x="13677" y="11770"/>
                  <a:pt x="13965" y="11117"/>
                </a:cubicBezTo>
                <a:cubicBezTo>
                  <a:pt x="14253" y="10465"/>
                  <a:pt x="14397" y="9759"/>
                  <a:pt x="14397" y="8999"/>
                </a:cubicBezTo>
                <a:cubicBezTo>
                  <a:pt x="14397" y="8260"/>
                  <a:pt x="14253" y="7565"/>
                  <a:pt x="13965" y="6913"/>
                </a:cubicBezTo>
                <a:cubicBezTo>
                  <a:pt x="13674" y="6258"/>
                  <a:pt x="13290" y="5683"/>
                  <a:pt x="12801" y="5193"/>
                </a:cubicBezTo>
                <a:cubicBezTo>
                  <a:pt x="12316" y="4703"/>
                  <a:pt x="11744" y="4317"/>
                  <a:pt x="11091" y="4032"/>
                </a:cubicBezTo>
                <a:cubicBezTo>
                  <a:pt x="10439" y="3750"/>
                  <a:pt x="9741" y="3606"/>
                  <a:pt x="9004" y="3606"/>
                </a:cubicBezTo>
                <a:cubicBezTo>
                  <a:pt x="8267" y="3606"/>
                  <a:pt x="7566" y="3750"/>
                  <a:pt x="6908" y="4032"/>
                </a:cubicBezTo>
                <a:cubicBezTo>
                  <a:pt x="6253" y="4317"/>
                  <a:pt x="5676" y="4703"/>
                  <a:pt x="5193" y="5193"/>
                </a:cubicBezTo>
                <a:cubicBezTo>
                  <a:pt x="4707" y="5683"/>
                  <a:pt x="4317" y="6258"/>
                  <a:pt x="4029" y="6913"/>
                </a:cubicBezTo>
                <a:cubicBezTo>
                  <a:pt x="3741" y="7565"/>
                  <a:pt x="3597" y="8257"/>
                  <a:pt x="3597" y="8999"/>
                </a:cubicBezTo>
                <a:moveTo>
                  <a:pt x="9007" y="5591"/>
                </a:moveTo>
                <a:cubicBezTo>
                  <a:pt x="9184" y="5591"/>
                  <a:pt x="9344" y="5656"/>
                  <a:pt x="9472" y="5785"/>
                </a:cubicBezTo>
                <a:cubicBezTo>
                  <a:pt x="9602" y="5919"/>
                  <a:pt x="9668" y="6082"/>
                  <a:pt x="9668" y="6280"/>
                </a:cubicBezTo>
                <a:cubicBezTo>
                  <a:pt x="9668" y="6461"/>
                  <a:pt x="9602" y="6616"/>
                  <a:pt x="9472" y="6745"/>
                </a:cubicBezTo>
                <a:cubicBezTo>
                  <a:pt x="9344" y="6878"/>
                  <a:pt x="9184" y="6944"/>
                  <a:pt x="9007" y="6944"/>
                </a:cubicBezTo>
                <a:cubicBezTo>
                  <a:pt x="8439" y="6944"/>
                  <a:pt x="7953" y="7144"/>
                  <a:pt x="7552" y="7537"/>
                </a:cubicBezTo>
                <a:cubicBezTo>
                  <a:pt x="7151" y="7934"/>
                  <a:pt x="6950" y="8423"/>
                  <a:pt x="6950" y="8996"/>
                </a:cubicBezTo>
                <a:cubicBezTo>
                  <a:pt x="6950" y="9179"/>
                  <a:pt x="6884" y="9332"/>
                  <a:pt x="6755" y="9465"/>
                </a:cubicBezTo>
                <a:cubicBezTo>
                  <a:pt x="6623" y="9596"/>
                  <a:pt x="6467" y="9658"/>
                  <a:pt x="6288" y="9658"/>
                </a:cubicBezTo>
                <a:cubicBezTo>
                  <a:pt x="6080" y="9658"/>
                  <a:pt x="5914" y="9596"/>
                  <a:pt x="5786" y="9465"/>
                </a:cubicBezTo>
                <a:cubicBezTo>
                  <a:pt x="5659" y="9332"/>
                  <a:pt x="5600" y="9179"/>
                  <a:pt x="5600" y="8996"/>
                </a:cubicBezTo>
                <a:cubicBezTo>
                  <a:pt x="5600" y="8539"/>
                  <a:pt x="5685" y="8104"/>
                  <a:pt x="5863" y="7686"/>
                </a:cubicBezTo>
                <a:cubicBezTo>
                  <a:pt x="6037" y="7271"/>
                  <a:pt x="6281" y="6907"/>
                  <a:pt x="6597" y="6591"/>
                </a:cubicBezTo>
                <a:cubicBezTo>
                  <a:pt x="6905" y="6277"/>
                  <a:pt x="7264" y="6029"/>
                  <a:pt x="7677" y="5857"/>
                </a:cubicBezTo>
                <a:cubicBezTo>
                  <a:pt x="8086" y="5680"/>
                  <a:pt x="8530" y="5591"/>
                  <a:pt x="9007" y="5591"/>
                </a:cubicBezTo>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12301" name="AutoShape 13"/>
          <p:cNvSpPr>
            <a:spLocks/>
          </p:cNvSpPr>
          <p:nvPr/>
        </p:nvSpPr>
        <p:spPr bwMode="auto">
          <a:xfrm>
            <a:off x="4842211" y="5677835"/>
            <a:ext cx="377258" cy="314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3"/>
                </a:moveTo>
                <a:cubicBezTo>
                  <a:pt x="20632" y="3223"/>
                  <a:pt x="20946" y="3384"/>
                  <a:pt x="21208" y="3713"/>
                </a:cubicBezTo>
                <a:cubicBezTo>
                  <a:pt x="21469" y="4043"/>
                  <a:pt x="21599" y="4427"/>
                  <a:pt x="21599" y="4864"/>
                </a:cubicBezTo>
                <a:lnTo>
                  <a:pt x="21599" y="19984"/>
                </a:lnTo>
                <a:cubicBezTo>
                  <a:pt x="21599" y="20421"/>
                  <a:pt x="21469" y="20804"/>
                  <a:pt x="21208" y="21120"/>
                </a:cubicBezTo>
                <a:cubicBezTo>
                  <a:pt x="20946" y="21441"/>
                  <a:pt x="20632" y="21599"/>
                  <a:pt x="20263" y="21599"/>
                </a:cubicBezTo>
                <a:lnTo>
                  <a:pt x="1348" y="21599"/>
                </a:lnTo>
                <a:cubicBezTo>
                  <a:pt x="982" y="21599"/>
                  <a:pt x="662" y="21441"/>
                  <a:pt x="399" y="21120"/>
                </a:cubicBezTo>
                <a:cubicBezTo>
                  <a:pt x="135" y="20804"/>
                  <a:pt x="0" y="20421"/>
                  <a:pt x="0" y="19984"/>
                </a:cubicBezTo>
                <a:lnTo>
                  <a:pt x="0" y="4864"/>
                </a:lnTo>
                <a:cubicBezTo>
                  <a:pt x="0" y="4427"/>
                  <a:pt x="135" y="4043"/>
                  <a:pt x="399" y="3713"/>
                </a:cubicBezTo>
                <a:cubicBezTo>
                  <a:pt x="662" y="3384"/>
                  <a:pt x="982" y="3223"/>
                  <a:pt x="1348" y="3223"/>
                </a:cubicBezTo>
                <a:lnTo>
                  <a:pt x="5637" y="3223"/>
                </a:lnTo>
                <a:lnTo>
                  <a:pt x="6318" y="1459"/>
                </a:lnTo>
                <a:cubicBezTo>
                  <a:pt x="6457" y="1058"/>
                  <a:pt x="6718" y="713"/>
                  <a:pt x="7090" y="426"/>
                </a:cubicBezTo>
                <a:cubicBezTo>
                  <a:pt x="7467" y="143"/>
                  <a:pt x="7839" y="0"/>
                  <a:pt x="8203" y="0"/>
                </a:cubicBezTo>
                <a:lnTo>
                  <a:pt x="13396" y="0"/>
                </a:lnTo>
                <a:cubicBezTo>
                  <a:pt x="13763" y="0"/>
                  <a:pt x="14135" y="143"/>
                  <a:pt x="14509" y="426"/>
                </a:cubicBezTo>
                <a:cubicBezTo>
                  <a:pt x="14885" y="713"/>
                  <a:pt x="15146" y="1058"/>
                  <a:pt x="15293" y="1459"/>
                </a:cubicBezTo>
                <a:lnTo>
                  <a:pt x="15962" y="3223"/>
                </a:lnTo>
                <a:lnTo>
                  <a:pt x="20263" y="3223"/>
                </a:lnTo>
                <a:close/>
                <a:moveTo>
                  <a:pt x="10805" y="19185"/>
                </a:moveTo>
                <a:cubicBezTo>
                  <a:pt x="11572" y="19185"/>
                  <a:pt x="12299" y="19002"/>
                  <a:pt x="12987" y="18650"/>
                </a:cubicBezTo>
                <a:cubicBezTo>
                  <a:pt x="13673" y="18294"/>
                  <a:pt x="14270" y="17810"/>
                  <a:pt x="14775" y="17196"/>
                </a:cubicBezTo>
                <a:cubicBezTo>
                  <a:pt x="15279" y="16582"/>
                  <a:pt x="15678" y="15862"/>
                  <a:pt x="15973" y="15047"/>
                </a:cubicBezTo>
                <a:cubicBezTo>
                  <a:pt x="16270" y="14234"/>
                  <a:pt x="16419" y="13355"/>
                  <a:pt x="16419" y="12422"/>
                </a:cubicBezTo>
                <a:cubicBezTo>
                  <a:pt x="16419" y="11498"/>
                  <a:pt x="16270" y="10623"/>
                  <a:pt x="15973" y="9794"/>
                </a:cubicBezTo>
                <a:cubicBezTo>
                  <a:pt x="15678" y="8966"/>
                  <a:pt x="15279" y="8250"/>
                  <a:pt x="14775" y="7645"/>
                </a:cubicBezTo>
                <a:cubicBezTo>
                  <a:pt x="14270" y="7035"/>
                  <a:pt x="13673" y="6557"/>
                  <a:pt x="12987" y="6199"/>
                </a:cubicBezTo>
                <a:cubicBezTo>
                  <a:pt x="12299" y="5843"/>
                  <a:pt x="11572" y="5666"/>
                  <a:pt x="10805" y="5666"/>
                </a:cubicBezTo>
                <a:cubicBezTo>
                  <a:pt x="10040" y="5666"/>
                  <a:pt x="9313" y="5846"/>
                  <a:pt x="8619" y="6199"/>
                </a:cubicBezTo>
                <a:cubicBezTo>
                  <a:pt x="7930" y="6557"/>
                  <a:pt x="7332" y="7035"/>
                  <a:pt x="6828" y="7645"/>
                </a:cubicBezTo>
                <a:cubicBezTo>
                  <a:pt x="6324" y="8250"/>
                  <a:pt x="5922" y="8963"/>
                  <a:pt x="5626" y="9788"/>
                </a:cubicBezTo>
                <a:cubicBezTo>
                  <a:pt x="5330" y="10611"/>
                  <a:pt x="5180" y="11491"/>
                  <a:pt x="5180" y="12422"/>
                </a:cubicBezTo>
                <a:cubicBezTo>
                  <a:pt x="5180" y="13355"/>
                  <a:pt x="5330" y="14234"/>
                  <a:pt x="5626" y="15047"/>
                </a:cubicBezTo>
                <a:cubicBezTo>
                  <a:pt x="5922" y="15862"/>
                  <a:pt x="6324" y="16582"/>
                  <a:pt x="6828" y="17196"/>
                </a:cubicBezTo>
                <a:cubicBezTo>
                  <a:pt x="7332" y="17810"/>
                  <a:pt x="7930" y="18294"/>
                  <a:pt x="8619" y="18650"/>
                </a:cubicBezTo>
                <a:cubicBezTo>
                  <a:pt x="9313" y="19005"/>
                  <a:pt x="10040" y="19185"/>
                  <a:pt x="10805" y="19185"/>
                </a:cubicBezTo>
                <a:moveTo>
                  <a:pt x="10805" y="7833"/>
                </a:moveTo>
                <a:cubicBezTo>
                  <a:pt x="11337" y="7833"/>
                  <a:pt x="11833" y="7952"/>
                  <a:pt x="12295" y="8190"/>
                </a:cubicBezTo>
                <a:cubicBezTo>
                  <a:pt x="12755" y="8432"/>
                  <a:pt x="13158" y="8754"/>
                  <a:pt x="13501" y="9168"/>
                </a:cubicBezTo>
                <a:cubicBezTo>
                  <a:pt x="13846" y="9583"/>
                  <a:pt x="14118" y="10068"/>
                  <a:pt x="14316" y="10623"/>
                </a:cubicBezTo>
                <a:cubicBezTo>
                  <a:pt x="14515" y="11185"/>
                  <a:pt x="14615" y="11781"/>
                  <a:pt x="14615" y="12422"/>
                </a:cubicBezTo>
                <a:cubicBezTo>
                  <a:pt x="14615" y="13055"/>
                  <a:pt x="14515" y="13650"/>
                  <a:pt x="14316" y="14204"/>
                </a:cubicBezTo>
                <a:cubicBezTo>
                  <a:pt x="14118" y="14757"/>
                  <a:pt x="13846" y="15245"/>
                  <a:pt x="13501" y="15667"/>
                </a:cubicBezTo>
                <a:cubicBezTo>
                  <a:pt x="13158" y="16091"/>
                  <a:pt x="12752" y="16419"/>
                  <a:pt x="12289" y="16660"/>
                </a:cubicBezTo>
                <a:cubicBezTo>
                  <a:pt x="11825" y="16898"/>
                  <a:pt x="11329" y="17016"/>
                  <a:pt x="10805" y="17016"/>
                </a:cubicBezTo>
                <a:cubicBezTo>
                  <a:pt x="10275" y="17016"/>
                  <a:pt x="9777" y="16898"/>
                  <a:pt x="9313" y="16660"/>
                </a:cubicBezTo>
                <a:cubicBezTo>
                  <a:pt x="8848" y="16419"/>
                  <a:pt x="8444" y="16091"/>
                  <a:pt x="8101" y="15667"/>
                </a:cubicBezTo>
                <a:cubicBezTo>
                  <a:pt x="7755" y="15245"/>
                  <a:pt x="7484" y="14755"/>
                  <a:pt x="7285" y="14198"/>
                </a:cubicBezTo>
                <a:cubicBezTo>
                  <a:pt x="7084" y="13641"/>
                  <a:pt x="6985" y="13045"/>
                  <a:pt x="6985" y="12422"/>
                </a:cubicBezTo>
                <a:cubicBezTo>
                  <a:pt x="6985" y="11781"/>
                  <a:pt x="7084" y="11185"/>
                  <a:pt x="7285" y="10623"/>
                </a:cubicBezTo>
                <a:cubicBezTo>
                  <a:pt x="7484" y="10068"/>
                  <a:pt x="7755" y="9583"/>
                  <a:pt x="8101" y="9168"/>
                </a:cubicBezTo>
                <a:cubicBezTo>
                  <a:pt x="8444" y="8754"/>
                  <a:pt x="8848" y="8432"/>
                  <a:pt x="9313" y="8190"/>
                </a:cubicBezTo>
                <a:cubicBezTo>
                  <a:pt x="9777" y="7952"/>
                  <a:pt x="10275" y="7833"/>
                  <a:pt x="10805" y="7833"/>
                </a:cubicBezTo>
              </a:path>
            </a:pathLst>
          </a:custGeom>
          <a:solidFill>
            <a:schemeClr val="accent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cs typeface="Calibri" charset="0"/>
            </a:endParaRPr>
          </a:p>
        </p:txBody>
      </p:sp>
      <p:sp>
        <p:nvSpPr>
          <p:cNvPr id="35" name="TextBox 15"/>
          <p:cNvSpPr txBox="1"/>
          <p:nvPr/>
        </p:nvSpPr>
        <p:spPr>
          <a:xfrm>
            <a:off x="2108895" y="2464197"/>
            <a:ext cx="2880320" cy="3054844"/>
          </a:xfrm>
          <a:prstGeom prst="rect">
            <a:avLst/>
          </a:prstGeom>
          <a:noFill/>
        </p:spPr>
        <p:txBody>
          <a:bodyPr wrap="square" lIns="99220" tIns="49610" rIns="99220" bIns="49610" rtlCol="0">
            <a:spAutoFit/>
          </a:bodyPr>
          <a:lstStyle/>
          <a:p>
            <a:r>
              <a:rPr lang="en-US" altLang="zh-CN" sz="2400" dirty="0">
                <a:solidFill>
                  <a:schemeClr val="bg1"/>
                </a:solidFill>
                <a:latin typeface="楷体" pitchFamily="49" charset="-122"/>
                <a:ea typeface="楷体" pitchFamily="49" charset="-122"/>
                <a:sym typeface="Arial" panose="020B0604020202020204" pitchFamily="34" charset="0"/>
              </a:rPr>
              <a:t>   </a:t>
            </a:r>
            <a:r>
              <a:rPr lang="zh-CN" altLang="zh-CN" sz="2400" dirty="0">
                <a:solidFill>
                  <a:schemeClr val="bg1"/>
                </a:solidFill>
                <a:latin typeface="楷体" pitchFamily="49" charset="-122"/>
                <a:ea typeface="楷体" pitchFamily="49" charset="-122"/>
                <a:sym typeface="Arial" panose="020B0604020202020204" pitchFamily="34" charset="0"/>
              </a:rPr>
              <a:t>能运用数字、结构层次叙述、计量单位、综合校对、词语、标点符号的使用规范</a:t>
            </a:r>
          </a:p>
          <a:p>
            <a:r>
              <a:rPr lang="en-US" altLang="zh-CN" sz="2400" dirty="0">
                <a:solidFill>
                  <a:schemeClr val="bg1"/>
                </a:solidFill>
                <a:latin typeface="楷体" pitchFamily="49" charset="-122"/>
                <a:ea typeface="楷体" pitchFamily="49" charset="-122"/>
                <a:sym typeface="Arial" panose="020B0604020202020204" pitchFamily="34" charset="0"/>
              </a:rPr>
              <a:t>   </a:t>
            </a:r>
            <a:r>
              <a:rPr lang="zh-CN" altLang="zh-CN" sz="2400" dirty="0">
                <a:solidFill>
                  <a:schemeClr val="bg1"/>
                </a:solidFill>
                <a:latin typeface="楷体" pitchFamily="49" charset="-122"/>
                <a:ea typeface="楷体" pitchFamily="49" charset="-122"/>
                <a:sym typeface="Arial" panose="020B0604020202020204" pitchFamily="34" charset="0"/>
              </a:rPr>
              <a:t>能按照商务应用文的各种规范要求来审视文书</a:t>
            </a:r>
            <a:endParaRPr lang="zh-CN" altLang="en-US" sz="2400" dirty="0">
              <a:solidFill>
                <a:schemeClr val="bg1"/>
              </a:solidFill>
              <a:latin typeface="楷体" pitchFamily="49" charset="-122"/>
              <a:ea typeface="楷体" pitchFamily="49" charset="-122"/>
              <a:sym typeface="Arial" panose="020B0604020202020204" pitchFamily="34" charset="0"/>
            </a:endParaRPr>
          </a:p>
        </p:txBody>
      </p:sp>
      <p:sp>
        <p:nvSpPr>
          <p:cNvPr id="36" name="TextBox 16"/>
          <p:cNvSpPr txBox="1"/>
          <p:nvPr/>
        </p:nvSpPr>
        <p:spPr>
          <a:xfrm>
            <a:off x="1811958" y="2032149"/>
            <a:ext cx="1431484" cy="469521"/>
          </a:xfrm>
          <a:prstGeom prst="rect">
            <a:avLst/>
          </a:prstGeom>
          <a:noFill/>
        </p:spPr>
        <p:txBody>
          <a:bodyPr wrap="none" lIns="99220" tIns="49610" rIns="99220" bIns="49610" rtlCol="0">
            <a:spAutoFit/>
          </a:bodyPr>
          <a:lstStyle/>
          <a:p>
            <a:pPr algn="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能力目标</a:t>
            </a:r>
          </a:p>
        </p:txBody>
      </p:sp>
      <p:sp>
        <p:nvSpPr>
          <p:cNvPr id="37" name="TextBox 15"/>
          <p:cNvSpPr txBox="1"/>
          <p:nvPr/>
        </p:nvSpPr>
        <p:spPr>
          <a:xfrm>
            <a:off x="8229575" y="2680221"/>
            <a:ext cx="2709932" cy="1946848"/>
          </a:xfrm>
          <a:prstGeom prst="rect">
            <a:avLst/>
          </a:prstGeom>
          <a:noFill/>
        </p:spPr>
        <p:txBody>
          <a:bodyPr wrap="square" lIns="99220" tIns="49610" rIns="99220" bIns="49610" rtlCol="0">
            <a:spAutoFit/>
          </a:bodyPr>
          <a:lstStyle/>
          <a:p>
            <a:r>
              <a:rPr lang="en-US" altLang="zh-CN" sz="2400" dirty="0">
                <a:solidFill>
                  <a:schemeClr val="bg1"/>
                </a:solidFill>
                <a:latin typeface="楷体" pitchFamily="49" charset="-122"/>
                <a:ea typeface="楷体" pitchFamily="49" charset="-122"/>
                <a:sym typeface="Arial" panose="020B0604020202020204" pitchFamily="34" charset="0"/>
              </a:rPr>
              <a:t>  </a:t>
            </a:r>
            <a:r>
              <a:rPr lang="zh-CN" altLang="zh-CN" sz="2400" dirty="0">
                <a:solidFill>
                  <a:schemeClr val="bg1"/>
                </a:solidFill>
                <a:latin typeface="楷体" pitchFamily="49" charset="-122"/>
                <a:ea typeface="楷体" pitchFamily="49" charset="-122"/>
                <a:sym typeface="Arial" panose="020B0604020202020204" pitchFamily="34" charset="0"/>
              </a:rPr>
              <a:t>掌握数字、结构层次叙述、计量单位、综合校对、词语</a:t>
            </a:r>
            <a:r>
              <a:rPr lang="zh-CN" altLang="zh-CN" sz="2400">
                <a:solidFill>
                  <a:schemeClr val="bg1"/>
                </a:solidFill>
                <a:latin typeface="楷体" pitchFamily="49" charset="-122"/>
                <a:ea typeface="楷体" pitchFamily="49" charset="-122"/>
                <a:sym typeface="Arial" panose="020B0604020202020204" pitchFamily="34" charset="0"/>
              </a:rPr>
              <a:t>、标点符号使用</a:t>
            </a:r>
            <a:r>
              <a:rPr lang="zh-CN" altLang="zh-CN" sz="2400" dirty="0">
                <a:solidFill>
                  <a:schemeClr val="bg1"/>
                </a:solidFill>
                <a:latin typeface="楷体" pitchFamily="49" charset="-122"/>
                <a:ea typeface="楷体" pitchFamily="49" charset="-122"/>
                <a:sym typeface="Arial" panose="020B0604020202020204" pitchFamily="34" charset="0"/>
              </a:rPr>
              <a:t>标准</a:t>
            </a:r>
            <a:endParaRPr lang="zh-CN" altLang="en-US" sz="2400" dirty="0">
              <a:solidFill>
                <a:schemeClr val="bg1"/>
              </a:solidFill>
              <a:latin typeface="楷体" pitchFamily="49" charset="-122"/>
              <a:ea typeface="楷体" pitchFamily="49" charset="-122"/>
              <a:sym typeface="Arial" panose="020B0604020202020204" pitchFamily="34" charset="0"/>
            </a:endParaRPr>
          </a:p>
        </p:txBody>
      </p:sp>
      <p:sp>
        <p:nvSpPr>
          <p:cNvPr id="38" name="TextBox 16"/>
          <p:cNvSpPr txBox="1"/>
          <p:nvPr/>
        </p:nvSpPr>
        <p:spPr>
          <a:xfrm>
            <a:off x="7941543" y="1960141"/>
            <a:ext cx="1431484" cy="469521"/>
          </a:xfrm>
          <a:prstGeom prst="rect">
            <a:avLst/>
          </a:prstGeom>
          <a:noFill/>
        </p:spPr>
        <p:txBody>
          <a:bodyPr wrap="none" lIns="99220" tIns="49610" rIns="99220" bIns="49610" rtlCol="0">
            <a:spAutoFit/>
          </a:bodyPr>
          <a:lstStyle/>
          <a:p>
            <a:r>
              <a:rPr lang="zh-CN" altLang="en-US" sz="2400" b="1" dirty="0">
                <a:solidFill>
                  <a:schemeClr val="bg1"/>
                </a:solidFill>
                <a:latin typeface="黑体" pitchFamily="49" charset="-122"/>
                <a:ea typeface="黑体" pitchFamily="49" charset="-122"/>
                <a:sym typeface="Arial" panose="020B0604020202020204" pitchFamily="34" charset="0"/>
              </a:rPr>
              <a:t>知识目标</a:t>
            </a:r>
          </a:p>
        </p:txBody>
      </p:sp>
      <p:sp>
        <p:nvSpPr>
          <p:cNvPr id="16" name="矩形 15"/>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9"/>
          </a:p>
        </p:txBody>
      </p:sp>
      <p:sp>
        <p:nvSpPr>
          <p:cNvPr id="17" name="TextBox 1"/>
          <p:cNvSpPr txBox="1"/>
          <p:nvPr/>
        </p:nvSpPr>
        <p:spPr>
          <a:xfrm>
            <a:off x="311857" y="159941"/>
            <a:ext cx="2373102" cy="535531"/>
          </a:xfrm>
          <a:prstGeom prst="rect">
            <a:avLst/>
          </a:prstGeom>
          <a:noFill/>
        </p:spPr>
        <p:txBody>
          <a:bodyPr wrap="square" rtlCol="0">
            <a:spAutoFit/>
          </a:bodyPr>
          <a:lstStyle/>
          <a:p>
            <a:pPr algn="ctr" defTabSz="1146070">
              <a:lnSpc>
                <a:spcPct val="120000"/>
              </a:lnSpc>
              <a:spcBef>
                <a:spcPct val="20000"/>
              </a:spcBef>
              <a:defRPr/>
            </a:pPr>
            <a:r>
              <a:rPr lang="en-US" altLang="zh-CN" sz="2400" dirty="0">
                <a:solidFill>
                  <a:schemeClr val="bg1"/>
                </a:solidFill>
                <a:latin typeface="黑体" pitchFamily="49" charset="-122"/>
                <a:ea typeface="黑体" pitchFamily="49" charset="-122"/>
                <a:sym typeface="Arial" panose="020B0604020202020204" pitchFamily="34" charset="0"/>
              </a:rPr>
              <a:t>01 </a:t>
            </a:r>
            <a:r>
              <a:rPr lang="zh-CN" altLang="en-US" sz="2400" dirty="0">
                <a:solidFill>
                  <a:schemeClr val="bg1"/>
                </a:solidFill>
                <a:latin typeface="黑体" pitchFamily="49" charset="-122"/>
                <a:ea typeface="黑体" pitchFamily="49" charset="-122"/>
                <a:sym typeface="Arial" panose="020B0604020202020204" pitchFamily="34" charset="0"/>
              </a:rPr>
              <a:t>任务与目标</a:t>
            </a:r>
            <a:endParaRPr lang="en-US" altLang="zh-CN" sz="2400" dirty="0">
              <a:solidFill>
                <a:schemeClr val="bg1"/>
              </a:solidFill>
              <a:latin typeface="黑体" pitchFamily="49" charset="-122"/>
              <a:ea typeface="黑体" pitchFamily="49" charset="-122"/>
              <a:sym typeface="Arial" panose="020B0604020202020204" pitchFamily="34" charset="0"/>
            </a:endParaRPr>
          </a:p>
        </p:txBody>
      </p:sp>
    </p:spTree>
    <p:extLst>
      <p:ext uri="{BB962C8B-B14F-4D97-AF65-F5344CB8AC3E}">
        <p14:creationId xmlns:p14="http://schemas.microsoft.com/office/powerpoint/2010/main" val="1141474513"/>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2289"/>
                                        </p:tgtEl>
                                        <p:attrNameLst>
                                          <p:attrName>style.visibility</p:attrName>
                                        </p:attrNameLst>
                                      </p:cBhvr>
                                      <p:to>
                                        <p:strVal val="visible"/>
                                      </p:to>
                                    </p:set>
                                    <p:anim calcmode="lin" valueType="num">
                                      <p:cBhvr additive="base">
                                        <p:cTn id="12" dur="500" fill="hold"/>
                                        <p:tgtEl>
                                          <p:spTgt spid="12289"/>
                                        </p:tgtEl>
                                        <p:attrNameLst>
                                          <p:attrName>ppt_x</p:attrName>
                                        </p:attrNameLst>
                                      </p:cBhvr>
                                      <p:tavLst>
                                        <p:tav tm="0">
                                          <p:val>
                                            <p:strVal val="0-#ppt_w/2"/>
                                          </p:val>
                                        </p:tav>
                                        <p:tav tm="100000">
                                          <p:val>
                                            <p:strVal val="#ppt_x"/>
                                          </p:val>
                                        </p:tav>
                                      </p:tavLst>
                                    </p:anim>
                                    <p:anim calcmode="lin" valueType="num">
                                      <p:cBhvr additive="base">
                                        <p:cTn id="13" dur="500" fill="hold"/>
                                        <p:tgtEl>
                                          <p:spTgt spid="1228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2293"/>
                                        </p:tgtEl>
                                        <p:attrNameLst>
                                          <p:attrName>style.visibility</p:attrName>
                                        </p:attrNameLst>
                                      </p:cBhvr>
                                      <p:to>
                                        <p:strVal val="visible"/>
                                      </p:to>
                                    </p:set>
                                    <p:anim calcmode="lin" valueType="num">
                                      <p:cBhvr additive="base">
                                        <p:cTn id="17" dur="500" fill="hold"/>
                                        <p:tgtEl>
                                          <p:spTgt spid="12293"/>
                                        </p:tgtEl>
                                        <p:attrNameLst>
                                          <p:attrName>ppt_x</p:attrName>
                                        </p:attrNameLst>
                                      </p:cBhvr>
                                      <p:tavLst>
                                        <p:tav tm="0">
                                          <p:val>
                                            <p:strVal val="0-#ppt_w/2"/>
                                          </p:val>
                                        </p:tav>
                                        <p:tav tm="100000">
                                          <p:val>
                                            <p:strVal val="#ppt_x"/>
                                          </p:val>
                                        </p:tav>
                                      </p:tavLst>
                                    </p:anim>
                                    <p:anim calcmode="lin" valueType="num">
                                      <p:cBhvr additive="base">
                                        <p:cTn id="18" dur="500" fill="hold"/>
                                        <p:tgtEl>
                                          <p:spTgt spid="1229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2301"/>
                                        </p:tgtEl>
                                        <p:attrNameLst>
                                          <p:attrName>style.visibility</p:attrName>
                                        </p:attrNameLst>
                                      </p:cBhvr>
                                      <p:to>
                                        <p:strVal val="visible"/>
                                      </p:to>
                                    </p:set>
                                    <p:anim calcmode="lin" valueType="num">
                                      <p:cBhvr>
                                        <p:cTn id="26" dur="500" fill="hold"/>
                                        <p:tgtEl>
                                          <p:spTgt spid="12301"/>
                                        </p:tgtEl>
                                        <p:attrNameLst>
                                          <p:attrName>ppt_w</p:attrName>
                                        </p:attrNameLst>
                                      </p:cBhvr>
                                      <p:tavLst>
                                        <p:tav tm="0">
                                          <p:val>
                                            <p:fltVal val="0"/>
                                          </p:val>
                                        </p:tav>
                                        <p:tav tm="100000">
                                          <p:val>
                                            <p:strVal val="#ppt_w"/>
                                          </p:val>
                                        </p:tav>
                                      </p:tavLst>
                                    </p:anim>
                                    <p:anim calcmode="lin" valueType="num">
                                      <p:cBhvr>
                                        <p:cTn id="27" dur="500" fill="hold"/>
                                        <p:tgtEl>
                                          <p:spTgt spid="12301"/>
                                        </p:tgtEl>
                                        <p:attrNameLst>
                                          <p:attrName>ppt_h</p:attrName>
                                        </p:attrNameLst>
                                      </p:cBhvr>
                                      <p:tavLst>
                                        <p:tav tm="0">
                                          <p:val>
                                            <p:fltVal val="0"/>
                                          </p:val>
                                        </p:tav>
                                        <p:tav tm="100000">
                                          <p:val>
                                            <p:strVal val="#ppt_h"/>
                                          </p:val>
                                        </p:tav>
                                      </p:tavLst>
                                    </p:anim>
                                    <p:animEffect transition="in" filter="fade">
                                      <p:cBhvr>
                                        <p:cTn id="28" dur="500"/>
                                        <p:tgtEl>
                                          <p:spTgt spid="12301"/>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2299"/>
                                        </p:tgtEl>
                                        <p:attrNameLst>
                                          <p:attrName>style.visibility</p:attrName>
                                        </p:attrNameLst>
                                      </p:cBhvr>
                                      <p:to>
                                        <p:strVal val="visible"/>
                                      </p:to>
                                    </p:set>
                                    <p:anim calcmode="lin" valueType="num">
                                      <p:cBhvr>
                                        <p:cTn id="32" dur="500" fill="hold"/>
                                        <p:tgtEl>
                                          <p:spTgt spid="12299"/>
                                        </p:tgtEl>
                                        <p:attrNameLst>
                                          <p:attrName>ppt_w</p:attrName>
                                        </p:attrNameLst>
                                      </p:cBhvr>
                                      <p:tavLst>
                                        <p:tav tm="0">
                                          <p:val>
                                            <p:fltVal val="0"/>
                                          </p:val>
                                        </p:tav>
                                        <p:tav tm="100000">
                                          <p:val>
                                            <p:strVal val="#ppt_w"/>
                                          </p:val>
                                        </p:tav>
                                      </p:tavLst>
                                    </p:anim>
                                    <p:anim calcmode="lin" valueType="num">
                                      <p:cBhvr>
                                        <p:cTn id="33" dur="500" fill="hold"/>
                                        <p:tgtEl>
                                          <p:spTgt spid="12299"/>
                                        </p:tgtEl>
                                        <p:attrNameLst>
                                          <p:attrName>ppt_h</p:attrName>
                                        </p:attrNameLst>
                                      </p:cBhvr>
                                      <p:tavLst>
                                        <p:tav tm="0">
                                          <p:val>
                                            <p:fltVal val="0"/>
                                          </p:val>
                                        </p:tav>
                                        <p:tav tm="100000">
                                          <p:val>
                                            <p:strVal val="#ppt_h"/>
                                          </p:val>
                                        </p:tav>
                                      </p:tavLst>
                                    </p:anim>
                                    <p:animEffect transition="in" filter="fade">
                                      <p:cBhvr>
                                        <p:cTn id="34" dur="500"/>
                                        <p:tgtEl>
                                          <p:spTgt spid="12299"/>
                                        </p:tgtEl>
                                      </p:cBhvr>
                                    </p:animEffect>
                                  </p:childTnLst>
                                </p:cTn>
                              </p:par>
                            </p:childTnLst>
                          </p:cTn>
                        </p:par>
                        <p:par>
                          <p:cTn id="35" fill="hold">
                            <p:stCondLst>
                              <p:cond delay="300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ppt_x</p:attrName>
                                        </p:attrNameLst>
                                      </p:cBhvr>
                                      <p:tavLst>
                                        <p:tav tm="0">
                                          <p:val>
                                            <p:strVal val="#ppt_x"/>
                                          </p:val>
                                        </p:tav>
                                        <p:tav tm="100000">
                                          <p:val>
                                            <p:strVal val="#ppt_x"/>
                                          </p:val>
                                        </p:tav>
                                      </p:tavLst>
                                    </p:anim>
                                    <p:anim calcmode="lin" valueType="num">
                                      <p:cBhvr>
                                        <p:cTn id="39" dur="250" fill="hold"/>
                                        <p:tgtEl>
                                          <p:spTgt spid="36"/>
                                        </p:tgtEl>
                                        <p:attrNameLst>
                                          <p:attrName>ppt_y</p:attrName>
                                        </p:attrNameLst>
                                      </p:cBhvr>
                                      <p:tavLst>
                                        <p:tav tm="0">
                                          <p:val>
                                            <p:strVal val="#ppt_y-#ppt_h/2"/>
                                          </p:val>
                                        </p:tav>
                                        <p:tav tm="100000">
                                          <p:val>
                                            <p:strVal val="#ppt_y"/>
                                          </p:val>
                                        </p:tav>
                                      </p:tavLst>
                                    </p:anim>
                                    <p:anim calcmode="lin" valueType="num">
                                      <p:cBhvr>
                                        <p:cTn id="40" dur="250" fill="hold"/>
                                        <p:tgtEl>
                                          <p:spTgt spid="36"/>
                                        </p:tgtEl>
                                        <p:attrNameLst>
                                          <p:attrName>ppt_w</p:attrName>
                                        </p:attrNameLst>
                                      </p:cBhvr>
                                      <p:tavLst>
                                        <p:tav tm="0">
                                          <p:val>
                                            <p:strVal val="#ppt_w"/>
                                          </p:val>
                                        </p:tav>
                                        <p:tav tm="100000">
                                          <p:val>
                                            <p:strVal val="#ppt_w"/>
                                          </p:val>
                                        </p:tav>
                                      </p:tavLst>
                                    </p:anim>
                                    <p:anim calcmode="lin" valueType="num">
                                      <p:cBhvr>
                                        <p:cTn id="41" dur="250" fill="hold"/>
                                        <p:tgtEl>
                                          <p:spTgt spid="36"/>
                                        </p:tgtEl>
                                        <p:attrNameLst>
                                          <p:attrName>ppt_h</p:attrName>
                                        </p:attrNameLst>
                                      </p:cBhvr>
                                      <p:tavLst>
                                        <p:tav tm="0">
                                          <p:val>
                                            <p:fltVal val="0"/>
                                          </p:val>
                                        </p:tav>
                                        <p:tav tm="100000">
                                          <p:val>
                                            <p:strVal val="#ppt_h"/>
                                          </p:val>
                                        </p:tav>
                                      </p:tavLst>
                                    </p:anim>
                                  </p:childTnLst>
                                </p:cTn>
                              </p:par>
                            </p:childTnLst>
                          </p:cTn>
                        </p:par>
                        <p:par>
                          <p:cTn id="42" fill="hold">
                            <p:stCondLst>
                              <p:cond delay="3550"/>
                            </p:stCondLst>
                            <p:childTnLst>
                              <p:par>
                                <p:cTn id="43" presetID="22" presetClass="entr" presetSubtype="8"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par>
                          <p:cTn id="46" fill="hold">
                            <p:stCondLst>
                              <p:cond delay="4050"/>
                            </p:stCondLst>
                            <p:childTnLst>
                              <p:par>
                                <p:cTn id="47" presetID="17" presetClass="entr" presetSubtype="1" fill="hold" grpId="0" nodeType="afterEffect">
                                  <p:stCondLst>
                                    <p:cond delay="0"/>
                                  </p:stCondLst>
                                  <p:iterate type="lt">
                                    <p:tmPct val="40000"/>
                                  </p:iterate>
                                  <p:childTnLst>
                                    <p:set>
                                      <p:cBhvr>
                                        <p:cTn id="48" dur="1" fill="hold">
                                          <p:stCondLst>
                                            <p:cond delay="0"/>
                                          </p:stCondLst>
                                        </p:cTn>
                                        <p:tgtEl>
                                          <p:spTgt spid="38"/>
                                        </p:tgtEl>
                                        <p:attrNameLst>
                                          <p:attrName>style.visibility</p:attrName>
                                        </p:attrNameLst>
                                      </p:cBhvr>
                                      <p:to>
                                        <p:strVal val="visible"/>
                                      </p:to>
                                    </p:set>
                                    <p:anim calcmode="lin" valueType="num">
                                      <p:cBhvr>
                                        <p:cTn id="49" dur="250" fill="hold"/>
                                        <p:tgtEl>
                                          <p:spTgt spid="38"/>
                                        </p:tgtEl>
                                        <p:attrNameLst>
                                          <p:attrName>ppt_x</p:attrName>
                                        </p:attrNameLst>
                                      </p:cBhvr>
                                      <p:tavLst>
                                        <p:tav tm="0">
                                          <p:val>
                                            <p:strVal val="#ppt_x"/>
                                          </p:val>
                                        </p:tav>
                                        <p:tav tm="100000">
                                          <p:val>
                                            <p:strVal val="#ppt_x"/>
                                          </p:val>
                                        </p:tav>
                                      </p:tavLst>
                                    </p:anim>
                                    <p:anim calcmode="lin" valueType="num">
                                      <p:cBhvr>
                                        <p:cTn id="50" dur="250" fill="hold"/>
                                        <p:tgtEl>
                                          <p:spTgt spid="38"/>
                                        </p:tgtEl>
                                        <p:attrNameLst>
                                          <p:attrName>ppt_y</p:attrName>
                                        </p:attrNameLst>
                                      </p:cBhvr>
                                      <p:tavLst>
                                        <p:tav tm="0">
                                          <p:val>
                                            <p:strVal val="#ppt_y-#ppt_h/2"/>
                                          </p:val>
                                        </p:tav>
                                        <p:tav tm="100000">
                                          <p:val>
                                            <p:strVal val="#ppt_y"/>
                                          </p:val>
                                        </p:tav>
                                      </p:tavLst>
                                    </p:anim>
                                    <p:anim calcmode="lin" valueType="num">
                                      <p:cBhvr>
                                        <p:cTn id="51" dur="250" fill="hold"/>
                                        <p:tgtEl>
                                          <p:spTgt spid="38"/>
                                        </p:tgtEl>
                                        <p:attrNameLst>
                                          <p:attrName>ppt_w</p:attrName>
                                        </p:attrNameLst>
                                      </p:cBhvr>
                                      <p:tavLst>
                                        <p:tav tm="0">
                                          <p:val>
                                            <p:strVal val="#ppt_w"/>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childTnLst>
                                </p:cTn>
                              </p:par>
                            </p:childTnLst>
                          </p:cTn>
                        </p:par>
                        <p:par>
                          <p:cTn id="53" fill="hold">
                            <p:stCondLst>
                              <p:cond delay="4600"/>
                            </p:stCondLst>
                            <p:childTnLst>
                              <p:par>
                                <p:cTn id="54" presetID="22" presetClass="entr" presetSubtype="8"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left)">
                                      <p:cBhvr>
                                        <p:cTn id="5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99" grpId="0" animBg="1"/>
      <p:bldP spid="12301" grpId="0" animBg="1"/>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7"/>
          <p:cNvSpPr txBox="1">
            <a:spLocks/>
          </p:cNvSpPr>
          <p:nvPr/>
        </p:nvSpPr>
        <p:spPr>
          <a:xfrm>
            <a:off x="6796304" y="3671772"/>
            <a:ext cx="1289255" cy="343695"/>
          </a:xfrm>
          <a:prstGeom prst="rect">
            <a:avLst/>
          </a:prstGeom>
        </p:spPr>
        <p:txBody>
          <a:bodyPr vert="horz" lIns="0" tIns="77903" rIns="0" bIns="77903" anchor="ctr"/>
          <a:lstStyle>
            <a:lvl1pPr marL="0" indent="0" algn="ctr" defTabSz="914476" rtl="0" eaLnBrk="1" latinLnBrk="0" hangingPunct="1">
              <a:lnSpc>
                <a:spcPct val="100000"/>
              </a:lnSpc>
              <a:spcBef>
                <a:spcPts val="0"/>
              </a:spcBef>
              <a:spcAft>
                <a:spcPts val="0"/>
              </a:spcAft>
              <a:buFont typeface="Arial" panose="020B0604020202020204" pitchFamily="34" charset="0"/>
              <a:buNone/>
              <a:defRPr sz="1483"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a:latin typeface="Arial" panose="020B0604020202020204" pitchFamily="34" charset="0"/>
                <a:ea typeface="微软雅黑" panose="020B0503020204020204" pitchFamily="34" charset="-122"/>
                <a:sym typeface="Arial" panose="020B0604020202020204" pitchFamily="34" charset="0"/>
              </a:rPr>
              <a:t>特点</a:t>
            </a:r>
            <a:endParaRPr lang="es-ES_tradnl" altLang="en-US"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
          <p:cNvSpPr txBox="1"/>
          <p:nvPr/>
        </p:nvSpPr>
        <p:spPr>
          <a:xfrm>
            <a:off x="311857" y="220466"/>
            <a:ext cx="1941638" cy="362343"/>
          </a:xfrm>
          <a:prstGeom prst="rect">
            <a:avLst/>
          </a:prstGeom>
          <a:noFill/>
        </p:spPr>
        <p:txBody>
          <a:bodyPr wrap="square" rtlCol="0">
            <a:spAutoFit/>
          </a:bodyPr>
          <a:lstStyle/>
          <a:p>
            <a:pPr algn="ctr" defTabSz="114607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9"/>
          </a:p>
        </p:txBody>
      </p:sp>
      <p:sp>
        <p:nvSpPr>
          <p:cNvPr id="31" name="TextBox 1"/>
          <p:cNvSpPr txBox="1"/>
          <p:nvPr/>
        </p:nvSpPr>
        <p:spPr>
          <a:xfrm>
            <a:off x="311857" y="159941"/>
            <a:ext cx="2517118" cy="535531"/>
          </a:xfrm>
          <a:prstGeom prst="rect">
            <a:avLst/>
          </a:prstGeom>
          <a:noFill/>
        </p:spPr>
        <p:txBody>
          <a:bodyPr wrap="square" rtlCol="0">
            <a:spAutoFit/>
          </a:bodyPr>
          <a:lstStyle/>
          <a:p>
            <a:pPr algn="ctr" defTabSz="1146070">
              <a:lnSpc>
                <a:spcPct val="120000"/>
              </a:lnSpc>
              <a:spcBef>
                <a:spcPct val="20000"/>
              </a:spcBef>
              <a:defRPr/>
            </a:pPr>
            <a:r>
              <a:rPr lang="en-US" altLang="zh-CN" sz="2400" dirty="0">
                <a:solidFill>
                  <a:schemeClr val="bg1"/>
                </a:solidFill>
                <a:latin typeface="黑体" pitchFamily="49" charset="-122"/>
                <a:ea typeface="黑体" pitchFamily="49" charset="-122"/>
                <a:sym typeface="Arial" panose="020B0604020202020204" pitchFamily="34" charset="0"/>
              </a:rPr>
              <a:t>02 </a:t>
            </a:r>
            <a:r>
              <a:rPr lang="zh-CN" altLang="en-US" sz="2400" dirty="0">
                <a:solidFill>
                  <a:schemeClr val="bg1"/>
                </a:solidFill>
                <a:latin typeface="黑体" pitchFamily="49" charset="-122"/>
                <a:ea typeface="黑体" pitchFamily="49" charset="-122"/>
                <a:sym typeface="Arial" panose="020B0604020202020204" pitchFamily="34" charset="0"/>
              </a:rPr>
              <a:t>单元学习内容</a:t>
            </a:r>
            <a:endParaRPr lang="en-US" altLang="zh-CN" sz="2400" dirty="0">
              <a:solidFill>
                <a:schemeClr val="bg1"/>
              </a:solidFill>
              <a:latin typeface="黑体" pitchFamily="49" charset="-122"/>
              <a:ea typeface="黑体" pitchFamily="49" charset="-122"/>
              <a:sym typeface="Arial" panose="020B0604020202020204" pitchFamily="34" charset="0"/>
            </a:endParaRPr>
          </a:p>
        </p:txBody>
      </p:sp>
      <p:sp>
        <p:nvSpPr>
          <p:cNvPr id="33" name="圆角矩形 32"/>
          <p:cNvSpPr/>
          <p:nvPr/>
        </p:nvSpPr>
        <p:spPr>
          <a:xfrm>
            <a:off x="1748855" y="1312069"/>
            <a:ext cx="7560840" cy="967429"/>
          </a:xfrm>
          <a:prstGeom prst="round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zh-CN" b="1" dirty="0">
                <a:solidFill>
                  <a:schemeClr val="accent3"/>
                </a:solidFill>
                <a:latin typeface="微软雅黑" pitchFamily="34" charset="-122"/>
                <a:ea typeface="微软雅黑" pitchFamily="34" charset="-122"/>
                <a:cs typeface="+mn-ea"/>
                <a:sym typeface="+mn-lt"/>
              </a:rPr>
              <a:t>用词要规范，不能用半文半白的句子，不得使用生僻词、自选词和未经公认的机关单位的简称</a:t>
            </a:r>
            <a:endParaRPr lang="zh-CN" altLang="en-US" b="1" dirty="0">
              <a:solidFill>
                <a:schemeClr val="accent3"/>
              </a:solidFill>
              <a:latin typeface="微软雅黑" pitchFamily="34" charset="-122"/>
              <a:ea typeface="微软雅黑" pitchFamily="34" charset="-122"/>
              <a:cs typeface="+mn-ea"/>
              <a:sym typeface="+mn-lt"/>
            </a:endParaRPr>
          </a:p>
        </p:txBody>
      </p:sp>
      <p:sp>
        <p:nvSpPr>
          <p:cNvPr id="12" name="圆角矩形 11"/>
          <p:cNvSpPr/>
          <p:nvPr/>
        </p:nvSpPr>
        <p:spPr>
          <a:xfrm>
            <a:off x="1748855" y="2608213"/>
            <a:ext cx="7560840" cy="561856"/>
          </a:xfrm>
          <a:prstGeom prst="round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zh-CN" b="1" dirty="0">
                <a:solidFill>
                  <a:schemeClr val="accent3"/>
                </a:solidFill>
                <a:latin typeface="微软雅黑" pitchFamily="34" charset="-122"/>
                <a:ea typeface="微软雅黑" pitchFamily="34" charset="-122"/>
                <a:cs typeface="+mn-ea"/>
                <a:sym typeface="+mn-lt"/>
              </a:rPr>
              <a:t>谐音不能出现在</a:t>
            </a:r>
            <a:r>
              <a:rPr lang="zh-CN" altLang="en-US" b="1" dirty="0">
                <a:solidFill>
                  <a:schemeClr val="accent3"/>
                </a:solidFill>
                <a:latin typeface="微软雅黑" pitchFamily="34" charset="-122"/>
                <a:ea typeface="微软雅黑" pitchFamily="34" charset="-122"/>
                <a:cs typeface="+mn-ea"/>
                <a:sym typeface="+mn-lt"/>
              </a:rPr>
              <a:t>商务应用文</a:t>
            </a:r>
            <a:r>
              <a:rPr lang="zh-CN" altLang="zh-CN" b="1" dirty="0">
                <a:solidFill>
                  <a:schemeClr val="accent3"/>
                </a:solidFill>
                <a:latin typeface="微软雅黑" pitchFamily="34" charset="-122"/>
                <a:ea typeface="微软雅黑" pitchFamily="34" charset="-122"/>
                <a:cs typeface="+mn-ea"/>
                <a:sym typeface="+mn-lt"/>
              </a:rPr>
              <a:t>中</a:t>
            </a:r>
            <a:endParaRPr lang="zh-CN" altLang="en-US" b="1" dirty="0">
              <a:solidFill>
                <a:schemeClr val="accent3"/>
              </a:solidFill>
              <a:latin typeface="微软雅黑" pitchFamily="34" charset="-122"/>
              <a:ea typeface="微软雅黑" pitchFamily="34" charset="-122"/>
              <a:cs typeface="+mn-ea"/>
              <a:sym typeface="+mn-lt"/>
            </a:endParaRPr>
          </a:p>
        </p:txBody>
      </p:sp>
      <p:sp>
        <p:nvSpPr>
          <p:cNvPr id="13" name="圆角矩形 12"/>
          <p:cNvSpPr/>
          <p:nvPr/>
        </p:nvSpPr>
        <p:spPr>
          <a:xfrm>
            <a:off x="1748855" y="3471972"/>
            <a:ext cx="7560840" cy="504393"/>
          </a:xfrm>
          <a:prstGeom prst="round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zh-CN" b="1" dirty="0">
                <a:solidFill>
                  <a:schemeClr val="accent3"/>
                </a:solidFill>
                <a:latin typeface="微软雅黑" pitchFamily="34" charset="-122"/>
                <a:ea typeface="微软雅黑" pitchFamily="34" charset="-122"/>
                <a:cs typeface="+mn-ea"/>
                <a:sym typeface="+mn-lt"/>
              </a:rPr>
              <a:t>正确使用标点，克服不用、乱用标点的现象</a:t>
            </a:r>
            <a:endParaRPr lang="zh-CN" altLang="en-US" b="1" dirty="0">
              <a:solidFill>
                <a:schemeClr val="accent3"/>
              </a:solidFill>
              <a:latin typeface="微软雅黑" pitchFamily="34" charset="-122"/>
              <a:ea typeface="微软雅黑" pitchFamily="34" charset="-122"/>
              <a:cs typeface="+mn-ea"/>
              <a:sym typeface="+mn-lt"/>
            </a:endParaRPr>
          </a:p>
        </p:txBody>
      </p:sp>
      <p:grpSp>
        <p:nvGrpSpPr>
          <p:cNvPr id="2" name="组合 32"/>
          <p:cNvGrpSpPr>
            <a:grpSpLocks/>
          </p:cNvGrpSpPr>
          <p:nvPr/>
        </p:nvGrpSpPr>
        <p:grpSpPr bwMode="auto">
          <a:xfrm>
            <a:off x="6861423" y="3112269"/>
            <a:ext cx="5173662" cy="3417887"/>
            <a:chOff x="2157" y="5158"/>
            <a:chExt cx="8148" cy="5381"/>
          </a:xfrm>
        </p:grpSpPr>
        <p:pic>
          <p:nvPicPr>
            <p:cNvPr id="1027" name="图片 4" descr="图3"/>
            <p:cNvPicPr>
              <a:picLocks noChangeAspect="1" noChangeArrowheads="1"/>
            </p:cNvPicPr>
            <p:nvPr/>
          </p:nvPicPr>
          <p:blipFill>
            <a:blip r:embed="rId3" cstate="print"/>
            <a:srcRect/>
            <a:stretch>
              <a:fillRect/>
            </a:stretch>
          </p:blipFill>
          <p:spPr bwMode="auto">
            <a:xfrm>
              <a:off x="2157" y="5158"/>
              <a:ext cx="4023" cy="2201"/>
            </a:xfrm>
            <a:prstGeom prst="rect">
              <a:avLst/>
            </a:prstGeom>
            <a:noFill/>
            <a:ln w="9525">
              <a:solidFill>
                <a:srgbClr val="00FF00"/>
              </a:solidFill>
              <a:prstDash val="dash"/>
              <a:miter lim="800000"/>
              <a:headEnd/>
              <a:tailEnd/>
            </a:ln>
            <a:effectLst/>
          </p:spPr>
        </p:pic>
        <p:pic>
          <p:nvPicPr>
            <p:cNvPr id="1028" name="图片 5" descr="图2"/>
            <p:cNvPicPr>
              <a:picLocks noChangeAspect="1" noChangeArrowheads="1"/>
            </p:cNvPicPr>
            <p:nvPr/>
          </p:nvPicPr>
          <p:blipFill>
            <a:blip r:embed="rId4" cstate="print"/>
            <a:srcRect/>
            <a:stretch>
              <a:fillRect/>
            </a:stretch>
          </p:blipFill>
          <p:spPr bwMode="auto">
            <a:xfrm>
              <a:off x="6282" y="5158"/>
              <a:ext cx="4023" cy="2201"/>
            </a:xfrm>
            <a:prstGeom prst="rect">
              <a:avLst/>
            </a:prstGeom>
            <a:noFill/>
            <a:ln w="9525">
              <a:solidFill>
                <a:srgbClr val="00FF00"/>
              </a:solidFill>
              <a:prstDash val="dash"/>
              <a:miter lim="800000"/>
              <a:headEnd/>
              <a:tailEnd/>
            </a:ln>
            <a:effectLst/>
          </p:spPr>
        </p:pic>
        <p:pic>
          <p:nvPicPr>
            <p:cNvPr id="1029" name="图片 6" descr="图1"/>
            <p:cNvPicPr>
              <a:picLocks noChangeAspect="1" noChangeArrowheads="1"/>
            </p:cNvPicPr>
            <p:nvPr/>
          </p:nvPicPr>
          <p:blipFill>
            <a:blip r:embed="rId5" cstate="print"/>
            <a:srcRect/>
            <a:stretch>
              <a:fillRect/>
            </a:stretch>
          </p:blipFill>
          <p:spPr bwMode="auto">
            <a:xfrm>
              <a:off x="2157" y="7543"/>
              <a:ext cx="4023" cy="2996"/>
            </a:xfrm>
            <a:prstGeom prst="rect">
              <a:avLst/>
            </a:prstGeom>
            <a:noFill/>
            <a:ln w="9525">
              <a:solidFill>
                <a:srgbClr val="00FF00"/>
              </a:solidFill>
              <a:prstDash val="dash"/>
              <a:miter lim="800000"/>
              <a:headEnd/>
              <a:tailEnd/>
            </a:ln>
            <a:effectLst/>
          </p:spPr>
        </p:pic>
        <p:pic>
          <p:nvPicPr>
            <p:cNvPr id="1030" name="图片 7" descr="图4"/>
            <p:cNvPicPr>
              <a:picLocks noChangeAspect="1" noChangeArrowheads="1"/>
            </p:cNvPicPr>
            <p:nvPr/>
          </p:nvPicPr>
          <p:blipFill>
            <a:blip r:embed="rId6" cstate="print"/>
            <a:srcRect/>
            <a:stretch>
              <a:fillRect/>
            </a:stretch>
          </p:blipFill>
          <p:spPr bwMode="auto">
            <a:xfrm>
              <a:off x="6282" y="7543"/>
              <a:ext cx="4023" cy="2996"/>
            </a:xfrm>
            <a:prstGeom prst="rect">
              <a:avLst/>
            </a:prstGeom>
            <a:noFill/>
            <a:ln w="9525">
              <a:solidFill>
                <a:srgbClr val="00FF00"/>
              </a:solidFill>
              <a:prstDash val="dash"/>
              <a:miter lim="800000"/>
              <a:headEnd/>
              <a:tailEnd/>
            </a:ln>
            <a:effectLst/>
          </p:spPr>
        </p:pic>
      </p:grpSp>
    </p:spTree>
    <p:extLst>
      <p:ext uri="{BB962C8B-B14F-4D97-AF65-F5344CB8AC3E}">
        <p14:creationId xmlns:p14="http://schemas.microsoft.com/office/powerpoint/2010/main" val="2514398980"/>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p:cTn id="7"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strVal val="4*#ppt_w"/>
                                          </p:val>
                                        </p:tav>
                                        <p:tav tm="100000">
                                          <p:val>
                                            <p:strVal val="#ppt_w"/>
                                          </p:val>
                                        </p:tav>
                                      </p:tavLst>
                                    </p:anim>
                                    <p:anim calcmode="lin" valueType="num">
                                      <p:cBhvr>
                                        <p:cTn id="15" dur="500" fill="hold"/>
                                        <p:tgtEl>
                                          <p:spTgt spid="33"/>
                                        </p:tgtEl>
                                        <p:attrNameLst>
                                          <p:attrName>ppt_h</p:attrName>
                                        </p:attrNameLst>
                                      </p:cBhvr>
                                      <p:tavLst>
                                        <p:tav tm="0">
                                          <p:val>
                                            <p:strVal val="4*#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strVal val="4*#ppt_w"/>
                                          </p:val>
                                        </p:tav>
                                        <p:tav tm="100000">
                                          <p:val>
                                            <p:strVal val="#ppt_w"/>
                                          </p:val>
                                        </p:tav>
                                      </p:tavLst>
                                    </p:anim>
                                    <p:anim calcmode="lin" valueType="num">
                                      <p:cBhvr>
                                        <p:cTn id="21"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strVal val="4*#ppt_w"/>
                                          </p:val>
                                        </p:tav>
                                        <p:tav tm="100000">
                                          <p:val>
                                            <p:strVal val="#ppt_w"/>
                                          </p:val>
                                        </p:tav>
                                      </p:tavLst>
                                    </p:anim>
                                    <p:anim calcmode="lin" valueType="num">
                                      <p:cBhvr>
                                        <p:cTn id="27" dur="500" fill="hold"/>
                                        <p:tgtEl>
                                          <p:spTgt spid="1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53" presetClass="entr" presetSubtype="16"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33"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7"/>
          <p:cNvSpPr txBox="1">
            <a:spLocks/>
          </p:cNvSpPr>
          <p:nvPr/>
        </p:nvSpPr>
        <p:spPr>
          <a:xfrm>
            <a:off x="6796304" y="3671772"/>
            <a:ext cx="1289255" cy="343695"/>
          </a:xfrm>
          <a:prstGeom prst="rect">
            <a:avLst/>
          </a:prstGeom>
        </p:spPr>
        <p:txBody>
          <a:bodyPr vert="horz" lIns="0" tIns="77903" rIns="0" bIns="77903" anchor="ctr"/>
          <a:lstStyle>
            <a:lvl1pPr marL="0" indent="0" algn="ctr" defTabSz="914476" rtl="0" eaLnBrk="1" latinLnBrk="0" hangingPunct="1">
              <a:lnSpc>
                <a:spcPct val="100000"/>
              </a:lnSpc>
              <a:spcBef>
                <a:spcPts val="0"/>
              </a:spcBef>
              <a:spcAft>
                <a:spcPts val="0"/>
              </a:spcAft>
              <a:buFont typeface="Arial" panose="020B0604020202020204" pitchFamily="34" charset="0"/>
              <a:buNone/>
              <a:defRPr sz="1483"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a:latin typeface="Arial" panose="020B0604020202020204" pitchFamily="34" charset="0"/>
                <a:ea typeface="微软雅黑" panose="020B0503020204020204" pitchFamily="34" charset="-122"/>
                <a:sym typeface="Arial" panose="020B0604020202020204" pitchFamily="34" charset="0"/>
              </a:rPr>
              <a:t>特点</a:t>
            </a:r>
            <a:endParaRPr lang="es-ES_tradnl" altLang="en-US"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
          <p:cNvSpPr txBox="1"/>
          <p:nvPr/>
        </p:nvSpPr>
        <p:spPr>
          <a:xfrm>
            <a:off x="311857" y="220466"/>
            <a:ext cx="1941638" cy="362343"/>
          </a:xfrm>
          <a:prstGeom prst="rect">
            <a:avLst/>
          </a:prstGeom>
          <a:noFill/>
        </p:spPr>
        <p:txBody>
          <a:bodyPr wrap="square" rtlCol="0">
            <a:spAutoFit/>
          </a:bodyPr>
          <a:lstStyle/>
          <a:p>
            <a:pPr algn="ctr" defTabSz="114607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9"/>
          </a:p>
        </p:txBody>
      </p:sp>
      <p:sp>
        <p:nvSpPr>
          <p:cNvPr id="31" name="TextBox 1"/>
          <p:cNvSpPr txBox="1"/>
          <p:nvPr/>
        </p:nvSpPr>
        <p:spPr>
          <a:xfrm>
            <a:off x="311857" y="159941"/>
            <a:ext cx="2517118" cy="535531"/>
          </a:xfrm>
          <a:prstGeom prst="rect">
            <a:avLst/>
          </a:prstGeom>
          <a:noFill/>
        </p:spPr>
        <p:txBody>
          <a:bodyPr wrap="square" rtlCol="0">
            <a:spAutoFit/>
          </a:bodyPr>
          <a:lstStyle/>
          <a:p>
            <a:pPr algn="ctr" defTabSz="1146070">
              <a:lnSpc>
                <a:spcPct val="120000"/>
              </a:lnSpc>
              <a:spcBef>
                <a:spcPct val="20000"/>
              </a:spcBef>
              <a:defRPr/>
            </a:pPr>
            <a:r>
              <a:rPr lang="en-US" altLang="zh-CN" sz="2400" dirty="0">
                <a:solidFill>
                  <a:schemeClr val="bg1"/>
                </a:solidFill>
                <a:latin typeface="黑体" pitchFamily="49" charset="-122"/>
                <a:ea typeface="黑体" pitchFamily="49" charset="-122"/>
                <a:sym typeface="Arial" panose="020B0604020202020204" pitchFamily="34" charset="0"/>
              </a:rPr>
              <a:t>02 </a:t>
            </a:r>
            <a:r>
              <a:rPr lang="zh-CN" altLang="en-US" sz="2400" dirty="0">
                <a:solidFill>
                  <a:schemeClr val="bg1"/>
                </a:solidFill>
                <a:latin typeface="黑体" pitchFamily="49" charset="-122"/>
                <a:ea typeface="黑体" pitchFamily="49" charset="-122"/>
                <a:sym typeface="Arial" panose="020B0604020202020204" pitchFamily="34" charset="0"/>
              </a:rPr>
              <a:t>单元学习内容</a:t>
            </a:r>
            <a:endParaRPr lang="en-US" altLang="zh-CN" sz="2400" dirty="0">
              <a:solidFill>
                <a:schemeClr val="bg1"/>
              </a:solidFill>
              <a:latin typeface="黑体" pitchFamily="49" charset="-122"/>
              <a:ea typeface="黑体" pitchFamily="49" charset="-122"/>
              <a:sym typeface="Arial" panose="020B0604020202020204" pitchFamily="34" charset="0"/>
            </a:endParaRPr>
          </a:p>
        </p:txBody>
      </p:sp>
      <p:sp>
        <p:nvSpPr>
          <p:cNvPr id="33" name="圆角矩形 32"/>
          <p:cNvSpPr/>
          <p:nvPr/>
        </p:nvSpPr>
        <p:spPr>
          <a:xfrm>
            <a:off x="1748855" y="1312069"/>
            <a:ext cx="8424936" cy="4239458"/>
          </a:xfrm>
          <a:prstGeom prst="round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zh-CN" b="1" dirty="0">
                <a:latin typeface="微软雅黑" pitchFamily="34" charset="-122"/>
                <a:ea typeface="微软雅黑" pitchFamily="34" charset="-122"/>
              </a:rPr>
              <a:t>部分结构层次叙述的规范性</a:t>
            </a:r>
          </a:p>
          <a:p>
            <a:pPr>
              <a:lnSpc>
                <a:spcPct val="150000"/>
              </a:lnSpc>
            </a:pPr>
            <a:r>
              <a:rPr lang="zh-CN" altLang="zh-CN" dirty="0">
                <a:latin typeface="微软雅黑" pitchFamily="34" charset="-122"/>
                <a:ea typeface="微软雅黑" pitchFamily="34" charset="-122"/>
              </a:rPr>
              <a:t>所谓的“部分结构层次叙述”，就是对商务应用文中的几级嵌套的分层次编号。在这个方面，国家标准规范的具体要求为：</a:t>
            </a:r>
          </a:p>
          <a:p>
            <a:pPr>
              <a:lnSpc>
                <a:spcPct val="150000"/>
              </a:lnSpc>
            </a:pPr>
            <a:r>
              <a:rPr lang="zh-CN" altLang="zh-CN" dirty="0">
                <a:latin typeface="微软雅黑" pitchFamily="34" charset="-122"/>
                <a:ea typeface="微软雅黑" pitchFamily="34" charset="-122"/>
                <a:sym typeface="Wingdings 3"/>
              </a:rPr>
              <a:t></a:t>
            </a:r>
            <a:r>
              <a:rPr lang="zh-CN" altLang="zh-CN" dirty="0">
                <a:latin typeface="微软雅黑" pitchFamily="34" charset="-122"/>
                <a:ea typeface="微软雅黑" pitchFamily="34" charset="-122"/>
              </a:rPr>
              <a:t> 结构层次的第一层，其层次编号用“一”、“二”、“三”……来表示；</a:t>
            </a:r>
          </a:p>
          <a:p>
            <a:pPr>
              <a:lnSpc>
                <a:spcPct val="150000"/>
              </a:lnSpc>
            </a:pPr>
            <a:r>
              <a:rPr lang="zh-CN" altLang="zh-CN" dirty="0">
                <a:latin typeface="微软雅黑" pitchFamily="34" charset="-122"/>
                <a:ea typeface="微软雅黑" pitchFamily="34" charset="-122"/>
                <a:sym typeface="Wingdings 3"/>
              </a:rPr>
              <a:t></a:t>
            </a:r>
            <a:r>
              <a:rPr lang="zh-CN" altLang="zh-CN" dirty="0">
                <a:latin typeface="微软雅黑" pitchFamily="34" charset="-122"/>
                <a:ea typeface="微软雅黑" pitchFamily="34" charset="-122"/>
              </a:rPr>
              <a:t> 结构层次的第二层，其层次编号用“（一）”、“（二）”、“（三）”……来表示；</a:t>
            </a:r>
          </a:p>
          <a:p>
            <a:pPr>
              <a:lnSpc>
                <a:spcPct val="150000"/>
              </a:lnSpc>
            </a:pPr>
            <a:r>
              <a:rPr lang="zh-CN" altLang="zh-CN" dirty="0">
                <a:latin typeface="微软雅黑" pitchFamily="34" charset="-122"/>
                <a:ea typeface="微软雅黑" pitchFamily="34" charset="-122"/>
                <a:sym typeface="Wingdings 3"/>
              </a:rPr>
              <a:t></a:t>
            </a:r>
            <a:r>
              <a:rPr lang="zh-CN" altLang="zh-CN" dirty="0">
                <a:latin typeface="微软雅黑" pitchFamily="34" charset="-122"/>
                <a:ea typeface="微软雅黑" pitchFamily="34" charset="-122"/>
              </a:rPr>
              <a:t> 结构层次的第三层，其层次编号可以用阿拉伯数字来表示；</a:t>
            </a:r>
          </a:p>
          <a:p>
            <a:pPr>
              <a:lnSpc>
                <a:spcPct val="150000"/>
              </a:lnSpc>
            </a:pPr>
            <a:r>
              <a:rPr lang="zh-CN" altLang="zh-CN" dirty="0">
                <a:latin typeface="微软雅黑" pitchFamily="34" charset="-122"/>
                <a:ea typeface="微软雅黑" pitchFamily="34" charset="-122"/>
                <a:sym typeface="Wingdings 3"/>
              </a:rPr>
              <a:t></a:t>
            </a:r>
            <a:r>
              <a:rPr lang="zh-CN" altLang="zh-CN" dirty="0">
                <a:latin typeface="微软雅黑" pitchFamily="34" charset="-122"/>
                <a:ea typeface="微软雅黑" pitchFamily="34" charset="-122"/>
              </a:rPr>
              <a:t> 结构层次的第四层，其层次编号可以用“（</a:t>
            </a:r>
            <a:r>
              <a:rPr lang="en-US" altLang="zh-CN" dirty="0">
                <a:latin typeface="微软雅黑" pitchFamily="34" charset="-122"/>
                <a:ea typeface="微软雅黑" pitchFamily="34" charset="-122"/>
              </a:rPr>
              <a:t>1</a:t>
            </a:r>
            <a:r>
              <a:rPr lang="zh-CN" altLang="zh-CN" dirty="0">
                <a:latin typeface="微软雅黑" pitchFamily="34" charset="-122"/>
                <a:ea typeface="微软雅黑" pitchFamily="34" charset="-122"/>
              </a:rPr>
              <a:t>）”、“（</a:t>
            </a:r>
            <a:r>
              <a:rPr lang="en-US" altLang="zh-CN" dirty="0">
                <a:latin typeface="微软雅黑" pitchFamily="34" charset="-122"/>
                <a:ea typeface="微软雅黑" pitchFamily="34" charset="-122"/>
              </a:rPr>
              <a:t>2</a:t>
            </a:r>
            <a:r>
              <a:rPr lang="zh-CN" altLang="zh-CN" dirty="0">
                <a:latin typeface="微软雅黑" pitchFamily="34" charset="-122"/>
                <a:ea typeface="微软雅黑" pitchFamily="34" charset="-122"/>
              </a:rPr>
              <a:t>）”、“（</a:t>
            </a:r>
            <a:r>
              <a:rPr lang="en-US" altLang="zh-CN" dirty="0">
                <a:latin typeface="微软雅黑" pitchFamily="34" charset="-122"/>
                <a:ea typeface="微软雅黑" pitchFamily="34" charset="-122"/>
              </a:rPr>
              <a:t>3</a:t>
            </a:r>
            <a:r>
              <a:rPr lang="zh-CN" altLang="zh-CN" dirty="0">
                <a:latin typeface="微软雅黑" pitchFamily="34" charset="-122"/>
                <a:ea typeface="微软雅黑" pitchFamily="34" charset="-122"/>
              </a:rPr>
              <a:t>）”……来表示。</a:t>
            </a:r>
            <a:endParaRPr lang="zh-CN" altLang="en-US" b="1" dirty="0">
              <a:solidFill>
                <a:schemeClr val="accent3"/>
              </a:solidFill>
              <a:latin typeface="微软雅黑" pitchFamily="34" charset="-122"/>
              <a:ea typeface="微软雅黑" pitchFamily="34" charset="-122"/>
              <a:cs typeface="+mn-ea"/>
              <a:sym typeface="+mn-lt"/>
            </a:endParaRPr>
          </a:p>
        </p:txBody>
      </p:sp>
      <p:sp>
        <p:nvSpPr>
          <p:cNvPr id="13" name="圆角矩形 12"/>
          <p:cNvSpPr/>
          <p:nvPr/>
        </p:nvSpPr>
        <p:spPr>
          <a:xfrm>
            <a:off x="1820863" y="5776565"/>
            <a:ext cx="7560840" cy="504393"/>
          </a:xfrm>
          <a:prstGeom prst="round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zh-CN" b="1" dirty="0">
                <a:solidFill>
                  <a:schemeClr val="accent3"/>
                </a:solidFill>
                <a:latin typeface="微软雅黑" pitchFamily="34" charset="-122"/>
                <a:ea typeface="微软雅黑" pitchFamily="34" charset="-122"/>
                <a:cs typeface="+mn-ea"/>
                <a:sym typeface="+mn-lt"/>
              </a:rPr>
              <a:t>计量单位的使用规范</a:t>
            </a:r>
            <a:endParaRPr lang="zh-CN" altLang="en-US" b="1" dirty="0">
              <a:solidFill>
                <a:schemeClr val="accent3"/>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2514398980"/>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p:cTn id="7"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strVal val="4*#ppt_w"/>
                                          </p:val>
                                        </p:tav>
                                        <p:tav tm="100000">
                                          <p:val>
                                            <p:strVal val="#ppt_w"/>
                                          </p:val>
                                        </p:tav>
                                      </p:tavLst>
                                    </p:anim>
                                    <p:anim calcmode="lin" valueType="num">
                                      <p:cBhvr>
                                        <p:cTn id="15" dur="500" fill="hold"/>
                                        <p:tgtEl>
                                          <p:spTgt spid="33"/>
                                        </p:tgtEl>
                                        <p:attrNameLst>
                                          <p:attrName>ppt_h</p:attrName>
                                        </p:attrNameLst>
                                      </p:cBhvr>
                                      <p:tavLst>
                                        <p:tav tm="0">
                                          <p:val>
                                            <p:strVal val="4*#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4*#ppt_w"/>
                                          </p:val>
                                        </p:tav>
                                        <p:tav tm="100000">
                                          <p:val>
                                            <p:strVal val="#ppt_w"/>
                                          </p:val>
                                        </p:tav>
                                      </p:tavLst>
                                    </p:anim>
                                    <p:anim calcmode="lin" valueType="num">
                                      <p:cBhvr>
                                        <p:cTn id="21" dur="500" fill="hold"/>
                                        <p:tgtEl>
                                          <p:spTgt spid="1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53" presetClass="entr" presetSubtype="16"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33"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p:nvPr/>
        </p:nvSpPr>
        <p:spPr>
          <a:xfrm>
            <a:off x="311857" y="220466"/>
            <a:ext cx="1941638" cy="362343"/>
          </a:xfrm>
          <a:prstGeom prst="rect">
            <a:avLst/>
          </a:prstGeom>
          <a:noFill/>
        </p:spPr>
        <p:txBody>
          <a:bodyPr wrap="square" rtlCol="0">
            <a:spAutoFit/>
          </a:bodyPr>
          <a:lstStyle/>
          <a:p>
            <a:pPr algn="ctr" defTabSz="114607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9"/>
          </a:p>
        </p:txBody>
      </p:sp>
      <p:sp>
        <p:nvSpPr>
          <p:cNvPr id="55" name="TextBox 1"/>
          <p:cNvSpPr txBox="1"/>
          <p:nvPr/>
        </p:nvSpPr>
        <p:spPr>
          <a:xfrm>
            <a:off x="311857" y="159941"/>
            <a:ext cx="2517118" cy="535531"/>
          </a:xfrm>
          <a:prstGeom prst="rect">
            <a:avLst/>
          </a:prstGeom>
          <a:noFill/>
        </p:spPr>
        <p:txBody>
          <a:bodyPr wrap="square" rtlCol="0">
            <a:spAutoFit/>
          </a:bodyPr>
          <a:lstStyle/>
          <a:p>
            <a:pPr algn="ctr" defTabSz="1146070">
              <a:lnSpc>
                <a:spcPct val="120000"/>
              </a:lnSpc>
              <a:spcBef>
                <a:spcPct val="20000"/>
              </a:spcBef>
              <a:defRPr/>
            </a:pPr>
            <a:r>
              <a:rPr lang="en-US" altLang="zh-CN" sz="2400" dirty="0">
                <a:solidFill>
                  <a:schemeClr val="bg1"/>
                </a:solidFill>
                <a:latin typeface="黑体" pitchFamily="49" charset="-122"/>
                <a:ea typeface="黑体" pitchFamily="49" charset="-122"/>
                <a:sym typeface="Arial" panose="020B0604020202020204" pitchFamily="34" charset="0"/>
              </a:rPr>
              <a:t>02 </a:t>
            </a:r>
            <a:r>
              <a:rPr lang="zh-CN" altLang="en-US" sz="2400" dirty="0">
                <a:solidFill>
                  <a:schemeClr val="bg1"/>
                </a:solidFill>
                <a:latin typeface="黑体" pitchFamily="49" charset="-122"/>
                <a:ea typeface="黑体" pitchFamily="49" charset="-122"/>
                <a:sym typeface="Arial" panose="020B0604020202020204" pitchFamily="34" charset="0"/>
              </a:rPr>
              <a:t>单元学习内容</a:t>
            </a:r>
            <a:endParaRPr lang="en-US" altLang="zh-CN" sz="2400" dirty="0">
              <a:solidFill>
                <a:schemeClr val="bg1"/>
              </a:solidFill>
              <a:latin typeface="黑体" pitchFamily="49" charset="-122"/>
              <a:ea typeface="黑体" pitchFamily="49" charset="-122"/>
              <a:sym typeface="Arial" panose="020B0604020202020204" pitchFamily="34" charset="0"/>
            </a:endParaRPr>
          </a:p>
        </p:txBody>
      </p:sp>
      <p:pic>
        <p:nvPicPr>
          <p:cNvPr id="4098" name="Picture 2" descr="C:\Users\Administrator\Desktop\QQ截图20170820103757.png"/>
          <p:cNvPicPr>
            <a:picLocks noChangeAspect="1" noChangeArrowheads="1"/>
          </p:cNvPicPr>
          <p:nvPr/>
        </p:nvPicPr>
        <p:blipFill>
          <a:blip r:embed="rId3" cstate="print"/>
          <a:srcRect r="64576" b="82419"/>
          <a:stretch>
            <a:fillRect/>
          </a:stretch>
        </p:blipFill>
        <p:spPr bwMode="auto">
          <a:xfrm>
            <a:off x="668735" y="952029"/>
            <a:ext cx="2952328" cy="864096"/>
          </a:xfrm>
          <a:prstGeom prst="rect">
            <a:avLst/>
          </a:prstGeom>
          <a:noFill/>
        </p:spPr>
      </p:pic>
      <p:sp>
        <p:nvSpPr>
          <p:cNvPr id="1026" name="AutoShape 2"/>
          <p:cNvSpPr>
            <a:spLocks noChangeArrowheads="1"/>
          </p:cNvSpPr>
          <p:nvPr/>
        </p:nvSpPr>
        <p:spPr bwMode="auto">
          <a:xfrm>
            <a:off x="2396927" y="2104157"/>
            <a:ext cx="8640960" cy="3528392"/>
          </a:xfrm>
          <a:prstGeom prst="foldedCorner">
            <a:avLst>
              <a:gd name="adj" fmla="val 12500"/>
            </a:avLst>
          </a:prstGeom>
          <a:solidFill>
            <a:srgbClr val="CC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60000"/>
              </a:lnSpc>
              <a:spcBef>
                <a:spcPct val="0"/>
              </a:spcBef>
              <a:spcAft>
                <a:spcPct val="0"/>
              </a:spcAft>
              <a:buClrTx/>
              <a:buSzTx/>
              <a:buFontTx/>
              <a:buNone/>
              <a:tabLst/>
            </a:pPr>
            <a:r>
              <a:rPr kumimoji="0" lang="zh-CN" altLang="en-US" b="1"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请判断以下的用法是否正确：</a:t>
            </a:r>
          </a:p>
          <a:p>
            <a:pPr marL="0" marR="0" lvl="0" indent="0" algn="just" defTabSz="914400" rtl="0" eaLnBrk="1" fontAlgn="base" latinLnBrk="0" hangingPunct="1">
              <a:lnSpc>
                <a:spcPct val="16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a:t>
            </a:r>
            <a:r>
              <a:rPr kumimoji="0" lang="en-US" altLang="zh-CN"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1</a:t>
            </a: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）林区的职工、机关、学校企业等等单位，都要节约能源；</a:t>
            </a:r>
          </a:p>
          <a:p>
            <a:pPr marL="0" marR="0" lvl="0" indent="0" algn="just" defTabSz="914400" rtl="0" eaLnBrk="1" fontAlgn="base" latinLnBrk="0" hangingPunct="1">
              <a:lnSpc>
                <a:spcPct val="16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a:t>
            </a:r>
            <a:r>
              <a:rPr kumimoji="0" lang="en-US" altLang="zh-CN"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2</a:t>
            </a: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）陈某某等竟然至党纪国法于不顾，公然收取贿赂；</a:t>
            </a:r>
          </a:p>
          <a:p>
            <a:pPr marL="0" marR="0" lvl="0" indent="0" algn="just" defTabSz="914400" rtl="0" eaLnBrk="1" fontAlgn="base" latinLnBrk="0" hangingPunct="1">
              <a:lnSpc>
                <a:spcPct val="16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a:t>
            </a:r>
            <a:r>
              <a:rPr kumimoji="0" lang="en-US" altLang="zh-CN"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3</a:t>
            </a: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）长江黄河海河松花江等大江河的洪水灾害已得到初步的控制；</a:t>
            </a:r>
          </a:p>
          <a:p>
            <a:pPr marL="0" marR="0" lvl="0" indent="0" algn="just" defTabSz="914400" rtl="0" eaLnBrk="1" fontAlgn="base" latinLnBrk="0" hangingPunct="1">
              <a:lnSpc>
                <a:spcPct val="16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a:t>
            </a:r>
            <a:r>
              <a:rPr kumimoji="0" lang="en-US" altLang="zh-CN"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4</a:t>
            </a:r>
            <a:r>
              <a:rPr kumimoji="0" lang="zh-CN" altLang="en-US" b="0"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）中小学校要充分利用多种形势经常向中小学生进行交通安全常识的教育，如广播、图片、展览、文艺，等。</a:t>
            </a:r>
            <a:endParaRPr kumimoji="0" lang="zh-CN" b="0" i="0" u="none" strike="noStrike" cap="none" normalizeH="0" baseline="0" dirty="0">
              <a:ln>
                <a:noFill/>
              </a:ln>
              <a:solidFill>
                <a:schemeClr val="tx1"/>
              </a:solidFill>
              <a:effectLst/>
              <a:latin typeface="微软雅黑" pitchFamily="34" charset="-122"/>
              <a:ea typeface="微软雅黑" pitchFamily="34" charset="-122"/>
              <a:cs typeface="宋体" pitchFamily="2" charset="-122"/>
            </a:endParaRPr>
          </a:p>
        </p:txBody>
      </p:sp>
    </p:spTree>
    <p:extLst>
      <p:ext uri="{BB962C8B-B14F-4D97-AF65-F5344CB8AC3E}">
        <p14:creationId xmlns:p14="http://schemas.microsoft.com/office/powerpoint/2010/main" val="187904531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p:nvPr/>
        </p:nvSpPr>
        <p:spPr>
          <a:xfrm>
            <a:off x="311857" y="220466"/>
            <a:ext cx="1941638" cy="362343"/>
          </a:xfrm>
          <a:prstGeom prst="rect">
            <a:avLst/>
          </a:prstGeom>
          <a:noFill/>
        </p:spPr>
        <p:txBody>
          <a:bodyPr wrap="square" rtlCol="0">
            <a:spAutoFit/>
          </a:bodyPr>
          <a:lstStyle/>
          <a:p>
            <a:pPr algn="ctr" defTabSz="114607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9"/>
          </a:p>
        </p:txBody>
      </p:sp>
      <p:sp>
        <p:nvSpPr>
          <p:cNvPr id="55" name="TextBox 1"/>
          <p:cNvSpPr txBox="1"/>
          <p:nvPr/>
        </p:nvSpPr>
        <p:spPr>
          <a:xfrm>
            <a:off x="311857" y="159941"/>
            <a:ext cx="2517118" cy="476669"/>
          </a:xfrm>
          <a:prstGeom prst="rect">
            <a:avLst/>
          </a:prstGeom>
          <a:noFill/>
        </p:spPr>
        <p:txBody>
          <a:bodyPr wrap="square" rtlCol="0">
            <a:spAutoFit/>
          </a:bodyPr>
          <a:lstStyle/>
          <a:p>
            <a:pPr algn="ctr" defTabSz="1146070">
              <a:lnSpc>
                <a:spcPct val="120000"/>
              </a:lnSpc>
              <a:spcBef>
                <a:spcPct val="20000"/>
              </a:spcBef>
              <a:defRPr/>
            </a:pPr>
            <a:r>
              <a:rPr lang="en-US" altLang="zh-CN" sz="2400" dirty="0">
                <a:solidFill>
                  <a:schemeClr val="bg1"/>
                </a:solidFill>
                <a:latin typeface="黑体" pitchFamily="49" charset="-122"/>
                <a:ea typeface="黑体" pitchFamily="49" charset="-122"/>
                <a:sym typeface="Arial" panose="020B0604020202020204" pitchFamily="34" charset="0"/>
              </a:rPr>
              <a:t>03 </a:t>
            </a:r>
            <a:r>
              <a:rPr lang="zh-CN" altLang="en-US" sz="2400" dirty="0">
                <a:solidFill>
                  <a:schemeClr val="bg1"/>
                </a:solidFill>
                <a:latin typeface="黑体" pitchFamily="49" charset="-122"/>
                <a:ea typeface="黑体" pitchFamily="49" charset="-122"/>
                <a:sym typeface="Arial" panose="020B0604020202020204" pitchFamily="34" charset="0"/>
              </a:rPr>
              <a:t>情境模拟写作</a:t>
            </a:r>
            <a:endParaRPr lang="en-US" altLang="zh-CN" sz="2400" dirty="0">
              <a:solidFill>
                <a:schemeClr val="bg1"/>
              </a:solidFill>
              <a:latin typeface="黑体" pitchFamily="49" charset="-122"/>
              <a:ea typeface="黑体" pitchFamily="49" charset="-122"/>
              <a:sym typeface="Arial" panose="020B0604020202020204" pitchFamily="34" charset="0"/>
            </a:endParaRPr>
          </a:p>
        </p:txBody>
      </p:sp>
      <p:sp>
        <p:nvSpPr>
          <p:cNvPr id="10" name="矩形 9"/>
          <p:cNvSpPr/>
          <p:nvPr/>
        </p:nvSpPr>
        <p:spPr>
          <a:xfrm>
            <a:off x="6573391" y="1816125"/>
            <a:ext cx="5793463" cy="954107"/>
          </a:xfrm>
          <a:prstGeom prst="rect">
            <a:avLst/>
          </a:prstGeom>
        </p:spPr>
        <p:txBody>
          <a:bodyPr wrap="square">
            <a:spAutoFit/>
          </a:bodyPr>
          <a:lstStyle/>
          <a:p>
            <a:r>
              <a:rPr lang="zh-CN" altLang="zh-CN" sz="2800" dirty="0">
                <a:latin typeface="微软雅黑" pitchFamily="34" charset="-122"/>
                <a:ea typeface="微软雅黑" pitchFamily="34" charset="-122"/>
              </a:rPr>
              <a:t>讨论写作过程中使用字词、语言等不规范的情况</a:t>
            </a:r>
            <a:endParaRPr lang="zh-CN" altLang="en-US" sz="2800" dirty="0">
              <a:solidFill>
                <a:schemeClr val="tx1">
                  <a:lumMod val="65000"/>
                  <a:lumOff val="35000"/>
                </a:schemeClr>
              </a:solidFill>
              <a:latin typeface="楷体" pitchFamily="49" charset="-122"/>
              <a:ea typeface="楷体" pitchFamily="49" charset="-122"/>
              <a:cs typeface="+mn-ea"/>
              <a:sym typeface="+mn-lt"/>
            </a:endParaRPr>
          </a:p>
        </p:txBody>
      </p:sp>
      <p:pic>
        <p:nvPicPr>
          <p:cNvPr id="12" name="Picture 3" descr="C:\Users\Administrator\Desktop\1503197319.png"/>
          <p:cNvPicPr>
            <a:picLocks noChangeAspect="1" noChangeArrowheads="1"/>
          </p:cNvPicPr>
          <p:nvPr/>
        </p:nvPicPr>
        <p:blipFill>
          <a:blip r:embed="rId3" cstate="print"/>
          <a:srcRect/>
          <a:stretch>
            <a:fillRect/>
          </a:stretch>
        </p:blipFill>
        <p:spPr bwMode="auto">
          <a:xfrm>
            <a:off x="9237687" y="3904357"/>
            <a:ext cx="1946920" cy="1946920"/>
          </a:xfrm>
          <a:prstGeom prst="rect">
            <a:avLst/>
          </a:prstGeom>
          <a:noFill/>
        </p:spPr>
      </p:pic>
      <p:sp>
        <p:nvSpPr>
          <p:cNvPr id="13" name="TextBox 12"/>
          <p:cNvSpPr txBox="1"/>
          <p:nvPr/>
        </p:nvSpPr>
        <p:spPr>
          <a:xfrm>
            <a:off x="8733631" y="5911289"/>
            <a:ext cx="3384376" cy="369332"/>
          </a:xfrm>
          <a:prstGeom prst="rect">
            <a:avLst/>
          </a:prstGeom>
          <a:noFill/>
        </p:spPr>
        <p:txBody>
          <a:bodyPr wrap="square" rtlCol="0">
            <a:spAutoFit/>
          </a:bodyPr>
          <a:lstStyle/>
          <a:p>
            <a:r>
              <a:rPr lang="zh-CN" altLang="en-US" dirty="0">
                <a:solidFill>
                  <a:schemeClr val="accent1">
                    <a:lumMod val="75000"/>
                    <a:lumOff val="25000"/>
                  </a:schemeClr>
                </a:solidFill>
                <a:latin typeface="仿宋" pitchFamily="49" charset="-122"/>
                <a:ea typeface="仿宋" pitchFamily="49" charset="-122"/>
              </a:rPr>
              <a:t>请扫描，查看范文或参考答案</a:t>
            </a:r>
          </a:p>
        </p:txBody>
      </p:sp>
      <p:pic>
        <p:nvPicPr>
          <p:cNvPr id="4098" name="Picture 2" descr="https://timgsa.baidu.com/timg?image&amp;quality=80&amp;size=b9999_10000&amp;sec=1515029302724&amp;di=b0335b54a1a15f063a357b473380a628&amp;imgtype=0&amp;src=http%3A%2F%2Fimg5.artron.net%2Fauction%2F2011%2Fart500368%2Fd%2Fart5003680009.jpg"/>
          <p:cNvPicPr>
            <a:picLocks noChangeAspect="1" noChangeArrowheads="1"/>
          </p:cNvPicPr>
          <p:nvPr/>
        </p:nvPicPr>
        <p:blipFill>
          <a:blip r:embed="rId4" cstate="print"/>
          <a:srcRect/>
          <a:stretch>
            <a:fillRect/>
          </a:stretch>
        </p:blipFill>
        <p:spPr bwMode="auto">
          <a:xfrm>
            <a:off x="1532831" y="938218"/>
            <a:ext cx="4176464" cy="5835607"/>
          </a:xfrm>
          <a:prstGeom prst="rect">
            <a:avLst/>
          </a:prstGeom>
          <a:noFill/>
        </p:spPr>
      </p:pic>
    </p:spTree>
    <p:extLst>
      <p:ext uri="{BB962C8B-B14F-4D97-AF65-F5344CB8AC3E}">
        <p14:creationId xmlns:p14="http://schemas.microsoft.com/office/powerpoint/2010/main" val="187904531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ppt_w"/>
                                          </p:val>
                                        </p:tav>
                                        <p:tav tm="100000">
                                          <p:val>
                                            <p:strVal val="#ppt_w"/>
                                          </p:val>
                                        </p:tav>
                                      </p:tavLst>
                                    </p:anim>
                                    <p:anim calcmode="lin" valueType="num">
                                      <p:cBhvr>
                                        <p:cTn id="8"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2880237" y="4705502"/>
            <a:ext cx="2043356" cy="1769966"/>
            <a:chOff x="5097085" y="4489719"/>
            <a:chExt cx="2125426" cy="1841056"/>
          </a:xfrm>
        </p:grpSpPr>
        <p:sp>
          <p:nvSpPr>
            <p:cNvPr id="79" name="Freeform 14"/>
            <p:cNvSpPr>
              <a:spLocks/>
            </p:cNvSpPr>
            <p:nvPr/>
          </p:nvSpPr>
          <p:spPr bwMode="auto">
            <a:xfrm>
              <a:off x="5451323" y="4693191"/>
              <a:ext cx="1415725" cy="1637583"/>
            </a:xfrm>
            <a:custGeom>
              <a:avLst/>
              <a:gdLst>
                <a:gd name="T0" fmla="*/ 577 w 1155"/>
                <a:gd name="T1" fmla="*/ 0 h 1336"/>
                <a:gd name="T2" fmla="*/ 0 w 1155"/>
                <a:gd name="T3" fmla="*/ 335 h 1336"/>
                <a:gd name="T4" fmla="*/ 0 w 1155"/>
                <a:gd name="T5" fmla="*/ 1004 h 1336"/>
                <a:gd name="T6" fmla="*/ 577 w 1155"/>
                <a:gd name="T7" fmla="*/ 1336 h 1336"/>
                <a:gd name="T8" fmla="*/ 1155 w 1155"/>
                <a:gd name="T9" fmla="*/ 1004 h 1336"/>
                <a:gd name="T10" fmla="*/ 1155 w 1155"/>
                <a:gd name="T11" fmla="*/ 335 h 1336"/>
                <a:gd name="T12" fmla="*/ 577 w 115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155" h="1336">
                  <a:moveTo>
                    <a:pt x="577" y="0"/>
                  </a:moveTo>
                  <a:lnTo>
                    <a:pt x="0" y="335"/>
                  </a:lnTo>
                  <a:lnTo>
                    <a:pt x="0" y="1004"/>
                  </a:lnTo>
                  <a:lnTo>
                    <a:pt x="577" y="1336"/>
                  </a:lnTo>
                  <a:lnTo>
                    <a:pt x="1155" y="1004"/>
                  </a:lnTo>
                  <a:lnTo>
                    <a:pt x="1155" y="335"/>
                  </a:lnTo>
                  <a:lnTo>
                    <a:pt x="577" y="0"/>
                  </a:lnTo>
                  <a:close/>
                </a:path>
              </a:pathLst>
            </a:custGeom>
            <a:gradFill>
              <a:gsLst>
                <a:gs pos="0">
                  <a:srgbClr val="AA6F39"/>
                </a:gs>
                <a:gs pos="100000">
                  <a:srgbClr val="9C622E"/>
                </a:gs>
              </a:gsLst>
              <a:lin ang="5400000" scaled="1"/>
            </a:gradFill>
            <a:ln>
              <a:noFill/>
            </a:ln>
          </p:spPr>
          <p:txBody>
            <a:bodyPr vert="horz" wrap="square" lIns="27119" tIns="13560" rIns="27119" bIns="13560" numCol="1" anchor="t" anchorCtr="0" compatLnSpc="1">
              <a:prstTxWarp prst="textNoShape">
                <a:avLst/>
              </a:prstTxWarp>
            </a:bodyPr>
            <a:lstStyle/>
            <a:p>
              <a:pPr>
                <a:lnSpc>
                  <a:spcPct val="120000"/>
                </a:lnSpc>
              </a:pPr>
              <a:endParaRPr lang="id-ID" sz="1186">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7"/>
            <p:cNvSpPr>
              <a:spLocks/>
            </p:cNvSpPr>
            <p:nvPr/>
          </p:nvSpPr>
          <p:spPr bwMode="auto">
            <a:xfrm>
              <a:off x="5451323" y="4693191"/>
              <a:ext cx="709701" cy="817566"/>
            </a:xfrm>
            <a:custGeom>
              <a:avLst/>
              <a:gdLst>
                <a:gd name="T0" fmla="*/ 579 w 579"/>
                <a:gd name="T1" fmla="*/ 3 h 667"/>
                <a:gd name="T2" fmla="*/ 577 w 579"/>
                <a:gd name="T3" fmla="*/ 0 h 667"/>
                <a:gd name="T4" fmla="*/ 3 w 579"/>
                <a:gd name="T5" fmla="*/ 335 h 667"/>
                <a:gd name="T6" fmla="*/ 0 w 579"/>
                <a:gd name="T7" fmla="*/ 335 h 667"/>
                <a:gd name="T8" fmla="*/ 0 w 579"/>
                <a:gd name="T9" fmla="*/ 335 h 667"/>
                <a:gd name="T10" fmla="*/ 0 w 579"/>
                <a:gd name="T11" fmla="*/ 335 h 667"/>
                <a:gd name="T12" fmla="*/ 3 w 579"/>
                <a:gd name="T13" fmla="*/ 335 h 667"/>
                <a:gd name="T14" fmla="*/ 577 w 579"/>
                <a:gd name="T15" fmla="*/ 667 h 667"/>
                <a:gd name="T16" fmla="*/ 579 w 579"/>
                <a:gd name="T17" fmla="*/ 667 h 667"/>
                <a:gd name="T18" fmla="*/ 579 w 579"/>
                <a:gd name="T19"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667">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gradFill>
              <a:gsLst>
                <a:gs pos="0">
                  <a:srgbClr val="AA6F39"/>
                </a:gs>
                <a:gs pos="100000">
                  <a:srgbClr val="A16A34"/>
                </a:gs>
              </a:gsLst>
              <a:lin ang="5400000" scaled="1"/>
            </a:gradFill>
            <a:ln>
              <a:noFill/>
            </a:ln>
          </p:spPr>
          <p:txBody>
            <a:bodyPr vert="horz" wrap="square" lIns="27119" tIns="13560" rIns="27119" bIns="13560" numCol="1" anchor="t" anchorCtr="0" compatLnSpc="1">
              <a:prstTxWarp prst="textNoShape">
                <a:avLst/>
              </a:prstTxWarp>
            </a:bodyPr>
            <a:lstStyle/>
            <a:p>
              <a:pPr>
                <a:lnSpc>
                  <a:spcPct val="120000"/>
                </a:lnSpc>
              </a:pPr>
              <a:endParaRPr lang="id-ID" sz="1186">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18"/>
            <p:cNvSpPr>
              <a:spLocks/>
            </p:cNvSpPr>
            <p:nvPr/>
          </p:nvSpPr>
          <p:spPr bwMode="auto">
            <a:xfrm>
              <a:off x="5097085" y="4489719"/>
              <a:ext cx="1061487" cy="614094"/>
            </a:xfrm>
            <a:custGeom>
              <a:avLst/>
              <a:gdLst>
                <a:gd name="T0" fmla="*/ 0 w 866"/>
                <a:gd name="T1" fmla="*/ 335 h 501"/>
                <a:gd name="T2" fmla="*/ 289 w 866"/>
                <a:gd name="T3" fmla="*/ 501 h 501"/>
                <a:gd name="T4" fmla="*/ 866 w 866"/>
                <a:gd name="T5" fmla="*/ 166 h 501"/>
                <a:gd name="T6" fmla="*/ 579 w 866"/>
                <a:gd name="T7" fmla="*/ 0 h 501"/>
                <a:gd name="T8" fmla="*/ 0 w 866"/>
                <a:gd name="T9" fmla="*/ 335 h 501"/>
              </a:gdLst>
              <a:ahLst/>
              <a:cxnLst>
                <a:cxn ang="0">
                  <a:pos x="T0" y="T1"/>
                </a:cxn>
                <a:cxn ang="0">
                  <a:pos x="T2" y="T3"/>
                </a:cxn>
                <a:cxn ang="0">
                  <a:pos x="T4" y="T5"/>
                </a:cxn>
                <a:cxn ang="0">
                  <a:pos x="T6" y="T7"/>
                </a:cxn>
                <a:cxn ang="0">
                  <a:pos x="T8" y="T9"/>
                </a:cxn>
              </a:cxnLst>
              <a:rect l="0" t="0" r="r" b="b"/>
              <a:pathLst>
                <a:path w="866" h="501">
                  <a:moveTo>
                    <a:pt x="0" y="335"/>
                  </a:moveTo>
                  <a:lnTo>
                    <a:pt x="289" y="501"/>
                  </a:lnTo>
                  <a:lnTo>
                    <a:pt x="866" y="166"/>
                  </a:lnTo>
                  <a:lnTo>
                    <a:pt x="579" y="0"/>
                  </a:lnTo>
                  <a:lnTo>
                    <a:pt x="0" y="335"/>
                  </a:lnTo>
                  <a:close/>
                </a:path>
              </a:pathLst>
            </a:custGeom>
            <a:gradFill>
              <a:gsLst>
                <a:gs pos="0">
                  <a:srgbClr val="D69B59"/>
                </a:gs>
                <a:gs pos="100000">
                  <a:srgbClr val="FEBA6F"/>
                </a:gs>
              </a:gsLst>
              <a:lin ang="5400000" scaled="1"/>
            </a:gradFill>
            <a:ln>
              <a:noFill/>
            </a:ln>
          </p:spPr>
          <p:txBody>
            <a:bodyPr vert="horz" wrap="square" lIns="27119" tIns="13560" rIns="27119" bIns="13560" numCol="1" anchor="t" anchorCtr="0" compatLnSpc="1">
              <a:prstTxWarp prst="textNoShape">
                <a:avLst/>
              </a:prstTxWarp>
            </a:bodyPr>
            <a:lstStyle/>
            <a:p>
              <a:pPr>
                <a:lnSpc>
                  <a:spcPct val="120000"/>
                </a:lnSpc>
              </a:pPr>
              <a:endParaRPr lang="id-ID" sz="1186">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19"/>
            <p:cNvSpPr>
              <a:spLocks/>
            </p:cNvSpPr>
            <p:nvPr/>
          </p:nvSpPr>
          <p:spPr bwMode="auto">
            <a:xfrm>
              <a:off x="6161024" y="4489719"/>
              <a:ext cx="1061487" cy="614094"/>
            </a:xfrm>
            <a:custGeom>
              <a:avLst/>
              <a:gdLst>
                <a:gd name="T0" fmla="*/ 866 w 866"/>
                <a:gd name="T1" fmla="*/ 335 h 501"/>
                <a:gd name="T2" fmla="*/ 576 w 866"/>
                <a:gd name="T3" fmla="*/ 501 h 501"/>
                <a:gd name="T4" fmla="*/ 0 w 866"/>
                <a:gd name="T5" fmla="*/ 169 h 501"/>
                <a:gd name="T6" fmla="*/ 287 w 866"/>
                <a:gd name="T7" fmla="*/ 0 h 501"/>
                <a:gd name="T8" fmla="*/ 866 w 866"/>
                <a:gd name="T9" fmla="*/ 335 h 501"/>
              </a:gdLst>
              <a:ahLst/>
              <a:cxnLst>
                <a:cxn ang="0">
                  <a:pos x="T0" y="T1"/>
                </a:cxn>
                <a:cxn ang="0">
                  <a:pos x="T2" y="T3"/>
                </a:cxn>
                <a:cxn ang="0">
                  <a:pos x="T4" y="T5"/>
                </a:cxn>
                <a:cxn ang="0">
                  <a:pos x="T6" y="T7"/>
                </a:cxn>
                <a:cxn ang="0">
                  <a:pos x="T8" y="T9"/>
                </a:cxn>
              </a:cxnLst>
              <a:rect l="0" t="0" r="r" b="b"/>
              <a:pathLst>
                <a:path w="866" h="501">
                  <a:moveTo>
                    <a:pt x="866" y="335"/>
                  </a:moveTo>
                  <a:lnTo>
                    <a:pt x="576" y="501"/>
                  </a:lnTo>
                  <a:lnTo>
                    <a:pt x="0" y="169"/>
                  </a:lnTo>
                  <a:lnTo>
                    <a:pt x="287" y="0"/>
                  </a:lnTo>
                  <a:lnTo>
                    <a:pt x="866" y="335"/>
                  </a:lnTo>
                  <a:close/>
                </a:path>
              </a:pathLst>
            </a:custGeom>
            <a:gradFill>
              <a:gsLst>
                <a:gs pos="0">
                  <a:srgbClr val="DC9D54"/>
                </a:gs>
                <a:gs pos="100000">
                  <a:srgbClr val="FFBB6E"/>
                </a:gs>
              </a:gsLst>
              <a:lin ang="5400000" scaled="1"/>
            </a:gradFill>
            <a:ln>
              <a:noFill/>
            </a:ln>
          </p:spPr>
          <p:txBody>
            <a:bodyPr vert="horz" wrap="square" lIns="27119" tIns="13560" rIns="27119" bIns="13560" numCol="1" anchor="t" anchorCtr="0" compatLnSpc="1">
              <a:prstTxWarp prst="textNoShape">
                <a:avLst/>
              </a:prstTxWarp>
            </a:bodyPr>
            <a:lstStyle/>
            <a:p>
              <a:pPr>
                <a:lnSpc>
                  <a:spcPct val="120000"/>
                </a:lnSpc>
              </a:pPr>
              <a:endParaRPr lang="id-ID" sz="1186">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16"/>
            <p:cNvSpPr>
              <a:spLocks/>
            </p:cNvSpPr>
            <p:nvPr/>
          </p:nvSpPr>
          <p:spPr bwMode="auto">
            <a:xfrm>
              <a:off x="5451323" y="5103813"/>
              <a:ext cx="709701" cy="1226962"/>
            </a:xfrm>
            <a:custGeom>
              <a:avLst/>
              <a:gdLst>
                <a:gd name="T0" fmla="*/ 3 w 579"/>
                <a:gd name="T1" fmla="*/ 0 h 1001"/>
                <a:gd name="T2" fmla="*/ 0 w 579"/>
                <a:gd name="T3" fmla="*/ 0 h 1001"/>
                <a:gd name="T4" fmla="*/ 0 w 579"/>
                <a:gd name="T5" fmla="*/ 669 h 1001"/>
                <a:gd name="T6" fmla="*/ 577 w 579"/>
                <a:gd name="T7" fmla="*/ 1001 h 1001"/>
                <a:gd name="T8" fmla="*/ 579 w 579"/>
                <a:gd name="T9" fmla="*/ 1001 h 1001"/>
                <a:gd name="T10" fmla="*/ 579 w 579"/>
                <a:gd name="T11" fmla="*/ 332 h 1001"/>
                <a:gd name="T12" fmla="*/ 577 w 579"/>
                <a:gd name="T13" fmla="*/ 332 h 1001"/>
                <a:gd name="T14" fmla="*/ 3 w 579"/>
                <a:gd name="T15" fmla="*/ 0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001">
                  <a:moveTo>
                    <a:pt x="3" y="0"/>
                  </a:moveTo>
                  <a:lnTo>
                    <a:pt x="0" y="0"/>
                  </a:lnTo>
                  <a:lnTo>
                    <a:pt x="0" y="669"/>
                  </a:lnTo>
                  <a:lnTo>
                    <a:pt x="577" y="1001"/>
                  </a:lnTo>
                  <a:lnTo>
                    <a:pt x="579" y="1001"/>
                  </a:lnTo>
                  <a:lnTo>
                    <a:pt x="579" y="332"/>
                  </a:lnTo>
                  <a:lnTo>
                    <a:pt x="577" y="332"/>
                  </a:lnTo>
                  <a:lnTo>
                    <a:pt x="3" y="0"/>
                  </a:lnTo>
                  <a:close/>
                </a:path>
              </a:pathLst>
            </a:custGeom>
            <a:gradFill>
              <a:gsLst>
                <a:gs pos="0">
                  <a:srgbClr val="CB8F4D"/>
                </a:gs>
                <a:gs pos="100000">
                  <a:srgbClr val="A16C38"/>
                </a:gs>
              </a:gsLst>
              <a:lin ang="5400000" scaled="1"/>
            </a:gradFill>
            <a:ln>
              <a:noFill/>
            </a:ln>
          </p:spPr>
          <p:txBody>
            <a:bodyPr vert="horz" wrap="square" lIns="27119" tIns="13560" rIns="27119" bIns="13560" numCol="1" anchor="t" anchorCtr="0" compatLnSpc="1">
              <a:prstTxWarp prst="textNoShape">
                <a:avLst/>
              </a:prstTxWarp>
            </a:bodyPr>
            <a:lstStyle/>
            <a:p>
              <a:pPr>
                <a:lnSpc>
                  <a:spcPct val="120000"/>
                </a:lnSpc>
              </a:pPr>
              <a:endParaRPr lang="id-ID" sz="1186">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20"/>
            <p:cNvSpPr>
              <a:spLocks/>
            </p:cNvSpPr>
            <p:nvPr/>
          </p:nvSpPr>
          <p:spPr bwMode="auto">
            <a:xfrm>
              <a:off x="5097085" y="5103813"/>
              <a:ext cx="1063939" cy="614094"/>
            </a:xfrm>
            <a:custGeom>
              <a:avLst/>
              <a:gdLst>
                <a:gd name="T0" fmla="*/ 0 w 868"/>
                <a:gd name="T1" fmla="*/ 166 h 501"/>
                <a:gd name="T2" fmla="*/ 289 w 868"/>
                <a:gd name="T3" fmla="*/ 0 h 501"/>
                <a:gd name="T4" fmla="*/ 868 w 868"/>
                <a:gd name="T5" fmla="*/ 332 h 501"/>
                <a:gd name="T6" fmla="*/ 579 w 868"/>
                <a:gd name="T7" fmla="*/ 501 h 501"/>
                <a:gd name="T8" fmla="*/ 0 w 868"/>
                <a:gd name="T9" fmla="*/ 166 h 501"/>
              </a:gdLst>
              <a:ahLst/>
              <a:cxnLst>
                <a:cxn ang="0">
                  <a:pos x="T0" y="T1"/>
                </a:cxn>
                <a:cxn ang="0">
                  <a:pos x="T2" y="T3"/>
                </a:cxn>
                <a:cxn ang="0">
                  <a:pos x="T4" y="T5"/>
                </a:cxn>
                <a:cxn ang="0">
                  <a:pos x="T6" y="T7"/>
                </a:cxn>
                <a:cxn ang="0">
                  <a:pos x="T8" y="T9"/>
                </a:cxn>
              </a:cxnLst>
              <a:rect l="0" t="0" r="r" b="b"/>
              <a:pathLst>
                <a:path w="868" h="501">
                  <a:moveTo>
                    <a:pt x="0" y="166"/>
                  </a:moveTo>
                  <a:lnTo>
                    <a:pt x="289" y="0"/>
                  </a:lnTo>
                  <a:lnTo>
                    <a:pt x="868" y="332"/>
                  </a:lnTo>
                  <a:lnTo>
                    <a:pt x="579" y="501"/>
                  </a:lnTo>
                  <a:lnTo>
                    <a:pt x="0" y="166"/>
                  </a:lnTo>
                  <a:close/>
                </a:path>
              </a:pathLst>
            </a:custGeom>
            <a:gradFill>
              <a:gsLst>
                <a:gs pos="0">
                  <a:srgbClr val="D69B59"/>
                </a:gs>
                <a:gs pos="100000">
                  <a:srgbClr val="FEBA6F"/>
                </a:gs>
              </a:gsLst>
              <a:lin ang="5400000" scaled="1"/>
            </a:gradFill>
            <a:ln>
              <a:noFill/>
            </a:ln>
          </p:spPr>
          <p:txBody>
            <a:bodyPr vert="horz" wrap="square" lIns="27119" tIns="13560" rIns="27119" bIns="13560" numCol="1" anchor="t" anchorCtr="0" compatLnSpc="1">
              <a:prstTxWarp prst="textNoShape">
                <a:avLst/>
              </a:prstTxWarp>
            </a:bodyPr>
            <a:lstStyle/>
            <a:p>
              <a:pPr>
                <a:lnSpc>
                  <a:spcPct val="120000"/>
                </a:lnSpc>
              </a:pPr>
              <a:endParaRPr lang="id-ID" sz="1186">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21"/>
            <p:cNvSpPr>
              <a:spLocks/>
            </p:cNvSpPr>
            <p:nvPr/>
          </p:nvSpPr>
          <p:spPr bwMode="auto">
            <a:xfrm>
              <a:off x="6161024" y="5103813"/>
              <a:ext cx="1061487" cy="614094"/>
            </a:xfrm>
            <a:custGeom>
              <a:avLst/>
              <a:gdLst>
                <a:gd name="T0" fmla="*/ 866 w 866"/>
                <a:gd name="T1" fmla="*/ 166 h 501"/>
                <a:gd name="T2" fmla="*/ 576 w 866"/>
                <a:gd name="T3" fmla="*/ 0 h 501"/>
                <a:gd name="T4" fmla="*/ 0 w 866"/>
                <a:gd name="T5" fmla="*/ 332 h 501"/>
                <a:gd name="T6" fmla="*/ 287 w 866"/>
                <a:gd name="T7" fmla="*/ 501 h 501"/>
                <a:gd name="T8" fmla="*/ 866 w 866"/>
                <a:gd name="T9" fmla="*/ 166 h 501"/>
              </a:gdLst>
              <a:ahLst/>
              <a:cxnLst>
                <a:cxn ang="0">
                  <a:pos x="T0" y="T1"/>
                </a:cxn>
                <a:cxn ang="0">
                  <a:pos x="T2" y="T3"/>
                </a:cxn>
                <a:cxn ang="0">
                  <a:pos x="T4" y="T5"/>
                </a:cxn>
                <a:cxn ang="0">
                  <a:pos x="T6" y="T7"/>
                </a:cxn>
                <a:cxn ang="0">
                  <a:pos x="T8" y="T9"/>
                </a:cxn>
              </a:cxnLst>
              <a:rect l="0" t="0" r="r" b="b"/>
              <a:pathLst>
                <a:path w="866" h="501">
                  <a:moveTo>
                    <a:pt x="866" y="166"/>
                  </a:moveTo>
                  <a:lnTo>
                    <a:pt x="576" y="0"/>
                  </a:lnTo>
                  <a:lnTo>
                    <a:pt x="0" y="332"/>
                  </a:lnTo>
                  <a:lnTo>
                    <a:pt x="287" y="501"/>
                  </a:lnTo>
                  <a:lnTo>
                    <a:pt x="866" y="166"/>
                  </a:lnTo>
                  <a:close/>
                </a:path>
              </a:pathLst>
            </a:custGeom>
            <a:gradFill>
              <a:gsLst>
                <a:gs pos="0">
                  <a:srgbClr val="D99C5B"/>
                </a:gs>
                <a:gs pos="100000">
                  <a:srgbClr val="FEBC6E"/>
                </a:gs>
              </a:gsLst>
              <a:lin ang="5400000" scaled="1"/>
            </a:gradFill>
            <a:ln>
              <a:noFill/>
            </a:ln>
          </p:spPr>
          <p:txBody>
            <a:bodyPr vert="horz" wrap="square" lIns="27119" tIns="13560" rIns="27119" bIns="13560" numCol="1" anchor="t" anchorCtr="0" compatLnSpc="1">
              <a:prstTxWarp prst="textNoShape">
                <a:avLst/>
              </a:prstTxWarp>
            </a:bodyPr>
            <a:lstStyle/>
            <a:p>
              <a:pPr>
                <a:lnSpc>
                  <a:spcPct val="120000"/>
                </a:lnSpc>
              </a:pPr>
              <a:endParaRPr lang="id-ID" sz="1186">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Group 85"/>
          <p:cNvGrpSpPr/>
          <p:nvPr/>
        </p:nvGrpSpPr>
        <p:grpSpPr>
          <a:xfrm>
            <a:off x="1948757" y="1741744"/>
            <a:ext cx="3906316" cy="3685116"/>
            <a:chOff x="1593653" y="1193226"/>
            <a:chExt cx="8916937" cy="8412003"/>
          </a:xfrm>
        </p:grpSpPr>
        <p:grpSp>
          <p:nvGrpSpPr>
            <p:cNvPr id="87" name="Group 86"/>
            <p:cNvGrpSpPr/>
            <p:nvPr/>
          </p:nvGrpSpPr>
          <p:grpSpPr>
            <a:xfrm>
              <a:off x="1593653" y="1193226"/>
              <a:ext cx="8916937" cy="8412003"/>
              <a:chOff x="1906641" y="2079025"/>
              <a:chExt cx="8916937" cy="8412003"/>
            </a:xfrm>
          </p:grpSpPr>
          <p:sp>
            <p:nvSpPr>
              <p:cNvPr id="102" name="AutoShape 191"/>
              <p:cNvSpPr>
                <a:spLocks/>
              </p:cNvSpPr>
              <p:nvPr/>
            </p:nvSpPr>
            <p:spPr bwMode="auto">
              <a:xfrm>
                <a:off x="6352334" y="2079025"/>
                <a:ext cx="1752302" cy="20508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6" y="0"/>
                      <a:pt x="0" y="4131"/>
                      <a:pt x="0" y="9228"/>
                    </a:cubicBezTo>
                    <a:cubicBezTo>
                      <a:pt x="0" y="12674"/>
                      <a:pt x="2212" y="15677"/>
                      <a:pt x="5487" y="17262"/>
                    </a:cubicBezTo>
                    <a:lnTo>
                      <a:pt x="5949" y="21600"/>
                    </a:lnTo>
                    <a:lnTo>
                      <a:pt x="10310" y="18446"/>
                    </a:lnTo>
                    <a:cubicBezTo>
                      <a:pt x="10472" y="18453"/>
                      <a:pt x="10636" y="18457"/>
                      <a:pt x="10800" y="18457"/>
                    </a:cubicBezTo>
                    <a:cubicBezTo>
                      <a:pt x="16764" y="18457"/>
                      <a:pt x="21600" y="14326"/>
                      <a:pt x="21600" y="9228"/>
                    </a:cubicBezTo>
                    <a:cubicBezTo>
                      <a:pt x="21600" y="4131"/>
                      <a:pt x="16764" y="0"/>
                      <a:pt x="10800" y="0"/>
                    </a:cubicBezTo>
                    <a:close/>
                    <a:moveTo>
                      <a:pt x="10800" y="0"/>
                    </a:moveTo>
                  </a:path>
                </a:pathLst>
              </a:custGeom>
              <a:solidFill>
                <a:schemeClr val="accent5"/>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nSpc>
                    <a:spcPct val="120000"/>
                  </a:lnSpc>
                </a:pPr>
                <a:endParaRPr lang="en-US" sz="1186">
                  <a:latin typeface="Arial" panose="020B0604020202020204" pitchFamily="34" charset="0"/>
                  <a:ea typeface="微软雅黑" panose="020B0503020204020204" pitchFamily="34" charset="-122"/>
                  <a:sym typeface="Arial" panose="020B0604020202020204" pitchFamily="34" charset="0"/>
                </a:endParaRPr>
              </a:p>
            </p:txBody>
          </p:sp>
          <p:sp>
            <p:nvSpPr>
              <p:cNvPr id="103" name="AutoShape 192"/>
              <p:cNvSpPr>
                <a:spLocks/>
              </p:cNvSpPr>
              <p:nvPr/>
            </p:nvSpPr>
            <p:spPr bwMode="auto">
              <a:xfrm>
                <a:off x="5313302" y="7360485"/>
                <a:ext cx="2674229" cy="31305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1"/>
                      <a:pt x="0" y="9228"/>
                    </a:cubicBezTo>
                    <a:cubicBezTo>
                      <a:pt x="0" y="12674"/>
                      <a:pt x="2212" y="15677"/>
                      <a:pt x="5487" y="17262"/>
                    </a:cubicBezTo>
                    <a:lnTo>
                      <a:pt x="5948" y="21600"/>
                    </a:lnTo>
                    <a:lnTo>
                      <a:pt x="10310" y="18446"/>
                    </a:lnTo>
                    <a:cubicBezTo>
                      <a:pt x="10472" y="18453"/>
                      <a:pt x="10636" y="18457"/>
                      <a:pt x="10800" y="18457"/>
                    </a:cubicBezTo>
                    <a:cubicBezTo>
                      <a:pt x="16765" y="18457"/>
                      <a:pt x="21600" y="14325"/>
                      <a:pt x="21600" y="9228"/>
                    </a:cubicBezTo>
                    <a:cubicBezTo>
                      <a:pt x="21600" y="4131"/>
                      <a:pt x="16765" y="0"/>
                      <a:pt x="10800" y="0"/>
                    </a:cubicBezTo>
                    <a:close/>
                    <a:moveTo>
                      <a:pt x="10800" y="0"/>
                    </a:moveTo>
                  </a:path>
                </a:pathLst>
              </a:custGeom>
              <a:solidFill>
                <a:schemeClr val="accent3"/>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nSpc>
                    <a:spcPct val="120000"/>
                  </a:lnSpc>
                </a:pPr>
                <a:endParaRPr lang="en-US" sz="1186">
                  <a:latin typeface="Arial" panose="020B0604020202020204" pitchFamily="34" charset="0"/>
                  <a:ea typeface="微软雅黑" panose="020B0503020204020204" pitchFamily="34" charset="-122"/>
                  <a:sym typeface="Arial" panose="020B0604020202020204" pitchFamily="34" charset="0"/>
                </a:endParaRPr>
              </a:p>
            </p:txBody>
          </p:sp>
          <p:sp>
            <p:nvSpPr>
              <p:cNvPr id="104" name="AutoShape 193"/>
              <p:cNvSpPr>
                <a:spLocks/>
              </p:cNvSpPr>
              <p:nvPr/>
            </p:nvSpPr>
            <p:spPr bwMode="auto">
              <a:xfrm>
                <a:off x="7478662" y="7087894"/>
                <a:ext cx="2186651" cy="2561934"/>
              </a:xfrm>
              <a:custGeom>
                <a:avLst/>
                <a:gdLst/>
                <a:ahLst/>
                <a:cxnLst/>
                <a:rect l="0" t="0" r="r" b="b"/>
                <a:pathLst>
                  <a:path w="21600" h="21600">
                    <a:moveTo>
                      <a:pt x="10800" y="0"/>
                    </a:moveTo>
                    <a:cubicBezTo>
                      <a:pt x="4835" y="0"/>
                      <a:pt x="0" y="4132"/>
                      <a:pt x="0" y="9228"/>
                    </a:cubicBezTo>
                    <a:cubicBezTo>
                      <a:pt x="0" y="12675"/>
                      <a:pt x="2212" y="15677"/>
                      <a:pt x="5486" y="17262"/>
                    </a:cubicBezTo>
                    <a:lnTo>
                      <a:pt x="5948" y="21600"/>
                    </a:lnTo>
                    <a:lnTo>
                      <a:pt x="10310" y="18446"/>
                    </a:lnTo>
                    <a:cubicBezTo>
                      <a:pt x="10472" y="18453"/>
                      <a:pt x="10635" y="18457"/>
                      <a:pt x="10800" y="18457"/>
                    </a:cubicBezTo>
                    <a:cubicBezTo>
                      <a:pt x="16765" y="18457"/>
                      <a:pt x="21600" y="14326"/>
                      <a:pt x="21600" y="9228"/>
                    </a:cubicBezTo>
                    <a:cubicBezTo>
                      <a:pt x="21600" y="4132"/>
                      <a:pt x="16765" y="0"/>
                      <a:pt x="10800" y="0"/>
                    </a:cubicBezTo>
                    <a:close/>
                    <a:moveTo>
                      <a:pt x="10800" y="0"/>
                    </a:move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nSpc>
                    <a:spcPct val="120000"/>
                  </a:lnSpc>
                  <a:defRPr/>
                </a:pPr>
                <a:endParaRPr lang="en-US" sz="1186">
                  <a:latin typeface="Arial" panose="020B0604020202020204" pitchFamily="34" charset="0"/>
                  <a:ea typeface="微软雅黑" panose="020B0503020204020204" pitchFamily="34" charset="-122"/>
                  <a:sym typeface="Arial" panose="020B0604020202020204" pitchFamily="34" charset="0"/>
                </a:endParaRPr>
              </a:p>
            </p:txBody>
          </p:sp>
          <p:sp>
            <p:nvSpPr>
              <p:cNvPr id="105" name="AutoShape 194"/>
              <p:cNvSpPr>
                <a:spLocks/>
              </p:cNvSpPr>
              <p:nvPr/>
            </p:nvSpPr>
            <p:spPr bwMode="auto">
              <a:xfrm>
                <a:off x="6863333" y="4992347"/>
                <a:ext cx="2697650" cy="31582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2"/>
                      <a:pt x="0" y="9229"/>
                    </a:cubicBezTo>
                    <a:cubicBezTo>
                      <a:pt x="0" y="12674"/>
                      <a:pt x="2211" y="15677"/>
                      <a:pt x="5486" y="17262"/>
                    </a:cubicBezTo>
                    <a:lnTo>
                      <a:pt x="5948" y="21600"/>
                    </a:lnTo>
                    <a:lnTo>
                      <a:pt x="10310" y="18446"/>
                    </a:lnTo>
                    <a:cubicBezTo>
                      <a:pt x="10472" y="18453"/>
                      <a:pt x="10635" y="18457"/>
                      <a:pt x="10800" y="18457"/>
                    </a:cubicBezTo>
                    <a:cubicBezTo>
                      <a:pt x="16765" y="18457"/>
                      <a:pt x="21600" y="14326"/>
                      <a:pt x="21600" y="9229"/>
                    </a:cubicBezTo>
                    <a:cubicBezTo>
                      <a:pt x="21600" y="4132"/>
                      <a:pt x="16765" y="0"/>
                      <a:pt x="10800" y="0"/>
                    </a:cubicBezTo>
                    <a:close/>
                    <a:moveTo>
                      <a:pt x="10800" y="0"/>
                    </a:moveTo>
                  </a:path>
                </a:pathLst>
              </a:custGeom>
              <a:solidFill>
                <a:schemeClr val="accent5"/>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nSpc>
                    <a:spcPct val="120000"/>
                  </a:lnSpc>
                </a:pPr>
                <a:endParaRPr lang="en-US" sz="1186">
                  <a:latin typeface="Arial" panose="020B0604020202020204" pitchFamily="34" charset="0"/>
                  <a:ea typeface="微软雅黑" panose="020B0503020204020204" pitchFamily="34" charset="-122"/>
                  <a:sym typeface="Arial" panose="020B0604020202020204" pitchFamily="34" charset="0"/>
                </a:endParaRPr>
              </a:p>
            </p:txBody>
          </p:sp>
          <p:sp>
            <p:nvSpPr>
              <p:cNvPr id="106" name="AutoShape 195"/>
              <p:cNvSpPr>
                <a:spLocks/>
              </p:cNvSpPr>
              <p:nvPr/>
            </p:nvSpPr>
            <p:spPr bwMode="auto">
              <a:xfrm>
                <a:off x="5551769" y="3476057"/>
                <a:ext cx="2401696" cy="28111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2"/>
                      <a:pt x="0" y="9228"/>
                    </a:cubicBezTo>
                    <a:cubicBezTo>
                      <a:pt x="0" y="12674"/>
                      <a:pt x="2211" y="15677"/>
                      <a:pt x="5486" y="17262"/>
                    </a:cubicBezTo>
                    <a:lnTo>
                      <a:pt x="5948" y="21600"/>
                    </a:lnTo>
                    <a:lnTo>
                      <a:pt x="10310" y="18447"/>
                    </a:lnTo>
                    <a:cubicBezTo>
                      <a:pt x="10472" y="18453"/>
                      <a:pt x="10635" y="18457"/>
                      <a:pt x="10800" y="18457"/>
                    </a:cubicBezTo>
                    <a:cubicBezTo>
                      <a:pt x="16765" y="18457"/>
                      <a:pt x="21600" y="14326"/>
                      <a:pt x="21600" y="9228"/>
                    </a:cubicBezTo>
                    <a:cubicBezTo>
                      <a:pt x="21600" y="4132"/>
                      <a:pt x="16765" y="0"/>
                      <a:pt x="10800" y="0"/>
                    </a:cubicBezTo>
                    <a:close/>
                    <a:moveTo>
                      <a:pt x="10800" y="0"/>
                    </a:moveTo>
                  </a:path>
                </a:pathLst>
              </a:custGeom>
              <a:solidFill>
                <a:schemeClr val="accent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nSpc>
                    <a:spcPct val="120000"/>
                  </a:lnSpc>
                </a:pPr>
                <a:endParaRPr lang="en-US" sz="1186">
                  <a:latin typeface="Arial" panose="020B0604020202020204" pitchFamily="34" charset="0"/>
                  <a:ea typeface="微软雅黑" panose="020B0503020204020204" pitchFamily="34" charset="-122"/>
                  <a:sym typeface="Arial" panose="020B0604020202020204" pitchFamily="34" charset="0"/>
                </a:endParaRPr>
              </a:p>
            </p:txBody>
          </p:sp>
          <p:sp>
            <p:nvSpPr>
              <p:cNvPr id="107" name="AutoShape 196"/>
              <p:cNvSpPr>
                <a:spLocks/>
              </p:cNvSpPr>
              <p:nvPr/>
            </p:nvSpPr>
            <p:spPr bwMode="auto">
              <a:xfrm>
                <a:off x="9043597" y="5418271"/>
                <a:ext cx="1779981" cy="20827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1"/>
                      <a:pt x="0" y="9228"/>
                    </a:cubicBezTo>
                    <a:cubicBezTo>
                      <a:pt x="0" y="12674"/>
                      <a:pt x="2211" y="15677"/>
                      <a:pt x="5486" y="17262"/>
                    </a:cubicBezTo>
                    <a:lnTo>
                      <a:pt x="5948" y="21600"/>
                    </a:lnTo>
                    <a:lnTo>
                      <a:pt x="10309" y="18447"/>
                    </a:lnTo>
                    <a:cubicBezTo>
                      <a:pt x="10472" y="18453"/>
                      <a:pt x="10635" y="18457"/>
                      <a:pt x="10800" y="18457"/>
                    </a:cubicBezTo>
                    <a:cubicBezTo>
                      <a:pt x="16765" y="18457"/>
                      <a:pt x="21600" y="14325"/>
                      <a:pt x="21600" y="9228"/>
                    </a:cubicBezTo>
                    <a:cubicBezTo>
                      <a:pt x="21600" y="4132"/>
                      <a:pt x="16765" y="0"/>
                      <a:pt x="10800" y="0"/>
                    </a:cubicBezTo>
                    <a:close/>
                    <a:moveTo>
                      <a:pt x="10800" y="0"/>
                    </a:moveTo>
                  </a:path>
                </a:pathLst>
              </a:cu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nSpc>
                    <a:spcPct val="120000"/>
                  </a:lnSpc>
                </a:pPr>
                <a:endParaRPr lang="en-US" sz="1186">
                  <a:latin typeface="Arial" panose="020B0604020202020204" pitchFamily="34" charset="0"/>
                  <a:ea typeface="微软雅黑" panose="020B0503020204020204" pitchFamily="34" charset="-122"/>
                  <a:sym typeface="Arial" panose="020B0604020202020204" pitchFamily="34" charset="0"/>
                </a:endParaRPr>
              </a:p>
            </p:txBody>
          </p:sp>
          <p:sp>
            <p:nvSpPr>
              <p:cNvPr id="108" name="AutoShape 197"/>
              <p:cNvSpPr>
                <a:spLocks/>
              </p:cNvSpPr>
              <p:nvPr/>
            </p:nvSpPr>
            <p:spPr bwMode="auto">
              <a:xfrm>
                <a:off x="1906641" y="4055314"/>
                <a:ext cx="1754431" cy="205295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2"/>
                      <a:pt x="16765" y="0"/>
                      <a:pt x="10800" y="0"/>
                    </a:cubicBezTo>
                    <a:cubicBezTo>
                      <a:pt x="4835" y="0"/>
                      <a:pt x="0" y="4132"/>
                      <a:pt x="0" y="9228"/>
                    </a:cubicBezTo>
                    <a:cubicBezTo>
                      <a:pt x="0" y="14326"/>
                      <a:pt x="4835" y="18457"/>
                      <a:pt x="10800" y="18457"/>
                    </a:cubicBezTo>
                    <a:cubicBezTo>
                      <a:pt x="10964" y="18457"/>
                      <a:pt x="11128" y="18453"/>
                      <a:pt x="11290" y="18447"/>
                    </a:cubicBezTo>
                    <a:lnTo>
                      <a:pt x="15652" y="21600"/>
                    </a:lnTo>
                    <a:lnTo>
                      <a:pt x="16114" y="17262"/>
                    </a:lnTo>
                    <a:cubicBezTo>
                      <a:pt x="19388" y="15677"/>
                      <a:pt x="21600" y="12674"/>
                      <a:pt x="21600" y="9228"/>
                    </a:cubicBezTo>
                    <a:close/>
                    <a:moveTo>
                      <a:pt x="21600" y="9228"/>
                    </a:moveTo>
                  </a:path>
                </a:pathLst>
              </a:custGeom>
              <a:solidFill>
                <a:schemeClr val="accent6"/>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nSpc>
                    <a:spcPct val="120000"/>
                  </a:lnSpc>
                </a:pPr>
                <a:endParaRPr lang="en-US" sz="1186">
                  <a:latin typeface="Arial" panose="020B0604020202020204" pitchFamily="34" charset="0"/>
                  <a:ea typeface="微软雅黑" panose="020B0503020204020204" pitchFamily="34" charset="-122"/>
                  <a:sym typeface="Arial" panose="020B0604020202020204" pitchFamily="34" charset="0"/>
                </a:endParaRPr>
              </a:p>
            </p:txBody>
          </p:sp>
          <p:sp>
            <p:nvSpPr>
              <p:cNvPr id="109" name="AutoShape 198"/>
              <p:cNvSpPr>
                <a:spLocks/>
              </p:cNvSpPr>
              <p:nvPr/>
            </p:nvSpPr>
            <p:spPr bwMode="auto">
              <a:xfrm>
                <a:off x="5381436" y="5878269"/>
                <a:ext cx="1907730" cy="22339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1"/>
                      <a:pt x="16765" y="0"/>
                      <a:pt x="10800" y="0"/>
                    </a:cubicBezTo>
                    <a:cubicBezTo>
                      <a:pt x="4835" y="0"/>
                      <a:pt x="0" y="4131"/>
                      <a:pt x="0" y="9228"/>
                    </a:cubicBezTo>
                    <a:cubicBezTo>
                      <a:pt x="0" y="14325"/>
                      <a:pt x="4835" y="18457"/>
                      <a:pt x="10800" y="18457"/>
                    </a:cubicBezTo>
                    <a:cubicBezTo>
                      <a:pt x="10964" y="18457"/>
                      <a:pt x="11128" y="18453"/>
                      <a:pt x="11291" y="18446"/>
                    </a:cubicBezTo>
                    <a:lnTo>
                      <a:pt x="15652" y="21600"/>
                    </a:lnTo>
                    <a:lnTo>
                      <a:pt x="16114" y="17262"/>
                    </a:lnTo>
                    <a:cubicBezTo>
                      <a:pt x="19389" y="15677"/>
                      <a:pt x="21600" y="12674"/>
                      <a:pt x="21600" y="9228"/>
                    </a:cubicBezTo>
                    <a:close/>
                    <a:moveTo>
                      <a:pt x="21600" y="9228"/>
                    </a:moveTo>
                  </a:path>
                </a:pathLst>
              </a:cu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nSpc>
                    <a:spcPct val="120000"/>
                  </a:lnSpc>
                </a:pPr>
                <a:endParaRPr lang="en-US" sz="1186">
                  <a:latin typeface="Arial" panose="020B0604020202020204" pitchFamily="34" charset="0"/>
                  <a:ea typeface="微软雅黑" panose="020B0503020204020204" pitchFamily="34" charset="-122"/>
                  <a:sym typeface="Arial" panose="020B0604020202020204" pitchFamily="34" charset="0"/>
                </a:endParaRPr>
              </a:p>
            </p:txBody>
          </p:sp>
          <p:sp>
            <p:nvSpPr>
              <p:cNvPr id="110" name="AutoShape 199"/>
              <p:cNvSpPr>
                <a:spLocks/>
              </p:cNvSpPr>
              <p:nvPr/>
            </p:nvSpPr>
            <p:spPr bwMode="auto">
              <a:xfrm>
                <a:off x="2074845" y="5912343"/>
                <a:ext cx="1826822" cy="21360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1"/>
                      <a:pt x="16765" y="0"/>
                      <a:pt x="10800" y="0"/>
                    </a:cubicBezTo>
                    <a:cubicBezTo>
                      <a:pt x="4836" y="0"/>
                      <a:pt x="0" y="4131"/>
                      <a:pt x="0" y="9228"/>
                    </a:cubicBezTo>
                    <a:cubicBezTo>
                      <a:pt x="0" y="14325"/>
                      <a:pt x="4836" y="18457"/>
                      <a:pt x="10800" y="18457"/>
                    </a:cubicBezTo>
                    <a:cubicBezTo>
                      <a:pt x="10964" y="18457"/>
                      <a:pt x="11127" y="18453"/>
                      <a:pt x="11290" y="18447"/>
                    </a:cubicBezTo>
                    <a:lnTo>
                      <a:pt x="15652" y="21600"/>
                    </a:lnTo>
                    <a:lnTo>
                      <a:pt x="16114" y="17262"/>
                    </a:lnTo>
                    <a:cubicBezTo>
                      <a:pt x="19389" y="15677"/>
                      <a:pt x="21600" y="12674"/>
                      <a:pt x="21600" y="9228"/>
                    </a:cubicBezTo>
                    <a:close/>
                    <a:moveTo>
                      <a:pt x="21600" y="9228"/>
                    </a:moveTo>
                  </a:path>
                </a:pathLst>
              </a:cu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nSpc>
                    <a:spcPct val="120000"/>
                  </a:lnSpc>
                </a:pPr>
                <a:endParaRPr lang="en-US" sz="1186">
                  <a:latin typeface="Arial" panose="020B0604020202020204" pitchFamily="34" charset="0"/>
                  <a:ea typeface="微软雅黑" panose="020B0503020204020204" pitchFamily="34" charset="-122"/>
                  <a:sym typeface="Arial" panose="020B0604020202020204" pitchFamily="34" charset="0"/>
                </a:endParaRPr>
              </a:p>
            </p:txBody>
          </p:sp>
          <p:sp>
            <p:nvSpPr>
              <p:cNvPr id="111" name="AutoShape 200"/>
              <p:cNvSpPr>
                <a:spLocks/>
              </p:cNvSpPr>
              <p:nvPr/>
            </p:nvSpPr>
            <p:spPr bwMode="auto">
              <a:xfrm>
                <a:off x="3337439" y="6830210"/>
                <a:ext cx="2376146" cy="2785544"/>
              </a:xfrm>
              <a:custGeom>
                <a:avLst/>
                <a:gdLst/>
                <a:ahLst/>
                <a:cxnLst/>
                <a:rect l="0" t="0" r="r" b="b"/>
                <a:pathLst>
                  <a:path w="21600" h="21600">
                    <a:moveTo>
                      <a:pt x="21600" y="9229"/>
                    </a:moveTo>
                    <a:cubicBezTo>
                      <a:pt x="21600" y="4132"/>
                      <a:pt x="16765" y="0"/>
                      <a:pt x="10800" y="0"/>
                    </a:cubicBezTo>
                    <a:cubicBezTo>
                      <a:pt x="4835" y="0"/>
                      <a:pt x="0" y="4132"/>
                      <a:pt x="0" y="9229"/>
                    </a:cubicBezTo>
                    <a:cubicBezTo>
                      <a:pt x="0" y="14326"/>
                      <a:pt x="4835" y="18457"/>
                      <a:pt x="10800" y="18457"/>
                    </a:cubicBezTo>
                    <a:cubicBezTo>
                      <a:pt x="10964" y="18457"/>
                      <a:pt x="11128" y="18453"/>
                      <a:pt x="11290" y="18446"/>
                    </a:cubicBezTo>
                    <a:lnTo>
                      <a:pt x="15652" y="21600"/>
                    </a:lnTo>
                    <a:lnTo>
                      <a:pt x="16114" y="17262"/>
                    </a:lnTo>
                    <a:cubicBezTo>
                      <a:pt x="19389" y="15677"/>
                      <a:pt x="21600" y="12675"/>
                      <a:pt x="21600" y="9229"/>
                    </a:cubicBezTo>
                    <a:close/>
                    <a:moveTo>
                      <a:pt x="21600" y="9229"/>
                    </a:move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nSpc>
                    <a:spcPct val="120000"/>
                  </a:lnSpc>
                  <a:defRPr/>
                </a:pPr>
                <a:endParaRPr lang="en-US" sz="1186">
                  <a:latin typeface="Arial" panose="020B0604020202020204" pitchFamily="34" charset="0"/>
                  <a:ea typeface="微软雅黑" panose="020B0503020204020204" pitchFamily="34" charset="-122"/>
                  <a:sym typeface="Arial" panose="020B0604020202020204" pitchFamily="34" charset="0"/>
                </a:endParaRPr>
              </a:p>
            </p:txBody>
          </p:sp>
          <p:sp>
            <p:nvSpPr>
              <p:cNvPr id="112" name="AutoShape 201"/>
              <p:cNvSpPr>
                <a:spLocks/>
              </p:cNvSpPr>
              <p:nvPr/>
            </p:nvSpPr>
            <p:spPr bwMode="auto">
              <a:xfrm>
                <a:off x="3133039" y="4172443"/>
                <a:ext cx="2921212" cy="3426560"/>
              </a:xfrm>
              <a:custGeom>
                <a:avLst/>
                <a:gdLst/>
                <a:ahLst/>
                <a:cxnLst/>
                <a:rect l="0" t="0" r="r" b="b"/>
                <a:pathLst>
                  <a:path w="21600" h="21600">
                    <a:moveTo>
                      <a:pt x="21600" y="9228"/>
                    </a:moveTo>
                    <a:cubicBezTo>
                      <a:pt x="21600" y="4132"/>
                      <a:pt x="16765" y="0"/>
                      <a:pt x="10800" y="0"/>
                    </a:cubicBezTo>
                    <a:cubicBezTo>
                      <a:pt x="4836" y="0"/>
                      <a:pt x="0" y="4132"/>
                      <a:pt x="0" y="9228"/>
                    </a:cubicBezTo>
                    <a:cubicBezTo>
                      <a:pt x="0" y="14326"/>
                      <a:pt x="4836" y="18457"/>
                      <a:pt x="10800" y="18457"/>
                    </a:cubicBezTo>
                    <a:cubicBezTo>
                      <a:pt x="10965" y="18457"/>
                      <a:pt x="11128" y="18453"/>
                      <a:pt x="11290" y="18447"/>
                    </a:cubicBezTo>
                    <a:lnTo>
                      <a:pt x="15652" y="21600"/>
                    </a:lnTo>
                    <a:lnTo>
                      <a:pt x="16114" y="17262"/>
                    </a:lnTo>
                    <a:cubicBezTo>
                      <a:pt x="19389" y="15677"/>
                      <a:pt x="21600" y="12674"/>
                      <a:pt x="21600" y="9228"/>
                    </a:cubicBezTo>
                    <a:close/>
                    <a:moveTo>
                      <a:pt x="21600" y="9228"/>
                    </a:moveTo>
                  </a:path>
                </a:pathLst>
              </a:custGeom>
              <a:solidFill>
                <a:schemeClr val="accent3"/>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nSpc>
                    <a:spcPct val="120000"/>
                  </a:lnSpc>
                  <a:defRPr/>
                </a:pPr>
                <a:endParaRPr lang="en-US" sz="1186">
                  <a:latin typeface="Arial" panose="020B0604020202020204" pitchFamily="34" charset="0"/>
                  <a:ea typeface="微软雅黑" panose="020B0503020204020204" pitchFamily="34" charset="-122"/>
                  <a:sym typeface="Arial" panose="020B0604020202020204" pitchFamily="34" charset="0"/>
                </a:endParaRPr>
              </a:p>
            </p:txBody>
          </p:sp>
          <p:sp>
            <p:nvSpPr>
              <p:cNvPr id="113" name="AutoShape 202"/>
              <p:cNvSpPr>
                <a:spLocks/>
              </p:cNvSpPr>
              <p:nvPr/>
            </p:nvSpPr>
            <p:spPr bwMode="auto">
              <a:xfrm>
                <a:off x="7921528" y="3099114"/>
                <a:ext cx="2133422" cy="2502305"/>
              </a:xfrm>
              <a:custGeom>
                <a:avLst/>
                <a:gdLst/>
                <a:ahLst/>
                <a:cxnLst/>
                <a:rect l="0" t="0" r="r" b="b"/>
                <a:pathLst>
                  <a:path w="21600" h="21600">
                    <a:moveTo>
                      <a:pt x="10800" y="0"/>
                    </a:moveTo>
                    <a:cubicBezTo>
                      <a:pt x="4835" y="0"/>
                      <a:pt x="0" y="4132"/>
                      <a:pt x="0" y="9228"/>
                    </a:cubicBezTo>
                    <a:cubicBezTo>
                      <a:pt x="0" y="12674"/>
                      <a:pt x="2212" y="15677"/>
                      <a:pt x="5486" y="17262"/>
                    </a:cubicBezTo>
                    <a:lnTo>
                      <a:pt x="5948" y="21600"/>
                    </a:lnTo>
                    <a:lnTo>
                      <a:pt x="10310" y="18447"/>
                    </a:lnTo>
                    <a:cubicBezTo>
                      <a:pt x="10473" y="18453"/>
                      <a:pt x="10636" y="18457"/>
                      <a:pt x="10800" y="18457"/>
                    </a:cubicBezTo>
                    <a:cubicBezTo>
                      <a:pt x="16765" y="18457"/>
                      <a:pt x="21600" y="14326"/>
                      <a:pt x="21600" y="9228"/>
                    </a:cubicBezTo>
                    <a:cubicBezTo>
                      <a:pt x="21600" y="4132"/>
                      <a:pt x="16764" y="0"/>
                      <a:pt x="10800" y="0"/>
                    </a:cubicBezTo>
                    <a:close/>
                    <a:moveTo>
                      <a:pt x="10800" y="0"/>
                    </a:move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nSpc>
                    <a:spcPct val="120000"/>
                  </a:lnSpc>
                  <a:defRPr/>
                </a:pPr>
                <a:endParaRPr lang="en-US" sz="1186">
                  <a:latin typeface="Arial" panose="020B0604020202020204" pitchFamily="34" charset="0"/>
                  <a:ea typeface="微软雅黑" panose="020B0503020204020204" pitchFamily="34" charset="-122"/>
                  <a:sym typeface="Arial" panose="020B0604020202020204" pitchFamily="34" charset="0"/>
                </a:endParaRPr>
              </a:p>
            </p:txBody>
          </p:sp>
          <p:sp>
            <p:nvSpPr>
              <p:cNvPr id="114" name="AutoShape 203"/>
              <p:cNvSpPr>
                <a:spLocks/>
              </p:cNvSpPr>
              <p:nvPr/>
            </p:nvSpPr>
            <p:spPr bwMode="auto">
              <a:xfrm>
                <a:off x="3558872" y="2419765"/>
                <a:ext cx="2146197" cy="25129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2"/>
                      <a:pt x="16765" y="0"/>
                      <a:pt x="10801" y="0"/>
                    </a:cubicBezTo>
                    <a:cubicBezTo>
                      <a:pt x="4836" y="0"/>
                      <a:pt x="0" y="4132"/>
                      <a:pt x="0" y="9228"/>
                    </a:cubicBezTo>
                    <a:cubicBezTo>
                      <a:pt x="0" y="14326"/>
                      <a:pt x="4836" y="18458"/>
                      <a:pt x="10801" y="18458"/>
                    </a:cubicBezTo>
                    <a:cubicBezTo>
                      <a:pt x="10965" y="18458"/>
                      <a:pt x="11128" y="18453"/>
                      <a:pt x="11290" y="18447"/>
                    </a:cubicBezTo>
                    <a:lnTo>
                      <a:pt x="15652" y="21600"/>
                    </a:lnTo>
                    <a:lnTo>
                      <a:pt x="16114" y="17262"/>
                    </a:lnTo>
                    <a:cubicBezTo>
                      <a:pt x="19389" y="15677"/>
                      <a:pt x="21600" y="12674"/>
                      <a:pt x="21600" y="9228"/>
                    </a:cubicBezTo>
                    <a:close/>
                    <a:moveTo>
                      <a:pt x="21600" y="9228"/>
                    </a:move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nSpc>
                    <a:spcPct val="120000"/>
                  </a:lnSpc>
                </a:pPr>
                <a:endParaRPr lang="en-US" sz="1186">
                  <a:latin typeface="Arial" panose="020B0604020202020204" pitchFamily="34" charset="0"/>
                  <a:ea typeface="微软雅黑" panose="020B0503020204020204" pitchFamily="34" charset="-122"/>
                  <a:sym typeface="Arial" panose="020B0604020202020204" pitchFamily="34" charset="0"/>
                </a:endParaRPr>
              </a:p>
            </p:txBody>
          </p:sp>
        </p:grpSp>
        <p:sp>
          <p:nvSpPr>
            <p:cNvPr id="88" name="Text Placeholder 1"/>
            <p:cNvSpPr txBox="1">
              <a:spLocks/>
            </p:cNvSpPr>
            <p:nvPr/>
          </p:nvSpPr>
          <p:spPr>
            <a:xfrm>
              <a:off x="3678521" y="2183853"/>
              <a:ext cx="1222967" cy="905869"/>
            </a:xfrm>
            <a:prstGeom prst="rect">
              <a:avLst/>
            </a:prstGeom>
          </p:spPr>
          <p:txBody>
            <a:bodyPr vert="horz" lIns="0" tIns="30803" rIns="0" bIns="30803" anchor="ctr"/>
            <a:lstStyle>
              <a:lvl1pPr marL="0" indent="0" algn="ctr" defTabSz="457200" rtl="0" eaLnBrk="1" latinLnBrk="0" hangingPunct="1">
                <a:lnSpc>
                  <a:spcPct val="100000"/>
                </a:lnSpc>
                <a:spcBef>
                  <a:spcPts val="0"/>
                </a:spcBef>
                <a:buFont typeface="Arial"/>
                <a:buNone/>
                <a:defRPr sz="3700" b="1" kern="1200">
                  <a:solidFill>
                    <a:schemeClr val="bg1"/>
                  </a:solidFill>
                  <a:latin typeface="FontAwesome"/>
                  <a:ea typeface="+mn-ea"/>
                  <a:cs typeface="FontAwesome"/>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endParaRPr lang="en-US" sz="1097" dirty="0">
                <a:latin typeface="Arial" panose="020B0604020202020204" pitchFamily="34" charset="0"/>
                <a:ea typeface="微软雅黑" panose="020B0503020204020204" pitchFamily="34" charset="-122"/>
                <a:sym typeface="Arial" panose="020B0604020202020204" pitchFamily="34" charset="0"/>
              </a:endParaRPr>
            </a:p>
          </p:txBody>
        </p:sp>
        <p:sp>
          <p:nvSpPr>
            <p:cNvPr id="89" name="Rectangle 88"/>
            <p:cNvSpPr/>
            <p:nvPr/>
          </p:nvSpPr>
          <p:spPr>
            <a:xfrm>
              <a:off x="3235205" y="4018182"/>
              <a:ext cx="2155982" cy="1353454"/>
            </a:xfrm>
            <a:prstGeom prst="rect">
              <a:avLst/>
            </a:prstGeom>
          </p:spPr>
          <p:txBody>
            <a:bodyPr wrap="none">
              <a:spAutoFit/>
            </a:bodyPr>
            <a:lstStyle/>
            <a:p>
              <a:pPr>
                <a:lnSpc>
                  <a:spcPct val="120000"/>
                </a:lnSpc>
              </a:pPr>
              <a:r>
                <a:rPr lang="zh-CN" altLang="en-US" sz="2966"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总结</a:t>
              </a:r>
              <a:endParaRPr lang="en-US" sz="2966" dirty="0">
                <a:latin typeface="Arial" panose="020B0604020202020204" pitchFamily="34" charset="0"/>
                <a:ea typeface="微软雅黑" panose="020B0503020204020204" pitchFamily="34" charset="-122"/>
                <a:sym typeface="Arial" panose="020B0604020202020204" pitchFamily="34" charset="0"/>
              </a:endParaRPr>
            </a:p>
          </p:txBody>
        </p:sp>
        <p:sp>
          <p:nvSpPr>
            <p:cNvPr id="90" name="Rectangle 89"/>
            <p:cNvSpPr/>
            <p:nvPr/>
          </p:nvSpPr>
          <p:spPr>
            <a:xfrm>
              <a:off x="6952867" y="4770929"/>
              <a:ext cx="1812021" cy="1124536"/>
            </a:xfrm>
            <a:prstGeom prst="rect">
              <a:avLst/>
            </a:prstGeom>
          </p:spPr>
          <p:txBody>
            <a:bodyPr wrap="none">
              <a:spAutoFit/>
            </a:bodyPr>
            <a:lstStyle/>
            <a:p>
              <a:pPr>
                <a:lnSpc>
                  <a:spcPct val="120000"/>
                </a:lnSpc>
              </a:pPr>
              <a:r>
                <a:rPr lang="zh-CN" altLang="en-US" sz="2372"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不足</a:t>
              </a:r>
              <a:endParaRPr lang="en-US" sz="2372" dirty="0">
                <a:latin typeface="Arial" panose="020B0604020202020204" pitchFamily="34" charset="0"/>
                <a:ea typeface="微软雅黑" panose="020B0503020204020204" pitchFamily="34" charset="-122"/>
                <a:sym typeface="Arial" panose="020B0604020202020204" pitchFamily="34" charset="0"/>
              </a:endParaRPr>
            </a:p>
          </p:txBody>
        </p:sp>
        <p:sp>
          <p:nvSpPr>
            <p:cNvPr id="91" name="Rectangle 90"/>
            <p:cNvSpPr/>
            <p:nvPr/>
          </p:nvSpPr>
          <p:spPr>
            <a:xfrm>
              <a:off x="5404208" y="7235534"/>
              <a:ext cx="1812021" cy="1124536"/>
            </a:xfrm>
            <a:prstGeom prst="rect">
              <a:avLst/>
            </a:prstGeom>
          </p:spPr>
          <p:txBody>
            <a:bodyPr wrap="none">
              <a:spAutoFit/>
            </a:bodyPr>
            <a:lstStyle/>
            <a:p>
              <a:pPr>
                <a:lnSpc>
                  <a:spcPct val="120000"/>
                </a:lnSpc>
              </a:pPr>
              <a:r>
                <a:rPr lang="zh-CN" altLang="en-US" sz="2372"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经验</a:t>
              </a:r>
              <a:endParaRPr lang="en-US" sz="2372"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Rectangle 91"/>
            <p:cNvSpPr/>
            <p:nvPr/>
          </p:nvSpPr>
          <p:spPr>
            <a:xfrm>
              <a:off x="5601022" y="3218227"/>
              <a:ext cx="1672973" cy="1033203"/>
            </a:xfrm>
            <a:prstGeom prst="rect">
              <a:avLst/>
            </a:prstGeom>
          </p:spPr>
          <p:txBody>
            <a:bodyPr wrap="none">
              <a:spAutoFit/>
            </a:bodyPr>
            <a:lstStyle/>
            <a:p>
              <a:pPr algn="ctr">
                <a:lnSpc>
                  <a:spcPct val="120000"/>
                </a:lnSpc>
              </a:pPr>
              <a:r>
                <a:rPr lang="zh-CN" altLang="en-US" sz="213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情况</a:t>
              </a:r>
              <a:endParaRPr lang="en-US" sz="2076" dirty="0">
                <a:latin typeface="Arial" panose="020B0604020202020204" pitchFamily="34" charset="0"/>
                <a:ea typeface="微软雅黑" panose="020B0503020204020204" pitchFamily="34" charset="-122"/>
                <a:sym typeface="Arial" panose="020B0604020202020204" pitchFamily="34" charset="0"/>
              </a:endParaRPr>
            </a:p>
          </p:txBody>
        </p:sp>
        <p:sp>
          <p:nvSpPr>
            <p:cNvPr id="93" name="Rectangle 92"/>
            <p:cNvSpPr/>
            <p:nvPr/>
          </p:nvSpPr>
          <p:spPr>
            <a:xfrm>
              <a:off x="3493006" y="2013833"/>
              <a:ext cx="1672973" cy="1033203"/>
            </a:xfrm>
            <a:prstGeom prst="rect">
              <a:avLst/>
            </a:prstGeom>
          </p:spPr>
          <p:txBody>
            <a:bodyPr wrap="none">
              <a:spAutoFit/>
            </a:bodyPr>
            <a:lstStyle/>
            <a:p>
              <a:pPr algn="ctr">
                <a:lnSpc>
                  <a:spcPct val="120000"/>
                </a:lnSpc>
              </a:pPr>
              <a:r>
                <a:rPr lang="zh-CN" altLang="en-US" sz="213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目标</a:t>
              </a:r>
              <a:endParaRPr lang="en-US" sz="2076"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Rectangle 95"/>
            <p:cNvSpPr/>
            <p:nvPr/>
          </p:nvSpPr>
          <p:spPr>
            <a:xfrm>
              <a:off x="8860841" y="4939839"/>
              <a:ext cx="1570516" cy="964558"/>
            </a:xfrm>
            <a:prstGeom prst="rect">
              <a:avLst/>
            </a:prstGeom>
          </p:spPr>
          <p:txBody>
            <a:bodyPr wrap="none">
              <a:spAutoFit/>
            </a:bodyPr>
            <a:lstStyle/>
            <a:p>
              <a:pPr algn="ctr">
                <a:lnSpc>
                  <a:spcPct val="120000"/>
                </a:lnSpc>
              </a:pPr>
              <a:r>
                <a:rPr lang="zh-CN" altLang="en-US" sz="1957"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提升</a:t>
              </a:r>
              <a:endParaRPr lang="en-US" sz="1928" dirty="0">
                <a:latin typeface="Arial" panose="020B0604020202020204" pitchFamily="34" charset="0"/>
                <a:ea typeface="微软雅黑" panose="020B0503020204020204" pitchFamily="34" charset="-122"/>
                <a:sym typeface="Arial" panose="020B0604020202020204" pitchFamily="34" charset="0"/>
              </a:endParaRPr>
            </a:p>
          </p:txBody>
        </p:sp>
        <p:sp>
          <p:nvSpPr>
            <p:cNvPr id="99" name="Rectangle 98"/>
            <p:cNvSpPr/>
            <p:nvPr/>
          </p:nvSpPr>
          <p:spPr>
            <a:xfrm>
              <a:off x="3501785" y="6561848"/>
              <a:ext cx="1570516" cy="964558"/>
            </a:xfrm>
            <a:prstGeom prst="rect">
              <a:avLst/>
            </a:prstGeom>
          </p:spPr>
          <p:txBody>
            <a:bodyPr wrap="none">
              <a:spAutoFit/>
            </a:bodyPr>
            <a:lstStyle/>
            <a:p>
              <a:pPr algn="ctr">
                <a:lnSpc>
                  <a:spcPct val="120000"/>
                </a:lnSpc>
              </a:pPr>
              <a:r>
                <a:rPr lang="zh-CN" altLang="en-US" sz="1957"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计划</a:t>
              </a:r>
              <a:endParaRPr lang="en-US" sz="1928"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Rounded Rectangle 9"/>
          <p:cNvSpPr/>
          <p:nvPr/>
        </p:nvSpPr>
        <p:spPr>
          <a:xfrm>
            <a:off x="6336621" y="2230708"/>
            <a:ext cx="867022" cy="867865"/>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2">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Rounded Rectangle 12"/>
          <p:cNvSpPr/>
          <p:nvPr/>
        </p:nvSpPr>
        <p:spPr>
          <a:xfrm>
            <a:off x="6336621" y="3773135"/>
            <a:ext cx="867022" cy="867865"/>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2">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Rounded Rectangle 15"/>
          <p:cNvSpPr/>
          <p:nvPr/>
        </p:nvSpPr>
        <p:spPr>
          <a:xfrm>
            <a:off x="6336621" y="5313746"/>
            <a:ext cx="867022" cy="867865"/>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2">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7"/>
          <p:cNvSpPr txBox="1">
            <a:spLocks/>
          </p:cNvSpPr>
          <p:nvPr/>
        </p:nvSpPr>
        <p:spPr>
          <a:xfrm>
            <a:off x="6434028" y="2301876"/>
            <a:ext cx="672208" cy="715516"/>
          </a:xfrm>
          <a:prstGeom prst="rect">
            <a:avLst/>
          </a:prstGeom>
        </p:spPr>
        <p:txBody>
          <a:bodyPr vert="horz" lIns="0" tIns="103884" rIns="0" bIns="103884" anchor="ctr"/>
          <a:lstStyle>
            <a:lvl1pPr marL="0" indent="0" algn="ctr" defTabSz="914476" rtl="0" eaLnBrk="1" latinLnBrk="0" hangingPunct="1">
              <a:lnSpc>
                <a:spcPct val="100000"/>
              </a:lnSpc>
              <a:spcBef>
                <a:spcPts val="0"/>
              </a:spcBef>
              <a:buFont typeface="Arial" panose="020B0604020202020204" pitchFamily="34" charset="0"/>
              <a:buNone/>
              <a:defRPr sz="1335"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a:latin typeface="Arial" panose="020B0604020202020204" pitchFamily="34" charset="0"/>
                <a:ea typeface="微软雅黑" panose="020B0503020204020204" pitchFamily="34" charset="-122"/>
                <a:sym typeface="Arial" panose="020B0604020202020204" pitchFamily="34" charset="0"/>
              </a:rPr>
              <a:t>01</a:t>
            </a:r>
          </a:p>
        </p:txBody>
      </p:sp>
      <p:sp>
        <p:nvSpPr>
          <p:cNvPr id="52" name="Text Placeholder 7"/>
          <p:cNvSpPr txBox="1">
            <a:spLocks/>
          </p:cNvSpPr>
          <p:nvPr/>
        </p:nvSpPr>
        <p:spPr>
          <a:xfrm>
            <a:off x="6434028" y="3858023"/>
            <a:ext cx="672208" cy="715516"/>
          </a:xfrm>
          <a:prstGeom prst="rect">
            <a:avLst/>
          </a:prstGeom>
        </p:spPr>
        <p:txBody>
          <a:bodyPr vert="horz" lIns="0" tIns="103884" rIns="0" bIns="103884" anchor="ctr"/>
          <a:lstStyle>
            <a:lvl1pPr marL="0" indent="0" algn="ctr" defTabSz="914476" rtl="0" eaLnBrk="1" latinLnBrk="0" hangingPunct="1">
              <a:lnSpc>
                <a:spcPct val="100000"/>
              </a:lnSpc>
              <a:spcBef>
                <a:spcPts val="0"/>
              </a:spcBef>
              <a:buFont typeface="Arial" panose="020B0604020202020204" pitchFamily="34" charset="0"/>
              <a:buNone/>
              <a:defRPr sz="1335"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a:latin typeface="Arial" panose="020B0604020202020204" pitchFamily="34" charset="0"/>
                <a:ea typeface="微软雅黑" panose="020B0503020204020204" pitchFamily="34" charset="-122"/>
                <a:sym typeface="Arial" panose="020B0604020202020204" pitchFamily="34" charset="0"/>
              </a:rPr>
              <a:t>02</a:t>
            </a:r>
          </a:p>
        </p:txBody>
      </p:sp>
      <p:sp>
        <p:nvSpPr>
          <p:cNvPr id="53" name="Text Placeholder 7"/>
          <p:cNvSpPr txBox="1">
            <a:spLocks/>
          </p:cNvSpPr>
          <p:nvPr/>
        </p:nvSpPr>
        <p:spPr>
          <a:xfrm>
            <a:off x="6434028" y="5391379"/>
            <a:ext cx="672208" cy="715516"/>
          </a:xfrm>
          <a:prstGeom prst="rect">
            <a:avLst/>
          </a:prstGeom>
        </p:spPr>
        <p:txBody>
          <a:bodyPr vert="horz" lIns="0" tIns="103884" rIns="0" bIns="103884" anchor="ctr"/>
          <a:lstStyle>
            <a:lvl1pPr marL="0" indent="0" algn="ctr" defTabSz="914476" rtl="0" eaLnBrk="1" latinLnBrk="0" hangingPunct="1">
              <a:lnSpc>
                <a:spcPct val="100000"/>
              </a:lnSpc>
              <a:spcBef>
                <a:spcPts val="0"/>
              </a:spcBef>
              <a:buFont typeface="Arial" panose="020B0604020202020204" pitchFamily="34" charset="0"/>
              <a:buNone/>
              <a:defRPr sz="1335"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a:latin typeface="Arial" panose="020B0604020202020204" pitchFamily="34" charset="0"/>
                <a:ea typeface="微软雅黑" panose="020B0503020204020204" pitchFamily="34" charset="-122"/>
                <a:sym typeface="Arial" panose="020B0604020202020204" pitchFamily="34" charset="0"/>
              </a:rPr>
              <a:t>03</a:t>
            </a:r>
          </a:p>
        </p:txBody>
      </p:sp>
      <p:sp>
        <p:nvSpPr>
          <p:cNvPr id="54" name="Text Placeholder 7"/>
          <p:cNvSpPr txBox="1">
            <a:spLocks/>
          </p:cNvSpPr>
          <p:nvPr/>
        </p:nvSpPr>
        <p:spPr>
          <a:xfrm>
            <a:off x="7581503" y="2464197"/>
            <a:ext cx="1925373" cy="295958"/>
          </a:xfrm>
          <a:prstGeom prst="rect">
            <a:avLst/>
          </a:prstGeom>
        </p:spPr>
        <p:txBody>
          <a:bodyPr vert="horz" lIns="0" tIns="103884" rIns="0" bIns="103884" anchor="ctr"/>
          <a:lstStyle>
            <a:lvl1pPr marL="0" indent="0" algn="l" defTabSz="914476" rtl="0" eaLnBrk="1" latinLnBrk="0" hangingPunct="1">
              <a:lnSpc>
                <a:spcPct val="100000"/>
              </a:lnSpc>
              <a:spcBef>
                <a:spcPts val="0"/>
              </a:spcBef>
              <a:spcAft>
                <a:spcPts val="0"/>
              </a:spcAft>
              <a:buFont typeface="Arial" panose="020B0604020202020204" pitchFamily="34" charset="0"/>
              <a:buNone/>
              <a:defRPr sz="1483" b="1" kern="120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2000" b="0" dirty="0">
                <a:solidFill>
                  <a:srgbClr val="0070C0"/>
                </a:solidFill>
                <a:latin typeface="Arial" panose="020B0604020202020204" pitchFamily="34" charset="0"/>
                <a:ea typeface="微软雅黑" panose="020B0503020204020204" pitchFamily="34" charset="-122"/>
                <a:sym typeface="Arial" panose="020B0604020202020204" pitchFamily="34" charset="0"/>
              </a:rPr>
              <a:t>交流</a:t>
            </a:r>
            <a:endParaRPr lang="es-ES_tradnl" sz="2000" b="0"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
          <p:cNvSpPr txBox="1"/>
          <p:nvPr/>
        </p:nvSpPr>
        <p:spPr>
          <a:xfrm>
            <a:off x="311857" y="220466"/>
            <a:ext cx="1941638" cy="362343"/>
          </a:xfrm>
          <a:prstGeom prst="rect">
            <a:avLst/>
          </a:prstGeom>
          <a:noFill/>
        </p:spPr>
        <p:txBody>
          <a:bodyPr wrap="square" rtlCol="0">
            <a:spAutoFit/>
          </a:bodyPr>
          <a:lstStyle/>
          <a:p>
            <a:pPr algn="ctr" defTabSz="114607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 Placeholder 7"/>
          <p:cNvSpPr txBox="1">
            <a:spLocks/>
          </p:cNvSpPr>
          <p:nvPr/>
        </p:nvSpPr>
        <p:spPr>
          <a:xfrm>
            <a:off x="7653511" y="4040447"/>
            <a:ext cx="1925373" cy="295958"/>
          </a:xfrm>
          <a:prstGeom prst="rect">
            <a:avLst/>
          </a:prstGeom>
        </p:spPr>
        <p:txBody>
          <a:bodyPr vert="horz" lIns="0" tIns="103884" rIns="0" bIns="103884" anchor="ctr"/>
          <a:lstStyle>
            <a:lvl1pPr marL="0" indent="0" algn="l" defTabSz="914476" rtl="0" eaLnBrk="1" latinLnBrk="0" hangingPunct="1">
              <a:lnSpc>
                <a:spcPct val="100000"/>
              </a:lnSpc>
              <a:spcBef>
                <a:spcPts val="0"/>
              </a:spcBef>
              <a:spcAft>
                <a:spcPts val="0"/>
              </a:spcAft>
              <a:buFont typeface="Arial" panose="020B0604020202020204" pitchFamily="34" charset="0"/>
              <a:buNone/>
              <a:defRPr sz="1483" b="1" kern="120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2000" b="0" dirty="0">
                <a:solidFill>
                  <a:srgbClr val="0070C0"/>
                </a:solidFill>
                <a:latin typeface="Arial" panose="020B0604020202020204" pitchFamily="34" charset="0"/>
                <a:ea typeface="微软雅黑" panose="020B0503020204020204" pitchFamily="34" charset="-122"/>
                <a:sym typeface="Arial" panose="020B0604020202020204" pitchFamily="34" charset="0"/>
              </a:rPr>
              <a:t>点评</a:t>
            </a:r>
            <a:endParaRPr lang="es-ES_tradnl" sz="2000" b="0"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7"/>
          <p:cNvSpPr txBox="1">
            <a:spLocks/>
          </p:cNvSpPr>
          <p:nvPr/>
        </p:nvSpPr>
        <p:spPr>
          <a:xfrm>
            <a:off x="7733903" y="5560541"/>
            <a:ext cx="1925373" cy="295958"/>
          </a:xfrm>
          <a:prstGeom prst="rect">
            <a:avLst/>
          </a:prstGeom>
        </p:spPr>
        <p:txBody>
          <a:bodyPr vert="horz" lIns="0" tIns="103884" rIns="0" bIns="103884" anchor="ctr"/>
          <a:lstStyle>
            <a:lvl1pPr marL="0" indent="0" algn="l" defTabSz="914476" rtl="0" eaLnBrk="1" latinLnBrk="0" hangingPunct="1">
              <a:lnSpc>
                <a:spcPct val="100000"/>
              </a:lnSpc>
              <a:spcBef>
                <a:spcPts val="0"/>
              </a:spcBef>
              <a:spcAft>
                <a:spcPts val="0"/>
              </a:spcAft>
              <a:buFont typeface="Arial" panose="020B0604020202020204" pitchFamily="34" charset="0"/>
              <a:buNone/>
              <a:defRPr sz="1483" b="1" kern="120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2000" b="0" dirty="0">
                <a:solidFill>
                  <a:srgbClr val="0070C0"/>
                </a:solidFill>
                <a:latin typeface="Arial" panose="020B0604020202020204" pitchFamily="34" charset="0"/>
                <a:ea typeface="微软雅黑" panose="020B0503020204020204" pitchFamily="34" charset="-122"/>
                <a:sym typeface="Arial" panose="020B0604020202020204" pitchFamily="34" charset="0"/>
              </a:rPr>
              <a:t>新的任务</a:t>
            </a:r>
            <a:endParaRPr lang="es-ES_tradnl" sz="2000" b="0"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01641146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500" fill="hold"/>
                                        <p:tgtEl>
                                          <p:spTgt spid="86"/>
                                        </p:tgtEl>
                                        <p:attrNameLst>
                                          <p:attrName>ppt_x</p:attrName>
                                        </p:attrNameLst>
                                      </p:cBhvr>
                                      <p:tavLst>
                                        <p:tav tm="0">
                                          <p:val>
                                            <p:strVal val="#ppt_x"/>
                                          </p:val>
                                        </p:tav>
                                        <p:tav tm="100000">
                                          <p:val>
                                            <p:strVal val="#ppt_x"/>
                                          </p:val>
                                        </p:tav>
                                      </p:tavLst>
                                    </p:anim>
                                    <p:anim calcmode="lin" valueType="num">
                                      <p:cBhvr additive="base">
                                        <p:cTn id="13" dur="500" fill="hold"/>
                                        <p:tgtEl>
                                          <p:spTgt spid="86"/>
                                        </p:tgtEl>
                                        <p:attrNameLst>
                                          <p:attrName>ppt_y</p:attrName>
                                        </p:attrNameLst>
                                      </p:cBhvr>
                                      <p:tavLst>
                                        <p:tav tm="0">
                                          <p:val>
                                            <p:strVal val="1+#ppt_h/2"/>
                                          </p:val>
                                        </p:tav>
                                        <p:tav tm="100000">
                                          <p:val>
                                            <p:strVal val="#ppt_y"/>
                                          </p:val>
                                        </p:tav>
                                      </p:tavLst>
                                    </p:anim>
                                  </p:childTnLst>
                                </p:cTn>
                              </p:par>
                              <p:par>
                                <p:cTn id="14" presetID="53" presetClass="entr" presetSubtype="16" fill="hold" grpId="0" nodeType="withEffect">
                                  <p:stCondLst>
                                    <p:cond delay="20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51">
                                            <p:txEl>
                                              <p:pRg st="0" end="0"/>
                                            </p:txEl>
                                          </p:spTgt>
                                        </p:tgtEl>
                                        <p:attrNameLst>
                                          <p:attrName>style.visibility</p:attrName>
                                        </p:attrNameLst>
                                      </p:cBhvr>
                                      <p:to>
                                        <p:strVal val="visible"/>
                                      </p:to>
                                    </p:set>
                                    <p:anim calcmode="lin" valueType="num">
                                      <p:cBhvr>
                                        <p:cTn id="3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51">
                                            <p:txEl>
                                              <p:pRg st="0" end="0"/>
                                            </p:txEl>
                                          </p:spTgt>
                                        </p:tgtEl>
                                      </p:cBhvr>
                                    </p:animEffect>
                                  </p:childTnLst>
                                </p:cTn>
                              </p:par>
                              <p:par>
                                <p:cTn id="34" presetID="53" presetClass="entr" presetSubtype="16" fill="hold" grpId="0" nodeType="withEffect">
                                  <p:stCondLst>
                                    <p:cond delay="20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p:cTn id="36"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52">
                                            <p:txEl>
                                              <p:pRg st="0" end="0"/>
                                            </p:txEl>
                                          </p:spTgt>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53">
                                            <p:txEl>
                                              <p:pRg st="0" end="0"/>
                                            </p:txEl>
                                          </p:spTgt>
                                        </p:tgtEl>
                                        <p:attrNameLst>
                                          <p:attrName>style.visibility</p:attrName>
                                        </p:attrNameLst>
                                      </p:cBhvr>
                                      <p:to>
                                        <p:strVal val="visible"/>
                                      </p:to>
                                    </p:set>
                                    <p:anim calcmode="lin" valueType="num">
                                      <p:cBhvr>
                                        <p:cTn id="41"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53">
                                            <p:txEl>
                                              <p:pRg st="0" end="0"/>
                                            </p:txEl>
                                          </p:spTgt>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54">
                                            <p:txEl>
                                              <p:pRg st="0" end="0"/>
                                            </p:txEl>
                                          </p:spTgt>
                                        </p:tgtEl>
                                        <p:attrNameLst>
                                          <p:attrName>style.visibility</p:attrName>
                                        </p:attrNameLst>
                                      </p:cBhvr>
                                      <p:to>
                                        <p:strVal val="visible"/>
                                      </p:to>
                                    </p:set>
                                    <p:anim calcmode="lin" valueType="num">
                                      <p:cBhvr>
                                        <p:cTn id="46"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54">
                                            <p:txEl>
                                              <p:pRg st="0" end="0"/>
                                            </p:txEl>
                                          </p:spTgt>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47">
                                            <p:txEl>
                                              <p:pRg st="0" end="0"/>
                                            </p:txEl>
                                          </p:spTgt>
                                        </p:tgtEl>
                                        <p:attrNameLst>
                                          <p:attrName>style.visibility</p:attrName>
                                        </p:attrNameLst>
                                      </p:cBhvr>
                                      <p:to>
                                        <p:strVal val="visible"/>
                                      </p:to>
                                    </p:set>
                                    <p:anim calcmode="lin" valueType="num">
                                      <p:cBhvr>
                                        <p:cTn id="5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47">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47">
                                            <p:txEl>
                                              <p:pRg st="0" end="0"/>
                                            </p:txEl>
                                          </p:spTgt>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60">
                                            <p:txEl>
                                              <p:pRg st="0" end="0"/>
                                            </p:txEl>
                                          </p:spTgt>
                                        </p:tgtEl>
                                        <p:attrNameLst>
                                          <p:attrName>style.visibility</p:attrName>
                                        </p:attrNameLst>
                                      </p:cBhvr>
                                      <p:to>
                                        <p:strVal val="visible"/>
                                      </p:to>
                                    </p:set>
                                    <p:anim calcmode="lin" valueType="num">
                                      <p:cBhvr>
                                        <p:cTn id="56"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60">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build="p">
        <p:tmplLst>
          <p:tmpl lvl="1">
            <p:tnLst>
              <p:par>
                <p:cTn presetID="5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P spid="52" grpId="0" build="p">
        <p:tmplLst>
          <p:tmpl lvl="1">
            <p:tnLst>
              <p:par>
                <p:cTn presetID="5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animEffect transition="in" filter="fade">
                      <p:cBhvr>
                        <p:cTn dur="500"/>
                        <p:tgtEl>
                          <p:spTgt spid="52"/>
                        </p:tgtEl>
                      </p:cBhvr>
                    </p:animEffect>
                  </p:childTnLst>
                </p:cTn>
              </p:par>
            </p:tnLst>
          </p:tmpl>
        </p:tmplLst>
      </p:bldP>
      <p:bldP spid="53" grpId="0" build="p">
        <p:tmplLst>
          <p:tmpl lvl="1">
            <p:tnLst>
              <p:par>
                <p:cTn presetID="53" presetClass="entr" presetSubtype="16"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P spid="54" grpId="0" build="p">
        <p:tmplLst>
          <p:tmpl lvl="1">
            <p:tnLst>
              <p:par>
                <p:cTn presetID="53" presetClass="entr" presetSubtype="16"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47" grpId="0" build="p">
        <p:tmplLst>
          <p:tmpl lvl="1">
            <p:tnLst>
              <p:par>
                <p:cTn presetID="5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Effect transition="in" filter="fade">
                      <p:cBhvr>
                        <p:cTn dur="500"/>
                        <p:tgtEl>
                          <p:spTgt spid="47"/>
                        </p:tgtEl>
                      </p:cBhvr>
                    </p:animEffect>
                  </p:childTnLst>
                </p:cTn>
              </p:par>
            </p:tnLst>
          </p:tmpl>
        </p:tmplLst>
      </p:bldP>
      <p:bldP spid="60" grpId="0" build="p">
        <p:tmplLst>
          <p:tmpl lvl="1">
            <p:tnLst>
              <p:par>
                <p:cTn presetID="53" presetClass="entr" presetSubtype="16"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animEffect transition="in" filter="fade">
                      <p:cBhvr>
                        <p:cTn dur="500"/>
                        <p:tgtEl>
                          <p:spTgt spid="60"/>
                        </p:tgtEl>
                      </p:cBhvr>
                    </p:animEffect>
                  </p:childTnLst>
                </p:cTn>
              </p:par>
            </p:tnLst>
          </p:tmpl>
        </p:tmplLst>
      </p:b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sl134.pptx"/>
</p:tagLst>
</file>

<file path=ppt/theme/theme1.xml><?xml version="1.0" encoding="utf-8"?>
<a:theme xmlns:a="http://schemas.openxmlformats.org/drawingml/2006/main" name="第一PPT，www.1ppt.com">
  <a:themeElements>
    <a:clrScheme name="自定义 102">
      <a:dk1>
        <a:sysClr val="windowText" lastClr="000000"/>
      </a:dk1>
      <a:lt1>
        <a:sysClr val="window" lastClr="FFFFFF"/>
      </a:lt1>
      <a:dk2>
        <a:srgbClr val="44546A"/>
      </a:dk2>
      <a:lt2>
        <a:srgbClr val="E7E6E6"/>
      </a:lt2>
      <a:accent1>
        <a:srgbClr val="2A2A2A"/>
      </a:accent1>
      <a:accent2>
        <a:srgbClr val="9C5932"/>
      </a:accent2>
      <a:accent3>
        <a:srgbClr val="2A2A2A"/>
      </a:accent3>
      <a:accent4>
        <a:srgbClr val="9C5932"/>
      </a:accent4>
      <a:accent5>
        <a:srgbClr val="2A2A2A"/>
      </a:accent5>
      <a:accent6>
        <a:srgbClr val="9C5932"/>
      </a:accent6>
      <a:hlink>
        <a:srgbClr val="2A2A2A"/>
      </a:hlink>
      <a:folHlink>
        <a:srgbClr val="9C593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477</Words>
  <Application>Microsoft Office PowerPoint</Application>
  <PresentationFormat>自定义</PresentationFormat>
  <Paragraphs>66</Paragraphs>
  <Slides>9</Slides>
  <Notes>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仿宋</vt:lpstr>
      <vt:lpstr>黑体</vt:lpstr>
      <vt:lpstr>楷体</vt:lpstr>
      <vt:lpstr>微软雅黑</vt:lpstr>
      <vt:lpstr>Arial</vt:lpstr>
      <vt:lpstr>Calibri</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商务工作总结</dc:title>
  <dc:creator/>
  <cp:keywords>第一PPT www.1ppt.com</cp:keywords>
  <cp:lastModifiedBy/>
  <cp:revision>1</cp:revision>
  <dcterms:created xsi:type="dcterms:W3CDTF">2016-09-14T12:34:39Z</dcterms:created>
  <dcterms:modified xsi:type="dcterms:W3CDTF">2020-08-26T11:52:08Z</dcterms:modified>
</cp:coreProperties>
</file>