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84" r:id="rId4"/>
    <p:sldId id="283" r:id="rId5"/>
    <p:sldId id="282" r:id="rId6"/>
    <p:sldId id="267" r:id="rId7"/>
    <p:sldId id="268" r:id="rId8"/>
    <p:sldId id="266" r:id="rId9"/>
    <p:sldId id="265" r:id="rId10"/>
    <p:sldId id="264" r:id="rId11"/>
    <p:sldId id="263" r:id="rId12"/>
    <p:sldId id="262" r:id="rId13"/>
    <p:sldId id="261" r:id="rId14"/>
    <p:sldId id="260" r:id="rId15"/>
    <p:sldId id="259" r:id="rId16"/>
    <p:sldId id="258" r:id="rId17"/>
    <p:sldId id="257" r:id="rId18"/>
    <p:sldId id="270" r:id="rId19"/>
    <p:sldId id="269" r:id="rId2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0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标题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2" name="副标题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305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375F7-0F8A-4AE6-B774-1638B90122EB}" type="datetimeFigureOut">
              <a:rPr lang="zh-CN" altLang="en-US" smtClean="0"/>
            </a:fld>
            <a:endParaRPr lang="zh-CN" altLang="en-US"/>
          </a:p>
        </p:txBody>
      </p:sp>
      <p:sp>
        <p:nvSpPr>
          <p:cNvPr id="20" name="页脚占位符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7F744-B7C2-4CF7-9016-71B72B635EEF}" type="slidenum">
              <a:rPr lang="zh-CN" altLang="en-US" smtClean="0"/>
            </a:fld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椭圆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375F7-0F8A-4AE6-B774-1638B90122E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7F744-B7C2-4CF7-9016-71B72B635EE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375F7-0F8A-4AE6-B774-1638B90122E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7F744-B7C2-4CF7-9016-71B72B635EE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375F7-0F8A-4AE6-B774-1638B90122E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7F744-B7C2-4CF7-9016-71B72B635EE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415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375F7-0F8A-4AE6-B774-1638B90122E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7F744-B7C2-4CF7-9016-71B72B635EEF}" type="slidenum">
              <a:rPr lang="zh-CN" altLang="en-US" smtClean="0"/>
            </a:fld>
            <a:endParaRPr lang="zh-CN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椭圆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椭圆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375F7-0F8A-4AE6-B774-1638B90122E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7F744-B7C2-4CF7-9016-71B72B635EE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375F7-0F8A-4AE6-B774-1638B90122EB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7F744-B7C2-4CF7-9016-71B72B635EE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375F7-0F8A-4AE6-B774-1638B90122EB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7F744-B7C2-4CF7-9016-71B72B635EE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375F7-0F8A-4AE6-B774-1638B90122EB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7F744-B7C2-4CF7-9016-71B72B635EEF}" type="slidenum">
              <a:rPr lang="zh-CN" altLang="en-US" smtClean="0"/>
            </a:fld>
            <a:endParaRPr lang="zh-CN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375F7-0F8A-4AE6-B774-1638B90122E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7F744-B7C2-4CF7-9016-71B72B635EE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375F7-0F8A-4AE6-B774-1638B90122E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7F744-B7C2-4CF7-9016-71B72B635EEF}" type="slidenum">
              <a:rPr lang="zh-CN" altLang="en-US" smtClean="0"/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210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</a:lstStyle>
          <a:p>
            <a:pPr marL="0" algn="l" eaLnBrk="1" latinLnBrk="0" hangingPunct="1"/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9" name="流程图: 过程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流程图: 过程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饼形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椭圆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同心圆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标题占位符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文本占位符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  <a:p>
            <a:pPr lvl="1" eaLnBrk="1" latinLnBrk="0" hangingPunct="1"/>
            <a:r>
              <a:rPr kumimoji="0" lang="zh-CN" altLang="en-US" smtClean="0"/>
              <a:t>第二级</a:t>
            </a:r>
            <a:endParaRPr kumimoji="0" lang="zh-CN" altLang="en-US" smtClean="0"/>
          </a:p>
          <a:p>
            <a:pPr lvl="2" eaLnBrk="1" latinLnBrk="0" hangingPunct="1"/>
            <a:r>
              <a:rPr kumimoji="0" lang="zh-CN" altLang="en-US" smtClean="0"/>
              <a:t>第三级</a:t>
            </a:r>
            <a:endParaRPr kumimoji="0" lang="zh-CN" altLang="en-US" smtClean="0"/>
          </a:p>
          <a:p>
            <a:pPr lvl="3" eaLnBrk="1" latinLnBrk="0" hangingPunct="1"/>
            <a:r>
              <a:rPr kumimoji="0" lang="zh-CN" altLang="en-US" smtClean="0"/>
              <a:t>第四级</a:t>
            </a:r>
            <a:endParaRPr kumimoji="0" lang="zh-CN" altLang="en-US" smtClean="0"/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24" name="日期占位符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</a:lstStyle>
          <a:p>
            <a:fld id="{A09375F7-0F8A-4AE6-B774-1638B90122EB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endParaRPr lang="zh-CN" altLang="en-US"/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fld id="{B427F744-B7C2-4CF7-9016-71B72B635EEF}" type="slidenum">
              <a:rPr lang="zh-CN" altLang="en-US" smtClean="0"/>
            </a:fld>
            <a:endParaRPr lang="zh-CN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83210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 panose="05020102010507070707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490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 panose="020B0604030504040204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7095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 panose="05020102010507070707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990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 panose="05020102010507070707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575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 panose="05020102010507070707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 panose="05020102010507070707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894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 panose="05020102010507070707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 panose="05020102010507070707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42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 panose="05020102010507070707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1" Type="http://schemas.openxmlformats.org/officeDocument/2006/relationships/hyperlink" Target="http://spro.so.com/searchthrow/api/midpage/throw?ls=sn2343085&amp;q=%E7%B4%A0%E6%8F%8F%E5%85%A5%E9%97%A8&amp;lmid=3a3c0f6cb6c6a6fa&amp;mid=9e86d2abdfacffa3fc8623a5fe2acaec&amp;huid=11J1StueY0g+LpdOYHF+GFz5DTF83imOkHFcQIuzfl4ks=&amp;lm_extend=ctype:23|lmbid:24,15,42,34,62,71,83,8,9,111|jt:2|maxbid:4456453,4456713,4456961,4456457,4390928,4390930,4390951|sadspace:&amp;ctype=23&amp;rurl=https://www.360kuai.com/pc/9c5be95bae67493e0?cota=4&amp;kuai_so=1&amp;tj_url=so_rec&amp;sign=360_57c3bbd1&amp;refer_scene=so_1&amp;bucket_id=24,15,42,34,62,71,83,8,9,111&amp;lmsid=3a3c0f6cb6c6a6fa&amp;ism=2&amp;seq=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b="1" dirty="0" smtClean="0"/>
              <a:t>素描陶瓷器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CN" b="1" dirty="0" smtClean="0"/>
          </a:p>
          <a:p>
            <a:endParaRPr lang="en-US" altLang="zh-CN" b="1" dirty="0" smtClean="0"/>
          </a:p>
          <a:p>
            <a:r>
              <a:rPr lang="en-US" altLang="zh-CN" sz="3600" b="1" dirty="0" smtClean="0"/>
              <a:t>               </a:t>
            </a:r>
            <a:r>
              <a:rPr lang="zh-CN" altLang="en-US" sz="3600" b="1" dirty="0" smtClean="0"/>
              <a:t>罐子的画法</a:t>
            </a:r>
            <a:endParaRPr lang="zh-CN" altLang="en-US" sz="3600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b="1" dirty="0" smtClean="0"/>
              <a:t>素描罐子的画法解析图</a:t>
            </a:r>
            <a:r>
              <a:rPr lang="en-US" b="1" dirty="0" smtClean="0"/>
              <a:t>2</a:t>
            </a:r>
            <a:br>
              <a:rPr lang="zh-CN" altLang="en-US" dirty="0" smtClean="0"/>
            </a:br>
            <a:endParaRPr lang="zh-CN" altLang="en-US" dirty="0"/>
          </a:p>
        </p:txBody>
      </p:sp>
      <p:pic>
        <p:nvPicPr>
          <p:cNvPr id="4" name="内容占位符 3" descr="https://p0.ssl.qhimgs4.com/t01b95b57a283f50810.jpg"/>
          <p:cNvPicPr>
            <a:picLocks noGrp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1000100" y="1071546"/>
            <a:ext cx="8143900" cy="5786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画出瓷瓶内在的结构线，结构线所在的地方一定是瓷瓶转折最强烈的地方。</a:t>
            </a:r>
            <a:endParaRPr lang="zh-CN" altLang="en-US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b="1" dirty="0" smtClean="0"/>
              <a:t>素描罐子的画法解析图</a:t>
            </a:r>
            <a:r>
              <a:rPr lang="en-US" b="1" dirty="0" smtClean="0"/>
              <a:t>3</a:t>
            </a:r>
            <a:br>
              <a:rPr lang="zh-CN" altLang="en-US" dirty="0" smtClean="0"/>
            </a:br>
            <a:endParaRPr lang="zh-CN" altLang="en-US" dirty="0"/>
          </a:p>
        </p:txBody>
      </p:sp>
      <p:pic>
        <p:nvPicPr>
          <p:cNvPr id="4" name="内容占位符 3" descr="https://p0.ssl.qhimgs4.com/t010f1660b913ddec06.jpg"/>
          <p:cNvPicPr>
            <a:picLocks noGrp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1000100" y="928670"/>
            <a:ext cx="8143900" cy="592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画出瓶子的经线，经纬线是用来表现瓷瓶内在结构最主要的线，千万不要成画明暗交界线。</a:t>
            </a:r>
            <a:endParaRPr lang="zh-CN" altLang="en-US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b="1" dirty="0" smtClean="0"/>
              <a:t>素描罐子的画法解析图</a:t>
            </a:r>
            <a:r>
              <a:rPr lang="en-US" b="1" dirty="0" smtClean="0"/>
              <a:t>4</a:t>
            </a:r>
            <a:br>
              <a:rPr lang="zh-CN" altLang="en-US" dirty="0" smtClean="0"/>
            </a:br>
            <a:endParaRPr lang="zh-CN" altLang="en-US" dirty="0"/>
          </a:p>
        </p:txBody>
      </p:sp>
      <p:pic>
        <p:nvPicPr>
          <p:cNvPr id="4" name="内容占位符 3" descr="https://p0.ssl.qhimgs4.com/t018e81ebd8ab622528.jpg"/>
          <p:cNvPicPr>
            <a:picLocks noGrp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1071538" y="857232"/>
            <a:ext cx="8072462" cy="600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加强瓷瓶表面线条的表现力，加强线条宽窄、轻重、虚实</a:t>
            </a:r>
            <a:r>
              <a:rPr lang="en-US" altLang="zh-CN" dirty="0" smtClean="0"/>
              <a:t>……</a:t>
            </a:r>
            <a:r>
              <a:rPr lang="zh-CN" altLang="en-US" dirty="0" smtClean="0"/>
              <a:t>的对比关系。虽然线条之间要有对比关系，但是总的来说需要统一成一个和谐的整体。</a:t>
            </a:r>
            <a:endParaRPr lang="zh-CN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b="1" dirty="0" smtClean="0"/>
              <a:t>素描罐子的画法解析图</a:t>
            </a:r>
            <a:r>
              <a:rPr lang="en-US" b="1" dirty="0" smtClean="0"/>
              <a:t>5</a:t>
            </a:r>
            <a:br>
              <a:rPr lang="zh-CN" altLang="en-US" dirty="0" smtClean="0"/>
            </a:br>
            <a:endParaRPr lang="zh-CN" altLang="en-US" dirty="0"/>
          </a:p>
        </p:txBody>
      </p:sp>
      <p:pic>
        <p:nvPicPr>
          <p:cNvPr id="4" name="内容占位符 3" descr="https://p0.ssl.qhimgs4.com/t015c496da8c7516307.jpg"/>
          <p:cNvPicPr>
            <a:picLocks noGrp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1071538" y="1000108"/>
            <a:ext cx="8072462" cy="5857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瓷瓶结构素描完成图。</a:t>
            </a:r>
            <a:endParaRPr lang="zh-CN" altLang="en-US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 descr="罐子2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400300" y="-55245"/>
            <a:ext cx="4961890" cy="695706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 descr="罐子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335530" y="59690"/>
            <a:ext cx="5090160" cy="67691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 descr="罐子6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435735" y="76835"/>
            <a:ext cx="7136130" cy="718058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画素描罐子还是非常简单的，重要的是把圆的罐子看成是一个块面结构的方形，用块面的观察和表现手法去画罐子</a:t>
            </a:r>
            <a:endParaRPr lang="zh-CN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 descr="https://p3.ssl.qhimgs0.com/sdm/300_300_/t012dc660778c770929.jpg">
            <a:hlinkClick r:id="rId1" tgtFrame="&quot;_blank&quot;"/>
          </p:cNvPr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0"/>
            <a:ext cx="807246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了解了罐子的画法，其实其它静物或素描自然也会有一些认识，因为道理都是相通，只是物体的材质、细节结构、光影等发生了变化。</a:t>
            </a:r>
            <a:endParaRPr lang="zh-CN" altLang="en-US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b="1" dirty="0" smtClean="0"/>
              <a:t>素描罐子的画法解析图</a:t>
            </a:r>
            <a:r>
              <a:rPr lang="en-US" b="1" dirty="0" smtClean="0"/>
              <a:t>1</a:t>
            </a:r>
            <a:br>
              <a:rPr lang="zh-CN" altLang="en-US" dirty="0" smtClean="0"/>
            </a:br>
            <a:endParaRPr lang="zh-CN" altLang="en-US" dirty="0"/>
          </a:p>
        </p:txBody>
      </p:sp>
      <p:pic>
        <p:nvPicPr>
          <p:cNvPr id="4" name="内容占位符 3" descr="https://p0.ssl.qhimgs4.com/t0155b45ebef6edd360.jpg"/>
          <p:cNvPicPr>
            <a:picLocks noGrp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1000100" y="1000108"/>
            <a:ext cx="8143900" cy="5857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只要掌握了方法，第一步</a:t>
            </a:r>
            <a:r>
              <a:rPr lang="zh-CN" altLang="en-US" dirty="0" smtClean="0"/>
              <a:t>与静物水果的</a:t>
            </a:r>
            <a:r>
              <a:rPr lang="zh-CN" altLang="en-US" dirty="0" smtClean="0"/>
              <a:t>画法一样，先用感性的方法画出瓷瓶的雏形，再用理性的方法画出瓷瓶准确外形。</a:t>
            </a:r>
            <a:endParaRPr lang="zh-CN" altLang="en-US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396</Words>
  <Application>WPS 演示</Application>
  <PresentationFormat>全屏显示(4:3)</PresentationFormat>
  <Paragraphs>35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9" baseType="lpstr">
      <vt:lpstr>Arial</vt:lpstr>
      <vt:lpstr>宋体</vt:lpstr>
      <vt:lpstr>Wingdings</vt:lpstr>
      <vt:lpstr>Wingdings 2</vt:lpstr>
      <vt:lpstr>Verdana</vt:lpstr>
      <vt:lpstr>Gill Sans MT</vt:lpstr>
      <vt:lpstr>华文中宋</vt:lpstr>
      <vt:lpstr>微软雅黑</vt:lpstr>
      <vt:lpstr>Arial Unicode MS</vt:lpstr>
      <vt:lpstr>Calibri</vt:lpstr>
      <vt:lpstr>夏至</vt:lpstr>
      <vt:lpstr>素描陶瓷器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素描罐子的画法解析图1 </vt:lpstr>
      <vt:lpstr>PowerPoint 演示文稿</vt:lpstr>
      <vt:lpstr>素描罐子的画法解析图2 </vt:lpstr>
      <vt:lpstr>PowerPoint 演示文稿</vt:lpstr>
      <vt:lpstr>素描罐子的画法解析图3 </vt:lpstr>
      <vt:lpstr>PowerPoint 演示文稿</vt:lpstr>
      <vt:lpstr>素描罐子的画法解析图4 </vt:lpstr>
      <vt:lpstr>PowerPoint 演示文稿</vt:lpstr>
      <vt:lpstr>素描罐子的画法解析图5 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素描陶瓷器</dc:title>
  <dc:creator>Windows 用户</dc:creator>
  <cp:lastModifiedBy>Lenovo</cp:lastModifiedBy>
  <cp:revision>4</cp:revision>
  <dcterms:created xsi:type="dcterms:W3CDTF">2019-12-07T14:31:00Z</dcterms:created>
  <dcterms:modified xsi:type="dcterms:W3CDTF">2019-12-07T15:10:34Z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2052-11.1.0.9305</vt:lpwstr>
  </property>
</Properties>
</file>