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806" r:id="rId3"/>
    <p:sldId id="807" r:id="rId4"/>
    <p:sldId id="808" r:id="rId5"/>
    <p:sldId id="809" r:id="rId6"/>
    <p:sldId id="810" r:id="rId7"/>
    <p:sldId id="811" r:id="rId8"/>
    <p:sldId id="812" r:id="rId9"/>
    <p:sldId id="813" r:id="rId10"/>
    <p:sldId id="814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20000"/>
      </a:spcBef>
      <a:spcAft>
        <a:spcPct val="0"/>
      </a:spcAft>
      <a:buNone/>
      <a:defRPr sz="2800" b="1" i="0" u="none" kern="1200" baseline="0">
        <a:solidFill>
          <a:srgbClr val="000000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6600"/>
    <a:srgbClr val="008000"/>
    <a:srgbClr val="66FFFF"/>
    <a:srgbClr val="FFFF00"/>
    <a:srgbClr val="0000FF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09"/>
    <p:restoredTop sz="94634"/>
  </p:normalViewPr>
  <p:slideViewPr>
    <p:cSldViewPr snapToObjects="1" showGuides="1">
      <p:cViewPr varScale="1">
        <p:scale>
          <a:sx n="73" d="100"/>
          <a:sy n="73" d="100"/>
        </p:scale>
        <p:origin x="-1158" y="-102"/>
      </p:cViewPr>
      <p:guideLst>
        <p:guide orient="horz" pos="3312"/>
        <p:guide pos="1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22.wmf"/><Relationship Id="rId8" Type="http://schemas.openxmlformats.org/officeDocument/2006/relationships/image" Target="../media/image21.wmf"/><Relationship Id="rId7" Type="http://schemas.openxmlformats.org/officeDocument/2006/relationships/image" Target="../media/image20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9" Type="http://schemas.openxmlformats.org/officeDocument/2006/relationships/image" Target="../media/image21.wmf"/><Relationship Id="rId8" Type="http://schemas.openxmlformats.org/officeDocument/2006/relationships/image" Target="../media/image20.wmf"/><Relationship Id="rId7" Type="http://schemas.openxmlformats.org/officeDocument/2006/relationships/image" Target="../media/image19.wmf"/><Relationship Id="rId6" Type="http://schemas.openxmlformats.org/officeDocument/2006/relationships/image" Target="../media/image1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4" Type="http://schemas.openxmlformats.org/officeDocument/2006/relationships/image" Target="../media/image34.wmf"/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5954" name="页眉占位符 12595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125955" name="日期占位符 12595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b="0" strike="noStrike" noProof="1" dirty="0"/>
          </a:p>
        </p:txBody>
      </p:sp>
      <p:sp>
        <p:nvSpPr>
          <p:cNvPr id="125956" name="页脚占位符 12595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125957" name="灯片编号占位符 12595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b="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8370" name="页眉占位符 5836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8371" name="日期占位符 58370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b="0" strike="noStrike" noProof="1" dirty="0"/>
          </a:p>
        </p:txBody>
      </p:sp>
      <p:sp>
        <p:nvSpPr>
          <p:cNvPr id="14340" name="幻灯片图像占位符 58371"/>
          <p:cNvSpPr>
            <a:spLocks noTextEdit="1"/>
          </p:cNvSpPr>
          <p:nvPr>
            <p:ph type="sldImg"/>
          </p:nvPr>
        </p:nvSpPr>
        <p:spPr>
          <a:xfrm>
            <a:off x="1125538" y="611188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341" name="文本占位符 58372"/>
          <p:cNvSpPr>
            <a:spLocks noGrp="1"/>
          </p:cNvSpPr>
          <p:nvPr>
            <p:ph type="body" sz="quarter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8374" name="页脚占位符 58373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8375" name="灯片编号占位符 58374"/>
          <p:cNvSpPr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b="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矩形 646150">
            <a:hlinkClick r:id="" action="ppaction://hlinkshowjump?jump=previousslide"/>
          </p:cNvPr>
          <p:cNvSpPr/>
          <p:nvPr userDrawn="1"/>
        </p:nvSpPr>
        <p:spPr>
          <a:xfrm>
            <a:off x="6388100" y="6286500"/>
            <a:ext cx="673100" cy="381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1" name="文本框 646151"/>
          <p:cNvSpPr txBox="1"/>
          <p:nvPr userDrawn="1"/>
        </p:nvSpPr>
        <p:spPr>
          <a:xfrm>
            <a:off x="-36512" y="6477000"/>
            <a:ext cx="1152525" cy="336550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spAutoFit/>
          </a:bodyPr>
          <a:p>
            <a:pPr lvl="0" algn="r">
              <a:spcBef>
                <a:spcPct val="50000"/>
              </a:spcBef>
            </a:pPr>
            <a:r>
              <a:rPr lang="zh-CN" altLang="en-US" sz="16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线性代数</a:t>
            </a:r>
            <a:endParaRPr lang="zh-CN" altLang="en-US" sz="1600" dirty="0">
              <a:solidFill>
                <a:srgbClr val="00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sp>
        <p:nvSpPr>
          <p:cNvPr id="2052" name="文本框 646152"/>
          <p:cNvSpPr txBox="1"/>
          <p:nvPr userDrawn="1"/>
        </p:nvSpPr>
        <p:spPr>
          <a:xfrm>
            <a:off x="7794625" y="115888"/>
            <a:ext cx="1187450" cy="366712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spAutoFit/>
          </a:bodyPr>
          <a:p>
            <a:pPr lvl="0" algn="r">
              <a:spcBef>
                <a:spcPct val="50000"/>
              </a:spcBef>
            </a:pPr>
            <a:r>
              <a:rPr lang="zh-CN" alt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华文行楷" pitchFamily="2" charset="-122"/>
              </a:rPr>
              <a:t>郑州大学</a:t>
            </a:r>
            <a:endParaRPr lang="zh-CN" altLang="en-US" sz="1800" dirty="0">
              <a:solidFill>
                <a:schemeClr val="tx1"/>
              </a:solidFill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646146" name="标题 646145"/>
          <p:cNvSpPr>
            <a:spLocks noGrp="1" noRot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buClrTx/>
              <a:buSzTx/>
              <a:buFontTx/>
              <a:defRPr/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646147" name="副标题 646146"/>
          <p:cNvSpPr>
            <a:spLocks noGrp="1" noRot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accent2"/>
              </a:buClr>
              <a:buSzPct val="8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hlink"/>
              </a:buClr>
              <a:buSzPct val="8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90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hlink"/>
              </a:buClr>
              <a:buSzPct val="85000"/>
              <a:buFont typeface="Wingdings" panose="05000000000000000000" pitchFamily="2" charset="2"/>
              <a:buNone/>
              <a:defRPr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646148" name="日期占位符 646147"/>
          <p:cNvSpPr>
            <a:spLocks noGrp="1"/>
          </p:cNvSpPr>
          <p:nvPr>
            <p:ph type="dt" sz="half" idx="2"/>
          </p:nvPr>
        </p:nvSpPr>
        <p:spPr>
          <a:xfrm>
            <a:off x="301625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 b="0">
                <a:latin typeface="Arial" panose="020B0604020202020204" pitchFamily="34" charset="0"/>
              </a:defRPr>
            </a:lvl1pPr>
          </a:lstStyle>
          <a:p>
            <a:pPr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46149" name="页脚占位符 646148"/>
          <p:cNvSpPr>
            <a:spLocks noGrp="1"/>
          </p:cNvSpPr>
          <p:nvPr>
            <p:ph type="ftr" sz="quarter" idx="3"/>
          </p:nvPr>
        </p:nvSpPr>
        <p:spPr>
          <a:xfrm>
            <a:off x="3124200" y="6076950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 b="0">
                <a:latin typeface="Arial" panose="020B0604020202020204" pitchFamily="34" charset="0"/>
              </a:defRPr>
            </a:lvl1pPr>
          </a:lstStyle>
          <a:p>
            <a:pPr fontAlgn="base"/>
            <a:endParaRPr lang="zh-CN" altLang="en-US" strike="noStrike" noProof="1" dirty="0"/>
          </a:p>
        </p:txBody>
      </p:sp>
      <p:sp>
        <p:nvSpPr>
          <p:cNvPr id="646150" name="灯片编号占位符 646149"/>
          <p:cNvSpPr>
            <a:spLocks noGrp="1"/>
          </p:cNvSpPr>
          <p:nvPr>
            <p:ph type="sldNum" sz="quarter" idx="4"/>
          </p:nvPr>
        </p:nvSpPr>
        <p:spPr>
          <a:xfrm>
            <a:off x="6553200" y="607695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1981200"/>
            <a:ext cx="8540750" cy="38862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9569" y="404813"/>
            <a:ext cx="2135981" cy="546258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404813"/>
            <a:ext cx="6284119" cy="546258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981200"/>
            <a:ext cx="8540750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84968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0583" y="1981200"/>
            <a:ext cx="4184968" cy="38862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404813"/>
            <a:ext cx="854075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301625" y="6019800"/>
            <a:ext cx="2289175" cy="476250"/>
          </a:xfrm>
        </p:spPr>
        <p:txBody>
          <a:bodyPr/>
          <a:lstStyle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476250"/>
          </a:xfrm>
        </p:spPr>
        <p:txBody>
          <a:bodyPr/>
          <a:lstStyle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" Target="../slides/slide1.xml"/><Relationship Id="rId15" Type="http://schemas.openxmlformats.org/officeDocument/2006/relationships/image" Target="../media/image6.png"/><Relationship Id="rId14" Type="http://schemas.openxmlformats.org/officeDocument/2006/relationships/image" Target="../media/image5.png"/><Relationship Id="rId13" Type="http://schemas.openxmlformats.org/officeDocument/2006/relationships/image" Target="../media/image4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45126" name="灯片编号占位符 645125"/>
          <p:cNvSpPr>
            <a:spLocks noGrp="1"/>
          </p:cNvSpPr>
          <p:nvPr>
            <p:ph type="sldNum" sz="quarter" idx="4"/>
          </p:nvPr>
        </p:nvSpPr>
        <p:spPr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1027" name="矩形 645126">
            <a:hlinkClick r:id="" action="ppaction://hlinkshowjump?jump=previousslide"/>
          </p:cNvPr>
          <p:cNvSpPr/>
          <p:nvPr userDrawn="1"/>
        </p:nvSpPr>
        <p:spPr>
          <a:xfrm>
            <a:off x="6388100" y="6286500"/>
            <a:ext cx="673100" cy="381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8" name="文本框 645127"/>
          <p:cNvSpPr txBox="1"/>
          <p:nvPr userDrawn="1"/>
        </p:nvSpPr>
        <p:spPr>
          <a:xfrm>
            <a:off x="-36512" y="6477000"/>
            <a:ext cx="1152525" cy="336550"/>
          </a:xfrm>
          <a:prstGeom prst="rect">
            <a:avLst/>
          </a:prstGeom>
          <a:noFill/>
          <a:ln w="28575">
            <a:noFill/>
          </a:ln>
        </p:spPr>
        <p:txBody>
          <a:bodyPr anchor="t">
            <a:spAutoFit/>
          </a:bodyPr>
          <a:p>
            <a:pPr lvl="0" algn="r">
              <a:spcBef>
                <a:spcPct val="50000"/>
              </a:spcBef>
            </a:pPr>
            <a:r>
              <a:rPr lang="zh-CN" altLang="en-US" sz="16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</a:rPr>
              <a:t>线性代数</a:t>
            </a:r>
            <a:endParaRPr lang="zh-CN" altLang="en-US" sz="1600" dirty="0">
              <a:solidFill>
                <a:srgbClr val="0000FF"/>
              </a:solidFill>
              <a:latin typeface="Times New Roman" panose="02020603050405020304" pitchFamily="18" charset="0"/>
              <a:ea typeface="楷体_GB2312" panose="02010609030101010101" pitchFamily="49" charset="-122"/>
            </a:endParaRPr>
          </a:p>
        </p:txBody>
      </p:sp>
      <p:pic>
        <p:nvPicPr>
          <p:cNvPr id="1029" name="图片 1" descr="2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800225" cy="622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0" name="Picture 9"/>
          <p:cNvPicPr>
            <a:picLocks noChangeAspect="1"/>
          </p:cNvPicPr>
          <p:nvPr userDrawn="1"/>
        </p:nvPicPr>
        <p:blipFill>
          <a:blip r:embed="rId14">
            <a:lum bright="41992"/>
          </a:blip>
          <a:stretch>
            <a:fillRect/>
          </a:stretch>
        </p:blipFill>
        <p:spPr>
          <a:xfrm>
            <a:off x="6427788" y="5454650"/>
            <a:ext cx="2716212" cy="927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1" name="Picture 13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6381750"/>
            <a:ext cx="9144000" cy="4587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4" name="Text Box 44"/>
          <p:cNvSpPr txBox="1">
            <a:spLocks noChangeArrowheads="1"/>
          </p:cNvSpPr>
          <p:nvPr userDrawn="1"/>
        </p:nvSpPr>
        <p:spPr bwMode="auto">
          <a:xfrm>
            <a:off x="4983163" y="6461125"/>
            <a:ext cx="1938338" cy="3968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E4E4562-307D-454F-AEF1-820426C986D4}" type="datetime3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2000" b="0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3" name="Text Box 15"/>
          <p:cNvSpPr txBox="1"/>
          <p:nvPr userDrawn="1"/>
        </p:nvSpPr>
        <p:spPr>
          <a:xfrm>
            <a:off x="8742363" y="6453188"/>
            <a:ext cx="582612" cy="336550"/>
          </a:xfrm>
          <a:prstGeom prst="rect">
            <a:avLst/>
          </a:prstGeom>
          <a:noFill/>
          <a:ln w="9525">
            <a:noFill/>
          </a:ln>
        </p:spPr>
        <p:txBody>
          <a:bodyPr lIns="91418" tIns="45709" rIns="91418" bIns="45709" anchor="t">
            <a:spAutoFit/>
          </a:bodyPr>
          <a:p>
            <a:pPr lvl="0"/>
            <a:fld id="{9A0DB2DC-4C9A-4742-B13C-FB6460FD3503}" type="slidenum">
              <a:rPr lang="en-US" altLang="zh-CN" sz="1600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</a:fld>
            <a:endParaRPr lang="en-US" altLang="zh-CN" sz="1600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62" name="AutoShape 22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8027988" y="6524625"/>
            <a:ext cx="215900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  <p:sp>
        <p:nvSpPr>
          <p:cNvPr id="10263" name="AutoShape 23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7740650" y="6524625"/>
            <a:ext cx="215900" cy="2159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  <p:sp>
        <p:nvSpPr>
          <p:cNvPr id="10264" name="AutoShape 24">
            <a:hlinkClick r:id="rId16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8316913" y="6524625"/>
            <a:ext cx="215900" cy="2159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</a:ln>
          <a:effectLst/>
        </p:spPr>
        <p:txBody>
          <a:bodyPr wrap="none" anchor="ctr"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5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仿宋_GB2312" panose="02010609030101010101" pitchFamily="49" charset="-122"/>
              <a:ea typeface="仿宋_GB2312" panose="02010609030101010101" pitchFamily="49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None/>
        <a:defRPr sz="2800" b="1" i="0" u="none" kern="1200" baseline="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11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8.wmf"/><Relationship Id="rId14" Type="http://schemas.openxmlformats.org/officeDocument/2006/relationships/vmlDrawing" Target="../drawings/vmlDrawing1.vml"/><Relationship Id="rId13" Type="http://schemas.openxmlformats.org/officeDocument/2006/relationships/slideLayout" Target="../slideLayouts/slideLayout6.xml"/><Relationship Id="rId12" Type="http://schemas.openxmlformats.org/officeDocument/2006/relationships/image" Target="../media/image13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image" Target="../media/image17.w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16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23" Type="http://schemas.openxmlformats.org/officeDocument/2006/relationships/vmlDrawing" Target="../drawings/vmlDrawing2.vml"/><Relationship Id="rId22" Type="http://schemas.openxmlformats.org/officeDocument/2006/relationships/slideLayout" Target="../slideLayouts/slideLayout7.xml"/><Relationship Id="rId21" Type="http://schemas.openxmlformats.org/officeDocument/2006/relationships/oleObject" Target="../embeddings/oleObject18.bin"/><Relationship Id="rId20" Type="http://schemas.openxmlformats.org/officeDocument/2006/relationships/oleObject" Target="../embeddings/oleObject17.bin"/><Relationship Id="rId2" Type="http://schemas.openxmlformats.org/officeDocument/2006/relationships/image" Target="../media/image14.wmf"/><Relationship Id="rId19" Type="http://schemas.openxmlformats.org/officeDocument/2006/relationships/image" Target="../media/image22.wmf"/><Relationship Id="rId18" Type="http://schemas.openxmlformats.org/officeDocument/2006/relationships/oleObject" Target="../embeddings/oleObject16.bin"/><Relationship Id="rId17" Type="http://schemas.openxmlformats.org/officeDocument/2006/relationships/image" Target="../media/image21.wmf"/><Relationship Id="rId16" Type="http://schemas.openxmlformats.org/officeDocument/2006/relationships/oleObject" Target="../embeddings/oleObject15.bin"/><Relationship Id="rId15" Type="http://schemas.openxmlformats.org/officeDocument/2006/relationships/image" Target="../media/image20.wmf"/><Relationship Id="rId14" Type="http://schemas.openxmlformats.org/officeDocument/2006/relationships/oleObject" Target="../embeddings/oleObject14.bin"/><Relationship Id="rId13" Type="http://schemas.openxmlformats.org/officeDocument/2006/relationships/image" Target="../media/image19.wmf"/><Relationship Id="rId12" Type="http://schemas.openxmlformats.org/officeDocument/2006/relationships/oleObject" Target="../embeddings/oleObject13.bin"/><Relationship Id="rId11" Type="http://schemas.openxmlformats.org/officeDocument/2006/relationships/oleObject" Target="../embeddings/oleObject12.bin"/><Relationship Id="rId10" Type="http://schemas.openxmlformats.org/officeDocument/2006/relationships/image" Target="../media/image18.wmf"/><Relationship Id="rId1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.bin"/><Relationship Id="rId8" Type="http://schemas.openxmlformats.org/officeDocument/2006/relationships/image" Target="../media/image26.wmf"/><Relationship Id="rId7" Type="http://schemas.openxmlformats.org/officeDocument/2006/relationships/oleObject" Target="../embeddings/oleObject22.bin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20" Type="http://schemas.openxmlformats.org/officeDocument/2006/relationships/vmlDrawing" Target="../drawings/vmlDrawing3.vml"/><Relationship Id="rId2" Type="http://schemas.openxmlformats.org/officeDocument/2006/relationships/image" Target="../media/image23.wmf"/><Relationship Id="rId19" Type="http://schemas.openxmlformats.org/officeDocument/2006/relationships/slideLayout" Target="../slideLayouts/slideLayout7.xml"/><Relationship Id="rId18" Type="http://schemas.openxmlformats.org/officeDocument/2006/relationships/image" Target="../media/image21.wmf"/><Relationship Id="rId17" Type="http://schemas.openxmlformats.org/officeDocument/2006/relationships/oleObject" Target="../embeddings/oleObject27.bin"/><Relationship Id="rId16" Type="http://schemas.openxmlformats.org/officeDocument/2006/relationships/image" Target="../media/image20.wmf"/><Relationship Id="rId15" Type="http://schemas.openxmlformats.org/officeDocument/2006/relationships/oleObject" Target="../embeddings/oleObject26.bin"/><Relationship Id="rId14" Type="http://schemas.openxmlformats.org/officeDocument/2006/relationships/image" Target="../media/image19.wmf"/><Relationship Id="rId13" Type="http://schemas.openxmlformats.org/officeDocument/2006/relationships/oleObject" Target="../embeddings/oleObject25.bin"/><Relationship Id="rId12" Type="http://schemas.openxmlformats.org/officeDocument/2006/relationships/image" Target="../media/image18.wmf"/><Relationship Id="rId11" Type="http://schemas.openxmlformats.org/officeDocument/2006/relationships/oleObject" Target="../embeddings/oleObject24.bin"/><Relationship Id="rId10" Type="http://schemas.openxmlformats.org/officeDocument/2006/relationships/image" Target="../media/image27.wmf"/><Relationship Id="rId1" Type="http://schemas.openxmlformats.org/officeDocument/2006/relationships/oleObject" Target="../embeddings/oleObject1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4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9.wmf"/><Relationship Id="rId3" Type="http://schemas.openxmlformats.org/officeDocument/2006/relationships/oleObject" Target="../embeddings/oleObject29.bin"/><Relationship Id="rId2" Type="http://schemas.openxmlformats.org/officeDocument/2006/relationships/image" Target="../media/image28.wmf"/><Relationship Id="rId1" Type="http://schemas.openxmlformats.org/officeDocument/2006/relationships/oleObject" Target="../embeddings/oleObject28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34.wmf"/><Relationship Id="rId7" Type="http://schemas.openxmlformats.org/officeDocument/2006/relationships/oleObject" Target="../embeddings/oleObject34.bin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Relationship Id="rId3" Type="http://schemas.openxmlformats.org/officeDocument/2006/relationships/oleObject" Target="../embeddings/oleObject32.bin"/><Relationship Id="rId2" Type="http://schemas.openxmlformats.org/officeDocument/2006/relationships/image" Target="../media/image31.wmf"/><Relationship Id="rId10" Type="http://schemas.openxmlformats.org/officeDocument/2006/relationships/vmlDrawing" Target="../drawings/vmlDrawing5.vml"/><Relationship Id="rId1" Type="http://schemas.openxmlformats.org/officeDocument/2006/relationships/oleObject" Target="../embeddings/oleObject31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9.bin"/><Relationship Id="rId8" Type="http://schemas.openxmlformats.org/officeDocument/2006/relationships/image" Target="../media/image38.wmf"/><Relationship Id="rId7" Type="http://schemas.openxmlformats.org/officeDocument/2006/relationships/oleObject" Target="../embeddings/oleObject38.bin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6.wmf"/><Relationship Id="rId3" Type="http://schemas.openxmlformats.org/officeDocument/2006/relationships/oleObject" Target="../embeddings/oleObject36.bin"/><Relationship Id="rId2" Type="http://schemas.openxmlformats.org/officeDocument/2006/relationships/image" Target="../media/image35.wmf"/><Relationship Id="rId12" Type="http://schemas.openxmlformats.org/officeDocument/2006/relationships/vmlDrawing" Target="../drawings/vmlDrawing6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39.wmf"/><Relationship Id="rId1" Type="http://schemas.openxmlformats.org/officeDocument/2006/relationships/oleObject" Target="../embeddings/oleObject3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7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1.wmf"/><Relationship Id="rId3" Type="http://schemas.openxmlformats.org/officeDocument/2006/relationships/oleObject" Target="../embeddings/oleObject41.bin"/><Relationship Id="rId2" Type="http://schemas.openxmlformats.org/officeDocument/2006/relationships/image" Target="../media/image40.wmf"/><Relationship Id="rId1" Type="http://schemas.openxmlformats.org/officeDocument/2006/relationships/oleObject" Target="../embeddings/oleObject4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8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4.wmf"/><Relationship Id="rId3" Type="http://schemas.openxmlformats.org/officeDocument/2006/relationships/oleObject" Target="../embeddings/oleObject44.bin"/><Relationship Id="rId2" Type="http://schemas.openxmlformats.org/officeDocument/2006/relationships/image" Target="../media/image43.wmf"/><Relationship Id="rId1" Type="http://schemas.openxmlformats.org/officeDocument/2006/relationships/oleObject" Target="../embeddings/oleObject4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8545" name="灯片编号占位符 1"/>
          <p:cNvSpPr/>
          <p:nvPr>
            <p:ph type="sldNum" sz="quarter" idx="12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14786" name="矩形 1014785"/>
          <p:cNvSpPr/>
          <p:nvPr/>
        </p:nvSpPr>
        <p:spPr>
          <a:xfrm>
            <a:off x="3141663" y="188913"/>
            <a:ext cx="2009775" cy="8239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algn="ctr" fontAlgn="base">
              <a:spcBef>
                <a:spcPct val="0"/>
              </a:spcBef>
            </a:pPr>
            <a:r>
              <a:rPr lang="zh-CN" altLang="en-US" sz="4800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第五章</a:t>
            </a:r>
            <a:endParaRPr lang="zh-CN" altLang="en-US" sz="4800" strike="noStrike" noProof="1" dirty="0">
              <a:solidFill>
                <a:schemeClr val="tx1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1014787" name="矩形 1014786"/>
          <p:cNvSpPr/>
          <p:nvPr/>
        </p:nvSpPr>
        <p:spPr>
          <a:xfrm>
            <a:off x="2195513" y="939800"/>
            <a:ext cx="5688013" cy="823913"/>
          </a:xfrm>
          <a:prstGeom prst="rect">
            <a:avLst/>
          </a:prstGeom>
          <a:noFill/>
          <a:ln w="38100">
            <a:noFill/>
          </a:ln>
        </p:spPr>
        <p:txBody>
          <a:bodyPr lIns="90000" tIns="46800" rIns="90000" bIns="46800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z="4800" strike="noStrike" noProof="1" dirty="0">
                <a:solidFill>
                  <a:schemeClr val="tx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相似矩阵及二次型</a:t>
            </a:r>
            <a:r>
              <a:rPr lang="zh-CN" altLang="en-US" sz="3600" strike="noStrike" noProof="1" dirty="0">
                <a:solidFill>
                  <a:schemeClr val="bg2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 </a:t>
            </a:r>
            <a:endParaRPr lang="zh-CN" altLang="en-US" sz="3600" strike="noStrike" noProof="1" dirty="0">
              <a:solidFill>
                <a:schemeClr val="bg2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行楷" pitchFamily="2" charset="-122"/>
            </a:endParaRPr>
          </a:p>
        </p:txBody>
      </p:sp>
      <p:sp>
        <p:nvSpPr>
          <p:cNvPr id="1014788" name="矩形 1014787"/>
          <p:cNvSpPr/>
          <p:nvPr/>
        </p:nvSpPr>
        <p:spPr>
          <a:xfrm>
            <a:off x="1476375" y="3870325"/>
            <a:ext cx="40925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5.4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对称矩阵的对角化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1014789" name="矩形 1014788"/>
          <p:cNvSpPr/>
          <p:nvPr/>
        </p:nvSpPr>
        <p:spPr>
          <a:xfrm>
            <a:off x="1476375" y="3000375"/>
            <a:ext cx="2670175" cy="733425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5.3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相似矩阵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1014790" name="矩形 1014789"/>
          <p:cNvSpPr/>
          <p:nvPr/>
        </p:nvSpPr>
        <p:spPr>
          <a:xfrm>
            <a:off x="1476375" y="2332038"/>
            <a:ext cx="5159375" cy="733425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lnSpc>
                <a:spcPct val="150000"/>
              </a:lnSpc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5.2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方阵的特征值与特征向量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1014791" name="矩形 1014790"/>
          <p:cNvSpPr/>
          <p:nvPr/>
        </p:nvSpPr>
        <p:spPr>
          <a:xfrm>
            <a:off x="1476375" y="1825625"/>
            <a:ext cx="55149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5.1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向量的内积、长度及正交性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1014792" name="矩形 1014791"/>
          <p:cNvSpPr/>
          <p:nvPr/>
        </p:nvSpPr>
        <p:spPr>
          <a:xfrm>
            <a:off x="1476375" y="4589463"/>
            <a:ext cx="40925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5.5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二次型及其标准形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108553" name="直接连接符 1014792"/>
          <p:cNvSpPr/>
          <p:nvPr/>
        </p:nvSpPr>
        <p:spPr>
          <a:xfrm>
            <a:off x="611188" y="939800"/>
            <a:ext cx="7561262" cy="0"/>
          </a:xfrm>
          <a:prstGeom prst="line">
            <a:avLst/>
          </a:prstGeom>
          <a:ln w="38100" cap="flat" cmpd="dbl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4794" name="矩形 1014793"/>
          <p:cNvSpPr/>
          <p:nvPr/>
        </p:nvSpPr>
        <p:spPr>
          <a:xfrm>
            <a:off x="1477963" y="5316538"/>
            <a:ext cx="55149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5.6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用配方法化二次型成标准形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1014795" name="矩形 1014794"/>
          <p:cNvSpPr/>
          <p:nvPr/>
        </p:nvSpPr>
        <p:spPr>
          <a:xfrm>
            <a:off x="1477963" y="6037263"/>
            <a:ext cx="3025775" cy="519113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5.7   </a:t>
            </a:r>
            <a:r>
              <a:rPr lang="zh-CN" altLang="en-US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正定二次型</a:t>
            </a:r>
            <a:endParaRPr lang="zh-CN" altLang="en-US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pic>
        <p:nvPicPr>
          <p:cNvPr id="108556" name="图片 1014795" descr="e2-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0613" y="5378450"/>
            <a:ext cx="385762" cy="3857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9569" name="灯片编号占位符 1"/>
          <p:cNvSpPr/>
          <p:nvPr>
            <p:ph type="sldNum" sz="quarter" idx="12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15810" name="矩形 1015809"/>
          <p:cNvSpPr/>
          <p:nvPr/>
        </p:nvSpPr>
        <p:spPr>
          <a:xfrm>
            <a:off x="971550" y="333375"/>
            <a:ext cx="7038975" cy="641350"/>
          </a:xfrm>
          <a:prstGeom prst="rect">
            <a:avLst/>
          </a:prstGeom>
          <a:noFill/>
          <a:ln w="38100">
            <a:noFill/>
          </a:ln>
        </p:spPr>
        <p:txBody>
          <a:bodyPr wrap="none" lIns="90000" tIns="46800" rIns="90000" bIns="46800" anchor="t">
            <a:spAutoFit/>
          </a:bodyPr>
          <a:p>
            <a:pPr fontAlgn="base">
              <a:spcBef>
                <a:spcPct val="0"/>
              </a:spcBef>
            </a:pPr>
            <a:r>
              <a:rPr lang="zh-CN" altLang="en-US" sz="3600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§</a:t>
            </a:r>
            <a:r>
              <a:rPr lang="en-US" altLang="zh-CN" sz="3600" strike="noStrike" noProof="1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行楷" pitchFamily="2" charset="-122"/>
                <a:cs typeface="+mn-cs"/>
              </a:rPr>
              <a:t>5.6   </a:t>
            </a:r>
            <a:r>
              <a:rPr lang="zh-CN" altLang="en-US" sz="3600" strike="noStrike" noProof="1" dirty="0">
                <a:solidFill>
                  <a:srgbClr val="000066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华文楷体" pitchFamily="2" charset="-122"/>
                <a:cs typeface="+mn-cs"/>
              </a:rPr>
              <a:t>用配方法化二次型成标准形</a:t>
            </a:r>
            <a:endParaRPr lang="zh-CN" altLang="en-US" sz="3600" strike="noStrike" noProof="1" dirty="0">
              <a:solidFill>
                <a:srgbClr val="000066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华文楷体" pitchFamily="2" charset="-122"/>
            </a:endParaRPr>
          </a:p>
        </p:txBody>
      </p:sp>
      <p:sp>
        <p:nvSpPr>
          <p:cNvPr id="1015811" name="文本框 1015810"/>
          <p:cNvSpPr txBox="1"/>
          <p:nvPr/>
        </p:nvSpPr>
        <p:spPr>
          <a:xfrm>
            <a:off x="454025" y="1052513"/>
            <a:ext cx="23177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0"/>
              </a:spcBef>
            </a:pPr>
            <a:r>
              <a:rPr lang="zh-CN" altLang="en-US" noProof="1" dirty="0">
                <a:solidFill>
                  <a:srgbClr val="0000FF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+mn-cs"/>
              </a:rPr>
              <a:t>配方法的步骤</a:t>
            </a:r>
            <a:endParaRPr lang="zh-CN" altLang="en-US" noProof="1">
              <a:solidFill>
                <a:srgbClr val="0000FF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109572" name="组合 1015811"/>
          <p:cNvGrpSpPr/>
          <p:nvPr/>
        </p:nvGrpSpPr>
        <p:grpSpPr>
          <a:xfrm>
            <a:off x="323850" y="1412875"/>
            <a:ext cx="7920038" cy="1828800"/>
            <a:chOff x="204" y="1117"/>
            <a:chExt cx="4989" cy="1152"/>
          </a:xfrm>
        </p:grpSpPr>
        <p:sp>
          <p:nvSpPr>
            <p:cNvPr id="109573" name="文本框 1015812"/>
            <p:cNvSpPr txBox="1"/>
            <p:nvPr/>
          </p:nvSpPr>
          <p:spPr>
            <a:xfrm>
              <a:off x="204" y="1117"/>
              <a:ext cx="4989" cy="115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 dirty="0">
                  <a:solidFill>
                    <a:schemeClr val="bg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　　</a:t>
              </a:r>
              <a:r>
                <a:rPr lang="en-US" altLang="zh-C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1. </a:t>
              </a: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若二次型含有     的平方项，则先把含有     的乘积项集中，然后配方，再对其余的变量同样进行，直到都配成平方项为止，经过可逆线性变换，就得到标准形</a:t>
              </a:r>
              <a:r>
                <a:rPr lang="en-US" altLang="zh-CN"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; </a:t>
              </a:r>
              <a:endPara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09574" name="对象 1015813"/>
            <p:cNvGraphicFramePr/>
            <p:nvPr/>
          </p:nvGraphicFramePr>
          <p:xfrm>
            <a:off x="2064" y="1274"/>
            <a:ext cx="208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21" name="" r:id="rId1" imgW="330200" imgH="431800" progId="Equation.3">
                    <p:embed/>
                  </p:oleObj>
                </mc:Choice>
                <mc:Fallback>
                  <p:oleObj name="" r:id="rId1" imgW="330200" imgH="431800" progId="Equation.3">
                    <p:embed/>
                    <p:pic>
                      <p:nvPicPr>
                        <p:cNvPr id="0" name="图片 3420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064" y="1274"/>
                          <a:ext cx="208" cy="2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9575" name="对象 1015814"/>
            <p:cNvGraphicFramePr/>
            <p:nvPr/>
          </p:nvGraphicFramePr>
          <p:xfrm>
            <a:off x="4209" y="1277"/>
            <a:ext cx="216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3" imgW="342900" imgH="431800" progId="Equation.3">
                    <p:embed/>
                  </p:oleObj>
                </mc:Choice>
                <mc:Fallback>
                  <p:oleObj name="" r:id="rId3" imgW="342900" imgH="431800" progId="Equation.3">
                    <p:embed/>
                    <p:pic>
                      <p:nvPicPr>
                        <p:cNvPr id="0" name="图片 307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209" y="1277"/>
                          <a:ext cx="216" cy="2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9576" name="组合 1015815"/>
          <p:cNvGrpSpPr/>
          <p:nvPr/>
        </p:nvGrpSpPr>
        <p:grpSpPr>
          <a:xfrm>
            <a:off x="322263" y="3141663"/>
            <a:ext cx="8066087" cy="1281112"/>
            <a:chOff x="203" y="2115"/>
            <a:chExt cx="5081" cy="807"/>
          </a:xfrm>
        </p:grpSpPr>
        <p:sp>
          <p:nvSpPr>
            <p:cNvPr id="109577" name="矩形 1015816"/>
            <p:cNvSpPr/>
            <p:nvPr/>
          </p:nvSpPr>
          <p:spPr>
            <a:xfrm>
              <a:off x="203" y="2115"/>
              <a:ext cx="5081" cy="807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 dirty="0">
                  <a:solidFill>
                    <a:schemeClr val="bg2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　　</a:t>
              </a:r>
              <a:r>
                <a:rPr lang="en-US" altLang="zh-CN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2. </a:t>
              </a: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若二次型中不含有平方项，但是               </a:t>
              </a:r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则先作可逆线性变换</a:t>
              </a:r>
              <a:endPara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09578" name="对象 1015817"/>
            <p:cNvGraphicFramePr/>
            <p:nvPr/>
          </p:nvGraphicFramePr>
          <p:xfrm>
            <a:off x="3651" y="2276"/>
            <a:ext cx="517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5" imgW="965200" imgH="469900" progId="Equation.3">
                    <p:embed/>
                  </p:oleObj>
                </mc:Choice>
                <mc:Fallback>
                  <p:oleObj name="" r:id="rId5" imgW="965200" imgH="469900" progId="Equation.3">
                    <p:embed/>
                    <p:pic>
                      <p:nvPicPr>
                        <p:cNvPr id="0" name="图片 308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51" y="2276"/>
                          <a:ext cx="517" cy="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9579" name="对象 1015818"/>
            <p:cNvGraphicFramePr/>
            <p:nvPr/>
          </p:nvGraphicFramePr>
          <p:xfrm>
            <a:off x="4273" y="2276"/>
            <a:ext cx="571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7" imgW="1066165" imgH="393700" progId="Equation.3">
                    <p:embed/>
                  </p:oleObj>
                </mc:Choice>
                <mc:Fallback>
                  <p:oleObj name="" r:id="rId7" imgW="1066165" imgH="393700" progId="Equation.3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273" y="2276"/>
                          <a:ext cx="571" cy="21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9580" name="对象 1015819"/>
          <p:cNvGraphicFramePr/>
          <p:nvPr/>
        </p:nvGraphicFramePr>
        <p:xfrm>
          <a:off x="2203450" y="4498975"/>
          <a:ext cx="1760538" cy="130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9" imgW="2070100" imgH="1536700" progId="Equation.3">
                  <p:embed/>
                </p:oleObj>
              </mc:Choice>
              <mc:Fallback>
                <p:oleObj name="" r:id="rId9" imgW="2070100" imgH="1536700" progId="Equation.3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03450" y="4498975"/>
                        <a:ext cx="1760538" cy="13065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81" name="对象 1015820"/>
          <p:cNvGraphicFramePr/>
          <p:nvPr/>
        </p:nvGraphicFramePr>
        <p:xfrm>
          <a:off x="4341813" y="5146675"/>
          <a:ext cx="289401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1" imgW="3403600" imgH="419100" progId="Equation.3">
                  <p:embed/>
                </p:oleObj>
              </mc:Choice>
              <mc:Fallback>
                <p:oleObj name="" r:id="rId11" imgW="3403600" imgH="419100" progId="Equation.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341813" y="5146675"/>
                        <a:ext cx="2894012" cy="355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82" name="矩形 1015821"/>
          <p:cNvSpPr/>
          <p:nvPr/>
        </p:nvSpPr>
        <p:spPr>
          <a:xfrm>
            <a:off x="323850" y="5949950"/>
            <a:ext cx="8424863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0"/>
              </a:spcBef>
            </a:pP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化二次型为含有平方项的二次型，然后再按</a:t>
            </a: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中方法配方</a:t>
            </a:r>
            <a:r>
              <a:rPr lang="en-US" altLang="zh-CN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24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0593" name="灯片编号占位符 1"/>
          <p:cNvSpPr/>
          <p:nvPr>
            <p:ph type="sldNum" sz="quarter" idx="12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10594" name="对象 1016833"/>
          <p:cNvGraphicFramePr/>
          <p:nvPr/>
        </p:nvGraphicFramePr>
        <p:xfrm>
          <a:off x="684213" y="2636838"/>
          <a:ext cx="6367462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1" imgW="6423660" imgH="482600" progId="Equation.3">
                  <p:embed/>
                </p:oleObj>
              </mc:Choice>
              <mc:Fallback>
                <p:oleObj name="" r:id="rId1" imgW="6423660" imgH="482600" progId="Equation.3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84213" y="2636838"/>
                        <a:ext cx="6367462" cy="473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5" name="对象 1016834"/>
          <p:cNvGraphicFramePr/>
          <p:nvPr/>
        </p:nvGraphicFramePr>
        <p:xfrm>
          <a:off x="684213" y="690563"/>
          <a:ext cx="7381875" cy="158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3" imgW="7454900" imgH="1612900" progId="Equation.3">
                  <p:embed/>
                </p:oleObj>
              </mc:Choice>
              <mc:Fallback>
                <p:oleObj name="" r:id="rId3" imgW="7454900" imgH="1612900" progId="Equation.3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4213" y="690563"/>
                        <a:ext cx="7381875" cy="1585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596" name="文本框 1016835"/>
          <p:cNvSpPr txBox="1"/>
          <p:nvPr/>
        </p:nvSpPr>
        <p:spPr>
          <a:xfrm>
            <a:off x="547688" y="606425"/>
            <a:ext cx="928687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0"/>
              </a:spcBef>
            </a:pPr>
            <a:r>
              <a:rPr lang="zh-CN" altLang="en-US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例</a:t>
            </a:r>
            <a:r>
              <a:rPr lang="en-US" altLang="zh-CN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endParaRPr lang="en-US" altLang="zh-CN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110597" name="对象 1016836"/>
          <p:cNvGraphicFramePr/>
          <p:nvPr/>
        </p:nvGraphicFramePr>
        <p:xfrm>
          <a:off x="1422400" y="3441700"/>
          <a:ext cx="28670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5" imgW="2894330" imgH="482600" progId="Equation.3">
                  <p:embed/>
                </p:oleObj>
              </mc:Choice>
              <mc:Fallback>
                <p:oleObj name="" r:id="rId5" imgW="2894330" imgH="482600" progId="Equation.3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6">
                        <a:clrChange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422400" y="3441700"/>
                        <a:ext cx="2867025" cy="473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8" name="对象 1016837"/>
          <p:cNvGraphicFramePr/>
          <p:nvPr/>
        </p:nvGraphicFramePr>
        <p:xfrm>
          <a:off x="4289425" y="3460750"/>
          <a:ext cx="30321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7" imgW="3059430" imgH="482600" progId="Equation.3">
                  <p:embed/>
                </p:oleObj>
              </mc:Choice>
              <mc:Fallback>
                <p:oleObj name="" r:id="rId7" imgW="3059430" imgH="4826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89425" y="3460750"/>
                        <a:ext cx="3032125" cy="473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9" name="对象 1016838"/>
          <p:cNvGraphicFramePr/>
          <p:nvPr/>
        </p:nvGraphicFramePr>
        <p:xfrm>
          <a:off x="1042988" y="3632200"/>
          <a:ext cx="239712" cy="14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9" imgW="241300" imgH="152400" progId="Equation.3">
                  <p:embed/>
                </p:oleObj>
              </mc:Choice>
              <mc:Fallback>
                <p:oleObj name="" r:id="rId9" imgW="241300" imgH="152400" progId="Equation.3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2988" y="3632200"/>
                        <a:ext cx="239712" cy="149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0600" name="组合 1016839"/>
          <p:cNvGrpSpPr/>
          <p:nvPr/>
        </p:nvGrpSpPr>
        <p:grpSpPr>
          <a:xfrm>
            <a:off x="1116013" y="5157788"/>
            <a:ext cx="2190750" cy="508000"/>
            <a:chOff x="1116" y="3144"/>
            <a:chExt cx="1380" cy="320"/>
          </a:xfrm>
        </p:grpSpPr>
        <p:graphicFrame>
          <p:nvGraphicFramePr>
            <p:cNvPr id="110601" name="对象 1016840"/>
            <p:cNvGraphicFramePr/>
            <p:nvPr/>
          </p:nvGraphicFramePr>
          <p:xfrm>
            <a:off x="1116" y="3268"/>
            <a:ext cx="127" cy="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11" imgW="241300" imgH="152400" progId="Equation.3">
                    <p:embed/>
                  </p:oleObj>
                </mc:Choice>
                <mc:Fallback>
                  <p:oleObj name="" r:id="rId11" imgW="241300" imgH="152400" progId="Equation.3">
                    <p:embed/>
                    <p:pic>
                      <p:nvPicPr>
                        <p:cNvPr id="0" name="图片 3083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116" y="3268"/>
                          <a:ext cx="127" cy="9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0602" name="对象 1016841"/>
            <p:cNvGraphicFramePr/>
            <p:nvPr/>
          </p:nvGraphicFramePr>
          <p:xfrm>
            <a:off x="1325" y="3144"/>
            <a:ext cx="1171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" r:id="rId12" imgW="2222500" imgH="508000" progId="Equation.3">
                    <p:embed/>
                  </p:oleObj>
                </mc:Choice>
                <mc:Fallback>
                  <p:oleObj name="" r:id="rId12" imgW="2222500" imgH="508000" progId="Equation.3">
                    <p:embed/>
                    <p:pic>
                      <p:nvPicPr>
                        <p:cNvPr id="0" name="图片 3087"/>
                        <p:cNvPicPr/>
                        <p:nvPr/>
                      </p:nvPicPr>
                      <p:blipFill>
                        <a:blip r:embed="rId13">
                          <a:clrChange>
                            <a:clrFrom>
                              <a:srgbClr val="000000"/>
                            </a:clrFrom>
                            <a:clrTo>
                              <a:srgbClr val="0000FF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325" y="3144"/>
                          <a:ext cx="1171" cy="32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0603" name="对象 1016842"/>
          <p:cNvGraphicFramePr/>
          <p:nvPr/>
        </p:nvGraphicFramePr>
        <p:xfrm>
          <a:off x="5867400" y="5157788"/>
          <a:ext cx="25574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14" imgW="3059430" imgH="482600" progId="Equation.3">
                  <p:embed/>
                </p:oleObj>
              </mc:Choice>
              <mc:Fallback>
                <p:oleObj name="" r:id="rId14" imgW="3059430" imgH="482600" progId="Equation.3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867400" y="5157788"/>
                        <a:ext cx="2557463" cy="482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4" name="对象 1016843"/>
          <p:cNvGraphicFramePr/>
          <p:nvPr/>
        </p:nvGraphicFramePr>
        <p:xfrm>
          <a:off x="3473450" y="5157788"/>
          <a:ext cx="22510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16" imgW="2691130" imgH="482600" progId="Equation.3">
                  <p:embed/>
                </p:oleObj>
              </mc:Choice>
              <mc:Fallback>
                <p:oleObj name="" r:id="rId16" imgW="2691130" imgH="482600" progId="Equation.3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17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473450" y="5157788"/>
                        <a:ext cx="2251075" cy="482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5" name="对象 1016844"/>
          <p:cNvGraphicFramePr/>
          <p:nvPr/>
        </p:nvGraphicFramePr>
        <p:xfrm>
          <a:off x="1403350" y="4252913"/>
          <a:ext cx="2716213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18" imgW="2741930" imgH="533400" progId="Equation.3">
                  <p:embed/>
                </p:oleObj>
              </mc:Choice>
              <mc:Fallback>
                <p:oleObj name="" r:id="rId18" imgW="2741930" imgH="533400" progId="Equation.3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19">
                        <a:clrChange>
                          <a:clrFrom>
                            <a:srgbClr val="000000"/>
                          </a:clrFrom>
                          <a:clrTo>
                            <a:srgbClr val="0000FF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1403350" y="4252913"/>
                        <a:ext cx="2716213" cy="522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6" name="对象 1016845"/>
          <p:cNvGraphicFramePr/>
          <p:nvPr/>
        </p:nvGraphicFramePr>
        <p:xfrm>
          <a:off x="1042988" y="4468813"/>
          <a:ext cx="239712" cy="14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20" imgW="241300" imgH="152400" progId="Equation.3">
                  <p:embed/>
                </p:oleObj>
              </mc:Choice>
              <mc:Fallback>
                <p:oleObj name="" r:id="rId20" imgW="241300" imgH="152400" progId="Equation.3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2988" y="4468813"/>
                        <a:ext cx="239712" cy="149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7" name="对象 1016846"/>
          <p:cNvGraphicFramePr/>
          <p:nvPr/>
        </p:nvGraphicFramePr>
        <p:xfrm>
          <a:off x="4276725" y="4324350"/>
          <a:ext cx="30321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21" imgW="3059430" imgH="482600" progId="Equation.3">
                  <p:embed/>
                </p:oleObj>
              </mc:Choice>
              <mc:Fallback>
                <p:oleObj name="" r:id="rId21" imgW="3059430" imgH="482600" progId="Equation.3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76725" y="4324350"/>
                        <a:ext cx="3032125" cy="473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08" name="直接连接符 1016847"/>
          <p:cNvSpPr/>
          <p:nvPr/>
        </p:nvSpPr>
        <p:spPr>
          <a:xfrm>
            <a:off x="1330325" y="3141663"/>
            <a:ext cx="4318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609" name="直接连接符 1016848"/>
          <p:cNvSpPr/>
          <p:nvPr/>
        </p:nvSpPr>
        <p:spPr>
          <a:xfrm>
            <a:off x="3779838" y="3141663"/>
            <a:ext cx="863600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610" name="直接连接符 1016849"/>
          <p:cNvSpPr/>
          <p:nvPr/>
        </p:nvSpPr>
        <p:spPr>
          <a:xfrm>
            <a:off x="4932363" y="3141663"/>
            <a:ext cx="935037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617" name="灯片编号占位符 1"/>
          <p:cNvSpPr/>
          <p:nvPr>
            <p:ph type="sldNum" sz="quarter" idx="12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11618" name="对象 1017857"/>
          <p:cNvGraphicFramePr/>
          <p:nvPr/>
        </p:nvGraphicFramePr>
        <p:xfrm>
          <a:off x="995363" y="1244600"/>
          <a:ext cx="46561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" imgW="5572760" imgH="546100" progId="Equation.3">
                  <p:embed/>
                </p:oleObj>
              </mc:Choice>
              <mc:Fallback>
                <p:oleObj name="" r:id="rId1" imgW="5572760" imgH="5461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95363" y="1244600"/>
                        <a:ext cx="4656137" cy="546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19" name="对象 1017858"/>
          <p:cNvGraphicFramePr/>
          <p:nvPr/>
        </p:nvGraphicFramePr>
        <p:xfrm>
          <a:off x="1030288" y="2036763"/>
          <a:ext cx="39020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2" name="" r:id="rId3" imgW="4671695" imgH="546100" progId="Equation.3">
                  <p:embed/>
                </p:oleObj>
              </mc:Choice>
              <mc:Fallback>
                <p:oleObj name="" r:id="rId3" imgW="4671695" imgH="546100" progId="Equation.3">
                  <p:embed/>
                  <p:pic>
                    <p:nvPicPr>
                      <p:cNvPr id="0" name="图片 36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0288" y="2036763"/>
                        <a:ext cx="3902075" cy="546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0" name="对象 1017859"/>
          <p:cNvGraphicFramePr/>
          <p:nvPr/>
        </p:nvGraphicFramePr>
        <p:xfrm>
          <a:off x="463550" y="2973388"/>
          <a:ext cx="35052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" name="" r:id="rId5" imgW="3505200" imgH="1536700" progId="Equation.3">
                  <p:embed/>
                </p:oleObj>
              </mc:Choice>
              <mc:Fallback>
                <p:oleObj name="" r:id="rId5" imgW="3505200" imgH="1536700" progId="Equation.3">
                  <p:embed/>
                  <p:pic>
                    <p:nvPicPr>
                      <p:cNvPr id="0" name="图片 367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3550" y="2973388"/>
                        <a:ext cx="3505200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1" name="对象 1017860"/>
          <p:cNvGraphicFramePr/>
          <p:nvPr/>
        </p:nvGraphicFramePr>
        <p:xfrm>
          <a:off x="4356100" y="2901950"/>
          <a:ext cx="32258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1" name="" r:id="rId7" imgW="3225800" imgH="1536700" progId="Equation.3">
                  <p:embed/>
                </p:oleObj>
              </mc:Choice>
              <mc:Fallback>
                <p:oleObj name="" r:id="rId7" imgW="3225800" imgH="1536700" progId="Equation.3">
                  <p:embed/>
                  <p:pic>
                    <p:nvPicPr>
                      <p:cNvPr id="0" name="图片 368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56100" y="2901950"/>
                        <a:ext cx="3225800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2" name="对象 1017861"/>
          <p:cNvGraphicFramePr/>
          <p:nvPr/>
        </p:nvGraphicFramePr>
        <p:xfrm>
          <a:off x="1547813" y="4629150"/>
          <a:ext cx="44323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0" name="" r:id="rId9" imgW="4432300" imgH="1536700" progId="Equation.3">
                  <p:embed/>
                </p:oleObj>
              </mc:Choice>
              <mc:Fallback>
                <p:oleObj name="" r:id="rId9" imgW="4432300" imgH="1536700" progId="Equation.3">
                  <p:embed/>
                  <p:pic>
                    <p:nvPicPr>
                      <p:cNvPr id="0" name="图片 366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47813" y="4629150"/>
                        <a:ext cx="4432300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1623" name="组合 1017862"/>
          <p:cNvGrpSpPr/>
          <p:nvPr/>
        </p:nvGrpSpPr>
        <p:grpSpPr>
          <a:xfrm>
            <a:off x="971550" y="596900"/>
            <a:ext cx="2190750" cy="508000"/>
            <a:chOff x="1116" y="3144"/>
            <a:chExt cx="1380" cy="320"/>
          </a:xfrm>
        </p:grpSpPr>
        <p:graphicFrame>
          <p:nvGraphicFramePr>
            <p:cNvPr id="111624" name="对象 1017863"/>
            <p:cNvGraphicFramePr/>
            <p:nvPr/>
          </p:nvGraphicFramePr>
          <p:xfrm>
            <a:off x="1116" y="3268"/>
            <a:ext cx="127" cy="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80" name="" r:id="rId11" imgW="241300" imgH="152400" progId="Equation.3">
                    <p:embed/>
                  </p:oleObj>
                </mc:Choice>
                <mc:Fallback>
                  <p:oleObj name="" r:id="rId11" imgW="241300" imgH="152400" progId="Equation.3">
                    <p:embed/>
                    <p:pic>
                      <p:nvPicPr>
                        <p:cNvPr id="0" name="图片 3679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116" y="3268"/>
                          <a:ext cx="127" cy="9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1625" name="对象 1017864"/>
            <p:cNvGraphicFramePr/>
            <p:nvPr/>
          </p:nvGraphicFramePr>
          <p:xfrm>
            <a:off x="1325" y="3144"/>
            <a:ext cx="1171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72" name="" r:id="rId13" imgW="2222500" imgH="508000" progId="Equation.3">
                    <p:embed/>
                  </p:oleObj>
                </mc:Choice>
                <mc:Fallback>
                  <p:oleObj name="" r:id="rId13" imgW="2222500" imgH="508000" progId="Equation.3">
                    <p:embed/>
                    <p:pic>
                      <p:nvPicPr>
                        <p:cNvPr id="0" name="图片 3671"/>
                        <p:cNvPicPr/>
                        <p:nvPr/>
                      </p:nvPicPr>
                      <p:blipFill>
                        <a:blip r:embed="rId14">
                          <a:clrChange>
                            <a:clrFrom>
                              <a:srgbClr val="000000"/>
                            </a:clrFrom>
                            <a:clrTo>
                              <a:srgbClr val="0000FF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1325" y="3144"/>
                          <a:ext cx="1171" cy="32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1626" name="对象 1017865"/>
          <p:cNvGraphicFramePr/>
          <p:nvPr/>
        </p:nvGraphicFramePr>
        <p:xfrm>
          <a:off x="5722938" y="596900"/>
          <a:ext cx="25574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8" name="" r:id="rId15" imgW="3059430" imgH="482600" progId="Equation.3">
                  <p:embed/>
                </p:oleObj>
              </mc:Choice>
              <mc:Fallback>
                <p:oleObj name="" r:id="rId15" imgW="3059430" imgH="482600" progId="Equation.3">
                  <p:embed/>
                  <p:pic>
                    <p:nvPicPr>
                      <p:cNvPr id="0" name="图片 3677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722938" y="596900"/>
                        <a:ext cx="2557462" cy="482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7" name="对象 1017866"/>
          <p:cNvGraphicFramePr/>
          <p:nvPr/>
        </p:nvGraphicFramePr>
        <p:xfrm>
          <a:off x="3328988" y="596900"/>
          <a:ext cx="22510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4" name="" r:id="rId17" imgW="2691130" imgH="482600" progId="Equation.3">
                  <p:embed/>
                </p:oleObj>
              </mc:Choice>
              <mc:Fallback>
                <p:oleObj name="" r:id="rId17" imgW="2691130" imgH="482600" progId="Equation.3">
                  <p:embed/>
                  <p:pic>
                    <p:nvPicPr>
                      <p:cNvPr id="0" name="图片 3673"/>
                      <p:cNvPicPr/>
                      <p:nvPr/>
                    </p:nvPicPr>
                    <p:blipFill>
                      <a:blip r:embed="rId18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328988" y="596900"/>
                        <a:ext cx="2251075" cy="482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28" name="直接连接符 1017867"/>
          <p:cNvSpPr/>
          <p:nvPr/>
        </p:nvSpPr>
        <p:spPr>
          <a:xfrm>
            <a:off x="3348038" y="1820863"/>
            <a:ext cx="503237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1629" name="直接连接符 1017868"/>
          <p:cNvSpPr/>
          <p:nvPr/>
        </p:nvSpPr>
        <p:spPr>
          <a:xfrm>
            <a:off x="4716463" y="1820863"/>
            <a:ext cx="935037" cy="0"/>
          </a:xfrm>
          <a:prstGeom prst="line">
            <a:avLst/>
          </a:prstGeom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41" name="灯片编号占位符 1"/>
          <p:cNvSpPr/>
          <p:nvPr>
            <p:ph type="sldNum" sz="quarter" idx="12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12642" name="对象 1018881"/>
          <p:cNvGraphicFramePr/>
          <p:nvPr/>
        </p:nvGraphicFramePr>
        <p:xfrm>
          <a:off x="647700" y="958850"/>
          <a:ext cx="6729413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3" name="" r:id="rId1" imgW="6791325" imgH="533400" progId="Equation.3">
                  <p:embed/>
                </p:oleObj>
              </mc:Choice>
              <mc:Fallback>
                <p:oleObj name="" r:id="rId1" imgW="6791325" imgH="533400" progId="Equation.3">
                  <p:embed/>
                  <p:pic>
                    <p:nvPicPr>
                      <p:cNvPr id="0" name="图片 367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47700" y="958850"/>
                        <a:ext cx="6729413" cy="522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43" name="对象 1018882"/>
          <p:cNvGraphicFramePr/>
          <p:nvPr/>
        </p:nvGraphicFramePr>
        <p:xfrm>
          <a:off x="990600" y="1677988"/>
          <a:ext cx="14605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8" name="" r:id="rId3" imgW="1459865" imgH="520700" progId="Equation.3">
                  <p:embed/>
                </p:oleObj>
              </mc:Choice>
              <mc:Fallback>
                <p:oleObj name="" r:id="rId3" imgW="1459865" imgH="520700" progId="Equation.3">
                  <p:embed/>
                  <p:pic>
                    <p:nvPicPr>
                      <p:cNvPr id="0" name="图片 366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1677988"/>
                        <a:ext cx="1460500" cy="520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4" name="矩形 1018883"/>
          <p:cNvSpPr/>
          <p:nvPr/>
        </p:nvSpPr>
        <p:spPr>
          <a:xfrm>
            <a:off x="539750" y="2495550"/>
            <a:ext cx="26733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所用变换矩阵为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12645" name="对象 1018884"/>
          <p:cNvGraphicFramePr/>
          <p:nvPr/>
        </p:nvGraphicFramePr>
        <p:xfrm>
          <a:off x="2555875" y="3430588"/>
          <a:ext cx="47625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5" name="" r:id="rId5" imgW="4762500" imgH="1511300" progId="Equation.3">
                  <p:embed/>
                </p:oleObj>
              </mc:Choice>
              <mc:Fallback>
                <p:oleObj name="" r:id="rId5" imgW="4762500" imgH="1511300" progId="Equation.3">
                  <p:embed/>
                  <p:pic>
                    <p:nvPicPr>
                      <p:cNvPr id="0" name="图片 367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75" y="3430588"/>
                        <a:ext cx="4762500" cy="151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3665" name="灯片编号占位符 1"/>
          <p:cNvSpPr/>
          <p:nvPr>
            <p:ph type="sldNum" sz="quarter" idx="12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13666" name="对象 1019905"/>
          <p:cNvGraphicFramePr/>
          <p:nvPr/>
        </p:nvGraphicFramePr>
        <p:xfrm>
          <a:off x="827088" y="3257550"/>
          <a:ext cx="28702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9" name="" r:id="rId1" imgW="2870200" imgH="1536700" progId="Equation.3">
                  <p:embed/>
                </p:oleObj>
              </mc:Choice>
              <mc:Fallback>
                <p:oleObj name="" r:id="rId1" imgW="2870200" imgH="1536700" progId="Equation.3">
                  <p:embed/>
                  <p:pic>
                    <p:nvPicPr>
                      <p:cNvPr id="0" name="图片 366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27088" y="3257550"/>
                        <a:ext cx="2870200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67" name="对象 1019906"/>
          <p:cNvGraphicFramePr/>
          <p:nvPr/>
        </p:nvGraphicFramePr>
        <p:xfrm>
          <a:off x="971550" y="5273675"/>
          <a:ext cx="61214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9" name="" r:id="rId3" imgW="6118860" imgH="533400" progId="Equation.3">
                  <p:embed/>
                </p:oleObj>
              </mc:Choice>
              <mc:Fallback>
                <p:oleObj name="" r:id="rId3" imgW="6118860" imgH="533400" progId="Equation.3">
                  <p:embed/>
                  <p:pic>
                    <p:nvPicPr>
                      <p:cNvPr id="0" name="图片 36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5273675"/>
                        <a:ext cx="6121400" cy="5318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68" name="对象 1019907"/>
          <p:cNvGraphicFramePr/>
          <p:nvPr/>
        </p:nvGraphicFramePr>
        <p:xfrm>
          <a:off x="765175" y="617538"/>
          <a:ext cx="5557838" cy="152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" name="" r:id="rId5" imgW="5283200" imgH="1524000" progId="Equation.3">
                  <p:embed/>
                </p:oleObj>
              </mc:Choice>
              <mc:Fallback>
                <p:oleObj name="" r:id="rId5" imgW="5283200" imgH="1524000" progId="Equation.3">
                  <p:embed/>
                  <p:pic>
                    <p:nvPicPr>
                      <p:cNvPr id="0" name="图片 366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5175" y="617538"/>
                        <a:ext cx="5557838" cy="15224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69" name="文本框 1019908"/>
          <p:cNvSpPr txBox="1"/>
          <p:nvPr/>
        </p:nvSpPr>
        <p:spPr>
          <a:xfrm>
            <a:off x="684213" y="522288"/>
            <a:ext cx="1008062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0"/>
              </a:spcBef>
            </a:pPr>
            <a:r>
              <a:rPr lang="zh-CN" altLang="en-US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例</a:t>
            </a:r>
            <a:r>
              <a:rPr lang="en-US" altLang="zh-CN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endParaRPr lang="en-US" altLang="zh-CN">
              <a:solidFill>
                <a:srgbClr val="0000FF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13670" name="文本框 1019909"/>
          <p:cNvSpPr txBox="1"/>
          <p:nvPr/>
        </p:nvSpPr>
        <p:spPr>
          <a:xfrm>
            <a:off x="755650" y="2393950"/>
            <a:ext cx="44513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由于所给二次型中无平方项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13671" name="对象 1019910"/>
          <p:cNvGraphicFramePr/>
          <p:nvPr/>
        </p:nvGraphicFramePr>
        <p:xfrm>
          <a:off x="4211638" y="3257550"/>
          <a:ext cx="4316412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7" name="" r:id="rId7" imgW="4318000" imgH="1536700" progId="Equation.3">
                  <p:embed/>
                </p:oleObj>
              </mc:Choice>
              <mc:Fallback>
                <p:oleObj name="" r:id="rId7" imgW="4318000" imgH="1536700" progId="Equation.3">
                  <p:embed/>
                  <p:pic>
                    <p:nvPicPr>
                      <p:cNvPr id="0" name="图片 366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11638" y="3257550"/>
                        <a:ext cx="4316412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4689" name="灯片编号占位符 1"/>
          <p:cNvSpPr/>
          <p:nvPr>
            <p:ph type="sldNum" sz="quarter" idx="12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4690" name="矩形 1020929"/>
          <p:cNvSpPr/>
          <p:nvPr/>
        </p:nvSpPr>
        <p:spPr>
          <a:xfrm>
            <a:off x="468313" y="619125"/>
            <a:ext cx="19621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再配方，得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14691" name="对象 1020930"/>
          <p:cNvGraphicFramePr/>
          <p:nvPr/>
        </p:nvGraphicFramePr>
        <p:xfrm>
          <a:off x="1331913" y="1266825"/>
          <a:ext cx="55372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1" name="" r:id="rId1" imgW="5534660" imgH="546100" progId="Equation.3">
                  <p:embed/>
                </p:oleObj>
              </mc:Choice>
              <mc:Fallback>
                <p:oleObj name="" r:id="rId1" imgW="5534660" imgH="546100" progId="Equation.3">
                  <p:embed/>
                  <p:pic>
                    <p:nvPicPr>
                      <p:cNvPr id="0" name="图片 367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31913" y="1266825"/>
                        <a:ext cx="5537200" cy="546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2" name="对象 1020931"/>
          <p:cNvGraphicFramePr/>
          <p:nvPr/>
        </p:nvGraphicFramePr>
        <p:xfrm>
          <a:off x="971550" y="2201863"/>
          <a:ext cx="2789238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" name="" r:id="rId3" imgW="3009900" imgH="1536700" progId="Equation.3">
                  <p:embed/>
                </p:oleObj>
              </mc:Choice>
              <mc:Fallback>
                <p:oleObj name="" r:id="rId3" imgW="3009900" imgH="1536700" progId="Equation.3">
                  <p:embed/>
                  <p:pic>
                    <p:nvPicPr>
                      <p:cNvPr id="0" name="图片 36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550" y="2201863"/>
                        <a:ext cx="2789238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3" name="对象 1020932"/>
          <p:cNvGraphicFramePr/>
          <p:nvPr/>
        </p:nvGraphicFramePr>
        <p:xfrm>
          <a:off x="4067175" y="2130425"/>
          <a:ext cx="2481263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5" name="" r:id="rId5" imgW="2717800" imgH="1536700" progId="Equation.3">
                  <p:embed/>
                </p:oleObj>
              </mc:Choice>
              <mc:Fallback>
                <p:oleObj name="" r:id="rId5" imgW="2717800" imgH="1536700" progId="Equation.3">
                  <p:embed/>
                  <p:pic>
                    <p:nvPicPr>
                      <p:cNvPr id="0" name="图片 368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67175" y="2130425"/>
                        <a:ext cx="2481263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4" name="对象 1020933"/>
          <p:cNvGraphicFramePr/>
          <p:nvPr/>
        </p:nvGraphicFramePr>
        <p:xfrm>
          <a:off x="1135063" y="5734050"/>
          <a:ext cx="372110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3" name="" r:id="rId7" imgW="3719195" imgH="533400" progId="Equation.3">
                  <p:embed/>
                </p:oleObj>
              </mc:Choice>
              <mc:Fallback>
                <p:oleObj name="" r:id="rId7" imgW="3719195" imgH="533400" progId="Equation.3">
                  <p:embed/>
                  <p:pic>
                    <p:nvPicPr>
                      <p:cNvPr id="0" name="图片 368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35063" y="5734050"/>
                        <a:ext cx="3721100" cy="5318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5" name="对象 1020934"/>
          <p:cNvGraphicFramePr/>
          <p:nvPr/>
        </p:nvGraphicFramePr>
        <p:xfrm>
          <a:off x="2411413" y="4002088"/>
          <a:ext cx="33782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" name="" r:id="rId9" imgW="3378200" imgH="1536700" progId="Equation.3">
                  <p:embed/>
                </p:oleObj>
              </mc:Choice>
              <mc:Fallback>
                <p:oleObj name="" r:id="rId9" imgW="3378200" imgH="1536700" progId="Equation.3">
                  <p:embed/>
                  <p:pic>
                    <p:nvPicPr>
                      <p:cNvPr id="0" name="图片 368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11413" y="4002088"/>
                        <a:ext cx="3378200" cy="1536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713" name="灯片编号占位符 1"/>
          <p:cNvSpPr/>
          <p:nvPr>
            <p:ph type="sldNum" sz="quarter" idx="12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5714" name="矩形 1021953"/>
          <p:cNvSpPr/>
          <p:nvPr/>
        </p:nvSpPr>
        <p:spPr>
          <a:xfrm>
            <a:off x="395288" y="746125"/>
            <a:ext cx="26733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所用变换矩阵为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15715" name="对象 1021954"/>
          <p:cNvGraphicFramePr/>
          <p:nvPr/>
        </p:nvGraphicFramePr>
        <p:xfrm>
          <a:off x="1631950" y="1682750"/>
          <a:ext cx="39878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" name="" r:id="rId1" imgW="3987800" imgH="1511300" progId="Equation.3">
                  <p:embed/>
                </p:oleObj>
              </mc:Choice>
              <mc:Fallback>
                <p:oleObj name="" r:id="rId1" imgW="3987800" imgH="1511300" progId="Equation.3">
                  <p:embed/>
                  <p:pic>
                    <p:nvPicPr>
                      <p:cNvPr id="0" name="图片 368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31950" y="1682750"/>
                        <a:ext cx="3987800" cy="151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6" name="对象 1021955"/>
          <p:cNvGraphicFramePr/>
          <p:nvPr/>
        </p:nvGraphicFramePr>
        <p:xfrm>
          <a:off x="2152650" y="4005263"/>
          <a:ext cx="23495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" name="" r:id="rId3" imgW="2349500" imgH="1511300" progId="Equation.3">
                  <p:embed/>
                </p:oleObj>
              </mc:Choice>
              <mc:Fallback>
                <p:oleObj name="" r:id="rId3" imgW="2349500" imgH="1511300" progId="Equation.3">
                  <p:embed/>
                  <p:pic>
                    <p:nvPicPr>
                      <p:cNvPr id="0" name="图片 368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52650" y="4005263"/>
                        <a:ext cx="2349500" cy="1511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717" name="对象 1021956"/>
          <p:cNvGraphicFramePr/>
          <p:nvPr/>
        </p:nvGraphicFramePr>
        <p:xfrm>
          <a:off x="4953000" y="4551363"/>
          <a:ext cx="19812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" name="" r:id="rId5" imgW="1980565" imgH="444500" progId="Equation.3">
                  <p:embed/>
                </p:oleObj>
              </mc:Choice>
              <mc:Fallback>
                <p:oleObj name="" r:id="rId5" imgW="1980565" imgH="444500" progId="Equation.3">
                  <p:embed/>
                  <p:pic>
                    <p:nvPicPr>
                      <p:cNvPr id="0" name="图片 368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53000" y="4551363"/>
                        <a:ext cx="1981200" cy="442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6737" name="灯片编号占位符 1"/>
          <p:cNvSpPr/>
          <p:nvPr>
            <p:ph type="sldNum" sz="quarter" idx="12"/>
          </p:nvPr>
        </p:nvSpPr>
        <p:spPr/>
        <p:txBody>
          <a:bodyPr anchor="t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2800" b="1" i="0" u="none" kern="1200" baseline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>
              <a:spcBef>
                <a:spcPct val="0"/>
              </a:spcBef>
            </a:pPr>
            <a:fld id="{9A0DB2DC-4C9A-4742-B13C-FB6460FD3503}" type="slidenum">
              <a:rPr lang="zh-CN" altLang="en-US" sz="1400" b="0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400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6738" name="标题 1022977"/>
          <p:cNvSpPr>
            <a:spLocks noGrp="1" noRot="1"/>
          </p:cNvSpPr>
          <p:nvPr>
            <p:ph type="title"/>
          </p:nvPr>
        </p:nvSpPr>
        <p:spPr>
          <a:xfrm>
            <a:off x="760413" y="614363"/>
            <a:ext cx="7772400" cy="519112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algn="l"/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</a:rPr>
              <a:t>思考题</a:t>
            </a:r>
            <a:r>
              <a:rPr lang="en-US" altLang="zh-CN" sz="2800" b="1" dirty="0">
                <a:solidFill>
                  <a:schemeClr val="tx1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</a:rPr>
              <a:t>下面做法对吗？</a:t>
            </a:r>
            <a:r>
              <a:rPr lang="en-US" altLang="zh-CN" sz="2800" b="1">
                <a:solidFill>
                  <a:schemeClr val="tx1"/>
                </a:solidFill>
                <a:latin typeface="宋体" panose="02010600030101010101" pitchFamily="2" charset="-122"/>
              </a:rPr>
              <a:t>)</a:t>
            </a:r>
            <a:endParaRPr lang="en-US" altLang="zh-CN" sz="2800" b="1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116739" name="内容占位符 1022978"/>
          <p:cNvGraphicFramePr/>
          <p:nvPr>
            <p:ph/>
          </p:nvPr>
        </p:nvGraphicFramePr>
        <p:xfrm>
          <a:off x="647700" y="1844675"/>
          <a:ext cx="60960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4" name="" r:id="rId1" imgW="6004560" imgH="533400" progId="Equation.3">
                  <p:embed/>
                </p:oleObj>
              </mc:Choice>
              <mc:Fallback>
                <p:oleObj name="" r:id="rId1" imgW="6004560" imgH="533400" progId="Equation.3">
                  <p:embed/>
                  <p:pic>
                    <p:nvPicPr>
                      <p:cNvPr id="0" name="图片 368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47700" y="1844675"/>
                        <a:ext cx="6096000" cy="541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0" name="对象 1022979"/>
          <p:cNvGraphicFramePr/>
          <p:nvPr/>
        </p:nvGraphicFramePr>
        <p:xfrm>
          <a:off x="3419475" y="2565400"/>
          <a:ext cx="2847975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" name="" r:id="rId3" imgW="2806700" imgH="1536700" progId="Equation.3">
                  <p:embed/>
                </p:oleObj>
              </mc:Choice>
              <mc:Fallback>
                <p:oleObj name="" r:id="rId3" imgW="2806700" imgH="1536700" progId="Equation.3">
                  <p:embed/>
                  <p:pic>
                    <p:nvPicPr>
                      <p:cNvPr id="0" name="图片 368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9475" y="2565400"/>
                        <a:ext cx="2847975" cy="1558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41" name="对象 1022980"/>
          <p:cNvGraphicFramePr/>
          <p:nvPr/>
        </p:nvGraphicFramePr>
        <p:xfrm>
          <a:off x="3706813" y="4868863"/>
          <a:ext cx="2603500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" name="" r:id="rId5" imgW="2564130" imgH="533400" progId="Equation.3">
                  <p:embed/>
                </p:oleObj>
              </mc:Choice>
              <mc:Fallback>
                <p:oleObj name="" r:id="rId5" imgW="2564130" imgH="533400" progId="Equation.3">
                  <p:embed/>
                  <p:pic>
                    <p:nvPicPr>
                      <p:cNvPr id="0" name="图片 369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06813" y="4868863"/>
                        <a:ext cx="2603500" cy="5413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2" name="文本框 1022981"/>
          <p:cNvSpPr txBox="1"/>
          <p:nvPr/>
        </p:nvSpPr>
        <p:spPr>
          <a:xfrm>
            <a:off x="1474788" y="4149725"/>
            <a:ext cx="2087562" cy="519113"/>
          </a:xfrm>
          <a:prstGeom prst="rect">
            <a:avLst/>
          </a:prstGeom>
          <a:noFill/>
          <a:ln w="1905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得标准形为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古瓶荷花">
  <a:themeElements>
    <a:clrScheme name="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F"/>
      </a:accent4>
      <a:accent5>
        <a:srgbClr val="E2F4FF"/>
      </a:accent5>
      <a:accent6>
        <a:srgbClr val="2D89E5"/>
      </a:accent6>
      <a:hlink>
        <a:srgbClr val="CC0066"/>
      </a:hlink>
      <a:folHlink>
        <a:srgbClr val="7D7DA9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F"/>
        </a:accent4>
        <a:accent5>
          <a:srgbClr val="E2F4FF"/>
        </a:accent5>
        <a:accent6>
          <a:srgbClr val="2D89E5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5FAF5"/>
        </a:accent3>
        <a:accent4>
          <a:srgbClr val="006866"/>
        </a:accent4>
        <a:accent5>
          <a:srgbClr val="F1F5F0"/>
        </a:accent5>
        <a:accent6>
          <a:srgbClr val="E589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B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9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E"/>
        </a:accent3>
        <a:accent4>
          <a:srgbClr val="545480"/>
        </a:accent4>
        <a:accent5>
          <a:srgbClr val="FFEDED"/>
        </a:accent5>
        <a:accent6>
          <a:srgbClr val="E589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D"/>
        </a:accent4>
        <a:accent5>
          <a:srgbClr val="E9F7FF"/>
        </a:accent5>
        <a:accent6>
          <a:srgbClr val="E589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DED"/>
        </a:accent3>
        <a:accent4>
          <a:srgbClr val="0057AF"/>
        </a:accent4>
        <a:accent5>
          <a:srgbClr val="FFFFE2"/>
        </a:accent5>
        <a:accent6>
          <a:srgbClr val="008989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22222"/>
        </a:accent4>
        <a:accent5>
          <a:srgbClr val="E1E1EA"/>
        </a:accent5>
        <a:accent6>
          <a:srgbClr val="E5B7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WPS 演示</Application>
  <PresentationFormat>在屏幕上显示</PresentationFormat>
  <Paragraphs>63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45</vt:i4>
      </vt:variant>
      <vt:variant>
        <vt:lpstr>幻灯片标题</vt:lpstr>
      </vt:variant>
      <vt:variant>
        <vt:i4>9</vt:i4>
      </vt:variant>
    </vt:vector>
  </HeadingPairs>
  <TitlesOfParts>
    <vt:vector size="67" baseType="lpstr">
      <vt:lpstr>Arial</vt:lpstr>
      <vt:lpstr>宋体</vt:lpstr>
      <vt:lpstr>Wingdings</vt:lpstr>
      <vt:lpstr>Times New Roman</vt:lpstr>
      <vt:lpstr>楷体_GB2312</vt:lpstr>
      <vt:lpstr>Verdana</vt:lpstr>
      <vt:lpstr>微软雅黑</vt:lpstr>
      <vt:lpstr>仿宋_GB2312</vt:lpstr>
      <vt:lpstr>华文行楷</vt:lpstr>
      <vt:lpstr>华文楷体</vt:lpstr>
      <vt:lpstr>黑体</vt:lpstr>
      <vt:lpstr>Arial Unicode MS</vt:lpstr>
      <vt:lpstr>古瓶荷花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思考题(下面做法对吗？)</vt:lpstr>
    </vt:vector>
  </TitlesOfParts>
  <Company>西安通信学院数学教研室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第一节    二阶与三阶行列式</dc:title>
  <dc:creator/>
  <cp:lastModifiedBy>泊源</cp:lastModifiedBy>
  <cp:revision>151</cp:revision>
  <dcterms:created xsi:type="dcterms:W3CDTF">2000-09-19T09:57:00Z</dcterms:created>
  <dcterms:modified xsi:type="dcterms:W3CDTF">2020-08-25T13:22:09Z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2052-11.3.0.9221</vt:lpwstr>
  </property>
</Properties>
</file>