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754" r:id="rId3"/>
    <p:sldId id="755" r:id="rId4"/>
    <p:sldId id="756" r:id="rId5"/>
    <p:sldId id="758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1" r:id="rId19"/>
    <p:sldId id="772" r:id="rId20"/>
    <p:sldId id="773" r:id="rId2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008000"/>
    <a:srgbClr val="66FFFF"/>
    <a:srgbClr val="FFFF00"/>
    <a:srgbClr val="00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09"/>
    <p:restoredTop sz="94634"/>
  </p:normalViewPr>
  <p:slideViewPr>
    <p:cSldViewPr snapToObjects="1" showGuides="1">
      <p:cViewPr varScale="1">
        <p:scale>
          <a:sx n="73" d="100"/>
          <a:sy n="73" d="100"/>
        </p:scale>
        <p:origin x="-1158" y="-102"/>
      </p:cViewPr>
      <p:guideLst>
        <p:guide orient="horz" pos="3295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9" Type="http://schemas.openxmlformats.org/officeDocument/2006/relationships/image" Target="../media/image92.wmf"/><Relationship Id="rId8" Type="http://schemas.openxmlformats.org/officeDocument/2006/relationships/image" Target="../media/image91.wmf"/><Relationship Id="rId7" Type="http://schemas.openxmlformats.org/officeDocument/2006/relationships/image" Target="../media/image90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2" Type="http://schemas.openxmlformats.org/officeDocument/2006/relationships/image" Target="../media/image95.wmf"/><Relationship Id="rId11" Type="http://schemas.openxmlformats.org/officeDocument/2006/relationships/image" Target="../media/image94.wmf"/><Relationship Id="rId10" Type="http://schemas.openxmlformats.org/officeDocument/2006/relationships/image" Target="../media/image93.wmf"/><Relationship Id="rId1" Type="http://schemas.openxmlformats.org/officeDocument/2006/relationships/image" Target="../media/image8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7" Type="http://schemas.openxmlformats.org/officeDocument/2006/relationships/image" Target="../media/image102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1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12.wmf"/><Relationship Id="rId8" Type="http://schemas.openxmlformats.org/officeDocument/2006/relationships/image" Target="../media/image111.wmf"/><Relationship Id="rId7" Type="http://schemas.openxmlformats.org/officeDocument/2006/relationships/image" Target="../media/image110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6" Type="http://schemas.openxmlformats.org/officeDocument/2006/relationships/image" Target="../media/image119.wmf"/><Relationship Id="rId15" Type="http://schemas.openxmlformats.org/officeDocument/2006/relationships/image" Target="../media/image118.wmf"/><Relationship Id="rId14" Type="http://schemas.openxmlformats.org/officeDocument/2006/relationships/image" Target="../media/image117.wmf"/><Relationship Id="rId13" Type="http://schemas.openxmlformats.org/officeDocument/2006/relationships/image" Target="../media/image116.wmf"/><Relationship Id="rId12" Type="http://schemas.openxmlformats.org/officeDocument/2006/relationships/image" Target="../media/image115.wmf"/><Relationship Id="rId11" Type="http://schemas.openxmlformats.org/officeDocument/2006/relationships/image" Target="../media/image114.wmf"/><Relationship Id="rId10" Type="http://schemas.openxmlformats.org/officeDocument/2006/relationships/image" Target="../media/image113.wmf"/><Relationship Id="rId1" Type="http://schemas.openxmlformats.org/officeDocument/2006/relationships/image" Target="../media/image104.wmf"/></Relationships>
</file>

<file path=ppt/drawings/_rels/vmlDrawing13.vml.rels><?xml version="1.0" encoding="UTF-8" standalone="yes"?>
<Relationships xmlns="http://schemas.openxmlformats.org/package/2006/relationships"><Relationship Id="rId7" Type="http://schemas.openxmlformats.org/officeDocument/2006/relationships/image" Target="../media/image124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Relationship Id="rId3" Type="http://schemas.openxmlformats.org/officeDocument/2006/relationships/image" Target="../media/image98.wmf"/><Relationship Id="rId2" Type="http://schemas.openxmlformats.org/officeDocument/2006/relationships/image" Target="../media/image120.wmf"/><Relationship Id="rId1" Type="http://schemas.openxmlformats.org/officeDocument/2006/relationships/image" Target="../media/image96.wmf"/></Relationships>
</file>

<file path=ppt/drawings/_rels/vmlDrawing14.vml.rels><?xml version="1.0" encoding="UTF-8" standalone="yes"?>
<Relationships xmlns="http://schemas.openxmlformats.org/package/2006/relationships"><Relationship Id="rId9" Type="http://schemas.openxmlformats.org/officeDocument/2006/relationships/image" Target="../media/image132.wmf"/><Relationship Id="rId8" Type="http://schemas.openxmlformats.org/officeDocument/2006/relationships/image" Target="../media/image131.wmf"/><Relationship Id="rId7" Type="http://schemas.openxmlformats.org/officeDocument/2006/relationships/image" Target="../media/image130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1" Type="http://schemas.openxmlformats.org/officeDocument/2006/relationships/image" Target="../media/image134.wmf"/><Relationship Id="rId10" Type="http://schemas.openxmlformats.org/officeDocument/2006/relationships/image" Target="../media/image133.wmf"/><Relationship Id="rId1" Type="http://schemas.openxmlformats.org/officeDocument/2006/relationships/image" Target="../media/image120.wmf"/></Relationships>
</file>

<file path=ppt/drawings/_rels/vmlDrawing15.vml.rels><?xml version="1.0" encoding="UTF-8" standalone="yes"?>
<Relationships xmlns="http://schemas.openxmlformats.org/package/2006/relationships"><Relationship Id="rId9" Type="http://schemas.openxmlformats.org/officeDocument/2006/relationships/image" Target="../media/image132.wmf"/><Relationship Id="rId8" Type="http://schemas.openxmlformats.org/officeDocument/2006/relationships/image" Target="../media/image141.wmf"/><Relationship Id="rId7" Type="http://schemas.openxmlformats.org/officeDocument/2006/relationships/image" Target="../media/image140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Relationship Id="rId3" Type="http://schemas.openxmlformats.org/officeDocument/2006/relationships/image" Target="../media/image136.wmf"/><Relationship Id="rId2" Type="http://schemas.openxmlformats.org/officeDocument/2006/relationships/image" Target="../media/image128.wmf"/><Relationship Id="rId14" Type="http://schemas.openxmlformats.org/officeDocument/2006/relationships/image" Target="../media/image145.wmf"/><Relationship Id="rId13" Type="http://schemas.openxmlformats.org/officeDocument/2006/relationships/image" Target="../media/image144.wmf"/><Relationship Id="rId12" Type="http://schemas.openxmlformats.org/officeDocument/2006/relationships/image" Target="../media/image143.wmf"/><Relationship Id="rId11" Type="http://schemas.openxmlformats.org/officeDocument/2006/relationships/image" Target="../media/image142.wmf"/><Relationship Id="rId10" Type="http://schemas.openxmlformats.org/officeDocument/2006/relationships/image" Target="../media/image134.wmf"/><Relationship Id="rId1" Type="http://schemas.openxmlformats.org/officeDocument/2006/relationships/image" Target="../media/image135.wmf"/></Relationships>
</file>

<file path=ppt/drawings/_rels/vmlDrawing16.vml.rels><?xml version="1.0" encoding="UTF-8" standalone="yes"?>
<Relationships xmlns="http://schemas.openxmlformats.org/package/2006/relationships"><Relationship Id="rId9" Type="http://schemas.openxmlformats.org/officeDocument/2006/relationships/image" Target="../media/image154.wmf"/><Relationship Id="rId8" Type="http://schemas.openxmlformats.org/officeDocument/2006/relationships/image" Target="../media/image153.wmf"/><Relationship Id="rId7" Type="http://schemas.openxmlformats.org/officeDocument/2006/relationships/image" Target="../media/image152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Relationship Id="rId3" Type="http://schemas.openxmlformats.org/officeDocument/2006/relationships/image" Target="../media/image148.wmf"/><Relationship Id="rId2" Type="http://schemas.openxmlformats.org/officeDocument/2006/relationships/image" Target="../media/image147.wmf"/><Relationship Id="rId10" Type="http://schemas.openxmlformats.org/officeDocument/2006/relationships/image" Target="../media/image155.wmf"/><Relationship Id="rId1" Type="http://schemas.openxmlformats.org/officeDocument/2006/relationships/image" Target="../media/image146.wmf"/></Relationships>
</file>

<file path=ppt/drawings/_rels/vmlDrawing17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9.wmf"/><Relationship Id="rId3" Type="http://schemas.openxmlformats.org/officeDocument/2006/relationships/image" Target="../media/image158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7" Type="http://schemas.openxmlformats.org/officeDocument/2006/relationships/image" Target="../media/image18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28.wmf"/><Relationship Id="rId8" Type="http://schemas.openxmlformats.org/officeDocument/2006/relationships/image" Target="../media/image27.wmf"/><Relationship Id="rId7" Type="http://schemas.openxmlformats.org/officeDocument/2006/relationships/image" Target="../media/image26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23.wmf"/><Relationship Id="rId8" Type="http://schemas.openxmlformats.org/officeDocument/2006/relationships/image" Target="../media/image22.wmf"/><Relationship Id="rId7" Type="http://schemas.openxmlformats.org/officeDocument/2006/relationships/image" Target="../media/image35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44.wmf"/><Relationship Id="rId8" Type="http://schemas.openxmlformats.org/officeDocument/2006/relationships/image" Target="../media/image43.wmf"/><Relationship Id="rId7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2" Type="http://schemas.openxmlformats.org/officeDocument/2006/relationships/image" Target="../media/image47.wmf"/><Relationship Id="rId11" Type="http://schemas.openxmlformats.org/officeDocument/2006/relationships/image" Target="../media/image46.wmf"/><Relationship Id="rId10" Type="http://schemas.openxmlformats.org/officeDocument/2006/relationships/image" Target="../media/image45.wmf"/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9" Type="http://schemas.openxmlformats.org/officeDocument/2006/relationships/image" Target="../media/image57.wmf"/><Relationship Id="rId8" Type="http://schemas.openxmlformats.org/officeDocument/2006/relationships/image" Target="../media/image56.wmf"/><Relationship Id="rId7" Type="http://schemas.openxmlformats.org/officeDocument/2006/relationships/image" Target="../media/image55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65.wmf"/><Relationship Id="rId8" Type="http://schemas.openxmlformats.org/officeDocument/2006/relationships/image" Target="../media/image64.wmf"/><Relationship Id="rId7" Type="http://schemas.openxmlformats.org/officeDocument/2006/relationships/image" Target="../media/image51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1" Type="http://schemas.openxmlformats.org/officeDocument/2006/relationships/image" Target="../media/image67.wmf"/><Relationship Id="rId10" Type="http://schemas.openxmlformats.org/officeDocument/2006/relationships/image" Target="../media/image66.wmf"/><Relationship Id="rId1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9" Type="http://schemas.openxmlformats.org/officeDocument/2006/relationships/image" Target="../media/image76.wmf"/><Relationship Id="rId8" Type="http://schemas.openxmlformats.org/officeDocument/2006/relationships/image" Target="../media/image75.wmf"/><Relationship Id="rId7" Type="http://schemas.openxmlformats.org/officeDocument/2006/relationships/image" Target="../media/image74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2" Type="http://schemas.openxmlformats.org/officeDocument/2006/relationships/image" Target="../media/image79.wmf"/><Relationship Id="rId11" Type="http://schemas.openxmlformats.org/officeDocument/2006/relationships/image" Target="../media/image78.wmf"/><Relationship Id="rId10" Type="http://schemas.openxmlformats.org/officeDocument/2006/relationships/image" Target="../media/image77.wmf"/><Relationship Id="rId1" Type="http://schemas.openxmlformats.org/officeDocument/2006/relationships/image" Target="../media/image68.wmf"/></Relationships>
</file>

<file path=ppt/drawings/_rels/vmlDrawing9.vml.rels><?xml version="1.0" encoding="UTF-8" standalone="yes"?>
<Relationships xmlns="http://schemas.openxmlformats.org/package/2006/relationships"><Relationship Id="rId4" Type="http://schemas.openxmlformats.org/officeDocument/2006/relationships/image" Target="../media/image83.wmf"/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页眉占位符 12595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5" name="日期占位符 12595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25956" name="页脚占位符 12595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7" name="灯片编号占位符 12595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页眉占位符 583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1" name="日期占位符 58370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4340" name="幻灯片图像占位符 58371"/>
          <p:cNvSpPr>
            <a:spLocks noTextEdit="1"/>
          </p:cNvSpPr>
          <p:nvPr>
            <p:ph type="sldImg"/>
          </p:nvPr>
        </p:nvSpPr>
        <p:spPr>
          <a:xfrm>
            <a:off x="1125538" y="611188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文本占位符 58372"/>
          <p:cNvSpPr>
            <a:spLocks noGrp="1"/>
          </p:cNvSpPr>
          <p:nvPr>
            <p:ph type="body" sz="quarter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8374" name="页脚占位符 58373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5" name="灯片编号占位符 58374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646150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文本框 646151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052" name="文本框 646152"/>
          <p:cNvSpPr txBox="1"/>
          <p:nvPr userDrawn="1"/>
        </p:nvSpPr>
        <p:spPr>
          <a:xfrm>
            <a:off x="7794625" y="115888"/>
            <a:ext cx="1187450" cy="366712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郑州大学</a:t>
            </a:r>
            <a:endParaRPr lang="zh-CN" altLang="en-US" sz="1800" dirty="0">
              <a:solidFill>
                <a:schemeClr val="tx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646146" name="标题 646145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646147" name="副标题 646146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646148" name="日期占位符 646147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46149" name="页脚占位符 646148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646150" name="灯片编号占位符 646149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8540750" cy="3886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404813"/>
            <a:ext cx="2135981" cy="546258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404813"/>
            <a:ext cx="6284119" cy="546258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" Target="../slides/slide1.xml"/><Relationship Id="rId15" Type="http://schemas.openxmlformats.org/officeDocument/2006/relationships/image" Target="../media/image6.png"/><Relationship Id="rId14" Type="http://schemas.openxmlformats.org/officeDocument/2006/relationships/image" Target="../media/image5.png"/><Relationship Id="rId13" Type="http://schemas.openxmlformats.org/officeDocument/2006/relationships/image" Target="../media/image4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45126" name="灯片编号占位符 64512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027" name="矩形 645126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文本框 645127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1029" name="图片 1" descr="2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800225" cy="622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9"/>
          <p:cNvPicPr>
            <a:picLocks noChangeAspect="1"/>
          </p:cNvPicPr>
          <p:nvPr userDrawn="1"/>
        </p:nvPicPr>
        <p:blipFill>
          <a:blip r:embed="rId14">
            <a:lum bright="41992"/>
          </a:blip>
          <a:stretch>
            <a:fillRect/>
          </a:stretch>
        </p:blipFill>
        <p:spPr>
          <a:xfrm>
            <a:off x="6427788" y="5454650"/>
            <a:ext cx="2716212" cy="927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Picture 1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381750"/>
            <a:ext cx="9144000" cy="458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4" name="Text Box 44"/>
          <p:cNvSpPr txBox="1">
            <a:spLocks noChangeArrowheads="1"/>
          </p:cNvSpPr>
          <p:nvPr userDrawn="1"/>
        </p:nvSpPr>
        <p:spPr bwMode="auto">
          <a:xfrm>
            <a:off x="4983163" y="6461125"/>
            <a:ext cx="193833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4562-307D-454F-AEF1-820426C986D4}" type="datetime3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Text Box 15"/>
          <p:cNvSpPr txBox="1"/>
          <p:nvPr userDrawn="1"/>
        </p:nvSpPr>
        <p:spPr>
          <a:xfrm>
            <a:off x="8742363" y="6453188"/>
            <a:ext cx="582612" cy="336550"/>
          </a:xfrm>
          <a:prstGeom prst="rect">
            <a:avLst/>
          </a:prstGeom>
          <a:noFill/>
          <a:ln w="9525">
            <a:noFill/>
          </a:ln>
        </p:spPr>
        <p:txBody>
          <a:bodyPr lIns="91418" tIns="45709" rIns="91418" bIns="45709" anchor="t">
            <a:spAutoFit/>
          </a:bodyPr>
          <a:p>
            <a:pPr lvl="0"/>
            <a:fld id="{9A0DB2DC-4C9A-4742-B13C-FB6460FD3503}" type="slidenum">
              <a:rPr lang="en-US" altLang="zh-CN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</a:fld>
            <a:endParaRPr lang="en-US" altLang="zh-CN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62" name="AutoShape 2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027988" y="6524625"/>
            <a:ext cx="215900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3" name="AutoShape 2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740650" y="6524625"/>
            <a:ext cx="2159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4" name="AutoShape 24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316913" y="6524625"/>
            <a:ext cx="215900" cy="2159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4.bin"/><Relationship Id="rId8" Type="http://schemas.openxmlformats.org/officeDocument/2006/relationships/image" Target="../media/image71.wmf"/><Relationship Id="rId7" Type="http://schemas.openxmlformats.org/officeDocument/2006/relationships/oleObject" Target="../embeddings/oleObject73.bin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69.wmf"/><Relationship Id="rId3" Type="http://schemas.openxmlformats.org/officeDocument/2006/relationships/oleObject" Target="../embeddings/oleObject71.bin"/><Relationship Id="rId26" Type="http://schemas.openxmlformats.org/officeDocument/2006/relationships/vmlDrawing" Target="../drawings/vmlDrawing8.vml"/><Relationship Id="rId25" Type="http://schemas.openxmlformats.org/officeDocument/2006/relationships/slideLayout" Target="../slideLayouts/slideLayout7.xml"/><Relationship Id="rId24" Type="http://schemas.openxmlformats.org/officeDocument/2006/relationships/image" Target="../media/image79.wmf"/><Relationship Id="rId23" Type="http://schemas.openxmlformats.org/officeDocument/2006/relationships/oleObject" Target="../embeddings/oleObject81.bin"/><Relationship Id="rId22" Type="http://schemas.openxmlformats.org/officeDocument/2006/relationships/image" Target="../media/image78.wmf"/><Relationship Id="rId21" Type="http://schemas.openxmlformats.org/officeDocument/2006/relationships/oleObject" Target="../embeddings/oleObject80.bin"/><Relationship Id="rId20" Type="http://schemas.openxmlformats.org/officeDocument/2006/relationships/image" Target="../media/image77.wmf"/><Relationship Id="rId2" Type="http://schemas.openxmlformats.org/officeDocument/2006/relationships/image" Target="../media/image68.wmf"/><Relationship Id="rId19" Type="http://schemas.openxmlformats.org/officeDocument/2006/relationships/oleObject" Target="../embeddings/oleObject79.bin"/><Relationship Id="rId18" Type="http://schemas.openxmlformats.org/officeDocument/2006/relationships/image" Target="../media/image76.wmf"/><Relationship Id="rId17" Type="http://schemas.openxmlformats.org/officeDocument/2006/relationships/oleObject" Target="../embeddings/oleObject78.bin"/><Relationship Id="rId16" Type="http://schemas.openxmlformats.org/officeDocument/2006/relationships/image" Target="../media/image75.wmf"/><Relationship Id="rId15" Type="http://schemas.openxmlformats.org/officeDocument/2006/relationships/oleObject" Target="../embeddings/oleObject77.bin"/><Relationship Id="rId14" Type="http://schemas.openxmlformats.org/officeDocument/2006/relationships/image" Target="../media/image74.wmf"/><Relationship Id="rId13" Type="http://schemas.openxmlformats.org/officeDocument/2006/relationships/oleObject" Target="../embeddings/oleObject76.bin"/><Relationship Id="rId12" Type="http://schemas.openxmlformats.org/officeDocument/2006/relationships/image" Target="../media/image73.wmf"/><Relationship Id="rId11" Type="http://schemas.openxmlformats.org/officeDocument/2006/relationships/oleObject" Target="../embeddings/oleObject75.bin"/><Relationship Id="rId10" Type="http://schemas.openxmlformats.org/officeDocument/2006/relationships/image" Target="../media/image72.wmf"/><Relationship Id="rId1" Type="http://schemas.openxmlformats.org/officeDocument/2006/relationships/oleObject" Target="../embeddings/oleObject70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83.wmf"/><Relationship Id="rId7" Type="http://schemas.openxmlformats.org/officeDocument/2006/relationships/oleObject" Target="../embeddings/oleObject85.bin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1.wmf"/><Relationship Id="rId3" Type="http://schemas.openxmlformats.org/officeDocument/2006/relationships/oleObject" Target="../embeddings/oleObject83.bin"/><Relationship Id="rId2" Type="http://schemas.openxmlformats.org/officeDocument/2006/relationships/image" Target="../media/image80.wmf"/><Relationship Id="rId10" Type="http://schemas.openxmlformats.org/officeDocument/2006/relationships/vmlDrawing" Target="../drawings/vmlDrawing9.vml"/><Relationship Id="rId1" Type="http://schemas.openxmlformats.org/officeDocument/2006/relationships/oleObject" Target="../embeddings/oleObject82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0.bin"/><Relationship Id="rId8" Type="http://schemas.openxmlformats.org/officeDocument/2006/relationships/image" Target="../media/image87.wmf"/><Relationship Id="rId7" Type="http://schemas.openxmlformats.org/officeDocument/2006/relationships/oleObject" Target="../embeddings/oleObject89.bin"/><Relationship Id="rId6" Type="http://schemas.openxmlformats.org/officeDocument/2006/relationships/image" Target="../media/image86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85.wmf"/><Relationship Id="rId3" Type="http://schemas.openxmlformats.org/officeDocument/2006/relationships/oleObject" Target="../embeddings/oleObject87.bin"/><Relationship Id="rId26" Type="http://schemas.openxmlformats.org/officeDocument/2006/relationships/vmlDrawing" Target="../drawings/vmlDrawing10.vml"/><Relationship Id="rId25" Type="http://schemas.openxmlformats.org/officeDocument/2006/relationships/slideLayout" Target="../slideLayouts/slideLayout7.xml"/><Relationship Id="rId24" Type="http://schemas.openxmlformats.org/officeDocument/2006/relationships/image" Target="../media/image95.wmf"/><Relationship Id="rId23" Type="http://schemas.openxmlformats.org/officeDocument/2006/relationships/oleObject" Target="../embeddings/oleObject97.bin"/><Relationship Id="rId22" Type="http://schemas.openxmlformats.org/officeDocument/2006/relationships/image" Target="../media/image94.wmf"/><Relationship Id="rId21" Type="http://schemas.openxmlformats.org/officeDocument/2006/relationships/oleObject" Target="../embeddings/oleObject96.bin"/><Relationship Id="rId20" Type="http://schemas.openxmlformats.org/officeDocument/2006/relationships/image" Target="../media/image93.wmf"/><Relationship Id="rId2" Type="http://schemas.openxmlformats.org/officeDocument/2006/relationships/image" Target="../media/image84.wmf"/><Relationship Id="rId19" Type="http://schemas.openxmlformats.org/officeDocument/2006/relationships/oleObject" Target="../embeddings/oleObject95.bin"/><Relationship Id="rId18" Type="http://schemas.openxmlformats.org/officeDocument/2006/relationships/image" Target="../media/image92.wmf"/><Relationship Id="rId17" Type="http://schemas.openxmlformats.org/officeDocument/2006/relationships/oleObject" Target="../embeddings/oleObject94.bin"/><Relationship Id="rId16" Type="http://schemas.openxmlformats.org/officeDocument/2006/relationships/image" Target="../media/image91.wmf"/><Relationship Id="rId15" Type="http://schemas.openxmlformats.org/officeDocument/2006/relationships/oleObject" Target="../embeddings/oleObject93.bin"/><Relationship Id="rId14" Type="http://schemas.openxmlformats.org/officeDocument/2006/relationships/image" Target="../media/image90.wmf"/><Relationship Id="rId13" Type="http://schemas.openxmlformats.org/officeDocument/2006/relationships/oleObject" Target="../embeddings/oleObject92.bin"/><Relationship Id="rId12" Type="http://schemas.openxmlformats.org/officeDocument/2006/relationships/image" Target="../media/image89.wmf"/><Relationship Id="rId11" Type="http://schemas.openxmlformats.org/officeDocument/2006/relationships/oleObject" Target="../embeddings/oleObject91.bin"/><Relationship Id="rId10" Type="http://schemas.openxmlformats.org/officeDocument/2006/relationships/image" Target="../media/image88.wmf"/><Relationship Id="rId1" Type="http://schemas.openxmlformats.org/officeDocument/2006/relationships/oleObject" Target="../embeddings/oleObject86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99.wmf"/><Relationship Id="rId8" Type="http://schemas.openxmlformats.org/officeDocument/2006/relationships/oleObject" Target="../embeddings/oleObject101.bin"/><Relationship Id="rId7" Type="http://schemas.openxmlformats.org/officeDocument/2006/relationships/image" Target="../media/image98.wmf"/><Relationship Id="rId6" Type="http://schemas.openxmlformats.org/officeDocument/2006/relationships/oleObject" Target="../embeddings/oleObject100.bin"/><Relationship Id="rId5" Type="http://schemas.openxmlformats.org/officeDocument/2006/relationships/image" Target="../media/image97.wmf"/><Relationship Id="rId4" Type="http://schemas.openxmlformats.org/officeDocument/2006/relationships/oleObject" Target="../embeddings/oleObject99.bin"/><Relationship Id="rId3" Type="http://schemas.openxmlformats.org/officeDocument/2006/relationships/image" Target="../media/image96.wmf"/><Relationship Id="rId22" Type="http://schemas.openxmlformats.org/officeDocument/2006/relationships/vmlDrawing" Target="../drawings/vmlDrawing11.vml"/><Relationship Id="rId21" Type="http://schemas.openxmlformats.org/officeDocument/2006/relationships/slideLayout" Target="../slideLayouts/slideLayout7.xml"/><Relationship Id="rId20" Type="http://schemas.openxmlformats.org/officeDocument/2006/relationships/oleObject" Target="../embeddings/oleObject108.bin"/><Relationship Id="rId2" Type="http://schemas.openxmlformats.org/officeDocument/2006/relationships/oleObject" Target="../embeddings/oleObject98.bin"/><Relationship Id="rId19" Type="http://schemas.openxmlformats.org/officeDocument/2006/relationships/oleObject" Target="../embeddings/oleObject107.bin"/><Relationship Id="rId18" Type="http://schemas.openxmlformats.org/officeDocument/2006/relationships/image" Target="../media/image103.wmf"/><Relationship Id="rId17" Type="http://schemas.openxmlformats.org/officeDocument/2006/relationships/oleObject" Target="../embeddings/oleObject106.bin"/><Relationship Id="rId16" Type="http://schemas.openxmlformats.org/officeDocument/2006/relationships/oleObject" Target="../embeddings/oleObject105.bin"/><Relationship Id="rId15" Type="http://schemas.openxmlformats.org/officeDocument/2006/relationships/image" Target="../media/image102.wmf"/><Relationship Id="rId14" Type="http://schemas.openxmlformats.org/officeDocument/2006/relationships/oleObject" Target="../embeddings/oleObject104.bin"/><Relationship Id="rId13" Type="http://schemas.openxmlformats.org/officeDocument/2006/relationships/image" Target="../media/image101.wmf"/><Relationship Id="rId12" Type="http://schemas.openxmlformats.org/officeDocument/2006/relationships/oleObject" Target="../embeddings/oleObject103.bin"/><Relationship Id="rId11" Type="http://schemas.openxmlformats.org/officeDocument/2006/relationships/image" Target="../media/image100.wmf"/><Relationship Id="rId10" Type="http://schemas.openxmlformats.org/officeDocument/2006/relationships/oleObject" Target="../embeddings/oleObject102.bin"/><Relationship Id="rId1" Type="http://schemas.openxmlformats.org/officeDocument/2006/relationships/image" Target="../media/image48.GIF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3.bin"/><Relationship Id="rId8" Type="http://schemas.openxmlformats.org/officeDocument/2006/relationships/image" Target="../media/image107.wmf"/><Relationship Id="rId7" Type="http://schemas.openxmlformats.org/officeDocument/2006/relationships/oleObject" Target="../embeddings/oleObject112.bin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105.wmf"/><Relationship Id="rId35" Type="http://schemas.openxmlformats.org/officeDocument/2006/relationships/vmlDrawing" Target="../drawings/vmlDrawing12.vml"/><Relationship Id="rId34" Type="http://schemas.openxmlformats.org/officeDocument/2006/relationships/slideLayout" Target="../slideLayouts/slideLayout7.xml"/><Relationship Id="rId33" Type="http://schemas.openxmlformats.org/officeDocument/2006/relationships/image" Target="../media/image119.wmf"/><Relationship Id="rId32" Type="http://schemas.openxmlformats.org/officeDocument/2006/relationships/oleObject" Target="../embeddings/oleObject125.bin"/><Relationship Id="rId31" Type="http://schemas.openxmlformats.org/officeDocument/2006/relationships/image" Target="../media/image118.wmf"/><Relationship Id="rId30" Type="http://schemas.openxmlformats.org/officeDocument/2006/relationships/oleObject" Target="../embeddings/oleObject124.bin"/><Relationship Id="rId3" Type="http://schemas.openxmlformats.org/officeDocument/2006/relationships/oleObject" Target="../embeddings/oleObject110.bin"/><Relationship Id="rId29" Type="http://schemas.openxmlformats.org/officeDocument/2006/relationships/image" Target="../media/image117.wmf"/><Relationship Id="rId28" Type="http://schemas.openxmlformats.org/officeDocument/2006/relationships/oleObject" Target="../embeddings/oleObject123.bin"/><Relationship Id="rId27" Type="http://schemas.openxmlformats.org/officeDocument/2006/relationships/image" Target="../media/image116.wmf"/><Relationship Id="rId26" Type="http://schemas.openxmlformats.org/officeDocument/2006/relationships/oleObject" Target="../embeddings/oleObject122.bin"/><Relationship Id="rId25" Type="http://schemas.openxmlformats.org/officeDocument/2006/relationships/image" Target="../media/image115.wmf"/><Relationship Id="rId24" Type="http://schemas.openxmlformats.org/officeDocument/2006/relationships/oleObject" Target="../embeddings/oleObject121.bin"/><Relationship Id="rId23" Type="http://schemas.openxmlformats.org/officeDocument/2006/relationships/image" Target="../media/image114.wmf"/><Relationship Id="rId22" Type="http://schemas.openxmlformats.org/officeDocument/2006/relationships/oleObject" Target="../embeddings/oleObject120.bin"/><Relationship Id="rId21" Type="http://schemas.openxmlformats.org/officeDocument/2006/relationships/image" Target="../media/image113.wmf"/><Relationship Id="rId20" Type="http://schemas.openxmlformats.org/officeDocument/2006/relationships/oleObject" Target="../embeddings/oleObject119.bin"/><Relationship Id="rId2" Type="http://schemas.openxmlformats.org/officeDocument/2006/relationships/image" Target="../media/image104.wmf"/><Relationship Id="rId19" Type="http://schemas.openxmlformats.org/officeDocument/2006/relationships/image" Target="../media/image112.wmf"/><Relationship Id="rId18" Type="http://schemas.openxmlformats.org/officeDocument/2006/relationships/oleObject" Target="../embeddings/oleObject118.bin"/><Relationship Id="rId17" Type="http://schemas.openxmlformats.org/officeDocument/2006/relationships/oleObject" Target="../embeddings/oleObject117.bin"/><Relationship Id="rId16" Type="http://schemas.openxmlformats.org/officeDocument/2006/relationships/image" Target="../media/image111.wmf"/><Relationship Id="rId15" Type="http://schemas.openxmlformats.org/officeDocument/2006/relationships/oleObject" Target="../embeddings/oleObject116.bin"/><Relationship Id="rId14" Type="http://schemas.openxmlformats.org/officeDocument/2006/relationships/image" Target="../media/image110.wmf"/><Relationship Id="rId13" Type="http://schemas.openxmlformats.org/officeDocument/2006/relationships/oleObject" Target="../embeddings/oleObject115.bin"/><Relationship Id="rId12" Type="http://schemas.openxmlformats.org/officeDocument/2006/relationships/image" Target="../media/image109.wmf"/><Relationship Id="rId11" Type="http://schemas.openxmlformats.org/officeDocument/2006/relationships/oleObject" Target="../embeddings/oleObject114.bin"/><Relationship Id="rId10" Type="http://schemas.openxmlformats.org/officeDocument/2006/relationships/image" Target="../media/image108.wmf"/><Relationship Id="rId1" Type="http://schemas.openxmlformats.org/officeDocument/2006/relationships/oleObject" Target="../embeddings/oleObject109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1.wmf"/><Relationship Id="rId8" Type="http://schemas.openxmlformats.org/officeDocument/2006/relationships/oleObject" Target="../embeddings/oleObject129.bin"/><Relationship Id="rId7" Type="http://schemas.openxmlformats.org/officeDocument/2006/relationships/image" Target="../media/image98.wmf"/><Relationship Id="rId6" Type="http://schemas.openxmlformats.org/officeDocument/2006/relationships/oleObject" Target="../embeddings/oleObject128.bin"/><Relationship Id="rId5" Type="http://schemas.openxmlformats.org/officeDocument/2006/relationships/image" Target="../media/image120.wmf"/><Relationship Id="rId4" Type="http://schemas.openxmlformats.org/officeDocument/2006/relationships/oleObject" Target="../embeddings/oleObject127.bin"/><Relationship Id="rId3" Type="http://schemas.openxmlformats.org/officeDocument/2006/relationships/image" Target="../media/image96.wmf"/><Relationship Id="rId2" Type="http://schemas.openxmlformats.org/officeDocument/2006/relationships/oleObject" Target="../embeddings/oleObject126.bin"/><Relationship Id="rId17" Type="http://schemas.openxmlformats.org/officeDocument/2006/relationships/vmlDrawing" Target="../drawings/vmlDrawing13.vml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124.wmf"/><Relationship Id="rId14" Type="http://schemas.openxmlformats.org/officeDocument/2006/relationships/oleObject" Target="../embeddings/oleObject132.bin"/><Relationship Id="rId13" Type="http://schemas.openxmlformats.org/officeDocument/2006/relationships/image" Target="../media/image123.wmf"/><Relationship Id="rId12" Type="http://schemas.openxmlformats.org/officeDocument/2006/relationships/oleObject" Target="../embeddings/oleObject131.bin"/><Relationship Id="rId11" Type="http://schemas.openxmlformats.org/officeDocument/2006/relationships/image" Target="../media/image122.wmf"/><Relationship Id="rId10" Type="http://schemas.openxmlformats.org/officeDocument/2006/relationships/oleObject" Target="../embeddings/oleObject130.bin"/><Relationship Id="rId1" Type="http://schemas.openxmlformats.org/officeDocument/2006/relationships/image" Target="../media/image48.GIF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7.bin"/><Relationship Id="rId8" Type="http://schemas.openxmlformats.org/officeDocument/2006/relationships/image" Target="../media/image127.wmf"/><Relationship Id="rId7" Type="http://schemas.openxmlformats.org/officeDocument/2006/relationships/oleObject" Target="../embeddings/oleObject136.bin"/><Relationship Id="rId6" Type="http://schemas.openxmlformats.org/officeDocument/2006/relationships/image" Target="../media/image126.wmf"/><Relationship Id="rId5" Type="http://schemas.openxmlformats.org/officeDocument/2006/relationships/oleObject" Target="../embeddings/oleObject135.bin"/><Relationship Id="rId4" Type="http://schemas.openxmlformats.org/officeDocument/2006/relationships/image" Target="../media/image125.wmf"/><Relationship Id="rId30" Type="http://schemas.openxmlformats.org/officeDocument/2006/relationships/vmlDrawing" Target="../drawings/vmlDrawing14.vml"/><Relationship Id="rId3" Type="http://schemas.openxmlformats.org/officeDocument/2006/relationships/oleObject" Target="../embeddings/oleObject134.bin"/><Relationship Id="rId29" Type="http://schemas.openxmlformats.org/officeDocument/2006/relationships/slideLayout" Target="../slideLayouts/slideLayout7.xml"/><Relationship Id="rId28" Type="http://schemas.openxmlformats.org/officeDocument/2006/relationships/image" Target="../media/image134.wmf"/><Relationship Id="rId27" Type="http://schemas.openxmlformats.org/officeDocument/2006/relationships/oleObject" Target="../embeddings/oleObject149.bin"/><Relationship Id="rId26" Type="http://schemas.openxmlformats.org/officeDocument/2006/relationships/image" Target="../media/image133.wmf"/><Relationship Id="rId25" Type="http://schemas.openxmlformats.org/officeDocument/2006/relationships/oleObject" Target="../embeddings/oleObject148.bin"/><Relationship Id="rId24" Type="http://schemas.openxmlformats.org/officeDocument/2006/relationships/oleObject" Target="../embeddings/oleObject147.bin"/><Relationship Id="rId23" Type="http://schemas.openxmlformats.org/officeDocument/2006/relationships/oleObject" Target="../embeddings/oleObject146.bin"/><Relationship Id="rId22" Type="http://schemas.openxmlformats.org/officeDocument/2006/relationships/oleObject" Target="../embeddings/oleObject145.bin"/><Relationship Id="rId21" Type="http://schemas.openxmlformats.org/officeDocument/2006/relationships/image" Target="../media/image132.wmf"/><Relationship Id="rId20" Type="http://schemas.openxmlformats.org/officeDocument/2006/relationships/oleObject" Target="../embeddings/oleObject144.bin"/><Relationship Id="rId2" Type="http://schemas.openxmlformats.org/officeDocument/2006/relationships/image" Target="../media/image120.wmf"/><Relationship Id="rId19" Type="http://schemas.openxmlformats.org/officeDocument/2006/relationships/oleObject" Target="../embeddings/oleObject143.bin"/><Relationship Id="rId18" Type="http://schemas.openxmlformats.org/officeDocument/2006/relationships/image" Target="../media/image131.wmf"/><Relationship Id="rId17" Type="http://schemas.openxmlformats.org/officeDocument/2006/relationships/oleObject" Target="../embeddings/oleObject142.bin"/><Relationship Id="rId16" Type="http://schemas.openxmlformats.org/officeDocument/2006/relationships/oleObject" Target="../embeddings/oleObject141.bin"/><Relationship Id="rId15" Type="http://schemas.openxmlformats.org/officeDocument/2006/relationships/image" Target="../media/image130.wmf"/><Relationship Id="rId14" Type="http://schemas.openxmlformats.org/officeDocument/2006/relationships/oleObject" Target="../embeddings/oleObject140.bin"/><Relationship Id="rId13" Type="http://schemas.openxmlformats.org/officeDocument/2006/relationships/oleObject" Target="../embeddings/oleObject139.bin"/><Relationship Id="rId12" Type="http://schemas.openxmlformats.org/officeDocument/2006/relationships/image" Target="../media/image129.wmf"/><Relationship Id="rId11" Type="http://schemas.openxmlformats.org/officeDocument/2006/relationships/oleObject" Target="../embeddings/oleObject138.bin"/><Relationship Id="rId10" Type="http://schemas.openxmlformats.org/officeDocument/2006/relationships/image" Target="../media/image128.wmf"/><Relationship Id="rId1" Type="http://schemas.openxmlformats.org/officeDocument/2006/relationships/oleObject" Target="../embeddings/oleObject133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4.bin"/><Relationship Id="rId8" Type="http://schemas.openxmlformats.org/officeDocument/2006/relationships/image" Target="../media/image137.wmf"/><Relationship Id="rId7" Type="http://schemas.openxmlformats.org/officeDocument/2006/relationships/oleObject" Target="../embeddings/oleObject153.bin"/><Relationship Id="rId6" Type="http://schemas.openxmlformats.org/officeDocument/2006/relationships/image" Target="../media/image136.wmf"/><Relationship Id="rId5" Type="http://schemas.openxmlformats.org/officeDocument/2006/relationships/oleObject" Target="../embeddings/oleObject152.bin"/><Relationship Id="rId4" Type="http://schemas.openxmlformats.org/officeDocument/2006/relationships/image" Target="../media/image128.wmf"/><Relationship Id="rId33" Type="http://schemas.openxmlformats.org/officeDocument/2006/relationships/vmlDrawing" Target="../drawings/vmlDrawing15.vml"/><Relationship Id="rId32" Type="http://schemas.openxmlformats.org/officeDocument/2006/relationships/slideLayout" Target="../slideLayouts/slideLayout7.xml"/><Relationship Id="rId31" Type="http://schemas.openxmlformats.org/officeDocument/2006/relationships/image" Target="../media/image145.wmf"/><Relationship Id="rId30" Type="http://schemas.openxmlformats.org/officeDocument/2006/relationships/oleObject" Target="../embeddings/oleObject166.bin"/><Relationship Id="rId3" Type="http://schemas.openxmlformats.org/officeDocument/2006/relationships/oleObject" Target="../embeddings/oleObject151.bin"/><Relationship Id="rId29" Type="http://schemas.openxmlformats.org/officeDocument/2006/relationships/image" Target="../media/image144.wmf"/><Relationship Id="rId28" Type="http://schemas.openxmlformats.org/officeDocument/2006/relationships/oleObject" Target="../embeddings/oleObject165.bin"/><Relationship Id="rId27" Type="http://schemas.openxmlformats.org/officeDocument/2006/relationships/image" Target="../media/image143.wmf"/><Relationship Id="rId26" Type="http://schemas.openxmlformats.org/officeDocument/2006/relationships/oleObject" Target="../embeddings/oleObject164.bin"/><Relationship Id="rId25" Type="http://schemas.openxmlformats.org/officeDocument/2006/relationships/image" Target="../media/image142.wmf"/><Relationship Id="rId24" Type="http://schemas.openxmlformats.org/officeDocument/2006/relationships/oleObject" Target="../embeddings/oleObject163.bin"/><Relationship Id="rId23" Type="http://schemas.openxmlformats.org/officeDocument/2006/relationships/image" Target="../media/image134.wmf"/><Relationship Id="rId22" Type="http://schemas.openxmlformats.org/officeDocument/2006/relationships/oleObject" Target="../embeddings/oleObject162.bin"/><Relationship Id="rId21" Type="http://schemas.openxmlformats.org/officeDocument/2006/relationships/oleObject" Target="../embeddings/oleObject161.bin"/><Relationship Id="rId20" Type="http://schemas.openxmlformats.org/officeDocument/2006/relationships/oleObject" Target="../embeddings/oleObject160.bin"/><Relationship Id="rId2" Type="http://schemas.openxmlformats.org/officeDocument/2006/relationships/image" Target="../media/image135.wmf"/><Relationship Id="rId19" Type="http://schemas.openxmlformats.org/officeDocument/2006/relationships/oleObject" Target="../embeddings/oleObject159.bin"/><Relationship Id="rId18" Type="http://schemas.openxmlformats.org/officeDocument/2006/relationships/image" Target="../media/image132.wmf"/><Relationship Id="rId17" Type="http://schemas.openxmlformats.org/officeDocument/2006/relationships/oleObject" Target="../embeddings/oleObject158.bin"/><Relationship Id="rId16" Type="http://schemas.openxmlformats.org/officeDocument/2006/relationships/image" Target="../media/image141.wmf"/><Relationship Id="rId15" Type="http://schemas.openxmlformats.org/officeDocument/2006/relationships/oleObject" Target="../embeddings/oleObject157.bin"/><Relationship Id="rId14" Type="http://schemas.openxmlformats.org/officeDocument/2006/relationships/image" Target="../media/image140.wmf"/><Relationship Id="rId13" Type="http://schemas.openxmlformats.org/officeDocument/2006/relationships/oleObject" Target="../embeddings/oleObject156.bin"/><Relationship Id="rId12" Type="http://schemas.openxmlformats.org/officeDocument/2006/relationships/image" Target="../media/image139.wmf"/><Relationship Id="rId11" Type="http://schemas.openxmlformats.org/officeDocument/2006/relationships/oleObject" Target="../embeddings/oleObject155.bin"/><Relationship Id="rId10" Type="http://schemas.openxmlformats.org/officeDocument/2006/relationships/image" Target="../media/image138.wmf"/><Relationship Id="rId1" Type="http://schemas.openxmlformats.org/officeDocument/2006/relationships/oleObject" Target="../embeddings/oleObject150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71.bin"/><Relationship Id="rId8" Type="http://schemas.openxmlformats.org/officeDocument/2006/relationships/image" Target="../media/image149.wmf"/><Relationship Id="rId7" Type="http://schemas.openxmlformats.org/officeDocument/2006/relationships/oleObject" Target="../embeddings/oleObject170.bin"/><Relationship Id="rId6" Type="http://schemas.openxmlformats.org/officeDocument/2006/relationships/image" Target="../media/image148.wmf"/><Relationship Id="rId5" Type="http://schemas.openxmlformats.org/officeDocument/2006/relationships/oleObject" Target="../embeddings/oleObject169.bin"/><Relationship Id="rId4" Type="http://schemas.openxmlformats.org/officeDocument/2006/relationships/image" Target="../media/image147.wmf"/><Relationship Id="rId3" Type="http://schemas.openxmlformats.org/officeDocument/2006/relationships/oleObject" Target="../embeddings/oleObject168.bin"/><Relationship Id="rId22" Type="http://schemas.openxmlformats.org/officeDocument/2006/relationships/vmlDrawing" Target="../drawings/vmlDrawing16.vml"/><Relationship Id="rId21" Type="http://schemas.openxmlformats.org/officeDocument/2006/relationships/slideLayout" Target="../slideLayouts/slideLayout7.xml"/><Relationship Id="rId20" Type="http://schemas.openxmlformats.org/officeDocument/2006/relationships/image" Target="../media/image155.wmf"/><Relationship Id="rId2" Type="http://schemas.openxmlformats.org/officeDocument/2006/relationships/image" Target="../media/image146.wmf"/><Relationship Id="rId19" Type="http://schemas.openxmlformats.org/officeDocument/2006/relationships/oleObject" Target="../embeddings/oleObject176.bin"/><Relationship Id="rId18" Type="http://schemas.openxmlformats.org/officeDocument/2006/relationships/image" Target="../media/image154.wmf"/><Relationship Id="rId17" Type="http://schemas.openxmlformats.org/officeDocument/2006/relationships/oleObject" Target="../embeddings/oleObject175.bin"/><Relationship Id="rId16" Type="http://schemas.openxmlformats.org/officeDocument/2006/relationships/image" Target="../media/image153.wmf"/><Relationship Id="rId15" Type="http://schemas.openxmlformats.org/officeDocument/2006/relationships/oleObject" Target="../embeddings/oleObject174.bin"/><Relationship Id="rId14" Type="http://schemas.openxmlformats.org/officeDocument/2006/relationships/image" Target="../media/image152.wmf"/><Relationship Id="rId13" Type="http://schemas.openxmlformats.org/officeDocument/2006/relationships/oleObject" Target="../embeddings/oleObject173.bin"/><Relationship Id="rId12" Type="http://schemas.openxmlformats.org/officeDocument/2006/relationships/image" Target="../media/image151.wmf"/><Relationship Id="rId11" Type="http://schemas.openxmlformats.org/officeDocument/2006/relationships/oleObject" Target="../embeddings/oleObject172.bin"/><Relationship Id="rId10" Type="http://schemas.openxmlformats.org/officeDocument/2006/relationships/image" Target="../media/image150.wmf"/><Relationship Id="rId1" Type="http://schemas.openxmlformats.org/officeDocument/2006/relationships/oleObject" Target="../embeddings/oleObject167.bin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59.wmf"/><Relationship Id="rId7" Type="http://schemas.openxmlformats.org/officeDocument/2006/relationships/oleObject" Target="../embeddings/oleObject180.bin"/><Relationship Id="rId6" Type="http://schemas.openxmlformats.org/officeDocument/2006/relationships/image" Target="../media/image158.wmf"/><Relationship Id="rId5" Type="http://schemas.openxmlformats.org/officeDocument/2006/relationships/oleObject" Target="../embeddings/oleObject179.bin"/><Relationship Id="rId4" Type="http://schemas.openxmlformats.org/officeDocument/2006/relationships/image" Target="../media/image157.wmf"/><Relationship Id="rId3" Type="http://schemas.openxmlformats.org/officeDocument/2006/relationships/oleObject" Target="../embeddings/oleObject178.bin"/><Relationship Id="rId2" Type="http://schemas.openxmlformats.org/officeDocument/2006/relationships/image" Target="../media/image156.wmf"/><Relationship Id="rId10" Type="http://schemas.openxmlformats.org/officeDocument/2006/relationships/vmlDrawing" Target="../drawings/vmlDrawing17.vml"/><Relationship Id="rId1" Type="http://schemas.openxmlformats.org/officeDocument/2006/relationships/oleObject" Target="../embeddings/oleObject177.bin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8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wmf"/><Relationship Id="rId8" Type="http://schemas.openxmlformats.org/officeDocument/2006/relationships/oleObject" Target="../embeddings/oleObject6.bin"/><Relationship Id="rId7" Type="http://schemas.openxmlformats.org/officeDocument/2006/relationships/image" Target="../media/image14.wmf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Relationship Id="rId3" Type="http://schemas.openxmlformats.org/officeDocument/2006/relationships/image" Target="../media/image12.wmf"/><Relationship Id="rId2" Type="http://schemas.openxmlformats.org/officeDocument/2006/relationships/oleObject" Target="../embeddings/oleObject3.bin"/><Relationship Id="rId19" Type="http://schemas.openxmlformats.org/officeDocument/2006/relationships/vmlDrawing" Target="../drawings/vmlDrawing2.vml"/><Relationship Id="rId18" Type="http://schemas.openxmlformats.org/officeDocument/2006/relationships/slideLayout" Target="../slideLayouts/slideLayout7.xml"/><Relationship Id="rId17" Type="http://schemas.openxmlformats.org/officeDocument/2006/relationships/image" Target="../media/image19.wmf"/><Relationship Id="rId16" Type="http://schemas.openxmlformats.org/officeDocument/2006/relationships/oleObject" Target="../embeddings/oleObject10.bin"/><Relationship Id="rId15" Type="http://schemas.openxmlformats.org/officeDocument/2006/relationships/image" Target="../media/image18.wmf"/><Relationship Id="rId14" Type="http://schemas.openxmlformats.org/officeDocument/2006/relationships/oleObject" Target="../embeddings/oleObject9.bin"/><Relationship Id="rId13" Type="http://schemas.openxmlformats.org/officeDocument/2006/relationships/image" Target="../media/image17.wmf"/><Relationship Id="rId12" Type="http://schemas.openxmlformats.org/officeDocument/2006/relationships/oleObject" Target="../embeddings/oleObject8.bin"/><Relationship Id="rId11" Type="http://schemas.openxmlformats.org/officeDocument/2006/relationships/image" Target="../media/image16.wmf"/><Relationship Id="rId10" Type="http://schemas.openxmlformats.org/officeDocument/2006/relationships/oleObject" Target="../embeddings/oleObject7.bin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.bin"/><Relationship Id="rId8" Type="http://schemas.openxmlformats.org/officeDocument/2006/relationships/image" Target="../media/image23.wmf"/><Relationship Id="rId7" Type="http://schemas.openxmlformats.org/officeDocument/2006/relationships/oleObject" Target="../embeddings/oleObject14.bin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12.bin"/><Relationship Id="rId20" Type="http://schemas.openxmlformats.org/officeDocument/2006/relationships/vmlDrawing" Target="../drawings/vmlDrawing3.vml"/><Relationship Id="rId2" Type="http://schemas.openxmlformats.org/officeDocument/2006/relationships/image" Target="../media/image20.wmf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28.wmf"/><Relationship Id="rId17" Type="http://schemas.openxmlformats.org/officeDocument/2006/relationships/oleObject" Target="../embeddings/oleObject19.bin"/><Relationship Id="rId16" Type="http://schemas.openxmlformats.org/officeDocument/2006/relationships/image" Target="../media/image27.wmf"/><Relationship Id="rId15" Type="http://schemas.openxmlformats.org/officeDocument/2006/relationships/oleObject" Target="../embeddings/oleObject18.bin"/><Relationship Id="rId14" Type="http://schemas.openxmlformats.org/officeDocument/2006/relationships/image" Target="../media/image26.wmf"/><Relationship Id="rId13" Type="http://schemas.openxmlformats.org/officeDocument/2006/relationships/oleObject" Target="../embeddings/oleObject17.bin"/><Relationship Id="rId12" Type="http://schemas.openxmlformats.org/officeDocument/2006/relationships/image" Target="../media/image25.wmf"/><Relationship Id="rId11" Type="http://schemas.openxmlformats.org/officeDocument/2006/relationships/oleObject" Target="../embeddings/oleObject16.bin"/><Relationship Id="rId10" Type="http://schemas.openxmlformats.org/officeDocument/2006/relationships/image" Target="../media/image24.wmf"/><Relationship Id="rId1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4.bin"/><Relationship Id="rId8" Type="http://schemas.openxmlformats.org/officeDocument/2006/relationships/image" Target="../media/image32.wmf"/><Relationship Id="rId7" Type="http://schemas.openxmlformats.org/officeDocument/2006/relationships/oleObject" Target="../embeddings/oleObject23.bin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0.wmf"/><Relationship Id="rId3" Type="http://schemas.openxmlformats.org/officeDocument/2006/relationships/oleObject" Target="../embeddings/oleObject21.bin"/><Relationship Id="rId20" Type="http://schemas.openxmlformats.org/officeDocument/2006/relationships/vmlDrawing" Target="../drawings/vmlDrawing4.vml"/><Relationship Id="rId2" Type="http://schemas.openxmlformats.org/officeDocument/2006/relationships/image" Target="../media/image29.wmf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23.wmf"/><Relationship Id="rId17" Type="http://schemas.openxmlformats.org/officeDocument/2006/relationships/oleObject" Target="../embeddings/oleObject28.bin"/><Relationship Id="rId16" Type="http://schemas.openxmlformats.org/officeDocument/2006/relationships/image" Target="../media/image22.wmf"/><Relationship Id="rId15" Type="http://schemas.openxmlformats.org/officeDocument/2006/relationships/oleObject" Target="../embeddings/oleObject27.bin"/><Relationship Id="rId14" Type="http://schemas.openxmlformats.org/officeDocument/2006/relationships/image" Target="../media/image35.wmf"/><Relationship Id="rId13" Type="http://schemas.openxmlformats.org/officeDocument/2006/relationships/oleObject" Target="../embeddings/oleObject26.bin"/><Relationship Id="rId12" Type="http://schemas.openxmlformats.org/officeDocument/2006/relationships/image" Target="../media/image34.wmf"/><Relationship Id="rId11" Type="http://schemas.openxmlformats.org/officeDocument/2006/relationships/oleObject" Target="../embeddings/oleObject25.bin"/><Relationship Id="rId10" Type="http://schemas.openxmlformats.org/officeDocument/2006/relationships/image" Target="../media/image33.wmf"/><Relationship Id="rId1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39.wmf"/><Relationship Id="rId8" Type="http://schemas.openxmlformats.org/officeDocument/2006/relationships/oleObject" Target="../embeddings/oleObject32.bin"/><Relationship Id="rId7" Type="http://schemas.openxmlformats.org/officeDocument/2006/relationships/image" Target="../media/image38.wmf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0.bin"/><Relationship Id="rId37" Type="http://schemas.openxmlformats.org/officeDocument/2006/relationships/vmlDrawing" Target="../drawings/vmlDrawing5.vml"/><Relationship Id="rId36" Type="http://schemas.openxmlformats.org/officeDocument/2006/relationships/slideLayout" Target="../slideLayouts/slideLayout7.xml"/><Relationship Id="rId35" Type="http://schemas.openxmlformats.org/officeDocument/2006/relationships/image" Target="../media/image48.GIF"/><Relationship Id="rId34" Type="http://schemas.openxmlformats.org/officeDocument/2006/relationships/image" Target="../media/image47.wmf"/><Relationship Id="rId33" Type="http://schemas.openxmlformats.org/officeDocument/2006/relationships/oleObject" Target="../embeddings/oleObject49.bin"/><Relationship Id="rId32" Type="http://schemas.openxmlformats.org/officeDocument/2006/relationships/oleObject" Target="../embeddings/oleObject48.bin"/><Relationship Id="rId31" Type="http://schemas.openxmlformats.org/officeDocument/2006/relationships/oleObject" Target="../embeddings/oleObject47.bin"/><Relationship Id="rId30" Type="http://schemas.openxmlformats.org/officeDocument/2006/relationships/oleObject" Target="../embeddings/oleObject46.bin"/><Relationship Id="rId3" Type="http://schemas.openxmlformats.org/officeDocument/2006/relationships/image" Target="../media/image36.wmf"/><Relationship Id="rId29" Type="http://schemas.openxmlformats.org/officeDocument/2006/relationships/oleObject" Target="../embeddings/oleObject45.bin"/><Relationship Id="rId28" Type="http://schemas.openxmlformats.org/officeDocument/2006/relationships/oleObject" Target="../embeddings/oleObject44.bin"/><Relationship Id="rId27" Type="http://schemas.openxmlformats.org/officeDocument/2006/relationships/image" Target="../media/image46.wmf"/><Relationship Id="rId26" Type="http://schemas.openxmlformats.org/officeDocument/2006/relationships/oleObject" Target="../embeddings/oleObject43.bin"/><Relationship Id="rId25" Type="http://schemas.openxmlformats.org/officeDocument/2006/relationships/oleObject" Target="../embeddings/oleObject42.bin"/><Relationship Id="rId24" Type="http://schemas.openxmlformats.org/officeDocument/2006/relationships/oleObject" Target="../embeddings/oleObject41.bin"/><Relationship Id="rId23" Type="http://schemas.openxmlformats.org/officeDocument/2006/relationships/oleObject" Target="../embeddings/oleObject40.bin"/><Relationship Id="rId22" Type="http://schemas.openxmlformats.org/officeDocument/2006/relationships/oleObject" Target="../embeddings/oleObject39.bin"/><Relationship Id="rId21" Type="http://schemas.openxmlformats.org/officeDocument/2006/relationships/image" Target="../media/image45.wmf"/><Relationship Id="rId20" Type="http://schemas.openxmlformats.org/officeDocument/2006/relationships/oleObject" Target="../embeddings/oleObject38.bin"/><Relationship Id="rId2" Type="http://schemas.openxmlformats.org/officeDocument/2006/relationships/oleObject" Target="../embeddings/oleObject29.bin"/><Relationship Id="rId19" Type="http://schemas.openxmlformats.org/officeDocument/2006/relationships/image" Target="../media/image44.wmf"/><Relationship Id="rId18" Type="http://schemas.openxmlformats.org/officeDocument/2006/relationships/oleObject" Target="../embeddings/oleObject37.bin"/><Relationship Id="rId17" Type="http://schemas.openxmlformats.org/officeDocument/2006/relationships/image" Target="../media/image43.wmf"/><Relationship Id="rId16" Type="http://schemas.openxmlformats.org/officeDocument/2006/relationships/oleObject" Target="../embeddings/oleObject36.bin"/><Relationship Id="rId15" Type="http://schemas.openxmlformats.org/officeDocument/2006/relationships/image" Target="../media/image42.wmf"/><Relationship Id="rId14" Type="http://schemas.openxmlformats.org/officeDocument/2006/relationships/oleObject" Target="../embeddings/oleObject35.bin"/><Relationship Id="rId13" Type="http://schemas.openxmlformats.org/officeDocument/2006/relationships/image" Target="../media/image41.wmf"/><Relationship Id="rId12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10" Type="http://schemas.openxmlformats.org/officeDocument/2006/relationships/oleObject" Target="../embeddings/oleObject33.bin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52.wmf"/><Relationship Id="rId8" Type="http://schemas.openxmlformats.org/officeDocument/2006/relationships/oleObject" Target="../embeddings/oleObject53.bin"/><Relationship Id="rId7" Type="http://schemas.openxmlformats.org/officeDocument/2006/relationships/image" Target="../media/image51.wmf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1.bin"/><Relationship Id="rId3" Type="http://schemas.openxmlformats.org/officeDocument/2006/relationships/image" Target="../media/image49.wmf"/><Relationship Id="rId21" Type="http://schemas.openxmlformats.org/officeDocument/2006/relationships/vmlDrawing" Target="../drawings/vmlDrawing6.vml"/><Relationship Id="rId20" Type="http://schemas.openxmlformats.org/officeDocument/2006/relationships/slideLayout" Target="../slideLayouts/slideLayout7.xml"/><Relationship Id="rId2" Type="http://schemas.openxmlformats.org/officeDocument/2006/relationships/oleObject" Target="../embeddings/oleObject50.bin"/><Relationship Id="rId19" Type="http://schemas.openxmlformats.org/officeDocument/2006/relationships/image" Target="../media/image57.wmf"/><Relationship Id="rId18" Type="http://schemas.openxmlformats.org/officeDocument/2006/relationships/oleObject" Target="../embeddings/oleObject58.bin"/><Relationship Id="rId17" Type="http://schemas.openxmlformats.org/officeDocument/2006/relationships/image" Target="../media/image56.wmf"/><Relationship Id="rId16" Type="http://schemas.openxmlformats.org/officeDocument/2006/relationships/oleObject" Target="../embeddings/oleObject57.bin"/><Relationship Id="rId15" Type="http://schemas.openxmlformats.org/officeDocument/2006/relationships/image" Target="../media/image55.wmf"/><Relationship Id="rId14" Type="http://schemas.openxmlformats.org/officeDocument/2006/relationships/oleObject" Target="../embeddings/oleObject56.bin"/><Relationship Id="rId13" Type="http://schemas.openxmlformats.org/officeDocument/2006/relationships/image" Target="../media/image54.wmf"/><Relationship Id="rId12" Type="http://schemas.openxmlformats.org/officeDocument/2006/relationships/oleObject" Target="../embeddings/oleObject55.bin"/><Relationship Id="rId11" Type="http://schemas.openxmlformats.org/officeDocument/2006/relationships/image" Target="../media/image53.wmf"/><Relationship Id="rId10" Type="http://schemas.openxmlformats.org/officeDocument/2006/relationships/oleObject" Target="../embeddings/oleObject54.bin"/><Relationship Id="rId1" Type="http://schemas.openxmlformats.org/officeDocument/2006/relationships/image" Target="../media/image48.GI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3.bin"/><Relationship Id="rId8" Type="http://schemas.openxmlformats.org/officeDocument/2006/relationships/image" Target="../media/image61.wmf"/><Relationship Id="rId7" Type="http://schemas.openxmlformats.org/officeDocument/2006/relationships/oleObject" Target="../embeddings/oleObject62.bin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9.wmf"/><Relationship Id="rId3" Type="http://schemas.openxmlformats.org/officeDocument/2006/relationships/oleObject" Target="../embeddings/oleObject60.bin"/><Relationship Id="rId24" Type="http://schemas.openxmlformats.org/officeDocument/2006/relationships/vmlDrawing" Target="../drawings/vmlDrawing7.vml"/><Relationship Id="rId23" Type="http://schemas.openxmlformats.org/officeDocument/2006/relationships/slideLayout" Target="../slideLayouts/slideLayout7.xml"/><Relationship Id="rId22" Type="http://schemas.openxmlformats.org/officeDocument/2006/relationships/image" Target="../media/image67.wmf"/><Relationship Id="rId21" Type="http://schemas.openxmlformats.org/officeDocument/2006/relationships/oleObject" Target="../embeddings/oleObject69.bin"/><Relationship Id="rId20" Type="http://schemas.openxmlformats.org/officeDocument/2006/relationships/image" Target="../media/image66.wmf"/><Relationship Id="rId2" Type="http://schemas.openxmlformats.org/officeDocument/2006/relationships/image" Target="../media/image58.wmf"/><Relationship Id="rId19" Type="http://schemas.openxmlformats.org/officeDocument/2006/relationships/oleObject" Target="../embeddings/oleObject68.bin"/><Relationship Id="rId18" Type="http://schemas.openxmlformats.org/officeDocument/2006/relationships/image" Target="../media/image65.wmf"/><Relationship Id="rId17" Type="http://schemas.openxmlformats.org/officeDocument/2006/relationships/oleObject" Target="../embeddings/oleObject67.bin"/><Relationship Id="rId16" Type="http://schemas.openxmlformats.org/officeDocument/2006/relationships/image" Target="../media/image64.wmf"/><Relationship Id="rId15" Type="http://schemas.openxmlformats.org/officeDocument/2006/relationships/oleObject" Target="../embeddings/oleObject66.bin"/><Relationship Id="rId14" Type="http://schemas.openxmlformats.org/officeDocument/2006/relationships/image" Target="../media/image51.wmf"/><Relationship Id="rId13" Type="http://schemas.openxmlformats.org/officeDocument/2006/relationships/oleObject" Target="../embeddings/oleObject65.bin"/><Relationship Id="rId12" Type="http://schemas.openxmlformats.org/officeDocument/2006/relationships/image" Target="../media/image63.wmf"/><Relationship Id="rId11" Type="http://schemas.openxmlformats.org/officeDocument/2006/relationships/oleObject" Target="../embeddings/oleObject64.bin"/><Relationship Id="rId10" Type="http://schemas.openxmlformats.org/officeDocument/2006/relationships/image" Target="../media/image62.wmf"/><Relationship Id="rId1" Type="http://schemas.openxmlformats.org/officeDocument/2006/relationships/oleObject" Target="../embeddings/oleObject5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61538" name="矩形 961537"/>
          <p:cNvSpPr/>
          <p:nvPr/>
        </p:nvSpPr>
        <p:spPr>
          <a:xfrm>
            <a:off x="3676015" y="228600"/>
            <a:ext cx="2009775" cy="8239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algn="ctr"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第五章</a:t>
            </a:r>
            <a:endParaRPr lang="zh-CN" altLang="en-US" sz="4800" strike="noStrike" noProof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61539" name="矩形 961538"/>
          <p:cNvSpPr/>
          <p:nvPr/>
        </p:nvSpPr>
        <p:spPr>
          <a:xfrm>
            <a:off x="2195513" y="1052513"/>
            <a:ext cx="5688013" cy="823913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相似矩阵及二次型</a:t>
            </a:r>
            <a:r>
              <a:rPr lang="zh-CN" altLang="en-US" sz="3600" strike="noStrike" noProof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 </a:t>
            </a:r>
            <a:endParaRPr lang="zh-CN" altLang="en-US" sz="3600" strike="noStrike" noProof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61540" name="矩形 961539"/>
          <p:cNvSpPr/>
          <p:nvPr/>
        </p:nvSpPr>
        <p:spPr>
          <a:xfrm>
            <a:off x="1476375" y="3983038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5.4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对称矩阵的对角化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61541" name="矩形 961540"/>
          <p:cNvSpPr/>
          <p:nvPr/>
        </p:nvSpPr>
        <p:spPr>
          <a:xfrm>
            <a:off x="1476375" y="3113088"/>
            <a:ext cx="26701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5.3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相似矩阵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61542" name="矩形 961541"/>
          <p:cNvSpPr/>
          <p:nvPr/>
        </p:nvSpPr>
        <p:spPr>
          <a:xfrm>
            <a:off x="1476375" y="2444750"/>
            <a:ext cx="51593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5.2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方阵的特征值与特征向量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61543" name="矩形 961542"/>
          <p:cNvSpPr/>
          <p:nvPr/>
        </p:nvSpPr>
        <p:spPr>
          <a:xfrm>
            <a:off x="1476375" y="1938338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5.1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向量的内积、长度及正交性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61544" name="矩形 961543"/>
          <p:cNvSpPr/>
          <p:nvPr/>
        </p:nvSpPr>
        <p:spPr>
          <a:xfrm>
            <a:off x="1476375" y="4702175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5.5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二次型及其标准形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56329" name="直接连接符 961544"/>
          <p:cNvSpPr/>
          <p:nvPr/>
        </p:nvSpPr>
        <p:spPr>
          <a:xfrm>
            <a:off x="611188" y="1052513"/>
            <a:ext cx="7561262" cy="0"/>
          </a:xfrm>
          <a:prstGeom prst="line">
            <a:avLst/>
          </a:prstGeom>
          <a:ln w="38100" cap="flat" cmpd="dbl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1546" name="矩形 961545"/>
          <p:cNvSpPr/>
          <p:nvPr/>
        </p:nvSpPr>
        <p:spPr>
          <a:xfrm>
            <a:off x="1477963" y="5300663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5.6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用配方法化二次型成标准形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61547" name="矩形 961546"/>
          <p:cNvSpPr/>
          <p:nvPr/>
        </p:nvSpPr>
        <p:spPr>
          <a:xfrm>
            <a:off x="1476058" y="5820093"/>
            <a:ext cx="30257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5.7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正定二次型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pic>
        <p:nvPicPr>
          <p:cNvPr id="56332" name="图片 961547" descr="e2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0613" y="3330575"/>
            <a:ext cx="385762" cy="3857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5538" name="组合 971777"/>
          <p:cNvGrpSpPr/>
          <p:nvPr/>
        </p:nvGrpSpPr>
        <p:grpSpPr>
          <a:xfrm>
            <a:off x="398145" y="743268"/>
            <a:ext cx="1008063" cy="935037"/>
            <a:chOff x="3742" y="1888"/>
            <a:chExt cx="635" cy="589"/>
          </a:xfrm>
        </p:grpSpPr>
        <p:grpSp>
          <p:nvGrpSpPr>
            <p:cNvPr id="65539" name="组合 971778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65540" name="任意多边形 971779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5541" name="矩形 971780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5542" name="矩形 971781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5543" name="矩形 971782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5544" name="文本框 971783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1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aphicFrame>
        <p:nvGraphicFramePr>
          <p:cNvPr id="65545" name="对象 971784"/>
          <p:cNvGraphicFramePr/>
          <p:nvPr/>
        </p:nvGraphicFramePr>
        <p:xfrm>
          <a:off x="5487988" y="565150"/>
          <a:ext cx="23971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6" name="" r:id="rId1" imgW="2997200" imgH="1511300" progId="Equation.3">
                  <p:embed/>
                </p:oleObj>
              </mc:Choice>
              <mc:Fallback>
                <p:oleObj name="" r:id="rId1" imgW="2997200" imgH="1511300" progId="Equation.3">
                  <p:embed/>
                  <p:pic>
                    <p:nvPicPr>
                      <p:cNvPr id="0" name="图片 343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87988" y="565150"/>
                        <a:ext cx="2397125" cy="1208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6" name="文本框 971785"/>
          <p:cNvSpPr txBox="1"/>
          <p:nvPr/>
        </p:nvSpPr>
        <p:spPr>
          <a:xfrm>
            <a:off x="1527175" y="884238"/>
            <a:ext cx="4176713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续第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节例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3,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首先看矩阵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71787" name="组合 971786"/>
          <p:cNvGrpSpPr/>
          <p:nvPr/>
        </p:nvGrpSpPr>
        <p:grpSpPr>
          <a:xfrm>
            <a:off x="3059113" y="1963738"/>
            <a:ext cx="2881312" cy="430212"/>
            <a:chOff x="1927" y="1071"/>
            <a:chExt cx="1815" cy="271"/>
          </a:xfrm>
        </p:grpSpPr>
        <p:graphicFrame>
          <p:nvGraphicFramePr>
            <p:cNvPr id="65548" name="对象 971787"/>
            <p:cNvGraphicFramePr/>
            <p:nvPr/>
          </p:nvGraphicFramePr>
          <p:xfrm>
            <a:off x="1927" y="1117"/>
            <a:ext cx="595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1" name="" r:id="rId3" imgW="1180465" imgH="444500" progId="Equation.3">
                    <p:embed/>
                  </p:oleObj>
                </mc:Choice>
                <mc:Fallback>
                  <p:oleObj name="" r:id="rId3" imgW="1180465" imgH="444500" progId="Equation.3">
                    <p:embed/>
                    <p:pic>
                      <p:nvPicPr>
                        <p:cNvPr id="0" name="图片 343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27" y="1117"/>
                          <a:ext cx="595" cy="2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49" name="对象 971788"/>
            <p:cNvGraphicFramePr/>
            <p:nvPr/>
          </p:nvGraphicFramePr>
          <p:xfrm>
            <a:off x="2520" y="1071"/>
            <a:ext cx="1222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4" name="" r:id="rId5" imgW="2449830" imgH="520700" progId="Equation.3">
                    <p:embed/>
                  </p:oleObj>
                </mc:Choice>
                <mc:Fallback>
                  <p:oleObj name="" r:id="rId5" imgW="2449830" imgH="520700" progId="Equation.3">
                    <p:embed/>
                    <p:pic>
                      <p:nvPicPr>
                        <p:cNvPr id="0" name="图片 343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520" y="1071"/>
                          <a:ext cx="1222" cy="2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71790" name="组合 971789"/>
          <p:cNvGrpSpPr/>
          <p:nvPr/>
        </p:nvGrpSpPr>
        <p:grpSpPr>
          <a:xfrm>
            <a:off x="1258888" y="2652713"/>
            <a:ext cx="2449512" cy="344487"/>
            <a:chOff x="975" y="1480"/>
            <a:chExt cx="1543" cy="217"/>
          </a:xfrm>
        </p:grpSpPr>
        <p:graphicFrame>
          <p:nvGraphicFramePr>
            <p:cNvPr id="65551" name="对象 971790"/>
            <p:cNvGraphicFramePr/>
            <p:nvPr/>
          </p:nvGraphicFramePr>
          <p:xfrm>
            <a:off x="975" y="1480"/>
            <a:ext cx="510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6" name="" r:id="rId7" imgW="1016000" imgH="419100" progId="Equation.3">
                    <p:embed/>
                  </p:oleObj>
                </mc:Choice>
                <mc:Fallback>
                  <p:oleObj name="" r:id="rId7" imgW="1016000" imgH="419100" progId="Equation.3">
                    <p:embed/>
                    <p:pic>
                      <p:nvPicPr>
                        <p:cNvPr id="0" name="图片 342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75" y="1480"/>
                          <a:ext cx="510" cy="2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52" name="对象 971791"/>
            <p:cNvGraphicFramePr/>
            <p:nvPr/>
          </p:nvGraphicFramePr>
          <p:xfrm>
            <a:off x="1565" y="1480"/>
            <a:ext cx="953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0" name="" r:id="rId9" imgW="1891665" imgH="431800" progId="Equation.3">
                    <p:embed/>
                  </p:oleObj>
                </mc:Choice>
                <mc:Fallback>
                  <p:oleObj name="" r:id="rId9" imgW="1891665" imgH="431800" progId="Equation.3">
                    <p:embed/>
                    <p:pic>
                      <p:nvPicPr>
                        <p:cNvPr id="0" name="图片 342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565" y="1480"/>
                          <a:ext cx="953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71793" name="组合 971792"/>
          <p:cNvGrpSpPr/>
          <p:nvPr/>
        </p:nvGrpSpPr>
        <p:grpSpPr>
          <a:xfrm>
            <a:off x="1141413" y="5276850"/>
            <a:ext cx="4929187" cy="457200"/>
            <a:chOff x="657" y="2931"/>
            <a:chExt cx="3105" cy="288"/>
          </a:xfrm>
        </p:grpSpPr>
        <p:graphicFrame>
          <p:nvGraphicFramePr>
            <p:cNvPr id="65554" name="对象 971793"/>
            <p:cNvGraphicFramePr/>
            <p:nvPr/>
          </p:nvGraphicFramePr>
          <p:xfrm>
            <a:off x="1857" y="2976"/>
            <a:ext cx="705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2" name="" r:id="rId11" imgW="1396365" imgH="431800" progId="Equation.3">
                    <p:embed/>
                  </p:oleObj>
                </mc:Choice>
                <mc:Fallback>
                  <p:oleObj name="" r:id="rId11" imgW="1396365" imgH="431800" progId="Equation.3">
                    <p:embed/>
                    <p:pic>
                      <p:nvPicPr>
                        <p:cNvPr id="0" name="图片 343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857" y="2976"/>
                          <a:ext cx="705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555" name="文本框 971794"/>
            <p:cNvSpPr txBox="1"/>
            <p:nvPr/>
          </p:nvSpPr>
          <p:spPr>
            <a:xfrm>
              <a:off x="2583" y="2931"/>
              <a:ext cx="1179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线性无关，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5556" name="文本框 971795"/>
            <p:cNvSpPr txBox="1"/>
            <p:nvPr/>
          </p:nvSpPr>
          <p:spPr>
            <a:xfrm>
              <a:off x="657" y="2931"/>
              <a:ext cx="1406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由上面定理，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971797" name="文本框 971796"/>
          <p:cNvSpPr txBox="1"/>
          <p:nvPr/>
        </p:nvSpPr>
        <p:spPr>
          <a:xfrm>
            <a:off x="107950" y="1963738"/>
            <a:ext cx="331152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</a:t>
            </a:r>
            <a:r>
              <a:rPr lang="en-US" altLang="zh-CN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r>
              <a:rPr lang="zh-CN" altLang="en-US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步    </a:t>
            </a:r>
            <a:r>
              <a:rPr lang="zh-CN" altLang="en-US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求特征值 </a:t>
            </a:r>
            <a:endParaRPr lang="zh-CN" altLang="en-US" sz="2400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1798" name="文本框 971797"/>
          <p:cNvSpPr txBox="1"/>
          <p:nvPr/>
        </p:nvSpPr>
        <p:spPr>
          <a:xfrm>
            <a:off x="179388" y="3259138"/>
            <a:ext cx="4679950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</a:t>
            </a:r>
            <a:r>
              <a:rPr lang="en-US" altLang="zh-CN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lang="zh-CN" altLang="en-US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步</a:t>
            </a:r>
            <a:r>
              <a:rPr lang="zh-CN" altLang="en-US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求线性无关的特征向量，</a:t>
            </a:r>
            <a:endParaRPr lang="zh-CN" altLang="en-US" sz="2400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71799" name="组合 971798"/>
          <p:cNvGrpSpPr/>
          <p:nvPr/>
        </p:nvGrpSpPr>
        <p:grpSpPr>
          <a:xfrm>
            <a:off x="4427538" y="3259138"/>
            <a:ext cx="4608512" cy="457200"/>
            <a:chOff x="2154" y="2160"/>
            <a:chExt cx="2903" cy="288"/>
          </a:xfrm>
        </p:grpSpPr>
        <p:sp>
          <p:nvSpPr>
            <p:cNvPr id="65560" name="文本框 971799"/>
            <p:cNvSpPr txBox="1"/>
            <p:nvPr/>
          </p:nvSpPr>
          <p:spPr>
            <a:xfrm>
              <a:off x="2154" y="2160"/>
              <a:ext cx="2903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即求                            的基础解系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5561" name="对象 971800"/>
            <p:cNvGraphicFramePr/>
            <p:nvPr/>
          </p:nvGraphicFramePr>
          <p:xfrm>
            <a:off x="2706" y="2214"/>
            <a:ext cx="1127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3" name="" r:id="rId13" imgW="2233930" imgH="431800" progId="Equation.3">
                    <p:embed/>
                  </p:oleObj>
                </mc:Choice>
                <mc:Fallback>
                  <p:oleObj name="" r:id="rId13" imgW="2233930" imgH="431800" progId="Equation.3">
                    <p:embed/>
                    <p:pic>
                      <p:nvPicPr>
                        <p:cNvPr id="0" name="图片 343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706" y="2214"/>
                          <a:ext cx="1127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71802" name="组合 971801"/>
          <p:cNvGrpSpPr/>
          <p:nvPr/>
        </p:nvGrpSpPr>
        <p:grpSpPr>
          <a:xfrm>
            <a:off x="1258888" y="3948113"/>
            <a:ext cx="3594100" cy="417512"/>
            <a:chOff x="931" y="2251"/>
            <a:chExt cx="2264" cy="263"/>
          </a:xfrm>
        </p:grpSpPr>
        <p:graphicFrame>
          <p:nvGraphicFramePr>
            <p:cNvPr id="65563" name="对象 971802"/>
            <p:cNvGraphicFramePr/>
            <p:nvPr/>
          </p:nvGraphicFramePr>
          <p:xfrm>
            <a:off x="2154" y="2251"/>
            <a:ext cx="1041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5" name="" r:id="rId15" imgW="2069465" imgH="520700" progId="Equation.3">
                    <p:embed/>
                  </p:oleObj>
                </mc:Choice>
                <mc:Fallback>
                  <p:oleObj name="" r:id="rId15" imgW="2069465" imgH="520700" progId="Equation.3">
                    <p:embed/>
                    <p:pic>
                      <p:nvPicPr>
                        <p:cNvPr id="0" name="图片 3424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154" y="2251"/>
                          <a:ext cx="1041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64" name="对象 971803"/>
            <p:cNvGraphicFramePr/>
            <p:nvPr/>
          </p:nvGraphicFramePr>
          <p:xfrm>
            <a:off x="931" y="2296"/>
            <a:ext cx="689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7" name="" r:id="rId17" imgW="1371600" imgH="419100" progId="Equation.3">
                    <p:embed/>
                  </p:oleObj>
                </mc:Choice>
                <mc:Fallback>
                  <p:oleObj name="" r:id="rId17" imgW="1371600" imgH="419100" progId="Equation.3">
                    <p:embed/>
                    <p:pic>
                      <p:nvPicPr>
                        <p:cNvPr id="0" name="图片 3426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931" y="2296"/>
                          <a:ext cx="689" cy="2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71805" name="组合 971804"/>
          <p:cNvGrpSpPr/>
          <p:nvPr/>
        </p:nvGrpSpPr>
        <p:grpSpPr>
          <a:xfrm>
            <a:off x="1258888" y="4649788"/>
            <a:ext cx="5599112" cy="434975"/>
            <a:chOff x="932" y="2602"/>
            <a:chExt cx="3527" cy="274"/>
          </a:xfrm>
        </p:grpSpPr>
        <p:grpSp>
          <p:nvGrpSpPr>
            <p:cNvPr id="65566" name="组合 971805"/>
            <p:cNvGrpSpPr/>
            <p:nvPr/>
          </p:nvGrpSpPr>
          <p:grpSpPr>
            <a:xfrm>
              <a:off x="2154" y="2602"/>
              <a:ext cx="2305" cy="274"/>
              <a:chOff x="2154" y="2602"/>
              <a:chExt cx="2305" cy="274"/>
            </a:xfrm>
          </p:grpSpPr>
          <p:graphicFrame>
            <p:nvGraphicFramePr>
              <p:cNvPr id="65567" name="对象 971806"/>
              <p:cNvGraphicFramePr/>
              <p:nvPr/>
            </p:nvGraphicFramePr>
            <p:xfrm>
              <a:off x="2154" y="2614"/>
              <a:ext cx="1126" cy="2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35" name="" r:id="rId19" imgW="2233930" imgH="520700" progId="Equation.3">
                      <p:embed/>
                    </p:oleObj>
                  </mc:Choice>
                  <mc:Fallback>
                    <p:oleObj name="" r:id="rId19" imgW="2233930" imgH="520700" progId="Equation.3">
                      <p:embed/>
                      <p:pic>
                        <p:nvPicPr>
                          <p:cNvPr id="0" name="图片 3434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2154" y="2614"/>
                            <a:ext cx="1126" cy="26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5568" name="对象 971807"/>
              <p:cNvGraphicFramePr/>
              <p:nvPr/>
            </p:nvGraphicFramePr>
            <p:xfrm>
              <a:off x="3391" y="2602"/>
              <a:ext cx="1068" cy="2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28" name="" r:id="rId21" imgW="2120265" imgH="533400" progId="Equation.3">
                      <p:embed/>
                    </p:oleObj>
                  </mc:Choice>
                  <mc:Fallback>
                    <p:oleObj name="" r:id="rId21" imgW="2120265" imgH="533400" progId="Equation.3">
                      <p:embed/>
                      <p:pic>
                        <p:nvPicPr>
                          <p:cNvPr id="0" name="图片 3427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3391" y="2602"/>
                            <a:ext cx="1068" cy="26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5569" name="对象 971808"/>
            <p:cNvGraphicFramePr/>
            <p:nvPr/>
          </p:nvGraphicFramePr>
          <p:xfrm>
            <a:off x="932" y="2651"/>
            <a:ext cx="1177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9" name="" r:id="rId23" imgW="2335530" imgH="431800" progId="Equation.3">
                    <p:embed/>
                  </p:oleObj>
                </mc:Choice>
                <mc:Fallback>
                  <p:oleObj name="" r:id="rId23" imgW="2335530" imgH="431800" progId="Equation.3">
                    <p:embed/>
                    <p:pic>
                      <p:nvPicPr>
                        <p:cNvPr id="0" name="图片 3428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932" y="2651"/>
                          <a:ext cx="1177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570" name="直接连接符 971809"/>
          <p:cNvSpPr/>
          <p:nvPr/>
        </p:nvSpPr>
        <p:spPr>
          <a:xfrm>
            <a:off x="1116013" y="1846263"/>
            <a:ext cx="0" cy="4535487"/>
          </a:xfrm>
          <a:prstGeom prst="line">
            <a:avLst/>
          </a:prstGeom>
          <a:ln w="38100" cap="rnd" cmpd="dbl">
            <a:solidFill>
              <a:srgbClr val="3366FF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65571" name="直接连接符 971810"/>
          <p:cNvSpPr/>
          <p:nvPr/>
        </p:nvSpPr>
        <p:spPr>
          <a:xfrm>
            <a:off x="179388" y="3141663"/>
            <a:ext cx="8424862" cy="0"/>
          </a:xfrm>
          <a:prstGeom prst="line">
            <a:avLst/>
          </a:prstGeom>
          <a:ln w="349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572" name="直接连接符 971811"/>
          <p:cNvSpPr/>
          <p:nvPr/>
        </p:nvSpPr>
        <p:spPr>
          <a:xfrm>
            <a:off x="179388" y="5949950"/>
            <a:ext cx="8424862" cy="0"/>
          </a:xfrm>
          <a:prstGeom prst="line">
            <a:avLst/>
          </a:prstGeom>
          <a:ln w="349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97" grpId="0"/>
      <p:bldP spid="9717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02" name="文本框 972801"/>
          <p:cNvSpPr txBox="1"/>
          <p:nvPr/>
        </p:nvSpPr>
        <p:spPr>
          <a:xfrm>
            <a:off x="396875" y="595313"/>
            <a:ext cx="8496300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</a:t>
            </a:r>
            <a:r>
              <a:rPr lang="en-US" altLang="zh-CN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lang="zh-CN" altLang="en-US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步</a:t>
            </a:r>
            <a:r>
              <a:rPr lang="zh-CN" altLang="en-US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如有</a:t>
            </a:r>
            <a:r>
              <a:rPr lang="en-US" altLang="zh-CN" sz="2400" i="1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n</a:t>
            </a:r>
            <a:r>
              <a:rPr lang="zh-CN" altLang="en-US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个线性无关的特征向量</a:t>
            </a:r>
            <a:r>
              <a:rPr lang="en-US" altLang="zh-CN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,</a:t>
            </a:r>
            <a:r>
              <a:rPr lang="zh-CN" altLang="en-US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把它们拼成矩阵</a:t>
            </a:r>
            <a:r>
              <a:rPr lang="en-US" altLang="zh-CN" sz="2400" i="1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</a:t>
            </a:r>
            <a:r>
              <a:rPr lang="en-US" altLang="zh-CN" sz="2400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(</a:t>
            </a:r>
            <a:r>
              <a:rPr lang="en-US" altLang="zh-CN" sz="2400" i="1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</a:t>
            </a:r>
            <a:r>
              <a:rPr lang="zh-CN" altLang="en-US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可逆</a:t>
            </a:r>
            <a:r>
              <a:rPr lang="en-US" altLang="zh-CN" sz="2400" noProof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)</a:t>
            </a:r>
            <a:endParaRPr lang="en-US" altLang="zh-CN" sz="2400" noProof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72803" name="组合 972802"/>
          <p:cNvGrpSpPr/>
          <p:nvPr/>
        </p:nvGrpSpPr>
        <p:grpSpPr>
          <a:xfrm>
            <a:off x="1333500" y="981075"/>
            <a:ext cx="4416425" cy="1209675"/>
            <a:chOff x="884" y="3621"/>
            <a:chExt cx="2782" cy="762"/>
          </a:xfrm>
        </p:grpSpPr>
        <p:sp>
          <p:nvSpPr>
            <p:cNvPr id="66564" name="文本框 972803"/>
            <p:cNvSpPr txBox="1"/>
            <p:nvPr/>
          </p:nvSpPr>
          <p:spPr>
            <a:xfrm>
              <a:off x="884" y="3838"/>
              <a:ext cx="318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令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6565" name="对象 972804"/>
            <p:cNvGraphicFramePr/>
            <p:nvPr/>
          </p:nvGraphicFramePr>
          <p:xfrm>
            <a:off x="1202" y="3621"/>
            <a:ext cx="2464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3" name="" r:id="rId1" imgW="4889500" imgH="1511300" progId="Equation.3">
                    <p:embed/>
                  </p:oleObj>
                </mc:Choice>
                <mc:Fallback>
                  <p:oleObj name="" r:id="rId1" imgW="4889500" imgH="1511300" progId="Equation.3">
                    <p:embed/>
                    <p:pic>
                      <p:nvPicPr>
                        <p:cNvPr id="0" name="图片 3422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202" y="3621"/>
                          <a:ext cx="2464" cy="76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72806" name="文本框 972805"/>
          <p:cNvSpPr txBox="1"/>
          <p:nvPr/>
        </p:nvSpPr>
        <p:spPr>
          <a:xfrm>
            <a:off x="396875" y="2420938"/>
            <a:ext cx="518477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</a:t>
            </a:r>
            <a:r>
              <a:rPr lang="en-US" altLang="zh-CN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lang="zh-CN" altLang="en-US" sz="2400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步</a:t>
            </a:r>
            <a:r>
              <a:rPr lang="zh-CN" altLang="en-US" sz="2400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写出对角化形式</a:t>
            </a:r>
            <a:endParaRPr lang="zh-CN" altLang="en-US" sz="2400" noProof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72807" name="组合 972806"/>
          <p:cNvGrpSpPr/>
          <p:nvPr/>
        </p:nvGrpSpPr>
        <p:grpSpPr>
          <a:xfrm>
            <a:off x="1201738" y="3035300"/>
            <a:ext cx="4178300" cy="1231900"/>
            <a:chOff x="1429" y="1912"/>
            <a:chExt cx="2632" cy="776"/>
          </a:xfrm>
        </p:grpSpPr>
        <p:sp>
          <p:nvSpPr>
            <p:cNvPr id="66568" name="文本框 972807"/>
            <p:cNvSpPr txBox="1"/>
            <p:nvPr/>
          </p:nvSpPr>
          <p:spPr>
            <a:xfrm>
              <a:off x="1429" y="2131"/>
              <a:ext cx="453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6569" name="对象 972808"/>
            <p:cNvGraphicFramePr/>
            <p:nvPr/>
          </p:nvGraphicFramePr>
          <p:xfrm>
            <a:off x="1882" y="1912"/>
            <a:ext cx="2179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4" name="" r:id="rId3" imgW="3556000" imgH="1511300" progId="Equation.3">
                    <p:embed/>
                  </p:oleObj>
                </mc:Choice>
                <mc:Fallback>
                  <p:oleObj name="" r:id="rId3" imgW="3556000" imgH="1511300" progId="Equation.3">
                    <p:embed/>
                    <p:pic>
                      <p:nvPicPr>
                        <p:cNvPr id="0" name="图片 34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82" y="1912"/>
                          <a:ext cx="2179" cy="7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72810" name="文本框 972809"/>
          <p:cNvSpPr txBox="1"/>
          <p:nvPr/>
        </p:nvSpPr>
        <p:spPr>
          <a:xfrm>
            <a:off x="396875" y="4292600"/>
            <a:ext cx="244792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问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    如果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72811" name="组合 972810"/>
          <p:cNvGrpSpPr/>
          <p:nvPr/>
        </p:nvGrpSpPr>
        <p:grpSpPr>
          <a:xfrm>
            <a:off x="1317625" y="4797425"/>
            <a:ext cx="6696075" cy="1231900"/>
            <a:chOff x="612" y="3198"/>
            <a:chExt cx="4218" cy="776"/>
          </a:xfrm>
        </p:grpSpPr>
        <p:graphicFrame>
          <p:nvGraphicFramePr>
            <p:cNvPr id="66572" name="对象 972811"/>
            <p:cNvGraphicFramePr/>
            <p:nvPr/>
          </p:nvGraphicFramePr>
          <p:xfrm>
            <a:off x="930" y="3475"/>
            <a:ext cx="1139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5" name="" r:id="rId5" imgW="2259330" imgH="431800" progId="Equation.3">
                    <p:embed/>
                  </p:oleObj>
                </mc:Choice>
                <mc:Fallback>
                  <p:oleObj name="" r:id="rId5" imgW="2259330" imgH="431800" progId="Equation.3">
                    <p:embed/>
                    <p:pic>
                      <p:nvPicPr>
                        <p:cNvPr id="0" name="图片 344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30" y="3475"/>
                          <a:ext cx="1139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573" name="文本框 972812"/>
            <p:cNvSpPr txBox="1"/>
            <p:nvPr/>
          </p:nvSpPr>
          <p:spPr>
            <a:xfrm>
              <a:off x="612" y="3430"/>
              <a:ext cx="453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令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6574" name="对象 972813"/>
            <p:cNvGraphicFramePr/>
            <p:nvPr/>
          </p:nvGraphicFramePr>
          <p:xfrm>
            <a:off x="2651" y="3198"/>
            <a:ext cx="2179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1" name="" r:id="rId7" imgW="3556000" imgH="1511300" progId="Equation.3">
                    <p:embed/>
                  </p:oleObj>
                </mc:Choice>
                <mc:Fallback>
                  <p:oleObj name="" r:id="rId7" imgW="3556000" imgH="1511300" progId="Equation.3">
                    <p:embed/>
                    <p:pic>
                      <p:nvPicPr>
                        <p:cNvPr id="0" name="图片 344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651" y="3198"/>
                          <a:ext cx="2179" cy="7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575" name="文本框 972814"/>
            <p:cNvSpPr txBox="1"/>
            <p:nvPr/>
          </p:nvSpPr>
          <p:spPr>
            <a:xfrm>
              <a:off x="1927" y="3430"/>
              <a:ext cx="862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，则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972816" name="文本框 972815"/>
          <p:cNvSpPr txBox="1"/>
          <p:nvPr/>
        </p:nvSpPr>
        <p:spPr>
          <a:xfrm>
            <a:off x="1333500" y="5949950"/>
            <a:ext cx="1439863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对吗？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577" name="直接连接符 972816"/>
          <p:cNvSpPr/>
          <p:nvPr/>
        </p:nvSpPr>
        <p:spPr>
          <a:xfrm>
            <a:off x="1333500" y="333375"/>
            <a:ext cx="0" cy="6335713"/>
          </a:xfrm>
          <a:prstGeom prst="line">
            <a:avLst/>
          </a:prstGeom>
          <a:ln w="38100" cap="rnd" cmpd="dbl">
            <a:solidFill>
              <a:srgbClr val="3366FF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66578" name="直接连接符 972817"/>
          <p:cNvSpPr/>
          <p:nvPr/>
        </p:nvSpPr>
        <p:spPr>
          <a:xfrm>
            <a:off x="396875" y="2349500"/>
            <a:ext cx="8424863" cy="0"/>
          </a:xfrm>
          <a:prstGeom prst="line">
            <a:avLst/>
          </a:prstGeom>
          <a:ln w="349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579" name="直接连接符 972818"/>
          <p:cNvSpPr/>
          <p:nvPr/>
        </p:nvSpPr>
        <p:spPr>
          <a:xfrm>
            <a:off x="396875" y="4292600"/>
            <a:ext cx="8424863" cy="0"/>
          </a:xfrm>
          <a:prstGeom prst="line">
            <a:avLst/>
          </a:prstGeom>
          <a:ln w="349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7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7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02" grpId="0"/>
      <p:bldP spid="972806" grpId="0"/>
      <p:bldP spid="972810" grpId="0"/>
      <p:bldP spid="9728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67586" name="对象 973825"/>
          <p:cNvGraphicFramePr/>
          <p:nvPr/>
        </p:nvGraphicFramePr>
        <p:xfrm>
          <a:off x="2843213" y="333375"/>
          <a:ext cx="2325687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6" name="" r:id="rId1" imgW="2908300" imgH="1511300" progId="Equation.3">
                  <p:embed/>
                </p:oleObj>
              </mc:Choice>
              <mc:Fallback>
                <p:oleObj name="" r:id="rId1" imgW="2908300" imgH="1511300" progId="Equation.3">
                  <p:embed/>
                  <p:pic>
                    <p:nvPicPr>
                      <p:cNvPr id="0" name="图片 344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43213" y="333375"/>
                        <a:ext cx="2325687" cy="1208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587" name="组合 973826"/>
          <p:cNvGrpSpPr/>
          <p:nvPr/>
        </p:nvGrpSpPr>
        <p:grpSpPr>
          <a:xfrm>
            <a:off x="898525" y="1687513"/>
            <a:ext cx="2881313" cy="430212"/>
            <a:chOff x="2562" y="391"/>
            <a:chExt cx="1815" cy="271"/>
          </a:xfrm>
        </p:grpSpPr>
        <p:graphicFrame>
          <p:nvGraphicFramePr>
            <p:cNvPr id="67588" name="对象 973827"/>
            <p:cNvGraphicFramePr/>
            <p:nvPr/>
          </p:nvGraphicFramePr>
          <p:xfrm>
            <a:off x="2562" y="437"/>
            <a:ext cx="595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8" name="" r:id="rId3" imgW="1180465" imgH="444500" progId="Equation.3">
                    <p:embed/>
                  </p:oleObj>
                </mc:Choice>
                <mc:Fallback>
                  <p:oleObj name="" r:id="rId3" imgW="1180465" imgH="444500" progId="Equation.3">
                    <p:embed/>
                    <p:pic>
                      <p:nvPicPr>
                        <p:cNvPr id="0" name="图片 344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62" y="437"/>
                          <a:ext cx="595" cy="2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89" name="对象 973828"/>
            <p:cNvGraphicFramePr/>
            <p:nvPr/>
          </p:nvGraphicFramePr>
          <p:xfrm>
            <a:off x="3155" y="391"/>
            <a:ext cx="1222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8" name="" r:id="rId5" imgW="2449830" imgH="520700" progId="Equation.3">
                    <p:embed/>
                  </p:oleObj>
                </mc:Choice>
                <mc:Fallback>
                  <p:oleObj name="" r:id="rId5" imgW="2449830" imgH="520700" progId="Equation.3">
                    <p:embed/>
                    <p:pic>
                      <p:nvPicPr>
                        <p:cNvPr id="0" name="图片 343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155" y="391"/>
                          <a:ext cx="1222" cy="2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590" name="组合 973829"/>
          <p:cNvGrpSpPr/>
          <p:nvPr/>
        </p:nvGrpSpPr>
        <p:grpSpPr>
          <a:xfrm>
            <a:off x="898525" y="2347913"/>
            <a:ext cx="2592388" cy="417512"/>
            <a:chOff x="249" y="1117"/>
            <a:chExt cx="1633" cy="263"/>
          </a:xfrm>
        </p:grpSpPr>
        <p:graphicFrame>
          <p:nvGraphicFramePr>
            <p:cNvPr id="67591" name="对象 973830"/>
            <p:cNvGraphicFramePr/>
            <p:nvPr/>
          </p:nvGraphicFramePr>
          <p:xfrm>
            <a:off x="249" y="1162"/>
            <a:ext cx="689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7" name="" r:id="rId7" imgW="1371600" imgH="419100" progId="Equation.3">
                    <p:embed/>
                  </p:oleObj>
                </mc:Choice>
                <mc:Fallback>
                  <p:oleObj name="" r:id="rId7" imgW="1371600" imgH="419100" progId="Equation.3">
                    <p:embed/>
                    <p:pic>
                      <p:nvPicPr>
                        <p:cNvPr id="0" name="图片 343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49" y="1162"/>
                          <a:ext cx="689" cy="2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92" name="对象 973831"/>
            <p:cNvGraphicFramePr/>
            <p:nvPr/>
          </p:nvGraphicFramePr>
          <p:xfrm>
            <a:off x="942" y="1117"/>
            <a:ext cx="94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0" name="" r:id="rId9" imgW="1853565" imgH="520700" progId="Equation.3">
                    <p:embed/>
                  </p:oleObj>
                </mc:Choice>
                <mc:Fallback>
                  <p:oleObj name="" r:id="rId9" imgW="1853565" imgH="520700" progId="Equation.3">
                    <p:embed/>
                    <p:pic>
                      <p:nvPicPr>
                        <p:cNvPr id="0" name="图片 344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942" y="1117"/>
                          <a:ext cx="940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593" name="组合 973832"/>
          <p:cNvGrpSpPr/>
          <p:nvPr/>
        </p:nvGrpSpPr>
        <p:grpSpPr>
          <a:xfrm>
            <a:off x="900113" y="2995613"/>
            <a:ext cx="3641725" cy="417512"/>
            <a:chOff x="249" y="1501"/>
            <a:chExt cx="2294" cy="263"/>
          </a:xfrm>
        </p:grpSpPr>
        <p:graphicFrame>
          <p:nvGraphicFramePr>
            <p:cNvPr id="67594" name="对象 973833"/>
            <p:cNvGraphicFramePr/>
            <p:nvPr/>
          </p:nvGraphicFramePr>
          <p:xfrm>
            <a:off x="249" y="1525"/>
            <a:ext cx="1177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9" name="" r:id="rId11" imgW="2335530" imgH="431800" progId="Equation.3">
                    <p:embed/>
                  </p:oleObj>
                </mc:Choice>
                <mc:Fallback>
                  <p:oleObj name="" r:id="rId11" imgW="2335530" imgH="431800" progId="Equation.3">
                    <p:embed/>
                    <p:pic>
                      <p:nvPicPr>
                        <p:cNvPr id="0" name="图片 344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49" y="1525"/>
                          <a:ext cx="1177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95" name="对象 973834"/>
            <p:cNvGraphicFramePr/>
            <p:nvPr/>
          </p:nvGraphicFramePr>
          <p:xfrm>
            <a:off x="1474" y="1501"/>
            <a:ext cx="1069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4" name="" r:id="rId13" imgW="2107565" imgH="520700" progId="Equation.3">
                    <p:embed/>
                  </p:oleObj>
                </mc:Choice>
                <mc:Fallback>
                  <p:oleObj name="" r:id="rId13" imgW="2107565" imgH="520700" progId="Equation.3">
                    <p:embed/>
                    <p:pic>
                      <p:nvPicPr>
                        <p:cNvPr id="0" name="图片 344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474" y="1501"/>
                          <a:ext cx="1069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73836" name="文本框 973835"/>
          <p:cNvSpPr txBox="1"/>
          <p:nvPr/>
        </p:nvSpPr>
        <p:spPr>
          <a:xfrm>
            <a:off x="971550" y="3603625"/>
            <a:ext cx="6840538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这是二重根，但只有一个线性无关的特征向量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73837" name="组合 973836"/>
          <p:cNvGrpSpPr/>
          <p:nvPr/>
        </p:nvGrpSpPr>
        <p:grpSpPr>
          <a:xfrm>
            <a:off x="250825" y="3989388"/>
            <a:ext cx="8713788" cy="1735137"/>
            <a:chOff x="113" y="2564"/>
            <a:chExt cx="5489" cy="1093"/>
          </a:xfrm>
        </p:grpSpPr>
        <p:sp>
          <p:nvSpPr>
            <p:cNvPr id="67598" name="文本框 973837"/>
            <p:cNvSpPr txBox="1"/>
            <p:nvPr/>
          </p:nvSpPr>
          <p:spPr>
            <a:xfrm>
              <a:off x="113" y="2564"/>
              <a:ext cx="5489" cy="1093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对于矩阵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不存在三个线性无关的特征向量。因为对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的任何一个特征向量      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要么是属于      的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此时与      相关；要么是属于     的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此时与       相关。</a:t>
              </a:r>
              <a:endPara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7599" name="对象 973838"/>
            <p:cNvGraphicFramePr/>
            <p:nvPr/>
          </p:nvGraphicFramePr>
          <p:xfrm>
            <a:off x="1541" y="3028"/>
            <a:ext cx="205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7" name="" r:id="rId15" imgW="405765" imgH="431165" progId="Equation.3">
                    <p:embed/>
                  </p:oleObj>
                </mc:Choice>
                <mc:Fallback>
                  <p:oleObj name="" r:id="rId15" imgW="405765" imgH="431165" progId="Equation.3">
                    <p:embed/>
                    <p:pic>
                      <p:nvPicPr>
                        <p:cNvPr id="0" name="图片 3446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541" y="3028"/>
                          <a:ext cx="205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00" name="对象 973839"/>
            <p:cNvGraphicFramePr/>
            <p:nvPr/>
          </p:nvGraphicFramePr>
          <p:xfrm>
            <a:off x="2904" y="3034"/>
            <a:ext cx="173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2" name="" r:id="rId17" imgW="342900" imgH="419100" progId="Equation.3">
                    <p:embed/>
                  </p:oleObj>
                </mc:Choice>
                <mc:Fallback>
                  <p:oleObj name="" r:id="rId17" imgW="342900" imgH="419100" progId="Equation.3">
                    <p:embed/>
                    <p:pic>
                      <p:nvPicPr>
                        <p:cNvPr id="0" name="图片 3441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904" y="3034"/>
                          <a:ext cx="173" cy="2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01" name="对象 973840"/>
            <p:cNvGraphicFramePr/>
            <p:nvPr/>
          </p:nvGraphicFramePr>
          <p:xfrm>
            <a:off x="567" y="3385"/>
            <a:ext cx="186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9" name="" r:id="rId19" imgW="368300" imgH="419100" progId="Equation.3">
                    <p:embed/>
                  </p:oleObj>
                </mc:Choice>
                <mc:Fallback>
                  <p:oleObj name="" r:id="rId19" imgW="368300" imgH="419100" progId="Equation.3">
                    <p:embed/>
                    <p:pic>
                      <p:nvPicPr>
                        <p:cNvPr id="0" name="图片 3438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67" y="3385"/>
                          <a:ext cx="186" cy="2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02" name="对象 973841"/>
            <p:cNvGraphicFramePr/>
            <p:nvPr/>
          </p:nvGraphicFramePr>
          <p:xfrm>
            <a:off x="4059" y="3022"/>
            <a:ext cx="19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0" name="" r:id="rId21" imgW="381000" imgH="419100" progId="Equation.3">
                    <p:embed/>
                  </p:oleObj>
                </mc:Choice>
                <mc:Fallback>
                  <p:oleObj name="" r:id="rId21" imgW="381000" imgH="419100" progId="Equation.3">
                    <p:embed/>
                    <p:pic>
                      <p:nvPicPr>
                        <p:cNvPr id="0" name="图片 3439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059" y="3022"/>
                          <a:ext cx="192" cy="2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03" name="对象 973842"/>
            <p:cNvGraphicFramePr/>
            <p:nvPr/>
          </p:nvGraphicFramePr>
          <p:xfrm>
            <a:off x="1746" y="3385"/>
            <a:ext cx="205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3" name="" r:id="rId23" imgW="405765" imgH="418465" progId="Equation.3">
                    <p:embed/>
                  </p:oleObj>
                </mc:Choice>
                <mc:Fallback>
                  <p:oleObj name="" r:id="rId23" imgW="405765" imgH="418465" progId="Equation.3">
                    <p:embed/>
                    <p:pic>
                      <p:nvPicPr>
                        <p:cNvPr id="0" name="图片 3442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746" y="3385"/>
                          <a:ext cx="205" cy="2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73844" name="文本框 973843"/>
          <p:cNvSpPr txBox="1"/>
          <p:nvPr/>
        </p:nvSpPr>
        <p:spPr>
          <a:xfrm>
            <a:off x="898525" y="5835650"/>
            <a:ext cx="4681538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因此，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是不可对角化的。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605" name="文本框 973844"/>
          <p:cNvSpPr txBox="1"/>
          <p:nvPr/>
        </p:nvSpPr>
        <p:spPr>
          <a:xfrm>
            <a:off x="827088" y="727075"/>
            <a:ext cx="2089150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再看矩阵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36" grpId="0"/>
      <p:bldP spid="9738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0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8610" name="组合 974849"/>
          <p:cNvGrpSpPr/>
          <p:nvPr/>
        </p:nvGrpSpPr>
        <p:grpSpPr>
          <a:xfrm>
            <a:off x="250825" y="597218"/>
            <a:ext cx="1800225" cy="576262"/>
            <a:chOff x="113" y="618"/>
            <a:chExt cx="1134" cy="363"/>
          </a:xfrm>
        </p:grpSpPr>
        <p:sp>
          <p:nvSpPr>
            <p:cNvPr id="68611" name="圆角矩形 974850"/>
            <p:cNvSpPr/>
            <p:nvPr/>
          </p:nvSpPr>
          <p:spPr>
            <a:xfrm>
              <a:off x="113" y="618"/>
              <a:ext cx="1134" cy="363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74852" name="文本框 974851"/>
            <p:cNvSpPr txBox="1"/>
            <p:nvPr/>
          </p:nvSpPr>
          <p:spPr>
            <a:xfrm>
              <a:off x="657" y="618"/>
              <a:ext cx="5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定理</a:t>
              </a:r>
              <a:endParaRPr lang="zh-CN" altLang="en-US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grpSp>
          <p:nvGrpSpPr>
            <p:cNvPr id="68613" name="组合 974852"/>
            <p:cNvGrpSpPr/>
            <p:nvPr/>
          </p:nvGrpSpPr>
          <p:grpSpPr>
            <a:xfrm>
              <a:off x="134" y="634"/>
              <a:ext cx="523" cy="317"/>
              <a:chOff x="603" y="1715"/>
              <a:chExt cx="735" cy="400"/>
            </a:xfrm>
          </p:grpSpPr>
          <p:sp>
            <p:nvSpPr>
              <p:cNvPr id="68614" name="圆角矩形 974853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pic>
            <p:nvPicPr>
              <p:cNvPr id="68615" name="图片 974854" descr="pic0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graphicFrame>
        <p:nvGraphicFramePr>
          <p:cNvPr id="68616" name="对象 974855"/>
          <p:cNvGraphicFramePr/>
          <p:nvPr/>
        </p:nvGraphicFramePr>
        <p:xfrm>
          <a:off x="1116013" y="1011238"/>
          <a:ext cx="7429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3" name="" r:id="rId2" imgW="7426325" imgH="546100" progId="Equation.3">
                  <p:embed/>
                </p:oleObj>
              </mc:Choice>
              <mc:Fallback>
                <p:oleObj name="" r:id="rId2" imgW="7426325" imgH="546100" progId="Equation.3">
                  <p:embed/>
                  <p:pic>
                    <p:nvPicPr>
                      <p:cNvPr id="0" name="图片 346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6013" y="1011238"/>
                        <a:ext cx="7429500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7" name="对象 974856"/>
          <p:cNvGraphicFramePr/>
          <p:nvPr/>
        </p:nvGraphicFramePr>
        <p:xfrm>
          <a:off x="1117600" y="1773238"/>
          <a:ext cx="4762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0" name="" r:id="rId4" imgW="4760595" imgH="431800" progId="Equation.3">
                  <p:embed/>
                </p:oleObj>
              </mc:Choice>
              <mc:Fallback>
                <p:oleObj name="" r:id="rId4" imgW="4760595" imgH="431800" progId="Equation.3">
                  <p:embed/>
                  <p:pic>
                    <p:nvPicPr>
                      <p:cNvPr id="0" name="图片 345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7600" y="1773238"/>
                        <a:ext cx="47625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618" name="组合 974857"/>
          <p:cNvGrpSpPr/>
          <p:nvPr/>
        </p:nvGrpSpPr>
        <p:grpSpPr>
          <a:xfrm>
            <a:off x="2051050" y="388938"/>
            <a:ext cx="6551613" cy="519112"/>
            <a:chOff x="1429" y="155"/>
            <a:chExt cx="4127" cy="327"/>
          </a:xfrm>
        </p:grpSpPr>
        <p:sp>
          <p:nvSpPr>
            <p:cNvPr id="68619" name="文本框 974858"/>
            <p:cNvSpPr txBox="1"/>
            <p:nvPr/>
          </p:nvSpPr>
          <p:spPr>
            <a:xfrm>
              <a:off x="1429" y="155"/>
              <a:ext cx="335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设         的所有不同的特征值为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8620" name="对象 974859"/>
            <p:cNvGraphicFramePr/>
            <p:nvPr/>
          </p:nvGraphicFramePr>
          <p:xfrm>
            <a:off x="4460" y="200"/>
            <a:ext cx="10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2" name="" r:id="rId6" imgW="1739265" imgH="431800" progId="Equation.3">
                    <p:embed/>
                  </p:oleObj>
                </mc:Choice>
                <mc:Fallback>
                  <p:oleObj name="" r:id="rId6" imgW="1739265" imgH="431800" progId="Equation.3">
                    <p:embed/>
                    <p:pic>
                      <p:nvPicPr>
                        <p:cNvPr id="0" name="图片 3451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460" y="200"/>
                          <a:ext cx="109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621" name="对象 974860"/>
            <p:cNvGraphicFramePr/>
            <p:nvPr/>
          </p:nvGraphicFramePr>
          <p:xfrm>
            <a:off x="1728" y="164"/>
            <a:ext cx="4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1" name="" r:id="rId8" imgW="748665" imgH="431800" progId="Equation.3">
                    <p:embed/>
                  </p:oleObj>
                </mc:Choice>
                <mc:Fallback>
                  <p:oleObj name="" r:id="rId8" imgW="748665" imgH="431800" progId="Equation.3">
                    <p:embed/>
                    <p:pic>
                      <p:nvPicPr>
                        <p:cNvPr id="0" name="图片 3450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728" y="164"/>
                          <a:ext cx="472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622" name="组合 974861"/>
          <p:cNvGrpSpPr/>
          <p:nvPr/>
        </p:nvGrpSpPr>
        <p:grpSpPr>
          <a:xfrm>
            <a:off x="250825" y="2349500"/>
            <a:ext cx="4332288" cy="519113"/>
            <a:chOff x="158" y="1480"/>
            <a:chExt cx="2729" cy="327"/>
          </a:xfrm>
        </p:grpSpPr>
        <p:sp>
          <p:nvSpPr>
            <p:cNvPr id="68623" name="文本框 974862"/>
            <p:cNvSpPr txBox="1"/>
            <p:nvPr/>
          </p:nvSpPr>
          <p:spPr>
            <a:xfrm>
              <a:off x="158" y="1480"/>
              <a:ext cx="59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8624" name="对象 974863"/>
            <p:cNvGraphicFramePr/>
            <p:nvPr/>
          </p:nvGraphicFramePr>
          <p:xfrm>
            <a:off x="703" y="1525"/>
            <a:ext cx="218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7" name="" r:id="rId10" imgW="3465830" imgH="431800" progId="Equation.3">
                    <p:embed/>
                  </p:oleObj>
                </mc:Choice>
                <mc:Fallback>
                  <p:oleObj name="" r:id="rId10" imgW="3465830" imgH="431800" progId="Equation.3">
                    <p:embed/>
                    <p:pic>
                      <p:nvPicPr>
                        <p:cNvPr id="0" name="图片 3456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703" y="1525"/>
                          <a:ext cx="2184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625" name="组合 974864"/>
          <p:cNvGrpSpPr/>
          <p:nvPr/>
        </p:nvGrpSpPr>
        <p:grpSpPr>
          <a:xfrm>
            <a:off x="250825" y="2781300"/>
            <a:ext cx="8208963" cy="2016125"/>
            <a:chOff x="158" y="2021"/>
            <a:chExt cx="5171" cy="1270"/>
          </a:xfrm>
        </p:grpSpPr>
        <p:sp>
          <p:nvSpPr>
            <p:cNvPr id="68626" name="文本框 974865"/>
            <p:cNvSpPr txBox="1"/>
            <p:nvPr/>
          </p:nvSpPr>
          <p:spPr>
            <a:xfrm>
              <a:off x="158" y="2021"/>
              <a:ext cx="5171" cy="1270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注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：   就是     的重根数，称之为     的</a:t>
              </a:r>
              <a:r>
                <a:rPr lang="en-US" altLang="zh-CN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代数</a:t>
              </a:r>
              <a:r>
                <a:rPr lang="en-US" altLang="zh-CN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重数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   就是     对应的最大无关特征向量的个数，称之为     的</a:t>
              </a: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几何重数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8627" name="对象 974866"/>
            <p:cNvGraphicFramePr/>
            <p:nvPr/>
          </p:nvGraphicFramePr>
          <p:xfrm>
            <a:off x="1036" y="2160"/>
            <a:ext cx="2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8" name="" r:id="rId12" imgW="317500" imgH="431165" progId="Equation.3">
                    <p:embed/>
                  </p:oleObj>
                </mc:Choice>
                <mc:Fallback>
                  <p:oleObj name="" r:id="rId12" imgW="317500" imgH="431165" progId="Equation.3">
                    <p:embed/>
                    <p:pic>
                      <p:nvPicPr>
                        <p:cNvPr id="0" name="图片 3457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036" y="2160"/>
                          <a:ext cx="200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628" name="对象 974867"/>
            <p:cNvGraphicFramePr/>
            <p:nvPr/>
          </p:nvGraphicFramePr>
          <p:xfrm>
            <a:off x="1762" y="2160"/>
            <a:ext cx="2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4" name="" r:id="rId14" imgW="330200" imgH="431800" progId="Equation.3">
                    <p:embed/>
                  </p:oleObj>
                </mc:Choice>
                <mc:Fallback>
                  <p:oleObj name="" r:id="rId14" imgW="330200" imgH="431800" progId="Equation.3">
                    <p:embed/>
                    <p:pic>
                      <p:nvPicPr>
                        <p:cNvPr id="0" name="图片 3453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762" y="2160"/>
                          <a:ext cx="20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629" name="对象 974868"/>
            <p:cNvGraphicFramePr/>
            <p:nvPr/>
          </p:nvGraphicFramePr>
          <p:xfrm>
            <a:off x="3833" y="2160"/>
            <a:ext cx="2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9" name="" r:id="rId16" imgW="330200" imgH="431800" progId="Equation.3">
                    <p:embed/>
                  </p:oleObj>
                </mc:Choice>
                <mc:Fallback>
                  <p:oleObj name="" r:id="rId16" imgW="330200" imgH="431800" progId="Equation.3">
                    <p:embed/>
                    <p:pic>
                      <p:nvPicPr>
                        <p:cNvPr id="0" name="图片 3458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833" y="2160"/>
                          <a:ext cx="20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630" name="对象 974869"/>
            <p:cNvGraphicFramePr/>
            <p:nvPr/>
          </p:nvGraphicFramePr>
          <p:xfrm>
            <a:off x="612" y="2568"/>
            <a:ext cx="17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5" name="" r:id="rId17" imgW="279400" imgH="431800" progId="Equation.3">
                    <p:embed/>
                  </p:oleObj>
                </mc:Choice>
                <mc:Fallback>
                  <p:oleObj name="" r:id="rId17" imgW="279400" imgH="431800" progId="Equation.3">
                    <p:embed/>
                    <p:pic>
                      <p:nvPicPr>
                        <p:cNvPr id="0" name="图片 3454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12" y="2568"/>
                          <a:ext cx="17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631" name="对象 974870"/>
            <p:cNvGraphicFramePr/>
            <p:nvPr/>
          </p:nvGraphicFramePr>
          <p:xfrm>
            <a:off x="1308" y="2568"/>
            <a:ext cx="2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3" name="" r:id="rId19" imgW="330200" imgH="431800" progId="Equation.3">
                    <p:embed/>
                  </p:oleObj>
                </mc:Choice>
                <mc:Fallback>
                  <p:oleObj name="" r:id="rId19" imgW="330200" imgH="431800" progId="Equation.3">
                    <p:embed/>
                    <p:pic>
                      <p:nvPicPr>
                        <p:cNvPr id="0" name="图片 3452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308" y="2568"/>
                          <a:ext cx="20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632" name="对象 974871"/>
            <p:cNvGraphicFramePr/>
            <p:nvPr/>
          </p:nvGraphicFramePr>
          <p:xfrm>
            <a:off x="676" y="2976"/>
            <a:ext cx="2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1" name="" r:id="rId20" imgW="330200" imgH="431800" progId="Equation.3">
                    <p:embed/>
                  </p:oleObj>
                </mc:Choice>
                <mc:Fallback>
                  <p:oleObj name="" r:id="rId20" imgW="330200" imgH="431800" progId="Equation.3">
                    <p:embed/>
                    <p:pic>
                      <p:nvPicPr>
                        <p:cNvPr id="0" name="图片 3460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76" y="2976"/>
                          <a:ext cx="20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74873" name="文本框 974872"/>
          <p:cNvSpPr txBox="1"/>
          <p:nvPr/>
        </p:nvSpPr>
        <p:spPr>
          <a:xfrm>
            <a:off x="179388" y="4581525"/>
            <a:ext cx="8569325" cy="201612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该定理说明：</a:t>
            </a:r>
            <a:r>
              <a:rPr lang="zh-CN" altLang="en-US" u="sng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任一特征值对应的无关特征向量的个数至少有一个，至多不会超过它的重数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。如果是单重特征值，它有一个且仅有一个无关的特征向量。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9634" name="文本框 975873"/>
          <p:cNvSpPr txBox="1"/>
          <p:nvPr/>
        </p:nvSpPr>
        <p:spPr>
          <a:xfrm>
            <a:off x="539750" y="461963"/>
            <a:ext cx="1584325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证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参考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9635" name="组合 975874"/>
          <p:cNvGrpSpPr/>
          <p:nvPr/>
        </p:nvGrpSpPr>
        <p:grpSpPr>
          <a:xfrm>
            <a:off x="2124075" y="461963"/>
            <a:ext cx="5976938" cy="519112"/>
            <a:chOff x="703" y="890"/>
            <a:chExt cx="3765" cy="327"/>
          </a:xfrm>
        </p:grpSpPr>
        <p:graphicFrame>
          <p:nvGraphicFramePr>
            <p:cNvPr id="69636" name="对象 975875"/>
            <p:cNvGraphicFramePr/>
            <p:nvPr/>
          </p:nvGraphicFramePr>
          <p:xfrm>
            <a:off x="1020" y="935"/>
            <a:ext cx="21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4" name="" r:id="rId1" imgW="342900" imgH="419100" progId="Equation.3">
                    <p:embed/>
                  </p:oleObj>
                </mc:Choice>
                <mc:Fallback>
                  <p:oleObj name="" r:id="rId1" imgW="342900" imgH="419100" progId="Equation.3">
                    <p:embed/>
                    <p:pic>
                      <p:nvPicPr>
                        <p:cNvPr id="0" name="图片 346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020" y="935"/>
                          <a:ext cx="216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37" name="文本框 975876"/>
            <p:cNvSpPr txBox="1"/>
            <p:nvPr/>
          </p:nvSpPr>
          <p:spPr>
            <a:xfrm>
              <a:off x="703" y="890"/>
              <a:ext cx="376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设     对应的最大无关特征向量为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69638" name="对象 975877"/>
          <p:cNvGraphicFramePr/>
          <p:nvPr/>
        </p:nvGraphicFramePr>
        <p:xfrm>
          <a:off x="3203575" y="989013"/>
          <a:ext cx="1955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" name="" r:id="rId3" imgW="1955165" imgH="495300" progId="Equation.3">
                  <p:embed/>
                </p:oleObj>
              </mc:Choice>
              <mc:Fallback>
                <p:oleObj name="" r:id="rId3" imgW="1955165" imgH="495300" progId="Equation.3">
                  <p:embed/>
                  <p:pic>
                    <p:nvPicPr>
                      <p:cNvPr id="0" name="图片 346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575" y="989013"/>
                        <a:ext cx="1955800" cy="495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9" name="文本框 975878"/>
          <p:cNvSpPr txBox="1"/>
          <p:nvPr/>
        </p:nvSpPr>
        <p:spPr>
          <a:xfrm>
            <a:off x="250825" y="1470025"/>
            <a:ext cx="799306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把上面特征向量扩充为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个线性无关的向量。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69640" name="对象 975879"/>
          <p:cNvGraphicFramePr/>
          <p:nvPr/>
        </p:nvGraphicFramePr>
        <p:xfrm>
          <a:off x="2646363" y="1989138"/>
          <a:ext cx="2933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" name="" r:id="rId5" imgW="2932430" imgH="495300" progId="Equation.3">
                  <p:embed/>
                </p:oleObj>
              </mc:Choice>
              <mc:Fallback>
                <p:oleObj name="" r:id="rId5" imgW="2932430" imgH="495300" progId="Equation.3">
                  <p:embed/>
                  <p:pic>
                    <p:nvPicPr>
                      <p:cNvPr id="0" name="图片 346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46363" y="1989138"/>
                        <a:ext cx="2933700" cy="495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41" name="组合 975880"/>
          <p:cNvGrpSpPr/>
          <p:nvPr/>
        </p:nvGrpSpPr>
        <p:grpSpPr>
          <a:xfrm>
            <a:off x="323850" y="2565400"/>
            <a:ext cx="5327650" cy="519113"/>
            <a:chOff x="204" y="1842"/>
            <a:chExt cx="3356" cy="327"/>
          </a:xfrm>
        </p:grpSpPr>
        <p:sp>
          <p:nvSpPr>
            <p:cNvPr id="69642" name="文本框 975881"/>
            <p:cNvSpPr txBox="1"/>
            <p:nvPr/>
          </p:nvSpPr>
          <p:spPr>
            <a:xfrm>
              <a:off x="204" y="1842"/>
              <a:ext cx="335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                                 可逆。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9643" name="对象 975882"/>
            <p:cNvGraphicFramePr/>
            <p:nvPr/>
          </p:nvGraphicFramePr>
          <p:xfrm>
            <a:off x="521" y="1888"/>
            <a:ext cx="172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6" name="" r:id="rId7" imgW="2741930" imgH="431800" progId="Equation.3">
                    <p:embed/>
                  </p:oleObj>
                </mc:Choice>
                <mc:Fallback>
                  <p:oleObj name="" r:id="rId7" imgW="2741930" imgH="431800" progId="Equation.3">
                    <p:embed/>
                    <p:pic>
                      <p:nvPicPr>
                        <p:cNvPr id="0" name="图片 345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21" y="1888"/>
                          <a:ext cx="172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9644" name="组合 975883"/>
          <p:cNvGrpSpPr/>
          <p:nvPr/>
        </p:nvGrpSpPr>
        <p:grpSpPr>
          <a:xfrm>
            <a:off x="2051050" y="3068638"/>
            <a:ext cx="4705350" cy="2046287"/>
            <a:chOff x="1156" y="2232"/>
            <a:chExt cx="2964" cy="1289"/>
          </a:xfrm>
        </p:grpSpPr>
        <p:graphicFrame>
          <p:nvGraphicFramePr>
            <p:cNvPr id="69645" name="对象 975884"/>
            <p:cNvGraphicFramePr/>
            <p:nvPr/>
          </p:nvGraphicFramePr>
          <p:xfrm>
            <a:off x="1570" y="2233"/>
            <a:ext cx="2176" cy="1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7" name="" r:id="rId9" imgW="3454400" imgH="2044700" progId="Equation.3">
                    <p:embed/>
                  </p:oleObj>
                </mc:Choice>
                <mc:Fallback>
                  <p:oleObj name="" r:id="rId9" imgW="3454400" imgH="2044700" progId="Equation.3">
                    <p:embed/>
                    <p:pic>
                      <p:nvPicPr>
                        <p:cNvPr id="0" name="图片 346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570" y="2233"/>
                          <a:ext cx="2176" cy="128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46" name="右大括号 975885"/>
            <p:cNvSpPr/>
            <p:nvPr/>
          </p:nvSpPr>
          <p:spPr>
            <a:xfrm>
              <a:off x="3747" y="2279"/>
              <a:ext cx="136" cy="589"/>
            </a:xfrm>
            <a:prstGeom prst="rightBrace">
              <a:avLst>
                <a:gd name="adj1" fmla="val 36070"/>
                <a:gd name="adj2" fmla="val 48898"/>
              </a:avLst>
            </a:prstGeom>
            <a:noFill/>
            <a:ln w="349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9647" name="对象 975886"/>
            <p:cNvGraphicFramePr/>
            <p:nvPr/>
          </p:nvGraphicFramePr>
          <p:xfrm>
            <a:off x="3928" y="2415"/>
            <a:ext cx="19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" name="" r:id="rId11" imgW="304800" imgH="418465" progId="Equation.3">
                    <p:embed/>
                  </p:oleObj>
                </mc:Choice>
                <mc:Fallback>
                  <p:oleObj name="" r:id="rId11" imgW="304800" imgH="418465" progId="Equation.3">
                    <p:embed/>
                    <p:pic>
                      <p:nvPicPr>
                        <p:cNvPr id="0" name="图片 348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928" y="2415"/>
                          <a:ext cx="19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648" name="对象 975887"/>
            <p:cNvGraphicFramePr/>
            <p:nvPr/>
          </p:nvGraphicFramePr>
          <p:xfrm>
            <a:off x="1156" y="2740"/>
            <a:ext cx="3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3" name="" r:id="rId13" imgW="583565" imgH="317500" progId="Equation.3">
                    <p:embed/>
                  </p:oleObj>
                </mc:Choice>
                <mc:Fallback>
                  <p:oleObj name="" r:id="rId13" imgW="583565" imgH="317500" progId="Equation.3">
                    <p:embed/>
                    <p:pic>
                      <p:nvPicPr>
                        <p:cNvPr id="0" name="图片 347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156" y="2740"/>
                          <a:ext cx="368" cy="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9649" name="组合 975888"/>
            <p:cNvGrpSpPr/>
            <p:nvPr/>
          </p:nvGrpSpPr>
          <p:grpSpPr>
            <a:xfrm>
              <a:off x="2560" y="2232"/>
              <a:ext cx="892" cy="1062"/>
              <a:chOff x="2562" y="2205"/>
              <a:chExt cx="892" cy="1062"/>
            </a:xfrm>
          </p:grpSpPr>
          <p:graphicFrame>
            <p:nvGraphicFramePr>
              <p:cNvPr id="69650" name="对象 975889"/>
              <p:cNvGraphicFramePr/>
              <p:nvPr/>
            </p:nvGraphicFramePr>
            <p:xfrm>
              <a:off x="2880" y="2568"/>
              <a:ext cx="216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76" name="" r:id="rId15" imgW="342900" imgH="419100" progId="Equation.3">
                      <p:embed/>
                    </p:oleObj>
                  </mc:Choice>
                  <mc:Fallback>
                    <p:oleObj name="" r:id="rId15" imgW="342900" imgH="419100" progId="Equation.3">
                      <p:embed/>
                      <p:pic>
                        <p:nvPicPr>
                          <p:cNvPr id="0" name="图片 3475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2880" y="2568"/>
                            <a:ext cx="216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51" name="对象 975890"/>
              <p:cNvGraphicFramePr/>
              <p:nvPr/>
            </p:nvGraphicFramePr>
            <p:xfrm>
              <a:off x="2562" y="2205"/>
              <a:ext cx="216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71" name="" r:id="rId17" imgW="342900" imgH="419100" progId="Equation.3">
                      <p:embed/>
                    </p:oleObj>
                  </mc:Choice>
                  <mc:Fallback>
                    <p:oleObj name="" r:id="rId17" imgW="342900" imgH="419100" progId="Equation.3">
                      <p:embed/>
                      <p:pic>
                        <p:nvPicPr>
                          <p:cNvPr id="0" name="图片 3470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2562" y="2205"/>
                            <a:ext cx="216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52" name="对象 975891"/>
              <p:cNvGraphicFramePr/>
              <p:nvPr/>
            </p:nvGraphicFramePr>
            <p:xfrm>
              <a:off x="2744" y="2432"/>
              <a:ext cx="208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78" name="" r:id="rId18" imgW="330200" imgH="342900" progId="Equation.3">
                      <p:embed/>
                    </p:oleObj>
                  </mc:Choice>
                  <mc:Fallback>
                    <p:oleObj name="" r:id="rId18" imgW="330200" imgH="342900" progId="Equation.3">
                      <p:embed/>
                      <p:pic>
                        <p:nvPicPr>
                          <p:cNvPr id="0" name="图片 3477"/>
                          <p:cNvPicPr/>
                          <p:nvPr/>
                        </p:nvPicPr>
                        <p:blipFill>
                          <a:blip r:embed="rId19"/>
                          <a:stretch>
                            <a:fillRect/>
                          </a:stretch>
                        </p:blipFill>
                        <p:spPr>
                          <a:xfrm>
                            <a:off x="2744" y="2432"/>
                            <a:ext cx="208" cy="2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53" name="对象 975892"/>
              <p:cNvGraphicFramePr/>
              <p:nvPr/>
            </p:nvGraphicFramePr>
            <p:xfrm>
              <a:off x="3334" y="2432"/>
              <a:ext cx="120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83" name="" r:id="rId20" imgW="190500" imgH="203200" progId="Equation.3">
                      <p:embed/>
                    </p:oleObj>
                  </mc:Choice>
                  <mc:Fallback>
                    <p:oleObj name="" r:id="rId20" imgW="190500" imgH="203200" progId="Equation.3">
                      <p:embed/>
                      <p:pic>
                        <p:nvPicPr>
                          <p:cNvPr id="0" name="图片 3482"/>
                          <p:cNvPicPr/>
                          <p:nvPr/>
                        </p:nvPicPr>
                        <p:blipFill>
                          <a:blip r:embed="rId21"/>
                          <a:stretch>
                            <a:fillRect/>
                          </a:stretch>
                        </p:blipFill>
                        <p:spPr>
                          <a:xfrm>
                            <a:off x="3334" y="2432"/>
                            <a:ext cx="120" cy="12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54" name="对象 975893"/>
              <p:cNvGraphicFramePr/>
              <p:nvPr/>
            </p:nvGraphicFramePr>
            <p:xfrm>
              <a:off x="3320" y="3095"/>
              <a:ext cx="120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66" name="" r:id="rId22" imgW="190500" imgH="203200" progId="Equation.3">
                      <p:embed/>
                    </p:oleObj>
                  </mc:Choice>
                  <mc:Fallback>
                    <p:oleObj name="" r:id="rId22" imgW="190500" imgH="203200" progId="Equation.3">
                      <p:embed/>
                      <p:pic>
                        <p:nvPicPr>
                          <p:cNvPr id="0" name="图片 3465"/>
                          <p:cNvPicPr/>
                          <p:nvPr/>
                        </p:nvPicPr>
                        <p:blipFill>
                          <a:blip r:embed="rId23"/>
                          <a:stretch>
                            <a:fillRect/>
                          </a:stretch>
                        </p:blipFill>
                        <p:spPr>
                          <a:xfrm>
                            <a:off x="3320" y="3095"/>
                            <a:ext cx="120" cy="12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55" name="对象 975894"/>
              <p:cNvGraphicFramePr/>
              <p:nvPr/>
            </p:nvGraphicFramePr>
            <p:xfrm>
              <a:off x="2699" y="3067"/>
              <a:ext cx="184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81" name="" r:id="rId24" imgW="292100" imgH="317500" progId="Equation.3">
                      <p:embed/>
                    </p:oleObj>
                  </mc:Choice>
                  <mc:Fallback>
                    <p:oleObj name="" r:id="rId24" imgW="292100" imgH="317500" progId="Equation.3">
                      <p:embed/>
                      <p:pic>
                        <p:nvPicPr>
                          <p:cNvPr id="0" name="图片 3480"/>
                          <p:cNvPicPr/>
                          <p:nvPr/>
                        </p:nvPicPr>
                        <p:blipFill>
                          <a:blip r:embed="rId25"/>
                          <a:stretch>
                            <a:fillRect/>
                          </a:stretch>
                        </p:blipFill>
                        <p:spPr>
                          <a:xfrm>
                            <a:off x="2699" y="3067"/>
                            <a:ext cx="184" cy="20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9656" name="组合 975895"/>
          <p:cNvGrpSpPr/>
          <p:nvPr/>
        </p:nvGrpSpPr>
        <p:grpSpPr>
          <a:xfrm>
            <a:off x="179388" y="4941888"/>
            <a:ext cx="8424862" cy="1374775"/>
            <a:chOff x="113" y="3249"/>
            <a:chExt cx="5307" cy="866"/>
          </a:xfrm>
        </p:grpSpPr>
        <p:grpSp>
          <p:nvGrpSpPr>
            <p:cNvPr id="69657" name="组合 975896"/>
            <p:cNvGrpSpPr/>
            <p:nvPr/>
          </p:nvGrpSpPr>
          <p:grpSpPr>
            <a:xfrm>
              <a:off x="113" y="3249"/>
              <a:ext cx="5307" cy="866"/>
              <a:chOff x="113" y="3339"/>
              <a:chExt cx="5307" cy="866"/>
            </a:xfrm>
          </p:grpSpPr>
          <p:sp>
            <p:nvSpPr>
              <p:cNvPr id="69658" name="文本框 975897"/>
              <p:cNvSpPr txBox="1"/>
              <p:nvPr/>
            </p:nvSpPr>
            <p:spPr>
              <a:xfrm>
                <a:off x="113" y="3339"/>
                <a:ext cx="5307" cy="866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因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与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特征值相同，而上式说明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C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有特征值      ，其重数       至少是      。即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69659" name="对象 975898"/>
              <p:cNvGraphicFramePr/>
              <p:nvPr/>
            </p:nvGraphicFramePr>
            <p:xfrm>
              <a:off x="4604" y="3475"/>
              <a:ext cx="216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79" name="" r:id="rId26" imgW="342900" imgH="419100" progId="Equation.3">
                      <p:embed/>
                    </p:oleObj>
                  </mc:Choice>
                  <mc:Fallback>
                    <p:oleObj name="" r:id="rId26" imgW="342900" imgH="419100" progId="Equation.3">
                      <p:embed/>
                      <p:pic>
                        <p:nvPicPr>
                          <p:cNvPr id="0" name="图片 3478"/>
                          <p:cNvPicPr/>
                          <p:nvPr/>
                        </p:nvPicPr>
                        <p:blipFill>
                          <a:blip r:embed="rId27"/>
                          <a:stretch>
                            <a:fillRect/>
                          </a:stretch>
                        </p:blipFill>
                        <p:spPr>
                          <a:xfrm>
                            <a:off x="4604" y="3475"/>
                            <a:ext cx="216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60" name="对象 975899"/>
              <p:cNvGraphicFramePr/>
              <p:nvPr/>
            </p:nvGraphicFramePr>
            <p:xfrm>
              <a:off x="714" y="3884"/>
              <a:ext cx="216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74" name="" r:id="rId28" imgW="342900" imgH="419100" progId="Equation.3">
                      <p:embed/>
                    </p:oleObj>
                  </mc:Choice>
                  <mc:Fallback>
                    <p:oleObj name="" r:id="rId28" imgW="342900" imgH="419100" progId="Equation.3">
                      <p:embed/>
                      <p:pic>
                        <p:nvPicPr>
                          <p:cNvPr id="0" name="图片 3473"/>
                          <p:cNvPicPr/>
                          <p:nvPr/>
                        </p:nvPicPr>
                        <p:blipFill>
                          <a:blip r:embed="rId29"/>
                          <a:stretch>
                            <a:fillRect/>
                          </a:stretch>
                        </p:blipFill>
                        <p:spPr>
                          <a:xfrm>
                            <a:off x="714" y="3884"/>
                            <a:ext cx="216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61" name="对象 975900"/>
              <p:cNvGraphicFramePr/>
              <p:nvPr/>
            </p:nvGraphicFramePr>
            <p:xfrm>
              <a:off x="1701" y="3884"/>
              <a:ext cx="192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75" name="" r:id="rId30" imgW="304800" imgH="418465" progId="Equation.3">
                      <p:embed/>
                    </p:oleObj>
                  </mc:Choice>
                  <mc:Fallback>
                    <p:oleObj name="" r:id="rId30" imgW="304800" imgH="418465" progId="Equation.3">
                      <p:embed/>
                      <p:pic>
                        <p:nvPicPr>
                          <p:cNvPr id="0" name="图片 3474"/>
                          <p:cNvPicPr/>
                          <p:nvPr/>
                        </p:nvPicPr>
                        <p:blipFill>
                          <a:blip r:embed="rId31"/>
                          <a:stretch>
                            <a:fillRect/>
                          </a:stretch>
                        </p:blipFill>
                        <p:spPr>
                          <a:xfrm>
                            <a:off x="1701" y="3884"/>
                            <a:ext cx="192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9662" name="对象 975901"/>
              <p:cNvGraphicFramePr/>
              <p:nvPr/>
            </p:nvGraphicFramePr>
            <p:xfrm>
              <a:off x="2517" y="3884"/>
              <a:ext cx="632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77" name="" r:id="rId32" imgW="1002665" imgH="419100" progId="Equation.3">
                      <p:embed/>
                    </p:oleObj>
                  </mc:Choice>
                  <mc:Fallback>
                    <p:oleObj name="" r:id="rId32" imgW="1002665" imgH="419100" progId="Equation.3">
                      <p:embed/>
                      <p:pic>
                        <p:nvPicPr>
                          <p:cNvPr id="0" name="图片 3476"/>
                          <p:cNvPicPr/>
                          <p:nvPr/>
                        </p:nvPicPr>
                        <p:blipFill>
                          <a:blip r:embed="rId33"/>
                          <a:stretch>
                            <a:fillRect/>
                          </a:stretch>
                        </p:blipFill>
                        <p:spPr>
                          <a:xfrm>
                            <a:off x="2517" y="3884"/>
                            <a:ext cx="632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9663" name="文本框 975902"/>
            <p:cNvSpPr txBox="1"/>
            <p:nvPr/>
          </p:nvSpPr>
          <p:spPr>
            <a:xfrm>
              <a:off x="3198" y="3748"/>
              <a:ext cx="131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。证毕。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0658" name="组合 976897"/>
          <p:cNvGrpSpPr/>
          <p:nvPr/>
        </p:nvGrpSpPr>
        <p:grpSpPr>
          <a:xfrm>
            <a:off x="250825" y="388938"/>
            <a:ext cx="1800225" cy="576262"/>
            <a:chOff x="113" y="618"/>
            <a:chExt cx="1134" cy="363"/>
          </a:xfrm>
        </p:grpSpPr>
        <p:sp>
          <p:nvSpPr>
            <p:cNvPr id="70659" name="圆角矩形 976898"/>
            <p:cNvSpPr/>
            <p:nvPr/>
          </p:nvSpPr>
          <p:spPr>
            <a:xfrm>
              <a:off x="113" y="618"/>
              <a:ext cx="1134" cy="363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76900" name="文本框 976899"/>
            <p:cNvSpPr txBox="1"/>
            <p:nvPr/>
          </p:nvSpPr>
          <p:spPr>
            <a:xfrm>
              <a:off x="657" y="618"/>
              <a:ext cx="5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定理</a:t>
              </a:r>
              <a:endParaRPr lang="zh-CN" altLang="en-US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grpSp>
          <p:nvGrpSpPr>
            <p:cNvPr id="70661" name="组合 976900"/>
            <p:cNvGrpSpPr/>
            <p:nvPr/>
          </p:nvGrpSpPr>
          <p:grpSpPr>
            <a:xfrm>
              <a:off x="134" y="634"/>
              <a:ext cx="523" cy="317"/>
              <a:chOff x="603" y="1715"/>
              <a:chExt cx="735" cy="400"/>
            </a:xfrm>
          </p:grpSpPr>
          <p:sp>
            <p:nvSpPr>
              <p:cNvPr id="70662" name="圆角矩形 976901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pic>
            <p:nvPicPr>
              <p:cNvPr id="70663" name="图片 976902" descr="pic0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graphicFrame>
        <p:nvGraphicFramePr>
          <p:cNvPr id="70664" name="对象 976903"/>
          <p:cNvGraphicFramePr/>
          <p:nvPr/>
        </p:nvGraphicFramePr>
        <p:xfrm>
          <a:off x="1331913" y="2044700"/>
          <a:ext cx="7429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" name="" r:id="rId2" imgW="7426325" imgH="546100" progId="Equation.3">
                  <p:embed/>
                </p:oleObj>
              </mc:Choice>
              <mc:Fallback>
                <p:oleObj name="" r:id="rId2" imgW="7426325" imgH="546100" progId="Equation.3">
                  <p:embed/>
                  <p:pic>
                    <p:nvPicPr>
                      <p:cNvPr id="0" name="图片 347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1913" y="2044700"/>
                        <a:ext cx="7429500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5" name="对象 976904"/>
          <p:cNvGraphicFramePr/>
          <p:nvPr/>
        </p:nvGraphicFramePr>
        <p:xfrm>
          <a:off x="1377950" y="3989388"/>
          <a:ext cx="5448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8" name="" r:id="rId4" imgW="5445760" imgH="431800" progId="Equation.3">
                  <p:embed/>
                </p:oleObj>
              </mc:Choice>
              <mc:Fallback>
                <p:oleObj name="" r:id="rId4" imgW="5445760" imgH="431800" progId="Equation.3">
                  <p:embed/>
                  <p:pic>
                    <p:nvPicPr>
                      <p:cNvPr id="0" name="图片 346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7950" y="3989388"/>
                        <a:ext cx="54483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文本框 976905"/>
          <p:cNvSpPr txBox="1"/>
          <p:nvPr/>
        </p:nvSpPr>
        <p:spPr>
          <a:xfrm>
            <a:off x="177800" y="238125"/>
            <a:ext cx="8715375" cy="137477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阶矩阵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可对角化的充要条件是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的每个特征值的代数重数等于它的几何重数。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0667" name="文本框 976906"/>
          <p:cNvSpPr txBox="1"/>
          <p:nvPr/>
        </p:nvSpPr>
        <p:spPr>
          <a:xfrm>
            <a:off x="230188" y="1612900"/>
            <a:ext cx="2160587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即： 设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70668" name="组合 976907"/>
          <p:cNvGrpSpPr/>
          <p:nvPr/>
        </p:nvGrpSpPr>
        <p:grpSpPr>
          <a:xfrm>
            <a:off x="1331913" y="2765425"/>
            <a:ext cx="6985000" cy="519113"/>
            <a:chOff x="567" y="1842"/>
            <a:chExt cx="4400" cy="327"/>
          </a:xfrm>
        </p:grpSpPr>
        <p:graphicFrame>
          <p:nvGraphicFramePr>
            <p:cNvPr id="70669" name="对象 976908"/>
            <p:cNvGraphicFramePr/>
            <p:nvPr/>
          </p:nvGraphicFramePr>
          <p:xfrm>
            <a:off x="567" y="1888"/>
            <a:ext cx="10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9" name="" r:id="rId6" imgW="1739265" imgH="431800" progId="Equation.3">
                    <p:embed/>
                  </p:oleObj>
                </mc:Choice>
                <mc:Fallback>
                  <p:oleObj name="" r:id="rId6" imgW="1739265" imgH="431800" progId="Equation.3">
                    <p:embed/>
                    <p:pic>
                      <p:nvPicPr>
                        <p:cNvPr id="0" name="图片 3468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67" y="1888"/>
                          <a:ext cx="109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670" name="文本框 976909"/>
            <p:cNvSpPr txBox="1"/>
            <p:nvPr/>
          </p:nvSpPr>
          <p:spPr>
            <a:xfrm>
              <a:off x="1474" y="1842"/>
              <a:ext cx="181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互不同，此时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70671" name="对象 976910"/>
            <p:cNvGraphicFramePr/>
            <p:nvPr/>
          </p:nvGraphicFramePr>
          <p:xfrm>
            <a:off x="3103" y="1888"/>
            <a:ext cx="18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0" name="" r:id="rId8" imgW="2957830" imgH="431800" progId="Equation.3">
                    <p:embed/>
                  </p:oleObj>
                </mc:Choice>
                <mc:Fallback>
                  <p:oleObj name="" r:id="rId8" imgW="2957830" imgH="431800" progId="Equation.3">
                    <p:embed/>
                    <p:pic>
                      <p:nvPicPr>
                        <p:cNvPr id="0" name="图片 3469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103" y="1888"/>
                          <a:ext cx="1864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0672" name="对象 976911"/>
          <p:cNvGraphicFramePr/>
          <p:nvPr/>
        </p:nvGraphicFramePr>
        <p:xfrm>
          <a:off x="1350963" y="4637088"/>
          <a:ext cx="5232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" name="" r:id="rId10" imgW="5229860" imgH="444500" progId="Equation.3">
                  <p:embed/>
                </p:oleObj>
              </mc:Choice>
              <mc:Fallback>
                <p:oleObj name="" r:id="rId10" imgW="5229860" imgH="444500" progId="Equation.3">
                  <p:embed/>
                  <p:pic>
                    <p:nvPicPr>
                      <p:cNvPr id="0" name="图片 347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50963" y="4637088"/>
                        <a:ext cx="52324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3" name="文本框 976912"/>
          <p:cNvSpPr txBox="1"/>
          <p:nvPr/>
        </p:nvSpPr>
        <p:spPr>
          <a:xfrm>
            <a:off x="238125" y="3325813"/>
            <a:ext cx="547370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则       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可对角化的充要条件是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70674" name="组合 976913"/>
          <p:cNvGrpSpPr/>
          <p:nvPr/>
        </p:nvGrpSpPr>
        <p:grpSpPr>
          <a:xfrm>
            <a:off x="250825" y="5213350"/>
            <a:ext cx="8497888" cy="519113"/>
            <a:chOff x="158" y="3339"/>
            <a:chExt cx="5353" cy="327"/>
          </a:xfrm>
        </p:grpSpPr>
        <p:sp>
          <p:nvSpPr>
            <p:cNvPr id="70675" name="文本框 976914"/>
            <p:cNvSpPr txBox="1"/>
            <p:nvPr/>
          </p:nvSpPr>
          <p:spPr>
            <a:xfrm>
              <a:off x="158" y="3339"/>
              <a:ext cx="535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亦即：     的重数      恰好等于它对应的最大无关特征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70676" name="对象 976915"/>
            <p:cNvGraphicFramePr/>
            <p:nvPr/>
          </p:nvGraphicFramePr>
          <p:xfrm>
            <a:off x="858" y="3385"/>
            <a:ext cx="2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9" name="" r:id="rId12" imgW="330200" imgH="431800" progId="Equation.3">
                    <p:embed/>
                  </p:oleObj>
                </mc:Choice>
                <mc:Fallback>
                  <p:oleObj name="" r:id="rId12" imgW="330200" imgH="431800" progId="Equation.3">
                    <p:embed/>
                    <p:pic>
                      <p:nvPicPr>
                        <p:cNvPr id="0" name="图片 3498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858" y="3385"/>
                          <a:ext cx="20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7" name="对象 976916"/>
            <p:cNvGraphicFramePr/>
            <p:nvPr/>
          </p:nvGraphicFramePr>
          <p:xfrm>
            <a:off x="1909" y="3385"/>
            <a:ext cx="2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" name="" r:id="rId14" imgW="317500" imgH="431165" progId="Equation.3">
                    <p:embed/>
                  </p:oleObj>
                </mc:Choice>
                <mc:Fallback>
                  <p:oleObj name="" r:id="rId14" imgW="317500" imgH="431165" progId="Equation.3">
                    <p:embed/>
                    <p:pic>
                      <p:nvPicPr>
                        <p:cNvPr id="0" name="图片 3484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909" y="3385"/>
                          <a:ext cx="200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0678" name="矩形 976917"/>
          <p:cNvSpPr/>
          <p:nvPr/>
        </p:nvSpPr>
        <p:spPr>
          <a:xfrm>
            <a:off x="1230313" y="5789613"/>
            <a:ext cx="2314575" cy="519112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向量的个数。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76919" name="文本框 976918"/>
          <p:cNvSpPr txBox="1"/>
          <p:nvPr/>
        </p:nvSpPr>
        <p:spPr>
          <a:xfrm>
            <a:off x="3203575" y="5789613"/>
            <a:ext cx="554513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简称</a:t>
            </a:r>
            <a:r>
              <a:rPr lang="en-US" altLang="zh-CN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</a:t>
            </a:r>
            <a:r>
              <a:rPr lang="zh-CN" altLang="en-US" u="sng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几重特征值有几个特征向量</a:t>
            </a:r>
            <a:r>
              <a:rPr lang="en-US" altLang="zh-CN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.</a:t>
            </a:r>
            <a:endParaRPr lang="en-US" altLang="zh-CN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1682" name="对象 977921"/>
          <p:cNvGraphicFramePr/>
          <p:nvPr/>
        </p:nvGraphicFramePr>
        <p:xfrm>
          <a:off x="3011488" y="692150"/>
          <a:ext cx="5448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" name="" r:id="rId1" imgW="5445760" imgH="431800" progId="Equation.3">
                  <p:embed/>
                </p:oleObj>
              </mc:Choice>
              <mc:Fallback>
                <p:oleObj name="" r:id="rId1" imgW="5445760" imgH="431800" progId="Equation.3">
                  <p:embed/>
                  <p:pic>
                    <p:nvPicPr>
                      <p:cNvPr id="0" name="图片 349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11488" y="692150"/>
                        <a:ext cx="54483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文本框 977922"/>
          <p:cNvSpPr txBox="1"/>
          <p:nvPr/>
        </p:nvSpPr>
        <p:spPr>
          <a:xfrm>
            <a:off x="468313" y="620713"/>
            <a:ext cx="2951162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证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充分性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684" name="矩形 977923"/>
          <p:cNvSpPr/>
          <p:nvPr/>
        </p:nvSpPr>
        <p:spPr>
          <a:xfrm>
            <a:off x="479425" y="2492375"/>
            <a:ext cx="6226175" cy="519113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个，它们仍是线性无关的，故可角化。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71685" name="组合 977924"/>
          <p:cNvGrpSpPr/>
          <p:nvPr/>
        </p:nvGrpSpPr>
        <p:grpSpPr>
          <a:xfrm>
            <a:off x="466725" y="1268413"/>
            <a:ext cx="7993063" cy="519112"/>
            <a:chOff x="158" y="663"/>
            <a:chExt cx="5035" cy="327"/>
          </a:xfrm>
        </p:grpSpPr>
        <p:sp>
          <p:nvSpPr>
            <p:cNvPr id="71686" name="文本框 977925"/>
            <p:cNvSpPr txBox="1"/>
            <p:nvPr/>
          </p:nvSpPr>
          <p:spPr>
            <a:xfrm>
              <a:off x="158" y="663"/>
              <a:ext cx="503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把每个     对应的最大无关特征向量合并后，共有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71687" name="对象 977926"/>
            <p:cNvGraphicFramePr/>
            <p:nvPr/>
          </p:nvGraphicFramePr>
          <p:xfrm>
            <a:off x="903" y="679"/>
            <a:ext cx="2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6" name="" r:id="rId3" imgW="330200" imgH="431800" progId="Equation.3">
                    <p:embed/>
                  </p:oleObj>
                </mc:Choice>
                <mc:Fallback>
                  <p:oleObj name="" r:id="rId3" imgW="330200" imgH="431800" progId="Equation.3">
                    <p:embed/>
                    <p:pic>
                      <p:nvPicPr>
                        <p:cNvPr id="0" name="图片 349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03" y="679"/>
                          <a:ext cx="20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688" name="对象 977927"/>
          <p:cNvGraphicFramePr/>
          <p:nvPr/>
        </p:nvGraphicFramePr>
        <p:xfrm>
          <a:off x="1746250" y="1916113"/>
          <a:ext cx="5562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" name="" r:id="rId5" imgW="5560060" imgH="431800" progId="Equation.3">
                  <p:embed/>
                </p:oleObj>
              </mc:Choice>
              <mc:Fallback>
                <p:oleObj name="" r:id="rId5" imgW="5560060" imgH="431800" progId="Equation.3">
                  <p:embed/>
                  <p:pic>
                    <p:nvPicPr>
                      <p:cNvPr id="0" name="图片 349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46250" y="1916113"/>
                        <a:ext cx="55626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9" name="文本框 977928"/>
          <p:cNvSpPr txBox="1"/>
          <p:nvPr/>
        </p:nvSpPr>
        <p:spPr>
          <a:xfrm>
            <a:off x="611188" y="3213100"/>
            <a:ext cx="4392612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必要性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可对角化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690" name="直接连接符 977929"/>
          <p:cNvSpPr/>
          <p:nvPr/>
        </p:nvSpPr>
        <p:spPr>
          <a:xfrm>
            <a:off x="3924300" y="6237288"/>
            <a:ext cx="0" cy="0"/>
          </a:xfrm>
          <a:prstGeom prst="line">
            <a:avLst/>
          </a:prstGeom>
          <a:ln w="349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71691" name="组合 977930"/>
          <p:cNvGrpSpPr/>
          <p:nvPr/>
        </p:nvGrpSpPr>
        <p:grpSpPr>
          <a:xfrm>
            <a:off x="2482850" y="3716338"/>
            <a:ext cx="4867275" cy="2479675"/>
            <a:chOff x="1402" y="2115"/>
            <a:chExt cx="3066" cy="1562"/>
          </a:xfrm>
        </p:grpSpPr>
        <p:graphicFrame>
          <p:nvGraphicFramePr>
            <p:cNvPr id="71692" name="对象 977931"/>
            <p:cNvGraphicFramePr/>
            <p:nvPr/>
          </p:nvGraphicFramePr>
          <p:xfrm>
            <a:off x="1402" y="2704"/>
            <a:ext cx="88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" name="" r:id="rId7" imgW="1409065" imgH="431800" progId="Equation.3">
                    <p:embed/>
                  </p:oleObj>
                </mc:Choice>
                <mc:Fallback>
                  <p:oleObj name="" r:id="rId7" imgW="1409065" imgH="431800" progId="Equation.3">
                    <p:embed/>
                    <p:pic>
                      <p:nvPicPr>
                        <p:cNvPr id="0" name="图片 348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402" y="2704"/>
                          <a:ext cx="88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1693" name="组合 977932"/>
            <p:cNvGrpSpPr/>
            <p:nvPr/>
          </p:nvGrpSpPr>
          <p:grpSpPr>
            <a:xfrm>
              <a:off x="2293" y="2115"/>
              <a:ext cx="2175" cy="1562"/>
              <a:chOff x="2109" y="2115"/>
              <a:chExt cx="2175" cy="1562"/>
            </a:xfrm>
          </p:grpSpPr>
          <p:grpSp>
            <p:nvGrpSpPr>
              <p:cNvPr id="71694" name="组合 977933"/>
              <p:cNvGrpSpPr/>
              <p:nvPr/>
            </p:nvGrpSpPr>
            <p:grpSpPr>
              <a:xfrm>
                <a:off x="2154" y="2115"/>
                <a:ext cx="1815" cy="1562"/>
                <a:chOff x="2154" y="2115"/>
                <a:chExt cx="1815" cy="1562"/>
              </a:xfrm>
            </p:grpSpPr>
            <p:graphicFrame>
              <p:nvGraphicFramePr>
                <p:cNvPr id="71695" name="对象 977934"/>
                <p:cNvGraphicFramePr/>
                <p:nvPr/>
              </p:nvGraphicFramePr>
              <p:xfrm>
                <a:off x="2154" y="2115"/>
                <a:ext cx="1815" cy="15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84" name="" r:id="rId9" imgW="1993900" imgH="2044700" progId="Equation.3">
                        <p:embed/>
                      </p:oleObj>
                    </mc:Choice>
                    <mc:Fallback>
                      <p:oleObj name="" r:id="rId9" imgW="1993900" imgH="2044700" progId="Equation.3">
                        <p:embed/>
                        <p:pic>
                          <p:nvPicPr>
                            <p:cNvPr id="0" name="图片 3483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154" y="2115"/>
                              <a:ext cx="1815" cy="1562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696" name="对象 977935"/>
                <p:cNvGraphicFramePr/>
                <p:nvPr/>
              </p:nvGraphicFramePr>
              <p:xfrm>
                <a:off x="2200" y="2131"/>
                <a:ext cx="172" cy="21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92" name="" r:id="rId11" imgW="342900" imgH="419100" progId="Equation.3">
                        <p:embed/>
                      </p:oleObj>
                    </mc:Choice>
                    <mc:Fallback>
                      <p:oleObj name="" r:id="rId11" imgW="342900" imgH="419100" progId="Equation.3">
                        <p:embed/>
                        <p:pic>
                          <p:nvPicPr>
                            <p:cNvPr id="0" name="图片 3491"/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200" y="2131"/>
                              <a:ext cx="172" cy="21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697" name="对象 977936"/>
                <p:cNvGraphicFramePr/>
                <p:nvPr/>
              </p:nvGraphicFramePr>
              <p:xfrm>
                <a:off x="2562" y="2432"/>
                <a:ext cx="172" cy="21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89" name="" r:id="rId13" imgW="342900" imgH="419100" progId="Equation.3">
                        <p:embed/>
                      </p:oleObj>
                    </mc:Choice>
                    <mc:Fallback>
                      <p:oleObj name="" r:id="rId13" imgW="342900" imgH="419100" progId="Equation.3">
                        <p:embed/>
                        <p:pic>
                          <p:nvPicPr>
                            <p:cNvPr id="0" name="图片 3488"/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562" y="2432"/>
                              <a:ext cx="172" cy="21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698" name="对象 977937"/>
                <p:cNvGraphicFramePr/>
                <p:nvPr/>
              </p:nvGraphicFramePr>
              <p:xfrm>
                <a:off x="3059" y="2857"/>
                <a:ext cx="184" cy="21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86" name="" r:id="rId14" imgW="368300" imgH="419100" progId="Equation.3">
                        <p:embed/>
                      </p:oleObj>
                    </mc:Choice>
                    <mc:Fallback>
                      <p:oleObj name="" r:id="rId14" imgW="368300" imgH="419100" progId="Equation.3">
                        <p:embed/>
                        <p:pic>
                          <p:nvPicPr>
                            <p:cNvPr id="0" name="图片 3485"/>
                            <p:cNvPicPr/>
                            <p:nvPr/>
                          </p:nvPicPr>
                          <p:blipFill>
                            <a:blip r:embed="rId1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059" y="2857"/>
                              <a:ext cx="184" cy="21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699" name="对象 977938"/>
                <p:cNvGraphicFramePr/>
                <p:nvPr/>
              </p:nvGraphicFramePr>
              <p:xfrm>
                <a:off x="2741" y="2585"/>
                <a:ext cx="184" cy="21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94" name="" r:id="rId16" imgW="368300" imgH="419100" progId="Equation.3">
                        <p:embed/>
                      </p:oleObj>
                    </mc:Choice>
                    <mc:Fallback>
                      <p:oleObj name="" r:id="rId16" imgW="368300" imgH="419100" progId="Equation.3">
                        <p:embed/>
                        <p:pic>
                          <p:nvPicPr>
                            <p:cNvPr id="0" name="图片 3493"/>
                            <p:cNvPicPr/>
                            <p:nvPr/>
                          </p:nvPicPr>
                          <p:blipFill>
                            <a:blip r:embed="rId1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741" y="2585"/>
                              <a:ext cx="184" cy="21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700" name="对象 977939"/>
                <p:cNvGraphicFramePr/>
                <p:nvPr/>
              </p:nvGraphicFramePr>
              <p:xfrm>
                <a:off x="3379" y="3158"/>
                <a:ext cx="165" cy="2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95" name="" r:id="rId17" imgW="330200" imgH="431800" progId="Equation.3">
                        <p:embed/>
                      </p:oleObj>
                    </mc:Choice>
                    <mc:Fallback>
                      <p:oleObj name="" r:id="rId17" imgW="330200" imgH="431800" progId="Equation.3">
                        <p:embed/>
                        <p:pic>
                          <p:nvPicPr>
                            <p:cNvPr id="0" name="图片 3494"/>
                            <p:cNvPicPr/>
                            <p:nvPr/>
                          </p:nvPicPr>
                          <p:blipFill>
                            <a:blip r:embed="rId1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379" y="3158"/>
                              <a:ext cx="165" cy="217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701" name="对象 977940"/>
                <p:cNvGraphicFramePr/>
                <p:nvPr/>
              </p:nvGraphicFramePr>
              <p:xfrm>
                <a:off x="3696" y="3430"/>
                <a:ext cx="165" cy="2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88" name="" r:id="rId19" imgW="330200" imgH="431800" progId="Equation.3">
                        <p:embed/>
                      </p:oleObj>
                    </mc:Choice>
                    <mc:Fallback>
                      <p:oleObj name="" r:id="rId19" imgW="330200" imgH="431800" progId="Equation.3">
                        <p:embed/>
                        <p:pic>
                          <p:nvPicPr>
                            <p:cNvPr id="0" name="图片 3487"/>
                            <p:cNvPicPr/>
                            <p:nvPr/>
                          </p:nvPicPr>
                          <p:blipFill>
                            <a:blip r:embed="rId1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696" y="3430"/>
                              <a:ext cx="165" cy="217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702" name="对象 977941"/>
                <p:cNvGraphicFramePr/>
                <p:nvPr/>
              </p:nvGraphicFramePr>
              <p:xfrm>
                <a:off x="2415" y="2325"/>
                <a:ext cx="147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90" name="" r:id="rId20" imgW="330200" imgH="342900" progId="Equation.3">
                        <p:embed/>
                      </p:oleObj>
                    </mc:Choice>
                    <mc:Fallback>
                      <p:oleObj name="" r:id="rId20" imgW="330200" imgH="342900" progId="Equation.3">
                        <p:embed/>
                        <p:pic>
                          <p:nvPicPr>
                            <p:cNvPr id="0" name="图片 3489"/>
                            <p:cNvPicPr/>
                            <p:nvPr/>
                          </p:nvPicPr>
                          <p:blipFill>
                            <a:blip r:embed="rId2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415" y="2325"/>
                              <a:ext cx="147" cy="153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703" name="对象 977942"/>
                <p:cNvGraphicFramePr/>
                <p:nvPr/>
              </p:nvGraphicFramePr>
              <p:xfrm>
                <a:off x="2960" y="2778"/>
                <a:ext cx="147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97" name="" r:id="rId22" imgW="330200" imgH="342900" progId="Equation.3">
                        <p:embed/>
                      </p:oleObj>
                    </mc:Choice>
                    <mc:Fallback>
                      <p:oleObj name="" r:id="rId22" imgW="330200" imgH="342900" progId="Equation.3">
                        <p:embed/>
                        <p:pic>
                          <p:nvPicPr>
                            <p:cNvPr id="0" name="图片 3496"/>
                            <p:cNvPicPr/>
                            <p:nvPr/>
                          </p:nvPicPr>
                          <p:blipFill>
                            <a:blip r:embed="rId2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60" y="2778"/>
                              <a:ext cx="147" cy="153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704" name="对象 977943"/>
                <p:cNvGraphicFramePr/>
                <p:nvPr/>
              </p:nvGraphicFramePr>
              <p:xfrm>
                <a:off x="3243" y="3050"/>
                <a:ext cx="147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93" name="" r:id="rId23" imgW="330200" imgH="342900" progId="Equation.3">
                        <p:embed/>
                      </p:oleObj>
                    </mc:Choice>
                    <mc:Fallback>
                      <p:oleObj name="" r:id="rId23" imgW="330200" imgH="342900" progId="Equation.3">
                        <p:embed/>
                        <p:pic>
                          <p:nvPicPr>
                            <p:cNvPr id="0" name="图片 3492"/>
                            <p:cNvPicPr/>
                            <p:nvPr/>
                          </p:nvPicPr>
                          <p:blipFill>
                            <a:blip r:embed="rId2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243" y="3050"/>
                              <a:ext cx="147" cy="153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705" name="对象 977944"/>
                <p:cNvGraphicFramePr/>
                <p:nvPr/>
              </p:nvGraphicFramePr>
              <p:xfrm>
                <a:off x="3560" y="3339"/>
                <a:ext cx="147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491" name="" r:id="rId24" imgW="330200" imgH="342900" progId="Equation.3">
                        <p:embed/>
                      </p:oleObj>
                    </mc:Choice>
                    <mc:Fallback>
                      <p:oleObj name="" r:id="rId24" imgW="330200" imgH="342900" progId="Equation.3">
                        <p:embed/>
                        <p:pic>
                          <p:nvPicPr>
                            <p:cNvPr id="0" name="图片 3490"/>
                            <p:cNvPicPr/>
                            <p:nvPr/>
                          </p:nvPicPr>
                          <p:blipFill>
                            <a:blip r:embed="rId2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560" y="3339"/>
                              <a:ext cx="147" cy="153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71706" name="右大括号 977945"/>
              <p:cNvSpPr/>
              <p:nvPr/>
            </p:nvSpPr>
            <p:spPr>
              <a:xfrm>
                <a:off x="3923" y="2229"/>
                <a:ext cx="182" cy="363"/>
              </a:xfrm>
              <a:prstGeom prst="rightBrace">
                <a:avLst>
                  <a:gd name="adj1" fmla="val 16611"/>
                  <a:gd name="adj2" fmla="val 50000"/>
                </a:avLst>
              </a:pr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707" name="直接连接符 977946"/>
              <p:cNvSpPr/>
              <p:nvPr/>
            </p:nvSpPr>
            <p:spPr>
              <a:xfrm>
                <a:off x="2109" y="3067"/>
                <a:ext cx="1905" cy="0"/>
              </a:xfrm>
              <a:prstGeom prst="line">
                <a:avLst/>
              </a:prstGeom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1708" name="右大括号 977947"/>
              <p:cNvSpPr/>
              <p:nvPr/>
            </p:nvSpPr>
            <p:spPr>
              <a:xfrm>
                <a:off x="3923" y="2675"/>
                <a:ext cx="182" cy="363"/>
              </a:xfrm>
              <a:prstGeom prst="rightBrace">
                <a:avLst>
                  <a:gd name="adj1" fmla="val 16611"/>
                  <a:gd name="adj2" fmla="val 50000"/>
                </a:avLst>
              </a:pr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709" name="直接连接符 977948"/>
              <p:cNvSpPr/>
              <p:nvPr/>
            </p:nvSpPr>
            <p:spPr>
              <a:xfrm>
                <a:off x="2109" y="2643"/>
                <a:ext cx="1905" cy="0"/>
              </a:xfrm>
              <a:prstGeom prst="line">
                <a:avLst/>
              </a:prstGeom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aphicFrame>
            <p:nvGraphicFramePr>
              <p:cNvPr id="71710" name="对象 977949"/>
              <p:cNvGraphicFramePr/>
              <p:nvPr/>
            </p:nvGraphicFramePr>
            <p:xfrm>
              <a:off x="4099" y="2750"/>
              <a:ext cx="185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17" name="" r:id="rId25" imgW="368300" imgH="419100" progId="Equation.3">
                      <p:embed/>
                    </p:oleObj>
                  </mc:Choice>
                  <mc:Fallback>
                    <p:oleObj name="" r:id="rId25" imgW="368300" imgH="419100" progId="Equation.3">
                      <p:embed/>
                      <p:pic>
                        <p:nvPicPr>
                          <p:cNvPr id="0" name="图片 3516"/>
                          <p:cNvPicPr/>
                          <p:nvPr/>
                        </p:nvPicPr>
                        <p:blipFill>
                          <a:blip r:embed="rId26"/>
                          <a:stretch>
                            <a:fillRect/>
                          </a:stretch>
                        </p:blipFill>
                        <p:spPr>
                          <a:xfrm>
                            <a:off x="4099" y="2750"/>
                            <a:ext cx="185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711" name="对象 977950"/>
              <p:cNvGraphicFramePr/>
              <p:nvPr/>
            </p:nvGraphicFramePr>
            <p:xfrm>
              <a:off x="4105" y="2296"/>
              <a:ext cx="172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5" name="" r:id="rId27" imgW="342900" imgH="419100" progId="Equation.3">
                      <p:embed/>
                    </p:oleObj>
                  </mc:Choice>
                  <mc:Fallback>
                    <p:oleObj name="" r:id="rId27" imgW="342900" imgH="419100" progId="Equation.3">
                      <p:embed/>
                      <p:pic>
                        <p:nvPicPr>
                          <p:cNvPr id="0" name="图片 3504"/>
                          <p:cNvPicPr/>
                          <p:nvPr/>
                        </p:nvPicPr>
                        <p:blipFill>
                          <a:blip r:embed="rId28"/>
                          <a:stretch>
                            <a:fillRect/>
                          </a:stretch>
                        </p:blipFill>
                        <p:spPr>
                          <a:xfrm>
                            <a:off x="4105" y="2296"/>
                            <a:ext cx="172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2706" name="对象 978945"/>
          <p:cNvGraphicFramePr/>
          <p:nvPr/>
        </p:nvGraphicFramePr>
        <p:xfrm>
          <a:off x="695325" y="692150"/>
          <a:ext cx="37973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8" name="" r:id="rId1" imgW="4735195" imgH="520700" progId="Equation.3">
                  <p:embed/>
                </p:oleObj>
              </mc:Choice>
              <mc:Fallback>
                <p:oleObj name="" r:id="rId1" imgW="4735195" imgH="520700" progId="Equation.3">
                  <p:embed/>
                  <p:pic>
                    <p:nvPicPr>
                      <p:cNvPr id="0" name="图片 351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95325" y="692150"/>
                        <a:ext cx="3797300" cy="417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707" name="组合 978946"/>
          <p:cNvGrpSpPr/>
          <p:nvPr/>
        </p:nvGrpSpPr>
        <p:grpSpPr>
          <a:xfrm>
            <a:off x="2836863" y="1389063"/>
            <a:ext cx="5335587" cy="2616200"/>
            <a:chOff x="1655" y="1207"/>
            <a:chExt cx="3361" cy="1648"/>
          </a:xfrm>
        </p:grpSpPr>
        <p:grpSp>
          <p:nvGrpSpPr>
            <p:cNvPr id="72708" name="组合 978947"/>
            <p:cNvGrpSpPr/>
            <p:nvPr/>
          </p:nvGrpSpPr>
          <p:grpSpPr>
            <a:xfrm>
              <a:off x="1911" y="1207"/>
              <a:ext cx="2012" cy="1648"/>
              <a:chOff x="1911" y="1207"/>
              <a:chExt cx="2012" cy="1648"/>
            </a:xfrm>
          </p:grpSpPr>
          <p:graphicFrame>
            <p:nvGraphicFramePr>
              <p:cNvPr id="72709" name="对象 978948"/>
              <p:cNvGraphicFramePr/>
              <p:nvPr/>
            </p:nvGraphicFramePr>
            <p:xfrm>
              <a:off x="1911" y="1207"/>
              <a:ext cx="2012" cy="16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11" name="" r:id="rId3" imgW="1993900" imgH="2044700" progId="Equation.3">
                      <p:embed/>
                    </p:oleObj>
                  </mc:Choice>
                  <mc:Fallback>
                    <p:oleObj name="" r:id="rId3" imgW="1993900" imgH="2044700" progId="Equation.3">
                      <p:embed/>
                      <p:pic>
                        <p:nvPicPr>
                          <p:cNvPr id="0" name="图片 3510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911" y="1207"/>
                            <a:ext cx="2012" cy="164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0" name="对象 978949"/>
              <p:cNvGraphicFramePr/>
              <p:nvPr/>
            </p:nvGraphicFramePr>
            <p:xfrm>
              <a:off x="1992" y="1248"/>
              <a:ext cx="102" cy="1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12" name="" r:id="rId5" imgW="203200" imgH="317500" progId="Equation.3">
                      <p:embed/>
                    </p:oleObj>
                  </mc:Choice>
                  <mc:Fallback>
                    <p:oleObj name="" r:id="rId5" imgW="203200" imgH="317500" progId="Equation.3">
                      <p:embed/>
                      <p:pic>
                        <p:nvPicPr>
                          <p:cNvPr id="0" name="图片 3511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992" y="1248"/>
                            <a:ext cx="102" cy="15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1" name="对象 978950"/>
              <p:cNvGraphicFramePr/>
              <p:nvPr/>
            </p:nvGraphicFramePr>
            <p:xfrm>
              <a:off x="2336" y="1525"/>
              <a:ext cx="102" cy="1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9" name="" r:id="rId7" imgW="203200" imgH="317500" progId="Equation.3">
                      <p:embed/>
                    </p:oleObj>
                  </mc:Choice>
                  <mc:Fallback>
                    <p:oleObj name="" r:id="rId7" imgW="203200" imgH="317500" progId="Equation.3">
                      <p:embed/>
                      <p:pic>
                        <p:nvPicPr>
                          <p:cNvPr id="0" name="图片 3508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2336" y="1525"/>
                            <a:ext cx="102" cy="15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2" name="对象 978951"/>
              <p:cNvGraphicFramePr/>
              <p:nvPr/>
            </p:nvGraphicFramePr>
            <p:xfrm>
              <a:off x="2685" y="1949"/>
              <a:ext cx="526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16" name="" r:id="rId9" imgW="1054100" imgH="419100" progId="Equation.3">
                      <p:embed/>
                    </p:oleObj>
                  </mc:Choice>
                  <mc:Fallback>
                    <p:oleObj name="" r:id="rId9" imgW="1054100" imgH="419100" progId="Equation.3">
                      <p:embed/>
                      <p:pic>
                        <p:nvPicPr>
                          <p:cNvPr id="0" name="图片 3515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685" y="1949"/>
                            <a:ext cx="526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3" name="对象 978952"/>
              <p:cNvGraphicFramePr/>
              <p:nvPr/>
            </p:nvGraphicFramePr>
            <p:xfrm>
              <a:off x="2360" y="1677"/>
              <a:ext cx="527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1" name="" r:id="rId11" imgW="1054100" imgH="419100" progId="Equation.3">
                      <p:embed/>
                    </p:oleObj>
                  </mc:Choice>
                  <mc:Fallback>
                    <p:oleObj name="" r:id="rId11" imgW="1054100" imgH="419100" progId="Equation.3">
                      <p:embed/>
                      <p:pic>
                        <p:nvPicPr>
                          <p:cNvPr id="0" name="图片 3500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2360" y="1677"/>
                            <a:ext cx="527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4" name="对象 978953"/>
              <p:cNvGraphicFramePr/>
              <p:nvPr/>
            </p:nvGraphicFramePr>
            <p:xfrm>
              <a:off x="3013" y="2250"/>
              <a:ext cx="508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15" name="" r:id="rId13" imgW="1015365" imgH="431800" progId="Equation.3">
                      <p:embed/>
                    </p:oleObj>
                  </mc:Choice>
                  <mc:Fallback>
                    <p:oleObj name="" r:id="rId13" imgW="1015365" imgH="431800" progId="Equation.3">
                      <p:embed/>
                      <p:pic>
                        <p:nvPicPr>
                          <p:cNvPr id="0" name="图片 3514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3013" y="2250"/>
                            <a:ext cx="508" cy="2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5" name="对象 978954"/>
              <p:cNvGraphicFramePr/>
              <p:nvPr/>
            </p:nvGraphicFramePr>
            <p:xfrm>
              <a:off x="3322" y="2522"/>
              <a:ext cx="507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2" name="" r:id="rId15" imgW="1015365" imgH="431800" progId="Equation.3">
                      <p:embed/>
                    </p:oleObj>
                  </mc:Choice>
                  <mc:Fallback>
                    <p:oleObj name="" r:id="rId15" imgW="1015365" imgH="431800" progId="Equation.3">
                      <p:embed/>
                      <p:pic>
                        <p:nvPicPr>
                          <p:cNvPr id="0" name="图片 3501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3322" y="2522"/>
                            <a:ext cx="507" cy="2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6" name="对象 978955"/>
              <p:cNvGraphicFramePr/>
              <p:nvPr/>
            </p:nvGraphicFramePr>
            <p:xfrm>
              <a:off x="2154" y="1389"/>
              <a:ext cx="147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13" name="" r:id="rId17" imgW="330200" imgH="342900" progId="Equation.3">
                      <p:embed/>
                    </p:oleObj>
                  </mc:Choice>
                  <mc:Fallback>
                    <p:oleObj name="" r:id="rId17" imgW="330200" imgH="342900" progId="Equation.3">
                      <p:embed/>
                      <p:pic>
                        <p:nvPicPr>
                          <p:cNvPr id="0" name="图片 3512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2154" y="1389"/>
                            <a:ext cx="147" cy="15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7" name="对象 978956"/>
              <p:cNvGraphicFramePr/>
              <p:nvPr/>
            </p:nvGraphicFramePr>
            <p:xfrm>
              <a:off x="2717" y="1870"/>
              <a:ext cx="147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8" name="" r:id="rId19" imgW="330200" imgH="342900" progId="Equation.3">
                      <p:embed/>
                    </p:oleObj>
                  </mc:Choice>
                  <mc:Fallback>
                    <p:oleObj name="" r:id="rId19" imgW="330200" imgH="342900" progId="Equation.3">
                      <p:embed/>
                      <p:pic>
                        <p:nvPicPr>
                          <p:cNvPr id="0" name="图片 3507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2717" y="1870"/>
                            <a:ext cx="147" cy="15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8" name="对象 978957"/>
              <p:cNvGraphicFramePr/>
              <p:nvPr/>
            </p:nvGraphicFramePr>
            <p:xfrm>
              <a:off x="3005" y="2115"/>
              <a:ext cx="147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14" name="" r:id="rId20" imgW="330200" imgH="342900" progId="Equation.3">
                      <p:embed/>
                    </p:oleObj>
                  </mc:Choice>
                  <mc:Fallback>
                    <p:oleObj name="" r:id="rId20" imgW="330200" imgH="342900" progId="Equation.3">
                      <p:embed/>
                      <p:pic>
                        <p:nvPicPr>
                          <p:cNvPr id="0" name="图片 3513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3005" y="2115"/>
                            <a:ext cx="147" cy="15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719" name="对象 978958"/>
              <p:cNvGraphicFramePr/>
              <p:nvPr/>
            </p:nvGraphicFramePr>
            <p:xfrm>
              <a:off x="3368" y="2431"/>
              <a:ext cx="147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10" name="" r:id="rId21" imgW="330200" imgH="342900" progId="Equation.3">
                      <p:embed/>
                    </p:oleObj>
                  </mc:Choice>
                  <mc:Fallback>
                    <p:oleObj name="" r:id="rId21" imgW="330200" imgH="342900" progId="Equation.3">
                      <p:embed/>
                      <p:pic>
                        <p:nvPicPr>
                          <p:cNvPr id="0" name="图片 3509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3368" y="2431"/>
                            <a:ext cx="147" cy="15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2720" name="右大括号 978959"/>
            <p:cNvSpPr/>
            <p:nvPr/>
          </p:nvSpPr>
          <p:spPr>
            <a:xfrm>
              <a:off x="3865" y="1321"/>
              <a:ext cx="182" cy="363"/>
            </a:xfrm>
            <a:prstGeom prst="rightBrace">
              <a:avLst>
                <a:gd name="adj1" fmla="val 16611"/>
                <a:gd name="adj2" fmla="val 50000"/>
              </a:avLst>
            </a:pr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721" name="直接连接符 978960"/>
            <p:cNvSpPr/>
            <p:nvPr/>
          </p:nvSpPr>
          <p:spPr>
            <a:xfrm>
              <a:off x="1928" y="1706"/>
              <a:ext cx="1905" cy="0"/>
            </a:xfrm>
            <a:prstGeom prst="line">
              <a:avLst/>
            </a:prstGeom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aphicFrame>
          <p:nvGraphicFramePr>
            <p:cNvPr id="72722" name="对象 978961"/>
            <p:cNvGraphicFramePr/>
            <p:nvPr/>
          </p:nvGraphicFramePr>
          <p:xfrm>
            <a:off x="4069" y="1388"/>
            <a:ext cx="172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9" name="" r:id="rId22" imgW="342900" imgH="419100" progId="Equation.3">
                    <p:embed/>
                  </p:oleObj>
                </mc:Choice>
                <mc:Fallback>
                  <p:oleObj name="" r:id="rId22" imgW="342900" imgH="419100" progId="Equation.3">
                    <p:embed/>
                    <p:pic>
                      <p:nvPicPr>
                        <p:cNvPr id="0" name="图片 3518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4069" y="1388"/>
                          <a:ext cx="172" cy="2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723" name="右大括号 978962"/>
            <p:cNvSpPr/>
            <p:nvPr/>
          </p:nvSpPr>
          <p:spPr>
            <a:xfrm>
              <a:off x="3877" y="1752"/>
              <a:ext cx="182" cy="952"/>
            </a:xfrm>
            <a:prstGeom prst="rightBrace">
              <a:avLst>
                <a:gd name="adj1" fmla="val 43565"/>
                <a:gd name="adj2" fmla="val 50000"/>
              </a:avLst>
            </a:pr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72724" name="对象 978963"/>
            <p:cNvGraphicFramePr/>
            <p:nvPr/>
          </p:nvGraphicFramePr>
          <p:xfrm>
            <a:off x="4059" y="2115"/>
            <a:ext cx="957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6" name="" r:id="rId24" imgW="1891665" imgH="444500" progId="Equation.3">
                    <p:embed/>
                  </p:oleObj>
                </mc:Choice>
                <mc:Fallback>
                  <p:oleObj name="" r:id="rId24" imgW="1891665" imgH="444500" progId="Equation.3">
                    <p:embed/>
                    <p:pic>
                      <p:nvPicPr>
                        <p:cNvPr id="0" name="图片 3505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4059" y="2115"/>
                          <a:ext cx="957" cy="2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25" name="对象 978964"/>
            <p:cNvGraphicFramePr/>
            <p:nvPr/>
          </p:nvGraphicFramePr>
          <p:xfrm>
            <a:off x="1655" y="1973"/>
            <a:ext cx="152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3" name="" r:id="rId26" imgW="241300" imgH="152400" progId="Equation.3">
                    <p:embed/>
                  </p:oleObj>
                </mc:Choice>
                <mc:Fallback>
                  <p:oleObj name="" r:id="rId26" imgW="241300" imgH="152400" progId="Equation.3">
                    <p:embed/>
                    <p:pic>
                      <p:nvPicPr>
                        <p:cNvPr id="0" name="图片 3502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1655" y="1973"/>
                          <a:ext cx="152" cy="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726" name="对象 978965"/>
          <p:cNvGraphicFramePr/>
          <p:nvPr/>
        </p:nvGraphicFramePr>
        <p:xfrm>
          <a:off x="965200" y="4595813"/>
          <a:ext cx="47244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" name="" r:id="rId28" imgW="5890260" imgH="520700" progId="Equation.3">
                  <p:embed/>
                </p:oleObj>
              </mc:Choice>
              <mc:Fallback>
                <p:oleObj name="" r:id="rId28" imgW="5890260" imgH="520700" progId="Equation.3">
                  <p:embed/>
                  <p:pic>
                    <p:nvPicPr>
                      <p:cNvPr id="0" name="图片 3506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65200" y="4595813"/>
                        <a:ext cx="4724400" cy="417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7" name="对象 978966"/>
          <p:cNvGraphicFramePr/>
          <p:nvPr/>
        </p:nvGraphicFramePr>
        <p:xfrm>
          <a:off x="965200" y="5589588"/>
          <a:ext cx="283051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4" name="" r:id="rId30" imgW="3530600" imgH="419100" progId="Equation.3">
                  <p:embed/>
                </p:oleObj>
              </mc:Choice>
              <mc:Fallback>
                <p:oleObj name="" r:id="rId30" imgW="3530600" imgH="419100" progId="Equation.3">
                  <p:embed/>
                  <p:pic>
                    <p:nvPicPr>
                      <p:cNvPr id="0" name="图片 3503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965200" y="5589588"/>
                        <a:ext cx="2830513" cy="336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2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3730" name="组合 979969"/>
          <p:cNvGrpSpPr/>
          <p:nvPr/>
        </p:nvGrpSpPr>
        <p:grpSpPr>
          <a:xfrm>
            <a:off x="735013" y="404813"/>
            <a:ext cx="1008062" cy="935037"/>
            <a:chOff x="3742" y="1888"/>
            <a:chExt cx="635" cy="589"/>
          </a:xfrm>
        </p:grpSpPr>
        <p:grpSp>
          <p:nvGrpSpPr>
            <p:cNvPr id="73731" name="组合 979970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73732" name="任意多边形 979971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3733" name="矩形 979972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3734" name="矩形 979973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3735" name="矩形 979974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3736" name="文本框 979975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2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aphicFrame>
        <p:nvGraphicFramePr>
          <p:cNvPr id="73737" name="对象 979977"/>
          <p:cNvGraphicFramePr/>
          <p:nvPr/>
        </p:nvGraphicFramePr>
        <p:xfrm>
          <a:off x="3178175" y="260350"/>
          <a:ext cx="2222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6" name="" r:id="rId1" imgW="2222500" imgH="1511300" progId="Equation.3">
                  <p:embed/>
                </p:oleObj>
              </mc:Choice>
              <mc:Fallback>
                <p:oleObj name="" r:id="rId1" imgW="2222500" imgH="1511300" progId="Equation.3">
                  <p:embed/>
                  <p:pic>
                    <p:nvPicPr>
                      <p:cNvPr id="0" name="图片 35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178175" y="260350"/>
                        <a:ext cx="22225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8" name="文本框 979978"/>
          <p:cNvSpPr txBox="1"/>
          <p:nvPr/>
        </p:nvSpPr>
        <p:spPr>
          <a:xfrm>
            <a:off x="158750" y="1627188"/>
            <a:ext cx="6119813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问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为何值时，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可对角化？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79980" name="组合 979979"/>
          <p:cNvGrpSpPr/>
          <p:nvPr/>
        </p:nvGrpSpPr>
        <p:grpSpPr>
          <a:xfrm>
            <a:off x="663575" y="2274888"/>
            <a:ext cx="8002588" cy="1360487"/>
            <a:chOff x="295" y="1570"/>
            <a:chExt cx="5041" cy="857"/>
          </a:xfrm>
        </p:grpSpPr>
        <p:graphicFrame>
          <p:nvGraphicFramePr>
            <p:cNvPr id="73740" name="对象 979980"/>
            <p:cNvGraphicFramePr/>
            <p:nvPr/>
          </p:nvGraphicFramePr>
          <p:xfrm>
            <a:off x="295" y="1570"/>
            <a:ext cx="3643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4" name="" r:id="rId3" imgW="6426200" imgH="1511300" progId="Equation.3">
                    <p:embed/>
                  </p:oleObj>
                </mc:Choice>
                <mc:Fallback>
                  <p:oleObj name="" r:id="rId3" imgW="6426200" imgH="1511300" progId="Equation.3">
                    <p:embed/>
                    <p:pic>
                      <p:nvPicPr>
                        <p:cNvPr id="0" name="图片 352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95" y="1570"/>
                          <a:ext cx="3643" cy="85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741" name="对象 979981"/>
            <p:cNvGraphicFramePr/>
            <p:nvPr/>
          </p:nvGraphicFramePr>
          <p:xfrm>
            <a:off x="3969" y="1797"/>
            <a:ext cx="1367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8" name="" r:id="rId5" imgW="2411730" imgH="520700" progId="Equation.3">
                    <p:embed/>
                  </p:oleObj>
                </mc:Choice>
                <mc:Fallback>
                  <p:oleObj name="" r:id="rId5" imgW="2411730" imgH="520700" progId="Equation.3">
                    <p:embed/>
                    <p:pic>
                      <p:nvPicPr>
                        <p:cNvPr id="0" name="图片 352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69" y="1797"/>
                          <a:ext cx="1367" cy="2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79983" name="组合 979982"/>
          <p:cNvGrpSpPr/>
          <p:nvPr/>
        </p:nvGrpSpPr>
        <p:grpSpPr>
          <a:xfrm>
            <a:off x="303213" y="3716338"/>
            <a:ext cx="7920037" cy="519112"/>
            <a:chOff x="340" y="2497"/>
            <a:chExt cx="4989" cy="327"/>
          </a:xfrm>
        </p:grpSpPr>
        <p:graphicFrame>
          <p:nvGraphicFramePr>
            <p:cNvPr id="73743" name="对象 979983"/>
            <p:cNvGraphicFramePr/>
            <p:nvPr/>
          </p:nvGraphicFramePr>
          <p:xfrm>
            <a:off x="340" y="2523"/>
            <a:ext cx="635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1" name="" r:id="rId7" imgW="1117600" imgH="419100" progId="Equation.3">
                    <p:embed/>
                  </p:oleObj>
                </mc:Choice>
                <mc:Fallback>
                  <p:oleObj name="" r:id="rId7" imgW="1117600" imgH="419100" progId="Equation.3">
                    <p:embed/>
                    <p:pic>
                      <p:nvPicPr>
                        <p:cNvPr id="0" name="图片 352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0" y="2523"/>
                          <a:ext cx="635" cy="2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744" name="文本框 979984"/>
            <p:cNvSpPr txBox="1"/>
            <p:nvPr/>
          </p:nvSpPr>
          <p:spPr>
            <a:xfrm>
              <a:off x="929" y="2497"/>
              <a:ext cx="440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是单重根，恰有一特征向量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不需讨论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79986" name="组合 979985"/>
          <p:cNvGrpSpPr/>
          <p:nvPr/>
        </p:nvGrpSpPr>
        <p:grpSpPr>
          <a:xfrm>
            <a:off x="303213" y="4291013"/>
            <a:ext cx="8516937" cy="519112"/>
            <a:chOff x="395" y="2886"/>
            <a:chExt cx="5365" cy="327"/>
          </a:xfrm>
        </p:grpSpPr>
        <p:grpSp>
          <p:nvGrpSpPr>
            <p:cNvPr id="73746" name="组合 979986"/>
            <p:cNvGrpSpPr/>
            <p:nvPr/>
          </p:nvGrpSpPr>
          <p:grpSpPr>
            <a:xfrm>
              <a:off x="395" y="2886"/>
              <a:ext cx="3846" cy="327"/>
              <a:chOff x="395" y="2886"/>
              <a:chExt cx="3846" cy="327"/>
            </a:xfrm>
          </p:grpSpPr>
          <p:graphicFrame>
            <p:nvGraphicFramePr>
              <p:cNvPr id="73747" name="对象 979987"/>
              <p:cNvGraphicFramePr/>
              <p:nvPr/>
            </p:nvGraphicFramePr>
            <p:xfrm>
              <a:off x="395" y="2958"/>
              <a:ext cx="943" cy="2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32" name="" r:id="rId9" imgW="1663065" imgH="431800" progId="Equation.3">
                      <p:embed/>
                    </p:oleObj>
                  </mc:Choice>
                  <mc:Fallback>
                    <p:oleObj name="" r:id="rId9" imgW="1663065" imgH="431800" progId="Equation.3">
                      <p:embed/>
                      <p:pic>
                        <p:nvPicPr>
                          <p:cNvPr id="0" name="图片 3531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95" y="2958"/>
                            <a:ext cx="943" cy="24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3748" name="文本框 979988"/>
              <p:cNvSpPr txBox="1"/>
              <p:nvPr/>
            </p:nvSpPr>
            <p:spPr>
              <a:xfrm>
                <a:off x="1292" y="2886"/>
                <a:ext cx="2949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是二重根，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可对角化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73749" name="对象 979989"/>
              <p:cNvGraphicFramePr/>
              <p:nvPr/>
            </p:nvGraphicFramePr>
            <p:xfrm>
              <a:off x="3606" y="2976"/>
              <a:ext cx="26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27" name="" r:id="rId11" imgW="419100" imgH="241300" progId="Equation.3">
                      <p:embed/>
                    </p:oleObj>
                  </mc:Choice>
                  <mc:Fallback>
                    <p:oleObj name="" r:id="rId11" imgW="419100" imgH="241300" progId="Equation.3">
                      <p:embed/>
                      <p:pic>
                        <p:nvPicPr>
                          <p:cNvPr id="0" name="图片 3526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606" y="2976"/>
                            <a:ext cx="264" cy="15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3750" name="对象 979990"/>
            <p:cNvGraphicFramePr/>
            <p:nvPr/>
          </p:nvGraphicFramePr>
          <p:xfrm>
            <a:off x="3912" y="2931"/>
            <a:ext cx="1848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5" name="" r:id="rId13" imgW="3251200" imgH="419100" progId="Equation.3">
                    <p:embed/>
                  </p:oleObj>
                </mc:Choice>
                <mc:Fallback>
                  <p:oleObj name="" r:id="rId13" imgW="3251200" imgH="419100" progId="Equation.3">
                    <p:embed/>
                    <p:pic>
                      <p:nvPicPr>
                        <p:cNvPr id="0" name="图片 3524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912" y="2931"/>
                          <a:ext cx="1848" cy="2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79992" name="对象 979991"/>
          <p:cNvGraphicFramePr/>
          <p:nvPr/>
        </p:nvGraphicFramePr>
        <p:xfrm>
          <a:off x="446088" y="4867275"/>
          <a:ext cx="525780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" name="" r:id="rId15" imgW="5842000" imgH="1511300" progId="Equation.3">
                  <p:embed/>
                </p:oleObj>
              </mc:Choice>
              <mc:Fallback>
                <p:oleObj name="" r:id="rId15" imgW="5842000" imgH="1511300" progId="Equation.3">
                  <p:embed/>
                  <p:pic>
                    <p:nvPicPr>
                      <p:cNvPr id="0" name="图片 351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6088" y="4867275"/>
                        <a:ext cx="5257800" cy="1360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9993" name="对象 979992"/>
          <p:cNvGraphicFramePr/>
          <p:nvPr/>
        </p:nvGraphicFramePr>
        <p:xfrm>
          <a:off x="7181850" y="5516563"/>
          <a:ext cx="89852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9" name="" r:id="rId17" imgW="1002665" imgH="317500" progId="Equation.3">
                  <p:embed/>
                </p:oleObj>
              </mc:Choice>
              <mc:Fallback>
                <p:oleObj name="" r:id="rId17" imgW="1002665" imgH="317500" progId="Equation.3">
                  <p:embed/>
                  <p:pic>
                    <p:nvPicPr>
                      <p:cNvPr id="0" name="图片 352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81850" y="5516563"/>
                        <a:ext cx="898525" cy="2841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9994" name="对象 979993"/>
          <p:cNvGraphicFramePr/>
          <p:nvPr/>
        </p:nvGraphicFramePr>
        <p:xfrm>
          <a:off x="7431088" y="4940300"/>
          <a:ext cx="241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" name="" r:id="rId19" imgW="241300" imgH="419100" progId="Equation.3">
                  <p:embed/>
                </p:oleObj>
              </mc:Choice>
              <mc:Fallback>
                <p:oleObj name="" r:id="rId19" imgW="241300" imgH="419100" progId="Equation.3">
                  <p:embed/>
                  <p:pic>
                    <p:nvPicPr>
                      <p:cNvPr id="0" name="图片 352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431088" y="4940300"/>
                        <a:ext cx="241300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7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4754" name="组合 980993"/>
          <p:cNvGrpSpPr/>
          <p:nvPr/>
        </p:nvGrpSpPr>
        <p:grpSpPr>
          <a:xfrm>
            <a:off x="565150" y="404813"/>
            <a:ext cx="1008063" cy="935037"/>
            <a:chOff x="3742" y="1888"/>
            <a:chExt cx="635" cy="589"/>
          </a:xfrm>
        </p:grpSpPr>
        <p:grpSp>
          <p:nvGrpSpPr>
            <p:cNvPr id="74755" name="组合 980994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74756" name="任意多边形 980995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4757" name="矩形 980996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58" name="矩形 980997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4759" name="矩形 980998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4760" name="文本框 980999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3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aphicFrame>
        <p:nvGraphicFramePr>
          <p:cNvPr id="74761" name="对象 981001"/>
          <p:cNvGraphicFramePr/>
          <p:nvPr/>
        </p:nvGraphicFramePr>
        <p:xfrm>
          <a:off x="3308350" y="1125538"/>
          <a:ext cx="38100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1" name="" r:id="rId1" imgW="3810000" imgH="1511300" progId="Equation.3">
                  <p:embed/>
                </p:oleObj>
              </mc:Choice>
              <mc:Fallback>
                <p:oleObj name="" r:id="rId1" imgW="3810000" imgH="1511300" progId="Equation.3">
                  <p:embed/>
                  <p:pic>
                    <p:nvPicPr>
                      <p:cNvPr id="0" name="图片 353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08350" y="1125538"/>
                        <a:ext cx="38100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2" name="文本框 981002"/>
          <p:cNvSpPr txBox="1"/>
          <p:nvPr/>
        </p:nvSpPr>
        <p:spPr>
          <a:xfrm>
            <a:off x="709613" y="2924175"/>
            <a:ext cx="410527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提示：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可对角化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74763" name="对象 981003"/>
          <p:cNvGraphicFramePr/>
          <p:nvPr/>
        </p:nvGraphicFramePr>
        <p:xfrm>
          <a:off x="1933575" y="3789363"/>
          <a:ext cx="38989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0" name="" r:id="rId3" imgW="3898900" imgH="1511300" progId="Equation.3">
                  <p:embed/>
                </p:oleObj>
              </mc:Choice>
              <mc:Fallback>
                <p:oleObj name="" r:id="rId3" imgW="3898900" imgH="1511300" progId="Equation.3">
                  <p:embed/>
                  <p:pic>
                    <p:nvPicPr>
                      <p:cNvPr id="0" name="图片 35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3575" y="3789363"/>
                        <a:ext cx="38989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4" name="对象 981004"/>
          <p:cNvGraphicFramePr/>
          <p:nvPr/>
        </p:nvGraphicFramePr>
        <p:xfrm>
          <a:off x="819150" y="5661025"/>
          <a:ext cx="65151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3" name="" r:id="rId5" imgW="6512560" imgH="520700" progId="Equation.3">
                  <p:embed/>
                </p:oleObj>
              </mc:Choice>
              <mc:Fallback>
                <p:oleObj name="" r:id="rId5" imgW="6512560" imgH="520700" progId="Equation.3">
                  <p:embed/>
                  <p:pic>
                    <p:nvPicPr>
                      <p:cNvPr id="0" name="图片 352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150" y="5661025"/>
                        <a:ext cx="65151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5" name="对象 981005"/>
          <p:cNvGraphicFramePr/>
          <p:nvPr/>
        </p:nvGraphicFramePr>
        <p:xfrm>
          <a:off x="6254750" y="4294188"/>
          <a:ext cx="170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" name="" r:id="rId7" imgW="1701165" imgH="431800" progId="Equation.3">
                  <p:embed/>
                </p:oleObj>
              </mc:Choice>
              <mc:Fallback>
                <p:oleObj name="" r:id="rId7" imgW="1701165" imgH="431800" progId="Equation.3">
                  <p:embed/>
                  <p:pic>
                    <p:nvPicPr>
                      <p:cNvPr id="0" name="图片 353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54750" y="4294188"/>
                        <a:ext cx="17018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7346" name="矩形 962561"/>
          <p:cNvSpPr/>
          <p:nvPr/>
        </p:nvSpPr>
        <p:spPr>
          <a:xfrm>
            <a:off x="2559050" y="260350"/>
            <a:ext cx="3267075" cy="64135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 sz="320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 sz="320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5.3</a:t>
            </a:r>
            <a:r>
              <a:rPr lang="en-US" altLang="zh-CN" sz="360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   </a:t>
            </a:r>
            <a:r>
              <a:rPr lang="zh-CN" altLang="en-US" sz="3600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相似矩阵</a:t>
            </a:r>
            <a:endParaRPr lang="zh-CN" altLang="en-US" sz="3600" dirty="0">
              <a:solidFill>
                <a:srgbClr val="0000CC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57347" name="文本框 962562"/>
          <p:cNvSpPr txBox="1"/>
          <p:nvPr/>
        </p:nvSpPr>
        <p:spPr>
          <a:xfrm>
            <a:off x="1474788" y="1268413"/>
            <a:ext cx="720090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都是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阶矩阵，若有可逆矩阵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，使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57348" name="对象 962563"/>
          <p:cNvGraphicFramePr/>
          <p:nvPr/>
        </p:nvGraphicFramePr>
        <p:xfrm>
          <a:off x="3635375" y="1844675"/>
          <a:ext cx="1752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751965" imgH="431800" progId="Equation.3">
                  <p:embed/>
                </p:oleObj>
              </mc:Choice>
              <mc:Fallback>
                <p:oleObj name="" r:id="rId1" imgW="1751965" imgH="4318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35375" y="1844675"/>
                        <a:ext cx="17526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49" name="组合 962564"/>
          <p:cNvGrpSpPr/>
          <p:nvPr/>
        </p:nvGrpSpPr>
        <p:grpSpPr>
          <a:xfrm>
            <a:off x="179388" y="2276475"/>
            <a:ext cx="8640762" cy="2016125"/>
            <a:chOff x="113" y="1525"/>
            <a:chExt cx="5443" cy="1270"/>
          </a:xfrm>
        </p:grpSpPr>
        <p:sp>
          <p:nvSpPr>
            <p:cNvPr id="57350" name="文本框 962565"/>
            <p:cNvSpPr txBox="1"/>
            <p:nvPr/>
          </p:nvSpPr>
          <p:spPr>
            <a:xfrm>
              <a:off x="113" y="1525"/>
              <a:ext cx="5443" cy="1270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则称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</a:t>
              </a: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相似矩阵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，或说矩阵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与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相似。对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进行运算              称为对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进行</a:t>
              </a: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相似变换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，可逆矩阵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称为把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变成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的相似变换矩阵。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7351" name="对象 962566"/>
            <p:cNvGraphicFramePr/>
            <p:nvPr/>
          </p:nvGraphicFramePr>
          <p:xfrm>
            <a:off x="634" y="2024"/>
            <a:ext cx="7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3" imgW="1116965" imgH="431800" progId="Equation.3">
                    <p:embed/>
                  </p:oleObj>
                </mc:Choice>
                <mc:Fallback>
                  <p:oleObj name="" r:id="rId3" imgW="1116965" imgH="431800" progId="Equation.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34" y="2024"/>
                          <a:ext cx="704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52" name="组合 962567"/>
          <p:cNvGrpSpPr/>
          <p:nvPr/>
        </p:nvGrpSpPr>
        <p:grpSpPr>
          <a:xfrm>
            <a:off x="323850" y="1254125"/>
            <a:ext cx="1152525" cy="519113"/>
            <a:chOff x="204" y="762"/>
            <a:chExt cx="726" cy="327"/>
          </a:xfrm>
        </p:grpSpPr>
        <p:pic>
          <p:nvPicPr>
            <p:cNvPr id="57353" name="图片 962568" descr="BAN_S031"/>
            <p:cNvPicPr>
              <a:picLocks noChangeAspect="1"/>
            </p:cNvPicPr>
            <p:nvPr/>
          </p:nvPicPr>
          <p:blipFill>
            <a:blip r:embed="rId5">
              <a:lum bright="12000"/>
            </a:blip>
            <a:stretch>
              <a:fillRect/>
            </a:stretch>
          </p:blipFill>
          <p:spPr>
            <a:xfrm>
              <a:off x="204" y="770"/>
              <a:ext cx="680" cy="31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7354" name="文本框 962569"/>
            <p:cNvSpPr txBox="1"/>
            <p:nvPr/>
          </p:nvSpPr>
          <p:spPr>
            <a:xfrm>
              <a:off x="249" y="762"/>
              <a:ext cx="68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定义</a:t>
              </a:r>
              <a:endPara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57355" name="文本框 962570"/>
          <p:cNvSpPr txBox="1"/>
          <p:nvPr/>
        </p:nvSpPr>
        <p:spPr>
          <a:xfrm>
            <a:off x="250825" y="4292600"/>
            <a:ext cx="8424863" cy="137477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特别地，如果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与对角矩阵相似，则称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可对角化的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6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8370" name="组合 963585"/>
          <p:cNvGrpSpPr/>
          <p:nvPr/>
        </p:nvGrpSpPr>
        <p:grpSpPr>
          <a:xfrm>
            <a:off x="2021205" y="125413"/>
            <a:ext cx="1081088" cy="519112"/>
            <a:chOff x="807" y="3499"/>
            <a:chExt cx="681" cy="327"/>
          </a:xfrm>
        </p:grpSpPr>
        <p:pic>
          <p:nvPicPr>
            <p:cNvPr id="58371" name="图片 963586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07" y="3499"/>
              <a:ext cx="681" cy="31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8372" name="文本框 963587"/>
            <p:cNvSpPr txBox="1"/>
            <p:nvPr/>
          </p:nvSpPr>
          <p:spPr>
            <a:xfrm>
              <a:off x="816" y="3499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性质</a:t>
              </a:r>
              <a:endPara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8373" name="组合 963588"/>
          <p:cNvGrpSpPr/>
          <p:nvPr/>
        </p:nvGrpSpPr>
        <p:grpSpPr>
          <a:xfrm>
            <a:off x="936625" y="765175"/>
            <a:ext cx="7812088" cy="5649913"/>
            <a:chOff x="385" y="527"/>
            <a:chExt cx="4921" cy="3559"/>
          </a:xfrm>
        </p:grpSpPr>
        <p:graphicFrame>
          <p:nvGraphicFramePr>
            <p:cNvPr id="58374" name="对象 963589"/>
            <p:cNvGraphicFramePr/>
            <p:nvPr/>
          </p:nvGraphicFramePr>
          <p:xfrm>
            <a:off x="2109" y="2592"/>
            <a:ext cx="12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2" imgW="1980565" imgH="393700" progId="Equation.3">
                    <p:embed/>
                  </p:oleObj>
                </mc:Choice>
                <mc:Fallback>
                  <p:oleObj name="" r:id="rId2" imgW="1980565" imgH="393700" progId="Equation.3">
                    <p:embed/>
                    <p:pic>
                      <p:nvPicPr>
                        <p:cNvPr id="0" name="图片 308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109" y="2592"/>
                          <a:ext cx="124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8375" name="组合 963590"/>
            <p:cNvGrpSpPr/>
            <p:nvPr/>
          </p:nvGrpSpPr>
          <p:grpSpPr>
            <a:xfrm>
              <a:off x="385" y="527"/>
              <a:ext cx="4921" cy="3559"/>
              <a:chOff x="839" y="164"/>
              <a:chExt cx="4921" cy="3559"/>
            </a:xfrm>
          </p:grpSpPr>
          <p:sp>
            <p:nvSpPr>
              <p:cNvPr id="58376" name="文本框 963591"/>
              <p:cNvSpPr txBox="1"/>
              <p:nvPr/>
            </p:nvSpPr>
            <p:spPr>
              <a:xfrm>
                <a:off x="839" y="164"/>
                <a:ext cx="4921" cy="3559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(1)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相似关系是一种等价关系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;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(2)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与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相似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,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则</a:t>
                </a:r>
                <a:r>
                  <a:rPr lang="en-US" altLang="zh-CN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r(</a:t>
                </a:r>
                <a:r>
                  <a:rPr lang="en-US" altLang="zh-CN" i="1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)=r(</a:t>
                </a:r>
                <a:r>
                  <a:rPr lang="en-US" altLang="zh-CN" i="1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);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(3)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与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相似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,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则                               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;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从而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与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有相同的特征值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;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(4)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与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相似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,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则               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;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(5)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与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相似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,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则                         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;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(6)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与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相似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,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则          与          相似</a:t>
                </a: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; </a:t>
                </a:r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  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其中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(7) 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与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相似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,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且</a:t>
                </a:r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可逆</a:t>
                </a:r>
                <a:r>
                  <a:rPr lang="en-US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, </a:t>
                </a: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则        与        相似。</a:t>
                </a:r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58377" name="对象 963592"/>
              <p:cNvGraphicFramePr/>
              <p:nvPr/>
            </p:nvGraphicFramePr>
            <p:xfrm>
              <a:off x="2562" y="1018"/>
              <a:ext cx="1696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" name="" r:id="rId4" imgW="2691130" imgH="444500" progId="Equation.3">
                      <p:embed/>
                    </p:oleObj>
                  </mc:Choice>
                  <mc:Fallback>
                    <p:oleObj name="" r:id="rId4" imgW="2691130" imgH="444500" progId="Equation.3">
                      <p:embed/>
                      <p:pic>
                        <p:nvPicPr>
                          <p:cNvPr id="0" name="图片 3079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2562" y="1018"/>
                            <a:ext cx="1696" cy="28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8378" name="对象 963593"/>
              <p:cNvGraphicFramePr/>
              <p:nvPr/>
            </p:nvGraphicFramePr>
            <p:xfrm>
              <a:off x="2562" y="1819"/>
              <a:ext cx="680" cy="2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5" name="" r:id="rId6" imgW="1078865" imgH="444500" progId="Equation.3">
                      <p:embed/>
                    </p:oleObj>
                  </mc:Choice>
                  <mc:Fallback>
                    <p:oleObj name="" r:id="rId6" imgW="1078865" imgH="444500" progId="Equation.3">
                      <p:embed/>
                      <p:pic>
                        <p:nvPicPr>
                          <p:cNvPr id="0" name="图片 3084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2562" y="1819"/>
                            <a:ext cx="680" cy="28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8379" name="对象 963594"/>
              <p:cNvGraphicFramePr/>
              <p:nvPr/>
            </p:nvGraphicFramePr>
            <p:xfrm>
              <a:off x="2562" y="2630"/>
              <a:ext cx="4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3" name="" r:id="rId8" imgW="774065" imgH="393700" progId="Equation.3">
                      <p:embed/>
                    </p:oleObj>
                  </mc:Choice>
                  <mc:Fallback>
                    <p:oleObj name="" r:id="rId8" imgW="774065" imgH="393700" progId="Equation.3">
                      <p:embed/>
                      <p:pic>
                        <p:nvPicPr>
                          <p:cNvPr id="0" name="图片 3082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2562" y="2630"/>
                            <a:ext cx="488" cy="24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8380" name="对象 963595"/>
              <p:cNvGraphicFramePr/>
              <p:nvPr/>
            </p:nvGraphicFramePr>
            <p:xfrm>
              <a:off x="3334" y="2638"/>
              <a:ext cx="488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7" name="" r:id="rId10" imgW="774065" imgH="393700" progId="Equation.3">
                      <p:embed/>
                    </p:oleObj>
                  </mc:Choice>
                  <mc:Fallback>
                    <p:oleObj name="" r:id="rId10" imgW="774065" imgH="393700" progId="Equation.3">
                      <p:embed/>
                      <p:pic>
                        <p:nvPicPr>
                          <p:cNvPr id="0" name="图片 3086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3334" y="2638"/>
                            <a:ext cx="488" cy="24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8381" name="对象 963596"/>
              <p:cNvGraphicFramePr/>
              <p:nvPr/>
            </p:nvGraphicFramePr>
            <p:xfrm>
              <a:off x="3515" y="3377"/>
              <a:ext cx="37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4" name="" r:id="rId12" imgW="596900" imgH="431800" progId="Equation.3">
                      <p:embed/>
                    </p:oleObj>
                  </mc:Choice>
                  <mc:Fallback>
                    <p:oleObj name="" r:id="rId12" imgW="596900" imgH="431800" progId="Equation.3">
                      <p:embed/>
                      <p:pic>
                        <p:nvPicPr>
                          <p:cNvPr id="0" name="图片 3083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3515" y="3377"/>
                            <a:ext cx="376" cy="27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8382" name="对象 963597"/>
              <p:cNvGraphicFramePr/>
              <p:nvPr/>
            </p:nvGraphicFramePr>
            <p:xfrm>
              <a:off x="4195" y="3376"/>
              <a:ext cx="37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2" name="" r:id="rId14" imgW="596900" imgH="431800" progId="Equation.3">
                      <p:embed/>
                    </p:oleObj>
                  </mc:Choice>
                  <mc:Fallback>
                    <p:oleObj name="" r:id="rId14" imgW="596900" imgH="431800" progId="Equation.3">
                      <p:embed/>
                      <p:pic>
                        <p:nvPicPr>
                          <p:cNvPr id="0" name="图片 3081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4195" y="3376"/>
                            <a:ext cx="376" cy="27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8383" name="对象 963598"/>
              <p:cNvGraphicFramePr/>
              <p:nvPr/>
            </p:nvGraphicFramePr>
            <p:xfrm>
              <a:off x="1731" y="2960"/>
              <a:ext cx="2464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1" name="" r:id="rId16" imgW="3909695" imgH="533400" progId="Equation.3">
                      <p:embed/>
                    </p:oleObj>
                  </mc:Choice>
                  <mc:Fallback>
                    <p:oleObj name="" r:id="rId16" imgW="3909695" imgH="533400" progId="Equation.3">
                      <p:embed/>
                      <p:pic>
                        <p:nvPicPr>
                          <p:cNvPr id="0" name="图片 3080"/>
                          <p:cNvPicPr/>
                          <p:nvPr/>
                        </p:nvPicPr>
                        <p:blipFill>
                          <a:blip r:embed="rId17"/>
                          <a:stretch>
                            <a:fillRect/>
                          </a:stretch>
                        </p:blipFill>
                        <p:spPr>
                          <a:xfrm>
                            <a:off x="1731" y="2960"/>
                            <a:ext cx="2464" cy="33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9394" name="组合 965633"/>
          <p:cNvGrpSpPr/>
          <p:nvPr/>
        </p:nvGrpSpPr>
        <p:grpSpPr>
          <a:xfrm>
            <a:off x="475298" y="627063"/>
            <a:ext cx="1008062" cy="935037"/>
            <a:chOff x="3742" y="1888"/>
            <a:chExt cx="635" cy="589"/>
          </a:xfrm>
        </p:grpSpPr>
        <p:grpSp>
          <p:nvGrpSpPr>
            <p:cNvPr id="59395" name="组合 965634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59396" name="任意多边形 965635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9397" name="矩形 965636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398" name="矩形 965637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9399" name="矩形 965638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9400" name="文本框 965639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1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59401" name="矩形 965640"/>
          <p:cNvSpPr/>
          <p:nvPr/>
        </p:nvSpPr>
        <p:spPr>
          <a:xfrm>
            <a:off x="252413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02" name="矩形 965641"/>
          <p:cNvSpPr/>
          <p:nvPr/>
        </p:nvSpPr>
        <p:spPr>
          <a:xfrm>
            <a:off x="252413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03" name="矩形 965642"/>
          <p:cNvSpPr/>
          <p:nvPr/>
        </p:nvSpPr>
        <p:spPr>
          <a:xfrm>
            <a:off x="252413" y="30718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04" name="矩形 965643"/>
          <p:cNvSpPr/>
          <p:nvPr/>
        </p:nvSpPr>
        <p:spPr>
          <a:xfrm>
            <a:off x="252413" y="206057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05" name="矩形 965644"/>
          <p:cNvSpPr/>
          <p:nvPr/>
        </p:nvSpPr>
        <p:spPr>
          <a:xfrm>
            <a:off x="252413" y="2971800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06" name="矩形 965646"/>
          <p:cNvSpPr/>
          <p:nvPr/>
        </p:nvSpPr>
        <p:spPr>
          <a:xfrm>
            <a:off x="252413" y="33004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07" name="矩形 965647"/>
          <p:cNvSpPr/>
          <p:nvPr/>
        </p:nvSpPr>
        <p:spPr>
          <a:xfrm>
            <a:off x="252413" y="26400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08" name="矩形 965648"/>
          <p:cNvSpPr/>
          <p:nvPr/>
        </p:nvSpPr>
        <p:spPr>
          <a:xfrm>
            <a:off x="252413" y="2973388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09" name="矩形 965649"/>
          <p:cNvSpPr/>
          <p:nvPr/>
        </p:nvSpPr>
        <p:spPr>
          <a:xfrm>
            <a:off x="252413" y="38084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10" name="矩形 965650"/>
          <p:cNvSpPr/>
          <p:nvPr/>
        </p:nvSpPr>
        <p:spPr>
          <a:xfrm>
            <a:off x="252413" y="3989388"/>
            <a:ext cx="209550" cy="228600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ctr">
            <a:spAutoFit/>
          </a:bodyPr>
          <a:p>
            <a:pPr>
              <a:spcBef>
                <a:spcPct val="0"/>
              </a:spcBef>
            </a:pP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400" b="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11" name="矩形 965651"/>
          <p:cNvSpPr/>
          <p:nvPr/>
        </p:nvSpPr>
        <p:spPr>
          <a:xfrm>
            <a:off x="252413" y="33004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12" name="矩形 965652"/>
          <p:cNvSpPr/>
          <p:nvPr/>
        </p:nvSpPr>
        <p:spPr>
          <a:xfrm>
            <a:off x="252413" y="47974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9413" name="矩形 965653"/>
          <p:cNvSpPr/>
          <p:nvPr/>
        </p:nvSpPr>
        <p:spPr>
          <a:xfrm>
            <a:off x="252413" y="3328988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9414" name="组合 965654"/>
          <p:cNvGrpSpPr/>
          <p:nvPr/>
        </p:nvGrpSpPr>
        <p:grpSpPr>
          <a:xfrm>
            <a:off x="1512888" y="92075"/>
            <a:ext cx="6696075" cy="1238250"/>
            <a:chOff x="794" y="58"/>
            <a:chExt cx="4218" cy="780"/>
          </a:xfrm>
        </p:grpSpPr>
        <p:graphicFrame>
          <p:nvGraphicFramePr>
            <p:cNvPr id="59415" name="对象 965655"/>
            <p:cNvGraphicFramePr/>
            <p:nvPr/>
          </p:nvGraphicFramePr>
          <p:xfrm>
            <a:off x="1293" y="74"/>
            <a:ext cx="1120" cy="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1" imgW="2222500" imgH="1511300" progId="Equation.3">
                    <p:embed/>
                  </p:oleObj>
                </mc:Choice>
                <mc:Fallback>
                  <p:oleObj name="" r:id="rId1" imgW="2222500" imgH="1511300" progId="Equation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293" y="74"/>
                          <a:ext cx="1120" cy="7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16" name="对象 965656"/>
            <p:cNvGraphicFramePr/>
            <p:nvPr/>
          </p:nvGraphicFramePr>
          <p:xfrm>
            <a:off x="2744" y="58"/>
            <a:ext cx="1241" cy="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3" imgW="2463800" imgH="1511300" progId="Equation.3">
                    <p:embed/>
                  </p:oleObj>
                </mc:Choice>
                <mc:Fallback>
                  <p:oleObj name="" r:id="rId3" imgW="2463800" imgH="1511300" progId="Equation.3">
                    <p:embed/>
                    <p:pic>
                      <p:nvPicPr>
                        <p:cNvPr id="0" name="图片 309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744" y="58"/>
                          <a:ext cx="1241" cy="7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417" name="文本框 965657"/>
            <p:cNvSpPr txBox="1"/>
            <p:nvPr/>
          </p:nvSpPr>
          <p:spPr>
            <a:xfrm>
              <a:off x="794" y="283"/>
              <a:ext cx="45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(1) 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9418" name="文本框 965658"/>
            <p:cNvSpPr txBox="1"/>
            <p:nvPr/>
          </p:nvSpPr>
          <p:spPr>
            <a:xfrm>
              <a:off x="2427" y="277"/>
              <a:ext cx="408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与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9419" name="文本框 965659"/>
            <p:cNvSpPr txBox="1"/>
            <p:nvPr/>
          </p:nvSpPr>
          <p:spPr>
            <a:xfrm>
              <a:off x="3969" y="267"/>
              <a:ext cx="1043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相似，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59420" name="文本框 965660"/>
          <p:cNvSpPr txBox="1"/>
          <p:nvPr/>
        </p:nvSpPr>
        <p:spPr>
          <a:xfrm>
            <a:off x="431800" y="1470025"/>
            <a:ext cx="468153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9421" name="组合 965661"/>
          <p:cNvGrpSpPr/>
          <p:nvPr/>
        </p:nvGrpSpPr>
        <p:grpSpPr>
          <a:xfrm>
            <a:off x="1514475" y="2144713"/>
            <a:ext cx="6838950" cy="1212850"/>
            <a:chOff x="749" y="1305"/>
            <a:chExt cx="4308" cy="764"/>
          </a:xfrm>
        </p:grpSpPr>
        <p:graphicFrame>
          <p:nvGraphicFramePr>
            <p:cNvPr id="59422" name="对象 965662"/>
            <p:cNvGraphicFramePr/>
            <p:nvPr/>
          </p:nvGraphicFramePr>
          <p:xfrm>
            <a:off x="1204" y="1308"/>
            <a:ext cx="1248" cy="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5" imgW="2476500" imgH="1511300" progId="Equation.3">
                    <p:embed/>
                  </p:oleObj>
                </mc:Choice>
                <mc:Fallback>
                  <p:oleObj name="" r:id="rId5" imgW="2476500" imgH="1511300" progId="Equation.3">
                    <p:embed/>
                    <p:pic>
                      <p:nvPicPr>
                        <p:cNvPr id="0" name="图片 309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204" y="1308"/>
                          <a:ext cx="1248" cy="7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23" name="对象 965663"/>
            <p:cNvGraphicFramePr/>
            <p:nvPr/>
          </p:nvGraphicFramePr>
          <p:xfrm>
            <a:off x="2792" y="1305"/>
            <a:ext cx="1222" cy="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7" imgW="2425700" imgH="1511300" progId="Equation.3">
                    <p:embed/>
                  </p:oleObj>
                </mc:Choice>
                <mc:Fallback>
                  <p:oleObj name="" r:id="rId7" imgW="2425700" imgH="1511300" progId="Equation.3">
                    <p:embed/>
                    <p:pic>
                      <p:nvPicPr>
                        <p:cNvPr id="0" name="图片 310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792" y="1305"/>
                          <a:ext cx="1222" cy="7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424" name="文本框 965664"/>
            <p:cNvSpPr txBox="1"/>
            <p:nvPr/>
          </p:nvSpPr>
          <p:spPr>
            <a:xfrm>
              <a:off x="749" y="1516"/>
              <a:ext cx="45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(2) 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9425" name="文本框 965665"/>
            <p:cNvSpPr txBox="1"/>
            <p:nvPr/>
          </p:nvSpPr>
          <p:spPr>
            <a:xfrm>
              <a:off x="2472" y="1545"/>
              <a:ext cx="408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与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9426" name="文本框 965666"/>
            <p:cNvSpPr txBox="1"/>
            <p:nvPr/>
          </p:nvSpPr>
          <p:spPr>
            <a:xfrm>
              <a:off x="4014" y="1470"/>
              <a:ext cx="1043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相似，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59427" name="文本框 965667"/>
          <p:cNvSpPr txBox="1"/>
          <p:nvPr/>
        </p:nvSpPr>
        <p:spPr>
          <a:xfrm>
            <a:off x="503238" y="3270250"/>
            <a:ext cx="4681537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28" name="文本框 965668"/>
          <p:cNvSpPr txBox="1"/>
          <p:nvPr/>
        </p:nvSpPr>
        <p:spPr>
          <a:xfrm>
            <a:off x="541338" y="3860800"/>
            <a:ext cx="15843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       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en-US" altLang="zh-CN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endParaRPr lang="en-US" altLang="zh-CN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9429" name="组合 965669"/>
          <p:cNvGrpSpPr/>
          <p:nvPr/>
        </p:nvGrpSpPr>
        <p:grpSpPr>
          <a:xfrm>
            <a:off x="2311400" y="4005263"/>
            <a:ext cx="2728913" cy="355600"/>
            <a:chOff x="1297" y="2523"/>
            <a:chExt cx="1719" cy="224"/>
          </a:xfrm>
        </p:grpSpPr>
        <p:graphicFrame>
          <p:nvGraphicFramePr>
            <p:cNvPr id="59430" name="对象 965670"/>
            <p:cNvGraphicFramePr/>
            <p:nvPr/>
          </p:nvGraphicFramePr>
          <p:xfrm>
            <a:off x="1297" y="2539"/>
            <a:ext cx="1081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" r:id="rId9" imgW="2145665" imgH="393700" progId="Equation.3">
                    <p:embed/>
                  </p:oleObj>
                </mc:Choice>
                <mc:Fallback>
                  <p:oleObj name="" r:id="rId9" imgW="2145665" imgH="393700" progId="Equation.3">
                    <p:embed/>
                    <p:pic>
                      <p:nvPicPr>
                        <p:cNvPr id="0" name="图片 310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297" y="2539"/>
                          <a:ext cx="1081" cy="19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31" name="对象 965671"/>
            <p:cNvGraphicFramePr/>
            <p:nvPr/>
          </p:nvGraphicFramePr>
          <p:xfrm>
            <a:off x="2472" y="2523"/>
            <a:ext cx="54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11" imgW="1078865" imgH="444500" progId="Equation.3">
                    <p:embed/>
                  </p:oleObj>
                </mc:Choice>
                <mc:Fallback>
                  <p:oleObj name="" r:id="rId11" imgW="1078865" imgH="444500" progId="Equation.3">
                    <p:embed/>
                    <p:pic>
                      <p:nvPicPr>
                        <p:cNvPr id="0" name="图片 3097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472" y="2523"/>
                          <a:ext cx="544" cy="2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9432" name="对象 965672"/>
          <p:cNvGraphicFramePr/>
          <p:nvPr/>
        </p:nvGraphicFramePr>
        <p:xfrm>
          <a:off x="2232025" y="4652963"/>
          <a:ext cx="20447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13" imgW="2565400" imgH="977900" progId="Equation.3">
                  <p:embed/>
                </p:oleObj>
              </mc:Choice>
              <mc:Fallback>
                <p:oleObj name="" r:id="rId13" imgW="2565400" imgH="97790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32025" y="4652963"/>
                        <a:ext cx="2044700" cy="781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33" name="对象 965673"/>
          <p:cNvGraphicFramePr/>
          <p:nvPr/>
        </p:nvGraphicFramePr>
        <p:xfrm>
          <a:off x="4464050" y="4652963"/>
          <a:ext cx="114141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5" imgW="1435100" imgH="977900" progId="Equation.3">
                  <p:embed/>
                </p:oleObj>
              </mc:Choice>
              <mc:Fallback>
                <p:oleObj name="" r:id="rId15" imgW="1435100" imgH="97790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64050" y="4652963"/>
                        <a:ext cx="1141413" cy="781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434" name="组合 965674"/>
          <p:cNvGrpSpPr/>
          <p:nvPr/>
        </p:nvGrpSpPr>
        <p:grpSpPr>
          <a:xfrm>
            <a:off x="503238" y="5661025"/>
            <a:ext cx="6048375" cy="519113"/>
            <a:chOff x="158" y="3738"/>
            <a:chExt cx="3810" cy="327"/>
          </a:xfrm>
        </p:grpSpPr>
        <p:sp>
          <p:nvSpPr>
            <p:cNvPr id="59435" name="文本框 965675"/>
            <p:cNvSpPr txBox="1"/>
            <p:nvPr/>
          </p:nvSpPr>
          <p:spPr>
            <a:xfrm>
              <a:off x="158" y="3738"/>
              <a:ext cx="381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的特征值等于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的特征值为：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59436" name="对象 965676"/>
            <p:cNvGraphicFramePr/>
            <p:nvPr/>
          </p:nvGraphicFramePr>
          <p:xfrm>
            <a:off x="3107" y="3796"/>
            <a:ext cx="80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" r:id="rId17" imgW="1269365" imgH="393700" progId="Equation.3">
                    <p:embed/>
                  </p:oleObj>
                </mc:Choice>
                <mc:Fallback>
                  <p:oleObj name="" r:id="rId17" imgW="1269365" imgH="393700" progId="Equation.3">
                    <p:embed/>
                    <p:pic>
                      <p:nvPicPr>
                        <p:cNvPr id="0" name="图片 3098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107" y="3796"/>
                          <a:ext cx="80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60418" name="对象 966657"/>
          <p:cNvGraphicFramePr/>
          <p:nvPr/>
        </p:nvGraphicFramePr>
        <p:xfrm>
          <a:off x="1298575" y="5095875"/>
          <a:ext cx="15192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" imgW="1941195" imgH="317500" progId="Equation.3">
                  <p:embed/>
                </p:oleObj>
              </mc:Choice>
              <mc:Fallback>
                <p:oleObj name="" r:id="rId1" imgW="1941195" imgH="3175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98575" y="5095875"/>
                        <a:ext cx="1519238" cy="252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对象 966658"/>
          <p:cNvGraphicFramePr/>
          <p:nvPr/>
        </p:nvGraphicFramePr>
        <p:xfrm>
          <a:off x="1258888" y="5708650"/>
          <a:ext cx="15113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3" imgW="1878965" imgH="393700" progId="Equation.3">
                  <p:embed/>
                </p:oleObj>
              </mc:Choice>
              <mc:Fallback>
                <p:oleObj name="" r:id="rId3" imgW="1878965" imgH="3937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8888" y="5708650"/>
                        <a:ext cx="1511300" cy="312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0" name="文本框 966659"/>
          <p:cNvSpPr txBox="1"/>
          <p:nvPr/>
        </p:nvSpPr>
        <p:spPr>
          <a:xfrm>
            <a:off x="539750" y="2108200"/>
            <a:ext cx="71913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60421" name="对象 966660"/>
          <p:cNvGraphicFramePr/>
          <p:nvPr/>
        </p:nvGraphicFramePr>
        <p:xfrm>
          <a:off x="1258888" y="2251075"/>
          <a:ext cx="300513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5" imgW="3757295" imgH="393700" progId="Equation.3">
                  <p:embed/>
                </p:oleObj>
              </mc:Choice>
              <mc:Fallback>
                <p:oleObj name="" r:id="rId5" imgW="3757295" imgH="393700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8888" y="2251075"/>
                        <a:ext cx="3005137" cy="314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对象 966661"/>
          <p:cNvGraphicFramePr/>
          <p:nvPr/>
        </p:nvGraphicFramePr>
        <p:xfrm>
          <a:off x="1271588" y="2900363"/>
          <a:ext cx="2286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7" imgW="2856230" imgH="444500" progId="Equation.3">
                  <p:embed/>
                </p:oleObj>
              </mc:Choice>
              <mc:Fallback>
                <p:oleObj name="" r:id="rId7" imgW="2856230" imgH="4445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71588" y="2900363"/>
                        <a:ext cx="2286000" cy="355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23" name="组合 966662"/>
          <p:cNvGrpSpPr/>
          <p:nvPr/>
        </p:nvGrpSpPr>
        <p:grpSpPr>
          <a:xfrm>
            <a:off x="1230313" y="3617913"/>
            <a:ext cx="5718175" cy="433387"/>
            <a:chOff x="775" y="1071"/>
            <a:chExt cx="3602" cy="273"/>
          </a:xfrm>
        </p:grpSpPr>
        <p:graphicFrame>
          <p:nvGraphicFramePr>
            <p:cNvPr id="60424" name="对象 966663"/>
            <p:cNvGraphicFramePr/>
            <p:nvPr/>
          </p:nvGraphicFramePr>
          <p:xfrm>
            <a:off x="775" y="1071"/>
            <a:ext cx="3602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9" imgW="7146925" imgH="533400" progId="Equation.3">
                    <p:embed/>
                  </p:oleObj>
                </mc:Choice>
                <mc:Fallback>
                  <p:oleObj name="" r:id="rId9" imgW="7146925" imgH="533400" progId="Equation.3">
                    <p:embed/>
                    <p:pic>
                      <p:nvPicPr>
                        <p:cNvPr id="0" name="图片 309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75" y="1071"/>
                          <a:ext cx="3602" cy="26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25" name="直接连接符 966664"/>
            <p:cNvSpPr/>
            <p:nvPr/>
          </p:nvSpPr>
          <p:spPr>
            <a:xfrm>
              <a:off x="3334" y="1344"/>
              <a:ext cx="589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60426" name="组合 966665"/>
          <p:cNvGrpSpPr/>
          <p:nvPr/>
        </p:nvGrpSpPr>
        <p:grpSpPr>
          <a:xfrm>
            <a:off x="1214438" y="4335463"/>
            <a:ext cx="5543550" cy="436562"/>
            <a:chOff x="749" y="1434"/>
            <a:chExt cx="3492" cy="275"/>
          </a:xfrm>
        </p:grpSpPr>
        <p:grpSp>
          <p:nvGrpSpPr>
            <p:cNvPr id="60427" name="组合 966666"/>
            <p:cNvGrpSpPr/>
            <p:nvPr/>
          </p:nvGrpSpPr>
          <p:grpSpPr>
            <a:xfrm>
              <a:off x="749" y="1434"/>
              <a:ext cx="3492" cy="275"/>
              <a:chOff x="610" y="2139"/>
              <a:chExt cx="3492" cy="275"/>
            </a:xfrm>
          </p:grpSpPr>
          <p:graphicFrame>
            <p:nvGraphicFramePr>
              <p:cNvPr id="60428" name="对象 966667"/>
              <p:cNvGraphicFramePr/>
              <p:nvPr/>
            </p:nvGraphicFramePr>
            <p:xfrm>
              <a:off x="610" y="2190"/>
              <a:ext cx="1248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0" name="" r:id="rId11" imgW="2475230" imgH="444500" progId="Equation.3">
                      <p:embed/>
                    </p:oleObj>
                  </mc:Choice>
                  <mc:Fallback>
                    <p:oleObj name="" r:id="rId11" imgW="2475230" imgH="444500" progId="Equation.3">
                      <p:embed/>
                      <p:pic>
                        <p:nvPicPr>
                          <p:cNvPr id="0" name="图片 3099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610" y="2190"/>
                            <a:ext cx="1248" cy="22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0429" name="对象 966668"/>
              <p:cNvGraphicFramePr/>
              <p:nvPr/>
            </p:nvGraphicFramePr>
            <p:xfrm>
              <a:off x="1882" y="2139"/>
              <a:ext cx="2220" cy="2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1" name="" r:id="rId13" imgW="4404995" imgH="533400" progId="Equation.3">
                      <p:embed/>
                    </p:oleObj>
                  </mc:Choice>
                  <mc:Fallback>
                    <p:oleObj name="" r:id="rId13" imgW="4404995" imgH="533400" progId="Equation.3">
                      <p:embed/>
                      <p:pic>
                        <p:nvPicPr>
                          <p:cNvPr id="0" name="图片 3100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1882" y="2139"/>
                            <a:ext cx="2220" cy="26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0430" name="直接连接符 966669"/>
            <p:cNvSpPr/>
            <p:nvPr/>
          </p:nvSpPr>
          <p:spPr>
            <a:xfrm>
              <a:off x="3289" y="1706"/>
              <a:ext cx="453" cy="0"/>
            </a:xfrm>
            <a:prstGeom prst="line">
              <a:avLst/>
            </a:prstGeom>
            <a:ln w="349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aphicFrame>
        <p:nvGraphicFramePr>
          <p:cNvPr id="60431" name="对象 966670"/>
          <p:cNvGraphicFramePr/>
          <p:nvPr/>
        </p:nvGraphicFramePr>
        <p:xfrm>
          <a:off x="1727200" y="434975"/>
          <a:ext cx="19812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5" imgW="2476500" imgH="1511300" progId="Equation.3">
                  <p:embed/>
                </p:oleObj>
              </mc:Choice>
              <mc:Fallback>
                <p:oleObj name="" r:id="rId15" imgW="2476500" imgH="15113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27200" y="434975"/>
                        <a:ext cx="1981200" cy="1208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2" name="对象 966671"/>
          <p:cNvGraphicFramePr/>
          <p:nvPr/>
        </p:nvGraphicFramePr>
        <p:xfrm>
          <a:off x="4432300" y="442913"/>
          <a:ext cx="193992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" r:id="rId17" imgW="2425700" imgH="1511300" progId="Equation.3">
                  <p:embed/>
                </p:oleObj>
              </mc:Choice>
              <mc:Fallback>
                <p:oleObj name="" r:id="rId17" imgW="2425700" imgH="1511300" progId="Equation.3">
                  <p:embed/>
                  <p:pic>
                    <p:nvPicPr>
                      <p:cNvPr id="0" name="图片 326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32300" y="442913"/>
                        <a:ext cx="1939925" cy="1208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4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967682" name="对象 967681"/>
          <p:cNvGraphicFramePr/>
          <p:nvPr/>
        </p:nvGraphicFramePr>
        <p:xfrm>
          <a:off x="566738" y="2349500"/>
          <a:ext cx="25384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" name="" r:id="rId2" imgW="3173730" imgH="444500" progId="Equation.3">
                  <p:embed/>
                </p:oleObj>
              </mc:Choice>
              <mc:Fallback>
                <p:oleObj name="" r:id="rId2" imgW="3173730" imgH="444500" progId="Equation.3">
                  <p:embed/>
                  <p:pic>
                    <p:nvPicPr>
                      <p:cNvPr id="0" name="图片 339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6738" y="2349500"/>
                        <a:ext cx="2538412" cy="354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7683" name="组合 967682"/>
          <p:cNvGrpSpPr/>
          <p:nvPr/>
        </p:nvGrpSpPr>
        <p:grpSpPr>
          <a:xfrm>
            <a:off x="566738" y="2420938"/>
            <a:ext cx="5922962" cy="1439862"/>
            <a:chOff x="979" y="1797"/>
            <a:chExt cx="3731" cy="907"/>
          </a:xfrm>
        </p:grpSpPr>
        <p:graphicFrame>
          <p:nvGraphicFramePr>
            <p:cNvPr id="61444" name="对象 967683"/>
            <p:cNvGraphicFramePr/>
            <p:nvPr/>
          </p:nvGraphicFramePr>
          <p:xfrm>
            <a:off x="979" y="2152"/>
            <a:ext cx="2659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1" name="" r:id="rId4" imgW="5280660" imgH="431800" progId="Equation.3">
                    <p:embed/>
                  </p:oleObj>
                </mc:Choice>
                <mc:Fallback>
                  <p:oleObj name="" r:id="rId4" imgW="5280660" imgH="431800" progId="Equation.3">
                    <p:embed/>
                    <p:pic>
                      <p:nvPicPr>
                        <p:cNvPr id="0" name="图片 340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979" y="2152"/>
                          <a:ext cx="2659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445" name="组合 967684"/>
            <p:cNvGrpSpPr/>
            <p:nvPr/>
          </p:nvGrpSpPr>
          <p:grpSpPr>
            <a:xfrm>
              <a:off x="3667" y="1797"/>
              <a:ext cx="1043" cy="907"/>
              <a:chOff x="2653" y="1570"/>
              <a:chExt cx="1043" cy="907"/>
            </a:xfrm>
          </p:grpSpPr>
          <p:graphicFrame>
            <p:nvGraphicFramePr>
              <p:cNvPr id="61446" name="对象 967685"/>
              <p:cNvGraphicFramePr/>
              <p:nvPr/>
            </p:nvGraphicFramePr>
            <p:xfrm>
              <a:off x="2653" y="1570"/>
              <a:ext cx="1043" cy="9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8" name="" r:id="rId6" imgW="1498600" imgH="1511300" progId="Equation.3">
                      <p:embed/>
                    </p:oleObj>
                  </mc:Choice>
                  <mc:Fallback>
                    <p:oleObj name="" r:id="rId6" imgW="1498600" imgH="1511300" progId="Equation.3">
                      <p:embed/>
                      <p:pic>
                        <p:nvPicPr>
                          <p:cNvPr id="0" name="图片 3397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2653" y="1570"/>
                            <a:ext cx="1043" cy="90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47" name="对象 967686"/>
              <p:cNvGraphicFramePr/>
              <p:nvPr/>
            </p:nvGraphicFramePr>
            <p:xfrm>
              <a:off x="2753" y="1587"/>
              <a:ext cx="172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6" name="" r:id="rId8" imgW="342900" imgH="419100" progId="Equation.3">
                      <p:embed/>
                    </p:oleObj>
                  </mc:Choice>
                  <mc:Fallback>
                    <p:oleObj name="" r:id="rId8" imgW="342900" imgH="419100" progId="Equation.3">
                      <p:embed/>
                      <p:pic>
                        <p:nvPicPr>
                          <p:cNvPr id="0" name="图片 3395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2753" y="1587"/>
                            <a:ext cx="172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48" name="对象 967687"/>
              <p:cNvGraphicFramePr/>
              <p:nvPr/>
            </p:nvGraphicFramePr>
            <p:xfrm>
              <a:off x="2944" y="1790"/>
              <a:ext cx="184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2" name="" r:id="rId10" imgW="368300" imgH="419100" progId="Equation.3">
                      <p:embed/>
                    </p:oleObj>
                  </mc:Choice>
                  <mc:Fallback>
                    <p:oleObj name="" r:id="rId10" imgW="368300" imgH="419100" progId="Equation.3">
                      <p:embed/>
                      <p:pic>
                        <p:nvPicPr>
                          <p:cNvPr id="0" name="图片 3401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2944" y="1790"/>
                            <a:ext cx="184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49" name="对象 967688"/>
              <p:cNvGraphicFramePr/>
              <p:nvPr/>
            </p:nvGraphicFramePr>
            <p:xfrm>
              <a:off x="3363" y="2171"/>
              <a:ext cx="197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4" name="" r:id="rId12" imgW="393700" imgH="431800" progId="Equation.3">
                      <p:embed/>
                    </p:oleObj>
                  </mc:Choice>
                  <mc:Fallback>
                    <p:oleObj name="" r:id="rId12" imgW="393700" imgH="431800" progId="Equation.3">
                      <p:embed/>
                      <p:pic>
                        <p:nvPicPr>
                          <p:cNvPr id="0" name="图片 3383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3363" y="2171"/>
                            <a:ext cx="197" cy="2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50" name="对象 967689"/>
              <p:cNvGraphicFramePr/>
              <p:nvPr/>
            </p:nvGraphicFramePr>
            <p:xfrm>
              <a:off x="3152" y="1979"/>
              <a:ext cx="208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0" name="" r:id="rId14" imgW="330200" imgH="342900" progId="Equation.3">
                      <p:embed/>
                    </p:oleObj>
                  </mc:Choice>
                  <mc:Fallback>
                    <p:oleObj name="" r:id="rId14" imgW="330200" imgH="342900" progId="Equation.3">
                      <p:embed/>
                      <p:pic>
                        <p:nvPicPr>
                          <p:cNvPr id="0" name="图片 3389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3152" y="1979"/>
                            <a:ext cx="208" cy="2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967691" name="对象 967690"/>
          <p:cNvGraphicFramePr/>
          <p:nvPr/>
        </p:nvGraphicFramePr>
        <p:xfrm>
          <a:off x="595313" y="4522788"/>
          <a:ext cx="31400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" name="" r:id="rId16" imgW="3922395" imgH="431800" progId="Equation.3">
                  <p:embed/>
                </p:oleObj>
              </mc:Choice>
              <mc:Fallback>
                <p:oleObj name="" r:id="rId16" imgW="3922395" imgH="431800" progId="Equation.3">
                  <p:embed/>
                  <p:pic>
                    <p:nvPicPr>
                      <p:cNvPr id="0" name="图片 338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95313" y="4522788"/>
                        <a:ext cx="3140075" cy="346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7692" name="组合 967691"/>
          <p:cNvGrpSpPr/>
          <p:nvPr/>
        </p:nvGrpSpPr>
        <p:grpSpPr>
          <a:xfrm>
            <a:off x="568325" y="836613"/>
            <a:ext cx="2951163" cy="1439862"/>
            <a:chOff x="1746" y="482"/>
            <a:chExt cx="1859" cy="907"/>
          </a:xfrm>
        </p:grpSpPr>
        <p:graphicFrame>
          <p:nvGraphicFramePr>
            <p:cNvPr id="61453" name="对象 967692"/>
            <p:cNvGraphicFramePr/>
            <p:nvPr/>
          </p:nvGraphicFramePr>
          <p:xfrm>
            <a:off x="1746" y="838"/>
            <a:ext cx="710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" name="" r:id="rId18" imgW="1409065" imgH="431800" progId="Equation.3">
                    <p:embed/>
                  </p:oleObj>
                </mc:Choice>
                <mc:Fallback>
                  <p:oleObj name="" r:id="rId18" imgW="1409065" imgH="431800" progId="Equation.3">
                    <p:embed/>
                    <p:pic>
                      <p:nvPicPr>
                        <p:cNvPr id="0" name="图片 3398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746" y="838"/>
                          <a:ext cx="710" cy="2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454" name="组合 967693"/>
            <p:cNvGrpSpPr/>
            <p:nvPr/>
          </p:nvGrpSpPr>
          <p:grpSpPr>
            <a:xfrm>
              <a:off x="2562" y="482"/>
              <a:ext cx="1043" cy="907"/>
              <a:chOff x="2653" y="1570"/>
              <a:chExt cx="1043" cy="907"/>
            </a:xfrm>
          </p:grpSpPr>
          <p:graphicFrame>
            <p:nvGraphicFramePr>
              <p:cNvPr id="61455" name="对象 967694"/>
              <p:cNvGraphicFramePr/>
              <p:nvPr/>
            </p:nvGraphicFramePr>
            <p:xfrm>
              <a:off x="2653" y="1570"/>
              <a:ext cx="1043" cy="9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3" name="" r:id="rId20" imgW="1498600" imgH="1511300" progId="Equation.3">
                      <p:embed/>
                    </p:oleObj>
                  </mc:Choice>
                  <mc:Fallback>
                    <p:oleObj name="" r:id="rId20" imgW="1498600" imgH="1511300" progId="Equation.3">
                      <p:embed/>
                      <p:pic>
                        <p:nvPicPr>
                          <p:cNvPr id="0" name="图片 3392"/>
                          <p:cNvPicPr/>
                          <p:nvPr/>
                        </p:nvPicPr>
                        <p:blipFill>
                          <a:blip r:embed="rId21"/>
                          <a:stretch>
                            <a:fillRect/>
                          </a:stretch>
                        </p:blipFill>
                        <p:spPr>
                          <a:xfrm>
                            <a:off x="2653" y="1570"/>
                            <a:ext cx="1043" cy="90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56" name="对象 967695"/>
              <p:cNvGraphicFramePr/>
              <p:nvPr/>
            </p:nvGraphicFramePr>
            <p:xfrm>
              <a:off x="2753" y="1587"/>
              <a:ext cx="172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2" name="" r:id="rId22" imgW="342900" imgH="419100" progId="Equation.3">
                      <p:embed/>
                    </p:oleObj>
                  </mc:Choice>
                  <mc:Fallback>
                    <p:oleObj name="" r:id="rId22" imgW="342900" imgH="419100" progId="Equation.3">
                      <p:embed/>
                      <p:pic>
                        <p:nvPicPr>
                          <p:cNvPr id="0" name="图片 3381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2753" y="1587"/>
                            <a:ext cx="172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57" name="对象 967696"/>
              <p:cNvGraphicFramePr/>
              <p:nvPr/>
            </p:nvGraphicFramePr>
            <p:xfrm>
              <a:off x="2944" y="1790"/>
              <a:ext cx="184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7" name="" r:id="rId23" imgW="368300" imgH="419100" progId="Equation.3">
                      <p:embed/>
                    </p:oleObj>
                  </mc:Choice>
                  <mc:Fallback>
                    <p:oleObj name="" r:id="rId23" imgW="368300" imgH="419100" progId="Equation.3">
                      <p:embed/>
                      <p:pic>
                        <p:nvPicPr>
                          <p:cNvPr id="0" name="图片 3396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2944" y="1790"/>
                            <a:ext cx="184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58" name="对象 967697"/>
              <p:cNvGraphicFramePr/>
              <p:nvPr/>
            </p:nvGraphicFramePr>
            <p:xfrm>
              <a:off x="3363" y="2171"/>
              <a:ext cx="197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9" name="" r:id="rId24" imgW="393700" imgH="431800" progId="Equation.3">
                      <p:embed/>
                    </p:oleObj>
                  </mc:Choice>
                  <mc:Fallback>
                    <p:oleObj name="" r:id="rId24" imgW="393700" imgH="431800" progId="Equation.3">
                      <p:embed/>
                      <p:pic>
                        <p:nvPicPr>
                          <p:cNvPr id="0" name="图片 3388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3363" y="2171"/>
                            <a:ext cx="197" cy="2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59" name="对象 967698"/>
              <p:cNvGraphicFramePr/>
              <p:nvPr/>
            </p:nvGraphicFramePr>
            <p:xfrm>
              <a:off x="3152" y="1979"/>
              <a:ext cx="208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3" name="" r:id="rId25" imgW="330200" imgH="342900" progId="Equation.3">
                      <p:embed/>
                    </p:oleObj>
                  </mc:Choice>
                  <mc:Fallback>
                    <p:oleObj name="" r:id="rId25" imgW="330200" imgH="342900" progId="Equation.3">
                      <p:embed/>
                      <p:pic>
                        <p:nvPicPr>
                          <p:cNvPr id="0" name="图片 3382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3152" y="1979"/>
                            <a:ext cx="208" cy="2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67700" name="文本框 967699"/>
          <p:cNvSpPr txBox="1"/>
          <p:nvPr/>
        </p:nvSpPr>
        <p:spPr>
          <a:xfrm>
            <a:off x="1949450" y="188913"/>
            <a:ext cx="410527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下面讨论对角化的问题</a:t>
            </a:r>
            <a:endParaRPr lang="zh-CN" altLang="en-US" sz="2400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67701" name="组合 967700"/>
          <p:cNvGrpSpPr/>
          <p:nvPr/>
        </p:nvGrpSpPr>
        <p:grpSpPr>
          <a:xfrm>
            <a:off x="3519488" y="836613"/>
            <a:ext cx="3068637" cy="1439862"/>
            <a:chOff x="1627" y="1434"/>
            <a:chExt cx="1933" cy="907"/>
          </a:xfrm>
        </p:grpSpPr>
        <p:graphicFrame>
          <p:nvGraphicFramePr>
            <p:cNvPr id="61462" name="对象 967701"/>
            <p:cNvGraphicFramePr/>
            <p:nvPr/>
          </p:nvGraphicFramePr>
          <p:xfrm>
            <a:off x="1627" y="1794"/>
            <a:ext cx="836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1" name="" r:id="rId26" imgW="1649730" imgH="317500" progId="Equation.3">
                    <p:embed/>
                  </p:oleObj>
                </mc:Choice>
                <mc:Fallback>
                  <p:oleObj name="" r:id="rId26" imgW="1649730" imgH="317500" progId="Equation.3">
                    <p:embed/>
                    <p:pic>
                      <p:nvPicPr>
                        <p:cNvPr id="0" name="图片 3390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1627" y="1794"/>
                          <a:ext cx="836" cy="1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463" name="组合 967702"/>
            <p:cNvGrpSpPr/>
            <p:nvPr/>
          </p:nvGrpSpPr>
          <p:grpSpPr>
            <a:xfrm>
              <a:off x="2517" y="1434"/>
              <a:ext cx="1043" cy="907"/>
              <a:chOff x="2653" y="1570"/>
              <a:chExt cx="1043" cy="907"/>
            </a:xfrm>
          </p:grpSpPr>
          <p:graphicFrame>
            <p:nvGraphicFramePr>
              <p:cNvPr id="61464" name="对象 967703"/>
              <p:cNvGraphicFramePr/>
              <p:nvPr/>
            </p:nvGraphicFramePr>
            <p:xfrm>
              <a:off x="2653" y="1570"/>
              <a:ext cx="1043" cy="9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4" name="" r:id="rId28" imgW="1498600" imgH="1511300" progId="Equation.3">
                      <p:embed/>
                    </p:oleObj>
                  </mc:Choice>
                  <mc:Fallback>
                    <p:oleObj name="" r:id="rId28" imgW="1498600" imgH="1511300" progId="Equation.3">
                      <p:embed/>
                      <p:pic>
                        <p:nvPicPr>
                          <p:cNvPr id="0" name="图片 3393"/>
                          <p:cNvPicPr/>
                          <p:nvPr/>
                        </p:nvPicPr>
                        <p:blipFill>
                          <a:blip r:embed="rId21"/>
                          <a:stretch>
                            <a:fillRect/>
                          </a:stretch>
                        </p:blipFill>
                        <p:spPr>
                          <a:xfrm>
                            <a:off x="2653" y="1570"/>
                            <a:ext cx="1043" cy="90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65" name="对象 967704"/>
              <p:cNvGraphicFramePr/>
              <p:nvPr/>
            </p:nvGraphicFramePr>
            <p:xfrm>
              <a:off x="2753" y="1587"/>
              <a:ext cx="172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2" name="" r:id="rId29" imgW="342900" imgH="419100" progId="Equation.3">
                      <p:embed/>
                    </p:oleObj>
                  </mc:Choice>
                  <mc:Fallback>
                    <p:oleObj name="" r:id="rId29" imgW="342900" imgH="419100" progId="Equation.3">
                      <p:embed/>
                      <p:pic>
                        <p:nvPicPr>
                          <p:cNvPr id="0" name="图片 3391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2753" y="1587"/>
                            <a:ext cx="172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66" name="对象 967705"/>
              <p:cNvGraphicFramePr/>
              <p:nvPr/>
            </p:nvGraphicFramePr>
            <p:xfrm>
              <a:off x="2944" y="1790"/>
              <a:ext cx="184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95" name="" r:id="rId30" imgW="368300" imgH="419100" progId="Equation.3">
                      <p:embed/>
                    </p:oleObj>
                  </mc:Choice>
                  <mc:Fallback>
                    <p:oleObj name="" r:id="rId30" imgW="368300" imgH="419100" progId="Equation.3">
                      <p:embed/>
                      <p:pic>
                        <p:nvPicPr>
                          <p:cNvPr id="0" name="图片 3394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2944" y="1790"/>
                            <a:ext cx="184" cy="21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67" name="对象 967706"/>
              <p:cNvGraphicFramePr/>
              <p:nvPr/>
            </p:nvGraphicFramePr>
            <p:xfrm>
              <a:off x="3363" y="2171"/>
              <a:ext cx="197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5" name="" r:id="rId31" imgW="393700" imgH="431800" progId="Equation.3">
                      <p:embed/>
                    </p:oleObj>
                  </mc:Choice>
                  <mc:Fallback>
                    <p:oleObj name="" r:id="rId31" imgW="393700" imgH="431800" progId="Equation.3">
                      <p:embed/>
                      <p:pic>
                        <p:nvPicPr>
                          <p:cNvPr id="0" name="图片 3384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3363" y="2171"/>
                            <a:ext cx="197" cy="2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68" name="对象 967707"/>
              <p:cNvGraphicFramePr/>
              <p:nvPr/>
            </p:nvGraphicFramePr>
            <p:xfrm>
              <a:off x="3152" y="1979"/>
              <a:ext cx="208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6" name="" r:id="rId32" imgW="330200" imgH="342900" progId="Equation.3">
                      <p:embed/>
                    </p:oleObj>
                  </mc:Choice>
                  <mc:Fallback>
                    <p:oleObj name="" r:id="rId32" imgW="330200" imgH="342900" progId="Equation.3">
                      <p:embed/>
                      <p:pic>
                        <p:nvPicPr>
                          <p:cNvPr id="0" name="图片 3385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3152" y="1979"/>
                            <a:ext cx="208" cy="2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67709" name="文本框 967708"/>
          <p:cNvSpPr txBox="1"/>
          <p:nvPr/>
        </p:nvSpPr>
        <p:spPr>
          <a:xfrm>
            <a:off x="250825" y="4724400"/>
            <a:ext cx="8713788" cy="1735138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这说明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：如果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可对角化，它必有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个线性无关的特征向量，就是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个列；反之，如果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个线性无关的特征向量，把它拼成矩阵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可逆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，把上面过程逆过来即知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可对角化。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967710" name="对象 967709"/>
          <p:cNvGraphicFramePr/>
          <p:nvPr/>
        </p:nvGraphicFramePr>
        <p:xfrm>
          <a:off x="581025" y="3933825"/>
          <a:ext cx="55308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" r:id="rId33" imgW="6918325" imgH="431800" progId="Equation.3">
                  <p:embed/>
                </p:oleObj>
              </mc:Choice>
              <mc:Fallback>
                <p:oleObj name="" r:id="rId33" imgW="6918325" imgH="431800" progId="Equation.3">
                  <p:embed/>
                  <p:pic>
                    <p:nvPicPr>
                      <p:cNvPr id="0" name="图片 3386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81025" y="3933825"/>
                        <a:ext cx="5530850" cy="344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7711" name="组合 967710"/>
          <p:cNvGrpSpPr/>
          <p:nvPr/>
        </p:nvGrpSpPr>
        <p:grpSpPr>
          <a:xfrm>
            <a:off x="6877050" y="476250"/>
            <a:ext cx="1800225" cy="576263"/>
            <a:chOff x="113" y="618"/>
            <a:chExt cx="1134" cy="363"/>
          </a:xfrm>
        </p:grpSpPr>
        <p:sp>
          <p:nvSpPr>
            <p:cNvPr id="61472" name="圆角矩形 967711"/>
            <p:cNvSpPr/>
            <p:nvPr/>
          </p:nvSpPr>
          <p:spPr>
            <a:xfrm>
              <a:off x="113" y="618"/>
              <a:ext cx="1134" cy="363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67713" name="文本框 967712"/>
            <p:cNvSpPr txBox="1"/>
            <p:nvPr/>
          </p:nvSpPr>
          <p:spPr>
            <a:xfrm>
              <a:off x="657" y="618"/>
              <a:ext cx="5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定理</a:t>
              </a:r>
              <a:endParaRPr lang="zh-CN" altLang="en-US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grpSp>
          <p:nvGrpSpPr>
            <p:cNvPr id="61474" name="组合 967713"/>
            <p:cNvGrpSpPr/>
            <p:nvPr/>
          </p:nvGrpSpPr>
          <p:grpSpPr>
            <a:xfrm>
              <a:off x="134" y="634"/>
              <a:ext cx="523" cy="317"/>
              <a:chOff x="603" y="1715"/>
              <a:chExt cx="735" cy="400"/>
            </a:xfrm>
          </p:grpSpPr>
          <p:sp>
            <p:nvSpPr>
              <p:cNvPr id="61475" name="圆角矩形 967714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pic>
            <p:nvPicPr>
              <p:cNvPr id="61476" name="图片 967715" descr="pic014"/>
              <p:cNvPicPr>
                <a:picLocks noChangeAspect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sp>
        <p:nvSpPr>
          <p:cNvPr id="967717" name="文本框 967716"/>
          <p:cNvSpPr txBox="1"/>
          <p:nvPr/>
        </p:nvSpPr>
        <p:spPr>
          <a:xfrm>
            <a:off x="6804025" y="1125538"/>
            <a:ext cx="2089150" cy="2465387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阶矩阵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可对角化的充要条件是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个线性无关的特征向量。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67718" name="直接连接符 967717"/>
          <p:cNvSpPr/>
          <p:nvPr/>
        </p:nvSpPr>
        <p:spPr>
          <a:xfrm>
            <a:off x="6659563" y="260350"/>
            <a:ext cx="0" cy="3889375"/>
          </a:xfrm>
          <a:prstGeom prst="line">
            <a:avLst/>
          </a:prstGeom>
          <a:ln w="349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7719" name="直接连接符 967718"/>
          <p:cNvSpPr/>
          <p:nvPr/>
        </p:nvSpPr>
        <p:spPr>
          <a:xfrm>
            <a:off x="6659563" y="4149725"/>
            <a:ext cx="2305050" cy="0"/>
          </a:xfrm>
          <a:prstGeom prst="line">
            <a:avLst/>
          </a:prstGeom>
          <a:ln w="349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6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6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6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6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9677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9677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9677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700" grpId="0"/>
      <p:bldP spid="967709" grpId="0"/>
      <p:bldP spid="9677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2466" name="文本框 968705"/>
          <p:cNvSpPr txBox="1"/>
          <p:nvPr/>
        </p:nvSpPr>
        <p:spPr>
          <a:xfrm>
            <a:off x="180975" y="407988"/>
            <a:ext cx="8424863" cy="116046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</a:t>
            </a: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不同特征值对应的线性无关的特征向量</a:t>
            </a:r>
            <a:endParaRPr lang="zh-CN" altLang="en-US" dirty="0">
              <a:solidFill>
                <a:srgbClr val="0000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合并以后仍是线性无关的。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2467" name="组合 968706"/>
          <p:cNvGrpSpPr/>
          <p:nvPr/>
        </p:nvGrpSpPr>
        <p:grpSpPr>
          <a:xfrm>
            <a:off x="180658" y="601980"/>
            <a:ext cx="1874838" cy="576263"/>
            <a:chOff x="113" y="618"/>
            <a:chExt cx="1181" cy="363"/>
          </a:xfrm>
        </p:grpSpPr>
        <p:sp>
          <p:nvSpPr>
            <p:cNvPr id="62468" name="圆角矩形 968707"/>
            <p:cNvSpPr/>
            <p:nvPr/>
          </p:nvSpPr>
          <p:spPr>
            <a:xfrm>
              <a:off x="113" y="618"/>
              <a:ext cx="1134" cy="363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68709" name="文本框 968708"/>
            <p:cNvSpPr txBox="1"/>
            <p:nvPr/>
          </p:nvSpPr>
          <p:spPr>
            <a:xfrm>
              <a:off x="704" y="618"/>
              <a:ext cx="5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定理</a:t>
              </a:r>
              <a:endParaRPr lang="zh-CN" altLang="en-US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grpSp>
          <p:nvGrpSpPr>
            <p:cNvPr id="62470" name="组合 968709"/>
            <p:cNvGrpSpPr/>
            <p:nvPr/>
          </p:nvGrpSpPr>
          <p:grpSpPr>
            <a:xfrm>
              <a:off x="134" y="634"/>
              <a:ext cx="523" cy="317"/>
              <a:chOff x="603" y="1715"/>
              <a:chExt cx="735" cy="400"/>
            </a:xfrm>
          </p:grpSpPr>
          <p:sp>
            <p:nvSpPr>
              <p:cNvPr id="62471" name="圆角矩形 968710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pic>
            <p:nvPicPr>
              <p:cNvPr id="62472" name="图片 968711" descr="pic0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grpSp>
        <p:nvGrpSpPr>
          <p:cNvPr id="62473" name="组合 968712"/>
          <p:cNvGrpSpPr/>
          <p:nvPr/>
        </p:nvGrpSpPr>
        <p:grpSpPr>
          <a:xfrm>
            <a:off x="1187450" y="1689100"/>
            <a:ext cx="7561263" cy="519113"/>
            <a:chOff x="748" y="1525"/>
            <a:chExt cx="4763" cy="327"/>
          </a:xfrm>
        </p:grpSpPr>
        <p:sp>
          <p:nvSpPr>
            <p:cNvPr id="62474" name="文本框 968713"/>
            <p:cNvSpPr txBox="1"/>
            <p:nvPr/>
          </p:nvSpPr>
          <p:spPr>
            <a:xfrm>
              <a:off x="748" y="1525"/>
              <a:ext cx="476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即设                      是矩阵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的不同的特征值，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2475" name="对象 968714"/>
            <p:cNvGraphicFramePr/>
            <p:nvPr/>
          </p:nvGraphicFramePr>
          <p:xfrm>
            <a:off x="1330" y="1570"/>
            <a:ext cx="109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3" name="" r:id="rId2" imgW="1739265" imgH="431800" progId="Equation.3">
                    <p:embed/>
                  </p:oleObj>
                </mc:Choice>
                <mc:Fallback>
                  <p:oleObj name="" r:id="rId2" imgW="1739265" imgH="431800" progId="Equation.3">
                    <p:embed/>
                    <p:pic>
                      <p:nvPicPr>
                        <p:cNvPr id="0" name="图片 3402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330" y="1570"/>
                          <a:ext cx="109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476" name="组合 968715"/>
          <p:cNvGrpSpPr/>
          <p:nvPr/>
        </p:nvGrpSpPr>
        <p:grpSpPr>
          <a:xfrm>
            <a:off x="539750" y="2338388"/>
            <a:ext cx="7326313" cy="590550"/>
            <a:chOff x="113" y="1797"/>
            <a:chExt cx="4615" cy="372"/>
          </a:xfrm>
        </p:grpSpPr>
        <p:sp>
          <p:nvSpPr>
            <p:cNvPr id="62477" name="文本框 968716"/>
            <p:cNvSpPr txBox="1"/>
            <p:nvPr/>
          </p:nvSpPr>
          <p:spPr>
            <a:xfrm>
              <a:off x="113" y="1842"/>
              <a:ext cx="426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又设     对应的无关特征向量为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2478" name="对象 968717"/>
            <p:cNvGraphicFramePr/>
            <p:nvPr/>
          </p:nvGraphicFramePr>
          <p:xfrm>
            <a:off x="657" y="1888"/>
            <a:ext cx="21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" name="" r:id="rId4" imgW="342900" imgH="419100" progId="Equation.3">
                    <p:embed/>
                  </p:oleObj>
                </mc:Choice>
                <mc:Fallback>
                  <p:oleObj name="" r:id="rId4" imgW="342900" imgH="419100" progId="Equation.3">
                    <p:embed/>
                    <p:pic>
                      <p:nvPicPr>
                        <p:cNvPr id="0" name="图片 3409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57" y="1888"/>
                          <a:ext cx="216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79" name="对象 968718"/>
            <p:cNvGraphicFramePr/>
            <p:nvPr/>
          </p:nvGraphicFramePr>
          <p:xfrm>
            <a:off x="3152" y="1797"/>
            <a:ext cx="1576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" name="" r:id="rId6" imgW="2500630" imgH="571500" progId="Equation.3">
                    <p:embed/>
                  </p:oleObj>
                </mc:Choice>
                <mc:Fallback>
                  <p:oleObj name="" r:id="rId6" imgW="2500630" imgH="571500" progId="Equation.3">
                    <p:embed/>
                    <p:pic>
                      <p:nvPicPr>
                        <p:cNvPr id="0" name="图片 340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152" y="1797"/>
                          <a:ext cx="1576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480" name="组合 968719"/>
          <p:cNvGrpSpPr/>
          <p:nvPr/>
        </p:nvGrpSpPr>
        <p:grpSpPr>
          <a:xfrm>
            <a:off x="1403350" y="3130550"/>
            <a:ext cx="7058025" cy="590550"/>
            <a:chOff x="793" y="2433"/>
            <a:chExt cx="4446" cy="372"/>
          </a:xfrm>
        </p:grpSpPr>
        <p:sp>
          <p:nvSpPr>
            <p:cNvPr id="62481" name="文本框 968720"/>
            <p:cNvSpPr txBox="1"/>
            <p:nvPr/>
          </p:nvSpPr>
          <p:spPr>
            <a:xfrm>
              <a:off x="975" y="2478"/>
              <a:ext cx="426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对应的无关特征向量为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2482" name="对象 968721"/>
            <p:cNvGraphicFramePr/>
            <p:nvPr/>
          </p:nvGraphicFramePr>
          <p:xfrm>
            <a:off x="793" y="2524"/>
            <a:ext cx="23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9" name="" r:id="rId8" imgW="368300" imgH="419100" progId="Equation.3">
                    <p:embed/>
                  </p:oleObj>
                </mc:Choice>
                <mc:Fallback>
                  <p:oleObj name="" r:id="rId8" imgW="368300" imgH="419100" progId="Equation.3">
                    <p:embed/>
                    <p:pic>
                      <p:nvPicPr>
                        <p:cNvPr id="0" name="图片 3408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93" y="2524"/>
                          <a:ext cx="232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83" name="对象 968722"/>
            <p:cNvGraphicFramePr/>
            <p:nvPr/>
          </p:nvGraphicFramePr>
          <p:xfrm>
            <a:off x="3297" y="2433"/>
            <a:ext cx="162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5" name="" r:id="rId10" imgW="2576830" imgH="571500" progId="Equation.3">
                    <p:embed/>
                  </p:oleObj>
                </mc:Choice>
                <mc:Fallback>
                  <p:oleObj name="" r:id="rId10" imgW="2576830" imgH="571500" progId="Equation.3">
                    <p:embed/>
                    <p:pic>
                      <p:nvPicPr>
                        <p:cNvPr id="0" name="图片 3404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297" y="2433"/>
                          <a:ext cx="1624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484" name="组合 968723"/>
          <p:cNvGrpSpPr/>
          <p:nvPr/>
        </p:nvGrpSpPr>
        <p:grpSpPr>
          <a:xfrm>
            <a:off x="1411288" y="4081463"/>
            <a:ext cx="7050087" cy="571500"/>
            <a:chOff x="344" y="3022"/>
            <a:chExt cx="4441" cy="360"/>
          </a:xfrm>
        </p:grpSpPr>
        <p:sp>
          <p:nvSpPr>
            <p:cNvPr id="62485" name="文本框 968724"/>
            <p:cNvSpPr txBox="1"/>
            <p:nvPr/>
          </p:nvSpPr>
          <p:spPr>
            <a:xfrm>
              <a:off x="521" y="3022"/>
              <a:ext cx="426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对应的无关特征向量为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2486" name="对象 968725"/>
            <p:cNvGraphicFramePr/>
            <p:nvPr/>
          </p:nvGraphicFramePr>
          <p:xfrm>
            <a:off x="344" y="3063"/>
            <a:ext cx="2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1" name="" r:id="rId12" imgW="330200" imgH="431800" progId="Equation.3">
                    <p:embed/>
                  </p:oleObj>
                </mc:Choice>
                <mc:Fallback>
                  <p:oleObj name="" r:id="rId12" imgW="330200" imgH="431800" progId="Equation.3">
                    <p:embed/>
                    <p:pic>
                      <p:nvPicPr>
                        <p:cNvPr id="0" name="图片 3410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44" y="3063"/>
                          <a:ext cx="20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87" name="对象 968726"/>
            <p:cNvGraphicFramePr/>
            <p:nvPr/>
          </p:nvGraphicFramePr>
          <p:xfrm>
            <a:off x="2870" y="3022"/>
            <a:ext cx="1552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6" name="" r:id="rId14" imgW="2462530" imgH="571500" progId="Equation.3">
                    <p:embed/>
                  </p:oleObj>
                </mc:Choice>
                <mc:Fallback>
                  <p:oleObj name="" r:id="rId14" imgW="2462530" imgH="571500" progId="Equation.3">
                    <p:embed/>
                    <p:pic>
                      <p:nvPicPr>
                        <p:cNvPr id="0" name="图片 3405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870" y="3022"/>
                          <a:ext cx="1552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488" name="对象 968727"/>
          <p:cNvGraphicFramePr/>
          <p:nvPr/>
        </p:nvGraphicFramePr>
        <p:xfrm>
          <a:off x="684213" y="3863975"/>
          <a:ext cx="723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3" name="" r:id="rId16" imgW="723265" imgH="254000" progId="Equation.3">
                  <p:embed/>
                </p:oleObj>
              </mc:Choice>
              <mc:Fallback>
                <p:oleObj name="" r:id="rId16" imgW="723265" imgH="254000" progId="Equation.3">
                  <p:embed/>
                  <p:pic>
                    <p:nvPicPr>
                      <p:cNvPr id="0" name="图片 341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84213" y="3863975"/>
                        <a:ext cx="723900" cy="254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89" name="组合 968728"/>
          <p:cNvGrpSpPr/>
          <p:nvPr/>
        </p:nvGrpSpPr>
        <p:grpSpPr>
          <a:xfrm>
            <a:off x="611188" y="4945063"/>
            <a:ext cx="7273925" cy="571500"/>
            <a:chOff x="158" y="3433"/>
            <a:chExt cx="4582" cy="360"/>
          </a:xfrm>
        </p:grpSpPr>
        <p:graphicFrame>
          <p:nvGraphicFramePr>
            <p:cNvPr id="62490" name="对象 968729"/>
            <p:cNvGraphicFramePr/>
            <p:nvPr/>
          </p:nvGraphicFramePr>
          <p:xfrm>
            <a:off x="932" y="3433"/>
            <a:ext cx="3808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2" name="" r:id="rId18" imgW="6042660" imgH="571500" progId="Equation.3">
                    <p:embed/>
                  </p:oleObj>
                </mc:Choice>
                <mc:Fallback>
                  <p:oleObj name="" r:id="rId18" imgW="6042660" imgH="571500" progId="Equation.3">
                    <p:embed/>
                    <p:pic>
                      <p:nvPicPr>
                        <p:cNvPr id="0" name="图片 3411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932" y="3433"/>
                          <a:ext cx="3808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91" name="文本框 968730"/>
            <p:cNvSpPr txBox="1"/>
            <p:nvPr/>
          </p:nvSpPr>
          <p:spPr>
            <a:xfrm>
              <a:off x="158" y="3466"/>
              <a:ext cx="56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62492" name="文本框 968731"/>
          <p:cNvSpPr txBox="1"/>
          <p:nvPr/>
        </p:nvSpPr>
        <p:spPr>
          <a:xfrm>
            <a:off x="612775" y="5718175"/>
            <a:ext cx="424815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仍是线性无关的。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3490" name="组合 969729"/>
          <p:cNvGrpSpPr/>
          <p:nvPr/>
        </p:nvGrpSpPr>
        <p:grpSpPr>
          <a:xfrm>
            <a:off x="1608138" y="1144588"/>
            <a:ext cx="7356475" cy="571500"/>
            <a:chOff x="884" y="511"/>
            <a:chExt cx="4634" cy="360"/>
          </a:xfrm>
        </p:grpSpPr>
        <p:graphicFrame>
          <p:nvGraphicFramePr>
            <p:cNvPr id="63491" name="对象 969730"/>
            <p:cNvGraphicFramePr/>
            <p:nvPr/>
          </p:nvGraphicFramePr>
          <p:xfrm>
            <a:off x="2734" y="511"/>
            <a:ext cx="278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7" name="" r:id="rId1" imgW="4417695" imgH="571500" progId="Equation.3">
                    <p:embed/>
                  </p:oleObj>
                </mc:Choice>
                <mc:Fallback>
                  <p:oleObj name="" r:id="rId1" imgW="4417695" imgH="571500" progId="Equation.3">
                    <p:embed/>
                    <p:pic>
                      <p:nvPicPr>
                        <p:cNvPr id="0" name="图片 340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734" y="511"/>
                          <a:ext cx="2784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492" name="对象 969731"/>
            <p:cNvGraphicFramePr/>
            <p:nvPr/>
          </p:nvGraphicFramePr>
          <p:xfrm>
            <a:off x="884" y="511"/>
            <a:ext cx="1832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8" name="" r:id="rId3" imgW="2907030" imgH="571500" progId="Equation.3">
                    <p:embed/>
                  </p:oleObj>
                </mc:Choice>
                <mc:Fallback>
                  <p:oleObj name="" r:id="rId3" imgW="2907030" imgH="571500" progId="Equation.3">
                    <p:embed/>
                    <p:pic>
                      <p:nvPicPr>
                        <p:cNvPr id="0" name="图片 340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84" y="511"/>
                          <a:ext cx="1832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493" name="组合 969732"/>
          <p:cNvGrpSpPr/>
          <p:nvPr/>
        </p:nvGrpSpPr>
        <p:grpSpPr>
          <a:xfrm>
            <a:off x="684213" y="461963"/>
            <a:ext cx="7272337" cy="519112"/>
            <a:chOff x="68" y="291"/>
            <a:chExt cx="4581" cy="327"/>
          </a:xfrm>
        </p:grpSpPr>
        <p:sp>
          <p:nvSpPr>
            <p:cNvPr id="63494" name="文本框 969733"/>
            <p:cNvSpPr txBox="1"/>
            <p:nvPr/>
          </p:nvSpPr>
          <p:spPr>
            <a:xfrm>
              <a:off x="68" y="291"/>
              <a:ext cx="4581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证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只证两个不同特征值的情况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3495" name="文本框 969734"/>
            <p:cNvSpPr txBox="1"/>
            <p:nvPr/>
          </p:nvSpPr>
          <p:spPr>
            <a:xfrm>
              <a:off x="3470" y="291"/>
              <a:ext cx="45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设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63496" name="文本框 969735"/>
          <p:cNvSpPr txBox="1"/>
          <p:nvPr/>
        </p:nvSpPr>
        <p:spPr>
          <a:xfrm>
            <a:off x="107950" y="1989138"/>
            <a:ext cx="338455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上式两边左乘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得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3497" name="组合 969736"/>
          <p:cNvGrpSpPr/>
          <p:nvPr/>
        </p:nvGrpSpPr>
        <p:grpSpPr>
          <a:xfrm>
            <a:off x="323850" y="2728913"/>
            <a:ext cx="8640763" cy="571500"/>
            <a:chOff x="204" y="1282"/>
            <a:chExt cx="5443" cy="360"/>
          </a:xfrm>
        </p:grpSpPr>
        <p:graphicFrame>
          <p:nvGraphicFramePr>
            <p:cNvPr id="63498" name="对象 969737"/>
            <p:cNvGraphicFramePr/>
            <p:nvPr/>
          </p:nvGraphicFramePr>
          <p:xfrm>
            <a:off x="2455" y="1282"/>
            <a:ext cx="3192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9" name="" r:id="rId5" imgW="5065395" imgH="571500" progId="Equation.3">
                    <p:embed/>
                  </p:oleObj>
                </mc:Choice>
                <mc:Fallback>
                  <p:oleObj name="" r:id="rId5" imgW="5065395" imgH="571500" progId="Equation.3">
                    <p:embed/>
                    <p:pic>
                      <p:nvPicPr>
                        <p:cNvPr id="0" name="图片 341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55" y="1282"/>
                          <a:ext cx="3192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499" name="对象 969738"/>
            <p:cNvGraphicFramePr/>
            <p:nvPr/>
          </p:nvGraphicFramePr>
          <p:xfrm>
            <a:off x="204" y="1282"/>
            <a:ext cx="222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4" name="" r:id="rId7" imgW="3529330" imgH="571500" progId="Equation.3">
                    <p:embed/>
                  </p:oleObj>
                </mc:Choice>
                <mc:Fallback>
                  <p:oleObj name="" r:id="rId7" imgW="3529330" imgH="571500" progId="Equation.3">
                    <p:embed/>
                    <p:pic>
                      <p:nvPicPr>
                        <p:cNvPr id="0" name="图片 341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04" y="1282"/>
                          <a:ext cx="2224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500" name="组合 969739"/>
          <p:cNvGrpSpPr/>
          <p:nvPr/>
        </p:nvGrpSpPr>
        <p:grpSpPr>
          <a:xfrm>
            <a:off x="250825" y="3521075"/>
            <a:ext cx="7980363" cy="571500"/>
            <a:chOff x="158" y="1888"/>
            <a:chExt cx="5027" cy="360"/>
          </a:xfrm>
        </p:grpSpPr>
        <p:graphicFrame>
          <p:nvGraphicFramePr>
            <p:cNvPr id="63501" name="对象 969740"/>
            <p:cNvGraphicFramePr/>
            <p:nvPr/>
          </p:nvGraphicFramePr>
          <p:xfrm>
            <a:off x="158" y="1979"/>
            <a:ext cx="116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0" name="" r:id="rId9" imgW="1854200" imgH="419100" progId="Equation.3">
                    <p:embed/>
                  </p:oleObj>
                </mc:Choice>
                <mc:Fallback>
                  <p:oleObj name="" r:id="rId9" imgW="1854200" imgH="419100" progId="Equation.3">
                    <p:embed/>
                    <p:pic>
                      <p:nvPicPr>
                        <p:cNvPr id="0" name="图片 341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58" y="1979"/>
                          <a:ext cx="1168" cy="26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502" name="对象 969741"/>
            <p:cNvGraphicFramePr/>
            <p:nvPr/>
          </p:nvGraphicFramePr>
          <p:xfrm>
            <a:off x="2018" y="1888"/>
            <a:ext cx="3167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1" name="" r:id="rId11" imgW="5027295" imgH="571500" progId="Equation.3">
                    <p:embed/>
                  </p:oleObj>
                </mc:Choice>
                <mc:Fallback>
                  <p:oleObj name="" r:id="rId11" imgW="5027295" imgH="571500" progId="Equation.3">
                    <p:embed/>
                    <p:pic>
                      <p:nvPicPr>
                        <p:cNvPr id="0" name="图片 3420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018" y="1888"/>
                          <a:ext cx="3167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503" name="组合 969742"/>
          <p:cNvGrpSpPr/>
          <p:nvPr/>
        </p:nvGrpSpPr>
        <p:grpSpPr>
          <a:xfrm>
            <a:off x="250825" y="5172075"/>
            <a:ext cx="7993063" cy="571500"/>
            <a:chOff x="158" y="3161"/>
            <a:chExt cx="5035" cy="360"/>
          </a:xfrm>
        </p:grpSpPr>
        <p:grpSp>
          <p:nvGrpSpPr>
            <p:cNvPr id="63504" name="组合 969743"/>
            <p:cNvGrpSpPr/>
            <p:nvPr/>
          </p:nvGrpSpPr>
          <p:grpSpPr>
            <a:xfrm>
              <a:off x="158" y="3161"/>
              <a:ext cx="4128" cy="360"/>
              <a:chOff x="249" y="3732"/>
              <a:chExt cx="4128" cy="360"/>
            </a:xfrm>
          </p:grpSpPr>
          <p:sp>
            <p:nvSpPr>
              <p:cNvPr id="63505" name="文本框 969744"/>
              <p:cNvSpPr txBox="1"/>
              <p:nvPr/>
            </p:nvSpPr>
            <p:spPr>
              <a:xfrm>
                <a:off x="249" y="3748"/>
                <a:ext cx="4128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再由                               线性无关得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63506" name="对象 969745"/>
              <p:cNvGraphicFramePr/>
              <p:nvPr/>
            </p:nvGraphicFramePr>
            <p:xfrm>
              <a:off x="793" y="3732"/>
              <a:ext cx="1576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8" name="" r:id="rId13" imgW="2500630" imgH="571500" progId="Equation.3">
                      <p:embed/>
                    </p:oleObj>
                  </mc:Choice>
                  <mc:Fallback>
                    <p:oleObj name="" r:id="rId13" imgW="2500630" imgH="571500" progId="Equation.3">
                      <p:embed/>
                      <p:pic>
                        <p:nvPicPr>
                          <p:cNvPr id="0" name="图片 3417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793" y="3732"/>
                            <a:ext cx="1576" cy="36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3507" name="对象 969746"/>
            <p:cNvGraphicFramePr/>
            <p:nvPr/>
          </p:nvGraphicFramePr>
          <p:xfrm>
            <a:off x="3681" y="3203"/>
            <a:ext cx="151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" name="" r:id="rId15" imgW="2399030" imgH="431800" progId="Equation.3">
                    <p:embed/>
                  </p:oleObj>
                </mc:Choice>
                <mc:Fallback>
                  <p:oleObj name="" r:id="rId15" imgW="2399030" imgH="431800" progId="Equation.3">
                    <p:embed/>
                    <p:pic>
                      <p:nvPicPr>
                        <p:cNvPr id="0" name="图片 3414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681" y="3203"/>
                          <a:ext cx="1512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508" name="组合 969747"/>
          <p:cNvGrpSpPr/>
          <p:nvPr/>
        </p:nvGrpSpPr>
        <p:grpSpPr>
          <a:xfrm>
            <a:off x="323850" y="5892800"/>
            <a:ext cx="7920038" cy="519113"/>
            <a:chOff x="204" y="3748"/>
            <a:chExt cx="4989" cy="327"/>
          </a:xfrm>
        </p:grpSpPr>
        <p:sp>
          <p:nvSpPr>
            <p:cNvPr id="63509" name="文本框 969748"/>
            <p:cNvSpPr txBox="1"/>
            <p:nvPr/>
          </p:nvSpPr>
          <p:spPr>
            <a:xfrm>
              <a:off x="204" y="3748"/>
              <a:ext cx="131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类似可得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63510" name="对象 969749"/>
            <p:cNvGraphicFramePr/>
            <p:nvPr/>
          </p:nvGraphicFramePr>
          <p:xfrm>
            <a:off x="3761" y="3793"/>
            <a:ext cx="143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6" name="" r:id="rId17" imgW="2272030" imgH="431800" progId="Equation.3">
                    <p:embed/>
                  </p:oleObj>
                </mc:Choice>
                <mc:Fallback>
                  <p:oleObj name="" r:id="rId17" imgW="2272030" imgH="431800" progId="Equation.3">
                    <p:embed/>
                    <p:pic>
                      <p:nvPicPr>
                        <p:cNvPr id="0" name="图片 3415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761" y="3793"/>
                          <a:ext cx="1432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511" name="组合 969750"/>
          <p:cNvGrpSpPr/>
          <p:nvPr/>
        </p:nvGrpSpPr>
        <p:grpSpPr>
          <a:xfrm>
            <a:off x="179388" y="4313238"/>
            <a:ext cx="8040687" cy="571500"/>
            <a:chOff x="113" y="2435"/>
            <a:chExt cx="5065" cy="360"/>
          </a:xfrm>
        </p:grpSpPr>
        <p:grpSp>
          <p:nvGrpSpPr>
            <p:cNvPr id="63512" name="组合 969751"/>
            <p:cNvGrpSpPr/>
            <p:nvPr/>
          </p:nvGrpSpPr>
          <p:grpSpPr>
            <a:xfrm>
              <a:off x="113" y="2468"/>
              <a:ext cx="2314" cy="327"/>
              <a:chOff x="158" y="2840"/>
              <a:chExt cx="2314" cy="327"/>
            </a:xfrm>
          </p:grpSpPr>
          <p:sp>
            <p:nvSpPr>
              <p:cNvPr id="63513" name="文本框 969752"/>
              <p:cNvSpPr txBox="1"/>
              <p:nvPr/>
            </p:nvSpPr>
            <p:spPr>
              <a:xfrm>
                <a:off x="158" y="2840"/>
                <a:ext cx="2314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由假设              得 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63514" name="对象 969753"/>
              <p:cNvGraphicFramePr/>
              <p:nvPr/>
            </p:nvGraphicFramePr>
            <p:xfrm>
              <a:off x="930" y="2886"/>
              <a:ext cx="688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17" name="" r:id="rId19" imgW="1091565" imgH="419100" progId="Equation.3">
                      <p:embed/>
                    </p:oleObj>
                  </mc:Choice>
                  <mc:Fallback>
                    <p:oleObj name="" r:id="rId19" imgW="1091565" imgH="419100" progId="Equation.3">
                      <p:embed/>
                      <p:pic>
                        <p:nvPicPr>
                          <p:cNvPr id="0" name="图片 3416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930" y="2886"/>
                            <a:ext cx="688" cy="26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3515" name="对象 969754"/>
            <p:cNvGraphicFramePr/>
            <p:nvPr/>
          </p:nvGraphicFramePr>
          <p:xfrm>
            <a:off x="2979" y="2435"/>
            <a:ext cx="2199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2" name="" r:id="rId21" imgW="3491230" imgH="571500" progId="Equation.3">
                    <p:embed/>
                  </p:oleObj>
                </mc:Choice>
                <mc:Fallback>
                  <p:oleObj name="" r:id="rId21" imgW="3491230" imgH="571500" progId="Equation.3">
                    <p:embed/>
                    <p:pic>
                      <p:nvPicPr>
                        <p:cNvPr id="0" name="图片 3421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2979" y="2435"/>
                          <a:ext cx="2199" cy="3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516" name="直接连接符 969755"/>
          <p:cNvSpPr/>
          <p:nvPr/>
        </p:nvSpPr>
        <p:spPr>
          <a:xfrm>
            <a:off x="250825" y="1860550"/>
            <a:ext cx="8640763" cy="0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63517" name="直接连接符 969756"/>
          <p:cNvSpPr/>
          <p:nvPr/>
        </p:nvSpPr>
        <p:spPr>
          <a:xfrm>
            <a:off x="179388" y="5821363"/>
            <a:ext cx="8640762" cy="0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63518" name="直接连接符 969757"/>
          <p:cNvSpPr/>
          <p:nvPr/>
        </p:nvSpPr>
        <p:spPr>
          <a:xfrm>
            <a:off x="179388" y="4237038"/>
            <a:ext cx="8640762" cy="0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63519" name="直接连接符 969758"/>
          <p:cNvSpPr/>
          <p:nvPr/>
        </p:nvSpPr>
        <p:spPr>
          <a:xfrm>
            <a:off x="179388" y="5029200"/>
            <a:ext cx="8640762" cy="0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63520" name="直接连接符 969759"/>
          <p:cNvSpPr/>
          <p:nvPr/>
        </p:nvSpPr>
        <p:spPr>
          <a:xfrm>
            <a:off x="179388" y="3444875"/>
            <a:ext cx="8640762" cy="0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63521" name="直接连接符 969760"/>
          <p:cNvSpPr/>
          <p:nvPr/>
        </p:nvSpPr>
        <p:spPr>
          <a:xfrm>
            <a:off x="179388" y="1068388"/>
            <a:ext cx="8640762" cy="0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63522" name="直接连接符 969761"/>
          <p:cNvSpPr/>
          <p:nvPr/>
        </p:nvSpPr>
        <p:spPr>
          <a:xfrm>
            <a:off x="179388" y="2652713"/>
            <a:ext cx="8640762" cy="0"/>
          </a:xfrm>
          <a:prstGeom prst="line">
            <a:avLst/>
          </a:prstGeom>
          <a:ln w="12700" cap="flat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4514" name="组合 970753"/>
          <p:cNvGrpSpPr/>
          <p:nvPr/>
        </p:nvGrpSpPr>
        <p:grpSpPr>
          <a:xfrm>
            <a:off x="250825" y="1622425"/>
            <a:ext cx="8569325" cy="1374775"/>
            <a:chOff x="158" y="119"/>
            <a:chExt cx="5398" cy="866"/>
          </a:xfrm>
        </p:grpSpPr>
        <p:sp>
          <p:nvSpPr>
            <p:cNvPr id="64515" name="文本框 970754"/>
            <p:cNvSpPr txBox="1"/>
            <p:nvPr/>
          </p:nvSpPr>
          <p:spPr>
            <a:xfrm>
              <a:off x="158" y="119"/>
              <a:ext cx="5398" cy="866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        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阶矩阵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如有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个不同的特征值，则它有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个线性无关的特征向量，从而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一定可对角化。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64516" name="组合 970755"/>
            <p:cNvGrpSpPr/>
            <p:nvPr/>
          </p:nvGrpSpPr>
          <p:grpSpPr>
            <a:xfrm>
              <a:off x="249" y="209"/>
              <a:ext cx="1134" cy="363"/>
              <a:chOff x="113" y="618"/>
              <a:chExt cx="1134" cy="363"/>
            </a:xfrm>
          </p:grpSpPr>
          <p:sp>
            <p:nvSpPr>
              <p:cNvPr id="64517" name="圆角矩形 970756"/>
              <p:cNvSpPr/>
              <p:nvPr/>
            </p:nvSpPr>
            <p:spPr>
              <a:xfrm>
                <a:off x="113" y="618"/>
                <a:ext cx="1134" cy="363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70758" name="文本框 970757"/>
              <p:cNvSpPr txBox="1"/>
              <p:nvPr/>
            </p:nvSpPr>
            <p:spPr>
              <a:xfrm>
                <a:off x="657" y="618"/>
                <a:ext cx="59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0" hangingPunct="0">
                  <a:spcBef>
                    <a:spcPct val="0"/>
                  </a:spcBef>
                </a:pPr>
                <a:r>
                  <a:rPr lang="zh-CN" altLang="en-US" noProof="1" dirty="0">
                    <a:solidFill>
                      <a:schemeClr val="bg1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楷体_GB2312" panose="02010609030101010101" pitchFamily="49" charset="-122"/>
                    <a:cs typeface="+mn-cs"/>
                  </a:rPr>
                  <a:t>推论</a:t>
                </a:r>
                <a:endParaRPr lang="zh-CN" altLang="en-US" noProof="1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</a:endParaRPr>
              </a:p>
            </p:txBody>
          </p:sp>
          <p:grpSp>
            <p:nvGrpSpPr>
              <p:cNvPr id="64519" name="组合 970758"/>
              <p:cNvGrpSpPr/>
              <p:nvPr/>
            </p:nvGrpSpPr>
            <p:grpSpPr>
              <a:xfrm>
                <a:off x="134" y="634"/>
                <a:ext cx="523" cy="317"/>
                <a:chOff x="603" y="1715"/>
                <a:chExt cx="735" cy="400"/>
              </a:xfrm>
            </p:grpSpPr>
            <p:sp>
              <p:nvSpPr>
                <p:cNvPr id="64520" name="圆角矩形 970759"/>
                <p:cNvSpPr/>
                <p:nvPr/>
              </p:nvSpPr>
              <p:spPr>
                <a:xfrm>
                  <a:off x="603" y="1715"/>
                  <a:ext cx="735" cy="40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34925">
                  <a:noFill/>
                </a:ln>
              </p:spPr>
              <p:txBody>
                <a:bodyPr anchor="t"/>
                <a:p>
                  <a:endParaRPr lang="zh-CN" altLang="en-US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pic>
              <p:nvPicPr>
                <p:cNvPr id="64521" name="图片 970760" descr="pic014"/>
                <p:cNvPicPr>
                  <a:picLocks noChangeAspect="1"/>
                </p:cNvPicPr>
                <p:nvPr/>
              </p:nvPicPr>
              <p:blipFill>
                <a:blip r:embed="rId1"/>
                <a:stretch>
                  <a:fillRect/>
                </a:stretch>
              </p:blipFill>
              <p:spPr>
                <a:xfrm>
                  <a:off x="703" y="1752"/>
                  <a:ext cx="528" cy="34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</p:grpSp>
      </p:grp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1902</Words>
  <Application>WPS 演示</Application>
  <PresentationFormat>在屏幕上显示</PresentationFormat>
  <Paragraphs>241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180</vt:i4>
      </vt:variant>
      <vt:variant>
        <vt:lpstr>幻灯片标题</vt:lpstr>
      </vt:variant>
      <vt:variant>
        <vt:i4>19</vt:i4>
      </vt:variant>
    </vt:vector>
  </HeadingPairs>
  <TitlesOfParts>
    <vt:vector size="214" baseType="lpstr">
      <vt:lpstr>Arial</vt:lpstr>
      <vt:lpstr>宋体</vt:lpstr>
      <vt:lpstr>Wingdings</vt:lpstr>
      <vt:lpstr>Times New Roman</vt:lpstr>
      <vt:lpstr>黑体</vt:lpstr>
      <vt:lpstr>楷体_GB2312</vt:lpstr>
      <vt:lpstr>华文行楷</vt:lpstr>
      <vt:lpstr>微软雅黑</vt:lpstr>
      <vt:lpstr>华文楷体</vt:lpstr>
      <vt:lpstr>华文细黑</vt:lpstr>
      <vt:lpstr>Symbol</vt:lpstr>
      <vt:lpstr>Arial Unicode MS</vt:lpstr>
      <vt:lpstr>Verdana</vt:lpstr>
      <vt:lpstr>仿宋_GB2312</vt:lpstr>
      <vt:lpstr>古瓶荷花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西安通信学院数学教研室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第一节    二阶与三阶行列式</dc:title>
  <dc:creator/>
  <cp:lastModifiedBy>泊源</cp:lastModifiedBy>
  <cp:revision>150</cp:revision>
  <dcterms:created xsi:type="dcterms:W3CDTF">2000-09-19T09:57:13Z</dcterms:created>
  <dcterms:modified xsi:type="dcterms:W3CDTF">2020-08-25T13:07:17Z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