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13" r:id="rId3"/>
    <p:sldId id="714" r:id="rId4"/>
    <p:sldId id="715" r:id="rId5"/>
    <p:sldId id="716" r:id="rId6"/>
    <p:sldId id="717" r:id="rId7"/>
    <p:sldId id="718" r:id="rId8"/>
    <p:sldId id="719" r:id="rId9"/>
    <p:sldId id="720" r:id="rId10"/>
    <p:sldId id="721" r:id="rId11"/>
    <p:sldId id="722" r:id="rId12"/>
    <p:sldId id="723" r:id="rId13"/>
    <p:sldId id="724" r:id="rId14"/>
    <p:sldId id="725" r:id="rId15"/>
    <p:sldId id="726" r:id="rId16"/>
    <p:sldId id="727" r:id="rId17"/>
    <p:sldId id="728" r:id="rId18"/>
    <p:sldId id="729" r:id="rId19"/>
    <p:sldId id="730" r:id="rId20"/>
    <p:sldId id="731" r:id="rId21"/>
    <p:sldId id="732" r:id="rId2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6600"/>
    <a:srgbClr val="008000"/>
    <a:srgbClr val="66FFFF"/>
    <a:srgbClr val="FFFF00"/>
    <a:srgbClr val="0000FF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09"/>
    <p:restoredTop sz="94634"/>
  </p:normalViewPr>
  <p:slideViewPr>
    <p:cSldViewPr snapToObjects="1" showGuides="1">
      <p:cViewPr varScale="1">
        <p:scale>
          <a:sx n="73" d="100"/>
          <a:sy n="73" d="100"/>
        </p:scale>
        <p:origin x="-1158" y="-102"/>
      </p:cViewPr>
      <p:guideLst>
        <p:guide orient="horz" pos="3312"/>
        <p:guide pos="1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54.wmf"/></Relationships>
</file>

<file path=ppt/drawings/_rels/vmlDrawing11.vml.rels><?xml version="1.0" encoding="UTF-8" standalone="yes"?>
<Relationships xmlns="http://schemas.openxmlformats.org/package/2006/relationships"><Relationship Id="rId9" Type="http://schemas.openxmlformats.org/officeDocument/2006/relationships/image" Target="../media/image77.wmf"/><Relationship Id="rId8" Type="http://schemas.openxmlformats.org/officeDocument/2006/relationships/image" Target="../media/image76.wmf"/><Relationship Id="rId7" Type="http://schemas.openxmlformats.org/officeDocument/2006/relationships/image" Target="../media/image75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2" Type="http://schemas.openxmlformats.org/officeDocument/2006/relationships/image" Target="../media/image80.wmf"/><Relationship Id="rId11" Type="http://schemas.openxmlformats.org/officeDocument/2006/relationships/image" Target="../media/image79.wmf"/><Relationship Id="rId10" Type="http://schemas.openxmlformats.org/officeDocument/2006/relationships/image" Target="../media/image78.wmf"/><Relationship Id="rId1" Type="http://schemas.openxmlformats.org/officeDocument/2006/relationships/image" Target="../media/image69.wmf"/></Relationships>
</file>

<file path=ppt/drawings/_rels/vmlDrawing12.vml.rels><?xml version="1.0" encoding="UTF-8" standalone="yes"?>
<Relationships xmlns="http://schemas.openxmlformats.org/package/2006/relationships"><Relationship Id="rId9" Type="http://schemas.openxmlformats.org/officeDocument/2006/relationships/image" Target="../media/image89.wmf"/><Relationship Id="rId8" Type="http://schemas.openxmlformats.org/officeDocument/2006/relationships/image" Target="../media/image88.wmf"/><Relationship Id="rId7" Type="http://schemas.openxmlformats.org/officeDocument/2006/relationships/image" Target="../media/image87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6" Type="http://schemas.openxmlformats.org/officeDocument/2006/relationships/image" Target="../media/image96.wmf"/><Relationship Id="rId15" Type="http://schemas.openxmlformats.org/officeDocument/2006/relationships/image" Target="../media/image95.wmf"/><Relationship Id="rId14" Type="http://schemas.openxmlformats.org/officeDocument/2006/relationships/image" Target="../media/image94.wmf"/><Relationship Id="rId13" Type="http://schemas.openxmlformats.org/officeDocument/2006/relationships/image" Target="../media/image93.wmf"/><Relationship Id="rId12" Type="http://schemas.openxmlformats.org/officeDocument/2006/relationships/image" Target="../media/image92.wmf"/><Relationship Id="rId11" Type="http://schemas.openxmlformats.org/officeDocument/2006/relationships/image" Target="../media/image91.wmf"/><Relationship Id="rId10" Type="http://schemas.openxmlformats.org/officeDocument/2006/relationships/image" Target="../media/image90.wmf"/><Relationship Id="rId1" Type="http://schemas.openxmlformats.org/officeDocument/2006/relationships/image" Target="../media/image81.wmf"/></Relationships>
</file>

<file path=ppt/drawings/_rels/vmlDrawing13.vml.rels><?xml version="1.0" encoding="UTF-8" standalone="yes"?>
<Relationships xmlns="http://schemas.openxmlformats.org/package/2006/relationships"><Relationship Id="rId9" Type="http://schemas.openxmlformats.org/officeDocument/2006/relationships/image" Target="../media/image105.wmf"/><Relationship Id="rId8" Type="http://schemas.openxmlformats.org/officeDocument/2006/relationships/image" Target="../media/image104.wmf"/><Relationship Id="rId7" Type="http://schemas.openxmlformats.org/officeDocument/2006/relationships/image" Target="../media/image103.wmf"/><Relationship Id="rId6" Type="http://schemas.openxmlformats.org/officeDocument/2006/relationships/image" Target="../media/image54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2" Type="http://schemas.openxmlformats.org/officeDocument/2006/relationships/image" Target="../media/image108.wmf"/><Relationship Id="rId11" Type="http://schemas.openxmlformats.org/officeDocument/2006/relationships/image" Target="../media/image107.wmf"/><Relationship Id="rId10" Type="http://schemas.openxmlformats.org/officeDocument/2006/relationships/image" Target="../media/image106.wmf"/><Relationship Id="rId1" Type="http://schemas.openxmlformats.org/officeDocument/2006/relationships/image" Target="../media/image97.wmf"/></Relationships>
</file>

<file path=ppt/drawings/_rels/vmlDrawing14.vml.rels><?xml version="1.0" encoding="UTF-8" standalone="yes"?>
<Relationships xmlns="http://schemas.openxmlformats.org/package/2006/relationships"><Relationship Id="rId9" Type="http://schemas.openxmlformats.org/officeDocument/2006/relationships/image" Target="../media/image114.wmf"/><Relationship Id="rId8" Type="http://schemas.openxmlformats.org/officeDocument/2006/relationships/image" Target="../media/image113.wmf"/><Relationship Id="rId7" Type="http://schemas.openxmlformats.org/officeDocument/2006/relationships/image" Target="../media/image112.wmf"/><Relationship Id="rId6" Type="http://schemas.openxmlformats.org/officeDocument/2006/relationships/image" Target="../media/image111.wmf"/><Relationship Id="rId5" Type="http://schemas.openxmlformats.org/officeDocument/2006/relationships/image" Target="../media/image110.wmf"/><Relationship Id="rId4" Type="http://schemas.openxmlformats.org/officeDocument/2006/relationships/image" Target="../media/image109.wmf"/><Relationship Id="rId3" Type="http://schemas.openxmlformats.org/officeDocument/2006/relationships/image" Target="../media/image97.wmf"/><Relationship Id="rId2" Type="http://schemas.openxmlformats.org/officeDocument/2006/relationships/image" Target="../media/image54.wmf"/><Relationship Id="rId10" Type="http://schemas.openxmlformats.org/officeDocument/2006/relationships/image" Target="../media/image115.wmf"/><Relationship Id="rId1" Type="http://schemas.openxmlformats.org/officeDocument/2006/relationships/image" Target="../media/image103.wmf"/></Relationships>
</file>

<file path=ppt/drawings/_rels/vmlDrawing15.vml.rels><?xml version="1.0" encoding="UTF-8" standalone="yes"?>
<Relationships xmlns="http://schemas.openxmlformats.org/package/2006/relationships"><Relationship Id="rId9" Type="http://schemas.openxmlformats.org/officeDocument/2006/relationships/image" Target="../media/image124.wmf"/><Relationship Id="rId8" Type="http://schemas.openxmlformats.org/officeDocument/2006/relationships/image" Target="../media/image123.wmf"/><Relationship Id="rId7" Type="http://schemas.openxmlformats.org/officeDocument/2006/relationships/image" Target="../media/image122.wmf"/><Relationship Id="rId6" Type="http://schemas.openxmlformats.org/officeDocument/2006/relationships/image" Target="../media/image121.wmf"/><Relationship Id="rId5" Type="http://schemas.openxmlformats.org/officeDocument/2006/relationships/image" Target="../media/image120.wmf"/><Relationship Id="rId4" Type="http://schemas.openxmlformats.org/officeDocument/2006/relationships/image" Target="../media/image119.wmf"/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4" Type="http://schemas.openxmlformats.org/officeDocument/2006/relationships/image" Target="../media/image129.wmf"/><Relationship Id="rId13" Type="http://schemas.openxmlformats.org/officeDocument/2006/relationships/image" Target="../media/image128.wmf"/><Relationship Id="rId12" Type="http://schemas.openxmlformats.org/officeDocument/2006/relationships/image" Target="../media/image127.wmf"/><Relationship Id="rId11" Type="http://schemas.openxmlformats.org/officeDocument/2006/relationships/image" Target="../media/image126.wmf"/><Relationship Id="rId10" Type="http://schemas.openxmlformats.org/officeDocument/2006/relationships/image" Target="../media/image125.wmf"/><Relationship Id="rId1" Type="http://schemas.openxmlformats.org/officeDocument/2006/relationships/image" Target="../media/image11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/Relationships>
</file>

<file path=ppt/drawings/_rels/vmlDrawing17.vml.rels><?xml version="1.0" encoding="UTF-8" standalone="yes"?>
<Relationships xmlns="http://schemas.openxmlformats.org/package/2006/relationships"><Relationship Id="rId4" Type="http://schemas.openxmlformats.org/officeDocument/2006/relationships/image" Target="../media/image136.wmf"/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/Relationships>
</file>

<file path=ppt/drawings/_rels/vmlDrawing18.vml.rels><?xml version="1.0" encoding="UTF-8" standalone="yes"?>
<Relationships xmlns="http://schemas.openxmlformats.org/package/2006/relationships"><Relationship Id="rId5" Type="http://schemas.openxmlformats.org/officeDocument/2006/relationships/image" Target="../media/image141.wmf"/><Relationship Id="rId4" Type="http://schemas.openxmlformats.org/officeDocument/2006/relationships/image" Target="../media/image140.wmf"/><Relationship Id="rId3" Type="http://schemas.openxmlformats.org/officeDocument/2006/relationships/image" Target="../media/image139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/Relationships>
</file>

<file path=ppt/drawings/_rels/vmlDrawing19.vml.rels><?xml version="1.0" encoding="UTF-8" standalone="yes"?>
<Relationships xmlns="http://schemas.openxmlformats.org/package/2006/relationships"><Relationship Id="rId4" Type="http://schemas.openxmlformats.org/officeDocument/2006/relationships/image" Target="../media/image145.wmf"/><Relationship Id="rId3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15.wmf"/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7" Type="http://schemas.openxmlformats.org/officeDocument/2006/relationships/image" Target="../media/image28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5" Type="http://schemas.openxmlformats.org/officeDocument/2006/relationships/image" Target="../media/image34.wmf"/><Relationship Id="rId4" Type="http://schemas.openxmlformats.org/officeDocument/2006/relationships/image" Target="../media/image33.wmf"/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46.wmf"/><Relationship Id="rId8" Type="http://schemas.openxmlformats.org/officeDocument/2006/relationships/image" Target="../media/image45.wmf"/><Relationship Id="rId7" Type="http://schemas.openxmlformats.org/officeDocument/2006/relationships/image" Target="../media/image44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7" Type="http://schemas.openxmlformats.org/officeDocument/2006/relationships/image" Target="../media/image53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9.vml.rels><?xml version="1.0" encoding="UTF-8" standalone="yes"?>
<Relationships xmlns="http://schemas.openxmlformats.org/package/2006/relationships"><Relationship Id="rId9" Type="http://schemas.openxmlformats.org/officeDocument/2006/relationships/image" Target="../media/image62.wmf"/><Relationship Id="rId8" Type="http://schemas.openxmlformats.org/officeDocument/2006/relationships/image" Target="../media/image61.wmf"/><Relationship Id="rId7" Type="http://schemas.openxmlformats.org/officeDocument/2006/relationships/image" Target="../media/image60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3" Type="http://schemas.openxmlformats.org/officeDocument/2006/relationships/image" Target="../media/image66.wmf"/><Relationship Id="rId12" Type="http://schemas.openxmlformats.org/officeDocument/2006/relationships/image" Target="../media/image65.wmf"/><Relationship Id="rId11" Type="http://schemas.openxmlformats.org/officeDocument/2006/relationships/image" Target="../media/image64.wmf"/><Relationship Id="rId10" Type="http://schemas.openxmlformats.org/officeDocument/2006/relationships/image" Target="../media/image63.wmf"/><Relationship Id="rId1" Type="http://schemas.openxmlformats.org/officeDocument/2006/relationships/image" Target="../media/image5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5954" name="页眉占位符 12595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b="0" dirty="0"/>
          </a:p>
        </p:txBody>
      </p:sp>
      <p:sp>
        <p:nvSpPr>
          <p:cNvPr id="125955" name="日期占位符 12595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b="0" dirty="0"/>
          </a:p>
        </p:txBody>
      </p:sp>
      <p:sp>
        <p:nvSpPr>
          <p:cNvPr id="125956" name="页脚占位符 12595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b="0" dirty="0"/>
          </a:p>
        </p:txBody>
      </p:sp>
      <p:sp>
        <p:nvSpPr>
          <p:cNvPr id="125957" name="灯片编号占位符 12595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8370" name="页眉占位符 5836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b="0" dirty="0"/>
          </a:p>
        </p:txBody>
      </p:sp>
      <p:sp>
        <p:nvSpPr>
          <p:cNvPr id="58371" name="日期占位符 58370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b="0" dirty="0"/>
          </a:p>
        </p:txBody>
      </p:sp>
      <p:sp>
        <p:nvSpPr>
          <p:cNvPr id="58372" name="幻灯片图像占位符 58371"/>
          <p:cNvSpPr>
            <a:spLocks noTextEdit="1"/>
          </p:cNvSpPr>
          <p:nvPr>
            <p:ph type="sldImg" idx="2"/>
          </p:nvPr>
        </p:nvSpPr>
        <p:spPr>
          <a:xfrm>
            <a:off x="1125538" y="611188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8373" name="文本占位符 58372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8374" name="页脚占位符 58373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b="0" dirty="0"/>
          </a:p>
        </p:txBody>
      </p:sp>
      <p:sp>
        <p:nvSpPr>
          <p:cNvPr id="58375" name="灯片编号占位符 58374"/>
          <p:cNvSpPr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46146" name="标题 646145"/>
          <p:cNvSpPr>
            <a:spLocks noGrp="1" noRot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46147" name="副标题 646146"/>
          <p:cNvSpPr>
            <a:spLocks noGrp="1" noRot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accent2"/>
              </a:buClr>
              <a:buSzPct val="8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90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Pct val="85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646148" name="日期占位符 646147"/>
          <p:cNvSpPr>
            <a:spLocks noGrp="1"/>
          </p:cNvSpPr>
          <p:nvPr>
            <p:ph type="dt" sz="half" idx="2"/>
          </p:nvPr>
        </p:nvSpPr>
        <p:spPr>
          <a:xfrm>
            <a:off x="301625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latin typeface="Arial" panose="020B0604020202020204" pitchFamily="34" charset="0"/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46149" name="页脚占位符 646148"/>
          <p:cNvSpPr>
            <a:spLocks noGrp="1"/>
          </p:cNvSpPr>
          <p:nvPr>
            <p:ph type="ftr" sz="quarter" idx="3"/>
          </p:nvPr>
        </p:nvSpPr>
        <p:spPr>
          <a:xfrm>
            <a:off x="3124200" y="607695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46150" name="灯片编号占位符 646149"/>
          <p:cNvSpPr>
            <a:spLocks noGrp="1"/>
          </p:cNvSpPr>
          <p:nvPr>
            <p:ph type="sldNum" sz="quarter" idx="4"/>
          </p:nvPr>
        </p:nvSpPr>
        <p:spPr>
          <a:xfrm>
            <a:off x="6553200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46151" name="矩形 646150">
            <a:hlinkClick r:id="" action="ppaction://hlinkshowjump?jump=previousslide"/>
          </p:cNvPr>
          <p:cNvSpPr/>
          <p:nvPr userDrawn="1"/>
        </p:nvSpPr>
        <p:spPr>
          <a:xfrm>
            <a:off x="6388100" y="6286500"/>
            <a:ext cx="673100" cy="381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46152" name="文本框 646151"/>
          <p:cNvSpPr txBox="1"/>
          <p:nvPr userDrawn="1"/>
        </p:nvSpPr>
        <p:spPr>
          <a:xfrm>
            <a:off x="-36512" y="6477000"/>
            <a:ext cx="1152525" cy="336550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lvl="0" algn="r">
              <a:spcBef>
                <a:spcPct val="50000"/>
              </a:spcBef>
            </a:pPr>
            <a:r>
              <a:rPr lang="zh-CN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线性代数</a:t>
            </a:r>
            <a:endParaRPr lang="zh-CN" altLang="en-US" sz="1600" b="1" dirty="0">
              <a:solidFill>
                <a:srgbClr val="00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646153" name="文本框 646152"/>
          <p:cNvSpPr txBox="1"/>
          <p:nvPr userDrawn="1"/>
        </p:nvSpPr>
        <p:spPr>
          <a:xfrm>
            <a:off x="7794625" y="115888"/>
            <a:ext cx="1187450" cy="366712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lvl="0" algn="r">
              <a:spcBef>
                <a:spcPct val="50000"/>
              </a:spcBef>
            </a:pPr>
            <a:r>
              <a:rPr lang="zh-CN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华文行楷" pitchFamily="2" charset="-122"/>
              </a:rPr>
              <a:t>郑州大学</a:t>
            </a:r>
            <a:endParaRPr lang="zh-CN" altLang="en-US" sz="1800" b="1" dirty="0">
              <a:solidFill>
                <a:schemeClr val="tx1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1981200"/>
            <a:ext cx="8540750" cy="3886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9569" y="404813"/>
            <a:ext cx="2135981" cy="546258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404813"/>
            <a:ext cx="6284119" cy="54625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981200"/>
            <a:ext cx="8540750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84968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0583" y="1981200"/>
            <a:ext cx="4184968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" Target="../slides/slide1.xml"/><Relationship Id="rId15" Type="http://schemas.openxmlformats.org/officeDocument/2006/relationships/image" Target="../media/image5.png"/><Relationship Id="rId14" Type="http://schemas.openxmlformats.org/officeDocument/2006/relationships/image" Target="../media/image4.png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45126" name="灯片编号占位符 645125"/>
          <p:cNvSpPr>
            <a:spLocks noGrp="1"/>
          </p:cNvSpPr>
          <p:nvPr>
            <p:ph type="sldNum" sz="quarter" idx="4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45127" name="矩形 645126">
            <a:hlinkClick r:id="" action="ppaction://hlinkshowjump?jump=previousslide"/>
          </p:cNvPr>
          <p:cNvSpPr/>
          <p:nvPr userDrawn="1"/>
        </p:nvSpPr>
        <p:spPr>
          <a:xfrm>
            <a:off x="6388100" y="6286500"/>
            <a:ext cx="673100" cy="381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45128" name="文本框 645127"/>
          <p:cNvSpPr txBox="1"/>
          <p:nvPr userDrawn="1"/>
        </p:nvSpPr>
        <p:spPr>
          <a:xfrm>
            <a:off x="-36512" y="6477000"/>
            <a:ext cx="1152525" cy="336550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 lvl="0" algn="r">
              <a:spcBef>
                <a:spcPct val="50000"/>
              </a:spcBef>
            </a:pPr>
            <a:r>
              <a:rPr lang="zh-CN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线性代数</a:t>
            </a:r>
            <a:endParaRPr lang="zh-CN" altLang="en-US" sz="1600" b="1" dirty="0">
              <a:solidFill>
                <a:srgbClr val="00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pic>
        <p:nvPicPr>
          <p:cNvPr id="2054" name="图片 1" descr="2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800225" cy="622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44" name="Picture 9"/>
          <p:cNvPicPr>
            <a:picLocks noChangeAspect="1"/>
          </p:cNvPicPr>
          <p:nvPr userDrawn="1"/>
        </p:nvPicPr>
        <p:blipFill>
          <a:blip r:embed="rId14">
            <a:lum bright="41995"/>
          </a:blip>
          <a:stretch>
            <a:fillRect/>
          </a:stretch>
        </p:blipFill>
        <p:spPr>
          <a:xfrm>
            <a:off x="6427788" y="5454650"/>
            <a:ext cx="2716212" cy="927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4" name="Picture 13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6381750"/>
            <a:ext cx="9144000" cy="4587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4" name="Text Box 44"/>
          <p:cNvSpPr txBox="1">
            <a:spLocks noChangeArrowheads="1"/>
          </p:cNvSpPr>
          <p:nvPr userDrawn="1"/>
        </p:nvSpPr>
        <p:spPr bwMode="auto">
          <a:xfrm>
            <a:off x="4983163" y="6461125"/>
            <a:ext cx="1938338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4562-307D-454F-AEF1-820426C986D4}" type="datetime3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20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5" name="Text Box 15"/>
          <p:cNvSpPr txBox="1"/>
          <p:nvPr userDrawn="1"/>
        </p:nvSpPr>
        <p:spPr>
          <a:xfrm>
            <a:off x="8742363" y="6453188"/>
            <a:ext cx="582612" cy="336550"/>
          </a:xfrm>
          <a:prstGeom prst="rect">
            <a:avLst/>
          </a:prstGeom>
          <a:noFill/>
          <a:ln w="9525">
            <a:noFill/>
          </a:ln>
        </p:spPr>
        <p:txBody>
          <a:bodyPr lIns="91418" tIns="45709" rIns="91418" bIns="45709" anchor="t">
            <a:spAutoFit/>
          </a:bodyPr>
          <a:p>
            <a:pPr lvl="0" indent="0"/>
            <a:fld id="{9A0DB2DC-4C9A-4742-B13C-FB6460FD3503}" type="slidenum">
              <a:rPr lang="en-US" altLang="zh-CN" sz="1600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</a:fld>
            <a:endParaRPr lang="en-US" altLang="zh-CN" sz="1600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62" name="AutoShape 22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8027988" y="6524625"/>
            <a:ext cx="215900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  <p:sp>
        <p:nvSpPr>
          <p:cNvPr id="10263" name="AutoShape 23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7740650" y="6524625"/>
            <a:ext cx="2159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  <p:sp>
        <p:nvSpPr>
          <p:cNvPr id="10264" name="AutoShape 24">
            <a:hlinkClick r:id="rId16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8316913" y="6524625"/>
            <a:ext cx="215900" cy="2159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GIF"/><Relationship Id="rId1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1.bin"/><Relationship Id="rId8" Type="http://schemas.openxmlformats.org/officeDocument/2006/relationships/image" Target="../media/image57.wmf"/><Relationship Id="rId7" Type="http://schemas.openxmlformats.org/officeDocument/2006/relationships/oleObject" Target="../embeddings/oleObject50.bin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5.wmf"/><Relationship Id="rId3" Type="http://schemas.openxmlformats.org/officeDocument/2006/relationships/oleObject" Target="../embeddings/oleObject48.bin"/><Relationship Id="rId29" Type="http://schemas.openxmlformats.org/officeDocument/2006/relationships/vmlDrawing" Target="../drawings/vmlDrawing9.vml"/><Relationship Id="rId28" Type="http://schemas.openxmlformats.org/officeDocument/2006/relationships/slideLayout" Target="../slideLayouts/slideLayout7.xml"/><Relationship Id="rId27" Type="http://schemas.openxmlformats.org/officeDocument/2006/relationships/image" Target="../media/image66.wmf"/><Relationship Id="rId26" Type="http://schemas.openxmlformats.org/officeDocument/2006/relationships/oleObject" Target="../embeddings/oleObject60.bin"/><Relationship Id="rId25" Type="http://schemas.openxmlformats.org/officeDocument/2006/relationships/image" Target="../media/image65.wmf"/><Relationship Id="rId24" Type="http://schemas.openxmlformats.org/officeDocument/2006/relationships/oleObject" Target="../embeddings/oleObject59.bin"/><Relationship Id="rId23" Type="http://schemas.openxmlformats.org/officeDocument/2006/relationships/image" Target="../media/image64.wmf"/><Relationship Id="rId22" Type="http://schemas.openxmlformats.org/officeDocument/2006/relationships/oleObject" Target="../embeddings/oleObject58.bin"/><Relationship Id="rId21" Type="http://schemas.openxmlformats.org/officeDocument/2006/relationships/image" Target="../media/image63.wmf"/><Relationship Id="rId20" Type="http://schemas.openxmlformats.org/officeDocument/2006/relationships/oleObject" Target="../embeddings/oleObject57.bin"/><Relationship Id="rId2" Type="http://schemas.openxmlformats.org/officeDocument/2006/relationships/image" Target="../media/image54.wmf"/><Relationship Id="rId19" Type="http://schemas.openxmlformats.org/officeDocument/2006/relationships/oleObject" Target="../embeddings/oleObject56.bin"/><Relationship Id="rId18" Type="http://schemas.openxmlformats.org/officeDocument/2006/relationships/image" Target="../media/image62.wmf"/><Relationship Id="rId17" Type="http://schemas.openxmlformats.org/officeDocument/2006/relationships/oleObject" Target="../embeddings/oleObject55.bin"/><Relationship Id="rId16" Type="http://schemas.openxmlformats.org/officeDocument/2006/relationships/image" Target="../media/image61.wmf"/><Relationship Id="rId15" Type="http://schemas.openxmlformats.org/officeDocument/2006/relationships/oleObject" Target="../embeddings/oleObject54.bin"/><Relationship Id="rId14" Type="http://schemas.openxmlformats.org/officeDocument/2006/relationships/image" Target="../media/image60.wmf"/><Relationship Id="rId13" Type="http://schemas.openxmlformats.org/officeDocument/2006/relationships/oleObject" Target="../embeddings/oleObject53.bin"/><Relationship Id="rId12" Type="http://schemas.openxmlformats.org/officeDocument/2006/relationships/image" Target="../media/image59.wmf"/><Relationship Id="rId11" Type="http://schemas.openxmlformats.org/officeDocument/2006/relationships/oleObject" Target="../embeddings/oleObject52.bin"/><Relationship Id="rId10" Type="http://schemas.openxmlformats.org/officeDocument/2006/relationships/image" Target="../media/image58.wmf"/><Relationship Id="rId1" Type="http://schemas.openxmlformats.org/officeDocument/2006/relationships/oleObject" Target="../embeddings/oleObject47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0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68.wmf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image" Target="../media/image67.wmf"/><Relationship Id="rId3" Type="http://schemas.openxmlformats.org/officeDocument/2006/relationships/oleObject" Target="../embeddings/oleObject62.bin"/><Relationship Id="rId2" Type="http://schemas.openxmlformats.org/officeDocument/2006/relationships/image" Target="../media/image54.wmf"/><Relationship Id="rId1" Type="http://schemas.openxmlformats.org/officeDocument/2006/relationships/oleObject" Target="../embeddings/oleObject61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9.bin"/><Relationship Id="rId8" Type="http://schemas.openxmlformats.org/officeDocument/2006/relationships/image" Target="../media/image72.wmf"/><Relationship Id="rId7" Type="http://schemas.openxmlformats.org/officeDocument/2006/relationships/oleObject" Target="../embeddings/oleObject68.bin"/><Relationship Id="rId6" Type="http://schemas.openxmlformats.org/officeDocument/2006/relationships/image" Target="../media/image71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70.wmf"/><Relationship Id="rId3" Type="http://schemas.openxmlformats.org/officeDocument/2006/relationships/oleObject" Target="../embeddings/oleObject66.bin"/><Relationship Id="rId26" Type="http://schemas.openxmlformats.org/officeDocument/2006/relationships/vmlDrawing" Target="../drawings/vmlDrawing11.vml"/><Relationship Id="rId25" Type="http://schemas.openxmlformats.org/officeDocument/2006/relationships/slideLayout" Target="../slideLayouts/slideLayout7.xml"/><Relationship Id="rId24" Type="http://schemas.openxmlformats.org/officeDocument/2006/relationships/image" Target="../media/image80.wmf"/><Relationship Id="rId23" Type="http://schemas.openxmlformats.org/officeDocument/2006/relationships/oleObject" Target="../embeddings/oleObject76.bin"/><Relationship Id="rId22" Type="http://schemas.openxmlformats.org/officeDocument/2006/relationships/image" Target="../media/image79.wmf"/><Relationship Id="rId21" Type="http://schemas.openxmlformats.org/officeDocument/2006/relationships/oleObject" Target="../embeddings/oleObject75.bin"/><Relationship Id="rId20" Type="http://schemas.openxmlformats.org/officeDocument/2006/relationships/image" Target="../media/image78.wmf"/><Relationship Id="rId2" Type="http://schemas.openxmlformats.org/officeDocument/2006/relationships/image" Target="../media/image69.wmf"/><Relationship Id="rId19" Type="http://schemas.openxmlformats.org/officeDocument/2006/relationships/oleObject" Target="../embeddings/oleObject74.bin"/><Relationship Id="rId18" Type="http://schemas.openxmlformats.org/officeDocument/2006/relationships/image" Target="../media/image77.wmf"/><Relationship Id="rId17" Type="http://schemas.openxmlformats.org/officeDocument/2006/relationships/oleObject" Target="../embeddings/oleObject73.bin"/><Relationship Id="rId16" Type="http://schemas.openxmlformats.org/officeDocument/2006/relationships/image" Target="../media/image76.wmf"/><Relationship Id="rId15" Type="http://schemas.openxmlformats.org/officeDocument/2006/relationships/oleObject" Target="../embeddings/oleObject72.bin"/><Relationship Id="rId14" Type="http://schemas.openxmlformats.org/officeDocument/2006/relationships/image" Target="../media/image75.wmf"/><Relationship Id="rId13" Type="http://schemas.openxmlformats.org/officeDocument/2006/relationships/oleObject" Target="../embeddings/oleObject71.bin"/><Relationship Id="rId12" Type="http://schemas.openxmlformats.org/officeDocument/2006/relationships/image" Target="../media/image74.wmf"/><Relationship Id="rId11" Type="http://schemas.openxmlformats.org/officeDocument/2006/relationships/oleObject" Target="../embeddings/oleObject70.bin"/><Relationship Id="rId10" Type="http://schemas.openxmlformats.org/officeDocument/2006/relationships/image" Target="../media/image73.wmf"/><Relationship Id="rId1" Type="http://schemas.openxmlformats.org/officeDocument/2006/relationships/oleObject" Target="../embeddings/oleObject65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1.bin"/><Relationship Id="rId8" Type="http://schemas.openxmlformats.org/officeDocument/2006/relationships/image" Target="../media/image84.wmf"/><Relationship Id="rId7" Type="http://schemas.openxmlformats.org/officeDocument/2006/relationships/oleObject" Target="../embeddings/oleObject80.bin"/><Relationship Id="rId6" Type="http://schemas.openxmlformats.org/officeDocument/2006/relationships/image" Target="../media/image83.wmf"/><Relationship Id="rId5" Type="http://schemas.openxmlformats.org/officeDocument/2006/relationships/oleObject" Target="../embeddings/oleObject79.bin"/><Relationship Id="rId4" Type="http://schemas.openxmlformats.org/officeDocument/2006/relationships/image" Target="../media/image82.wmf"/><Relationship Id="rId34" Type="http://schemas.openxmlformats.org/officeDocument/2006/relationships/vmlDrawing" Target="../drawings/vmlDrawing12.vml"/><Relationship Id="rId33" Type="http://schemas.openxmlformats.org/officeDocument/2006/relationships/slideLayout" Target="../slideLayouts/slideLayout7.xml"/><Relationship Id="rId32" Type="http://schemas.openxmlformats.org/officeDocument/2006/relationships/image" Target="../media/image96.wmf"/><Relationship Id="rId31" Type="http://schemas.openxmlformats.org/officeDocument/2006/relationships/oleObject" Target="../embeddings/oleObject92.bin"/><Relationship Id="rId30" Type="http://schemas.openxmlformats.org/officeDocument/2006/relationships/image" Target="../media/image95.wmf"/><Relationship Id="rId3" Type="http://schemas.openxmlformats.org/officeDocument/2006/relationships/oleObject" Target="../embeddings/oleObject78.bin"/><Relationship Id="rId29" Type="http://schemas.openxmlformats.org/officeDocument/2006/relationships/oleObject" Target="../embeddings/oleObject91.bin"/><Relationship Id="rId28" Type="http://schemas.openxmlformats.org/officeDocument/2006/relationships/image" Target="../media/image94.wmf"/><Relationship Id="rId27" Type="http://schemas.openxmlformats.org/officeDocument/2006/relationships/oleObject" Target="../embeddings/oleObject90.bin"/><Relationship Id="rId26" Type="http://schemas.openxmlformats.org/officeDocument/2006/relationships/image" Target="../media/image93.wmf"/><Relationship Id="rId25" Type="http://schemas.openxmlformats.org/officeDocument/2006/relationships/oleObject" Target="../embeddings/oleObject89.bin"/><Relationship Id="rId24" Type="http://schemas.openxmlformats.org/officeDocument/2006/relationships/image" Target="../media/image92.wmf"/><Relationship Id="rId23" Type="http://schemas.openxmlformats.org/officeDocument/2006/relationships/oleObject" Target="../embeddings/oleObject88.bin"/><Relationship Id="rId22" Type="http://schemas.openxmlformats.org/officeDocument/2006/relationships/image" Target="../media/image91.wmf"/><Relationship Id="rId21" Type="http://schemas.openxmlformats.org/officeDocument/2006/relationships/oleObject" Target="../embeddings/oleObject87.bin"/><Relationship Id="rId20" Type="http://schemas.openxmlformats.org/officeDocument/2006/relationships/image" Target="../media/image90.wmf"/><Relationship Id="rId2" Type="http://schemas.openxmlformats.org/officeDocument/2006/relationships/image" Target="../media/image81.wmf"/><Relationship Id="rId19" Type="http://schemas.openxmlformats.org/officeDocument/2006/relationships/oleObject" Target="../embeddings/oleObject86.bin"/><Relationship Id="rId18" Type="http://schemas.openxmlformats.org/officeDocument/2006/relationships/image" Target="../media/image89.wmf"/><Relationship Id="rId17" Type="http://schemas.openxmlformats.org/officeDocument/2006/relationships/oleObject" Target="../embeddings/oleObject85.bin"/><Relationship Id="rId16" Type="http://schemas.openxmlformats.org/officeDocument/2006/relationships/image" Target="../media/image88.wmf"/><Relationship Id="rId15" Type="http://schemas.openxmlformats.org/officeDocument/2006/relationships/oleObject" Target="../embeddings/oleObject84.bin"/><Relationship Id="rId14" Type="http://schemas.openxmlformats.org/officeDocument/2006/relationships/image" Target="../media/image87.wmf"/><Relationship Id="rId13" Type="http://schemas.openxmlformats.org/officeDocument/2006/relationships/oleObject" Target="../embeddings/oleObject83.bin"/><Relationship Id="rId12" Type="http://schemas.openxmlformats.org/officeDocument/2006/relationships/image" Target="../media/image86.wmf"/><Relationship Id="rId11" Type="http://schemas.openxmlformats.org/officeDocument/2006/relationships/oleObject" Target="../embeddings/oleObject82.bin"/><Relationship Id="rId10" Type="http://schemas.openxmlformats.org/officeDocument/2006/relationships/image" Target="../media/image85.wmf"/><Relationship Id="rId1" Type="http://schemas.openxmlformats.org/officeDocument/2006/relationships/oleObject" Target="../embeddings/oleObject77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7.bin"/><Relationship Id="rId8" Type="http://schemas.openxmlformats.org/officeDocument/2006/relationships/image" Target="../media/image100.wmf"/><Relationship Id="rId7" Type="http://schemas.openxmlformats.org/officeDocument/2006/relationships/oleObject" Target="../embeddings/oleObject96.bin"/><Relationship Id="rId6" Type="http://schemas.openxmlformats.org/officeDocument/2006/relationships/image" Target="../media/image99.wmf"/><Relationship Id="rId5" Type="http://schemas.openxmlformats.org/officeDocument/2006/relationships/oleObject" Target="../embeddings/oleObject95.bin"/><Relationship Id="rId4" Type="http://schemas.openxmlformats.org/officeDocument/2006/relationships/image" Target="../media/image98.wmf"/><Relationship Id="rId30" Type="http://schemas.openxmlformats.org/officeDocument/2006/relationships/vmlDrawing" Target="../drawings/vmlDrawing13.vml"/><Relationship Id="rId3" Type="http://schemas.openxmlformats.org/officeDocument/2006/relationships/oleObject" Target="../embeddings/oleObject94.bin"/><Relationship Id="rId29" Type="http://schemas.openxmlformats.org/officeDocument/2006/relationships/slideLayout" Target="../slideLayouts/slideLayout7.xml"/><Relationship Id="rId28" Type="http://schemas.openxmlformats.org/officeDocument/2006/relationships/oleObject" Target="../embeddings/oleObject107.bin"/><Relationship Id="rId27" Type="http://schemas.openxmlformats.org/officeDocument/2006/relationships/image" Target="../media/image108.wmf"/><Relationship Id="rId26" Type="http://schemas.openxmlformats.org/officeDocument/2006/relationships/oleObject" Target="../embeddings/oleObject106.bin"/><Relationship Id="rId25" Type="http://schemas.openxmlformats.org/officeDocument/2006/relationships/image" Target="../media/image107.wmf"/><Relationship Id="rId24" Type="http://schemas.openxmlformats.org/officeDocument/2006/relationships/oleObject" Target="../embeddings/oleObject105.bin"/><Relationship Id="rId23" Type="http://schemas.openxmlformats.org/officeDocument/2006/relationships/image" Target="../media/image106.wmf"/><Relationship Id="rId22" Type="http://schemas.openxmlformats.org/officeDocument/2006/relationships/oleObject" Target="../embeddings/oleObject104.bin"/><Relationship Id="rId21" Type="http://schemas.openxmlformats.org/officeDocument/2006/relationships/image" Target="../media/image105.wmf"/><Relationship Id="rId20" Type="http://schemas.openxmlformats.org/officeDocument/2006/relationships/oleObject" Target="../embeddings/oleObject103.bin"/><Relationship Id="rId2" Type="http://schemas.openxmlformats.org/officeDocument/2006/relationships/image" Target="../media/image97.wmf"/><Relationship Id="rId19" Type="http://schemas.openxmlformats.org/officeDocument/2006/relationships/oleObject" Target="../embeddings/oleObject102.bin"/><Relationship Id="rId18" Type="http://schemas.openxmlformats.org/officeDocument/2006/relationships/image" Target="../media/image104.wmf"/><Relationship Id="rId17" Type="http://schemas.openxmlformats.org/officeDocument/2006/relationships/oleObject" Target="../embeddings/oleObject101.bin"/><Relationship Id="rId16" Type="http://schemas.openxmlformats.org/officeDocument/2006/relationships/image" Target="../media/image103.wmf"/><Relationship Id="rId15" Type="http://schemas.openxmlformats.org/officeDocument/2006/relationships/oleObject" Target="../embeddings/oleObject100.bin"/><Relationship Id="rId14" Type="http://schemas.openxmlformats.org/officeDocument/2006/relationships/oleObject" Target="../embeddings/oleObject99.bin"/><Relationship Id="rId13" Type="http://schemas.openxmlformats.org/officeDocument/2006/relationships/image" Target="../media/image54.wmf"/><Relationship Id="rId12" Type="http://schemas.openxmlformats.org/officeDocument/2006/relationships/oleObject" Target="../embeddings/oleObject98.bin"/><Relationship Id="rId11" Type="http://schemas.openxmlformats.org/officeDocument/2006/relationships/image" Target="../media/image102.GIF"/><Relationship Id="rId10" Type="http://schemas.openxmlformats.org/officeDocument/2006/relationships/image" Target="../media/image101.wmf"/><Relationship Id="rId1" Type="http://schemas.openxmlformats.org/officeDocument/2006/relationships/oleObject" Target="../embeddings/oleObject93.bin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2.bin"/><Relationship Id="rId8" Type="http://schemas.openxmlformats.org/officeDocument/2006/relationships/image" Target="../media/image109.wmf"/><Relationship Id="rId7" Type="http://schemas.openxmlformats.org/officeDocument/2006/relationships/oleObject" Target="../embeddings/oleObject111.bin"/><Relationship Id="rId6" Type="http://schemas.openxmlformats.org/officeDocument/2006/relationships/image" Target="../media/image97.wmf"/><Relationship Id="rId5" Type="http://schemas.openxmlformats.org/officeDocument/2006/relationships/oleObject" Target="../embeddings/oleObject110.bin"/><Relationship Id="rId4" Type="http://schemas.openxmlformats.org/officeDocument/2006/relationships/image" Target="../media/image54.wmf"/><Relationship Id="rId3" Type="http://schemas.openxmlformats.org/officeDocument/2006/relationships/oleObject" Target="../embeddings/oleObject109.bin"/><Relationship Id="rId22" Type="http://schemas.openxmlformats.org/officeDocument/2006/relationships/vmlDrawing" Target="../drawings/vmlDrawing14.vml"/><Relationship Id="rId21" Type="http://schemas.openxmlformats.org/officeDocument/2006/relationships/slideLayout" Target="../slideLayouts/slideLayout7.xml"/><Relationship Id="rId20" Type="http://schemas.openxmlformats.org/officeDocument/2006/relationships/image" Target="../media/image115.wmf"/><Relationship Id="rId2" Type="http://schemas.openxmlformats.org/officeDocument/2006/relationships/image" Target="../media/image103.wmf"/><Relationship Id="rId19" Type="http://schemas.openxmlformats.org/officeDocument/2006/relationships/oleObject" Target="../embeddings/oleObject117.bin"/><Relationship Id="rId18" Type="http://schemas.openxmlformats.org/officeDocument/2006/relationships/image" Target="../media/image114.wmf"/><Relationship Id="rId17" Type="http://schemas.openxmlformats.org/officeDocument/2006/relationships/oleObject" Target="../embeddings/oleObject116.bin"/><Relationship Id="rId16" Type="http://schemas.openxmlformats.org/officeDocument/2006/relationships/image" Target="../media/image113.wmf"/><Relationship Id="rId15" Type="http://schemas.openxmlformats.org/officeDocument/2006/relationships/oleObject" Target="../embeddings/oleObject115.bin"/><Relationship Id="rId14" Type="http://schemas.openxmlformats.org/officeDocument/2006/relationships/image" Target="../media/image112.wmf"/><Relationship Id="rId13" Type="http://schemas.openxmlformats.org/officeDocument/2006/relationships/oleObject" Target="../embeddings/oleObject114.bin"/><Relationship Id="rId12" Type="http://schemas.openxmlformats.org/officeDocument/2006/relationships/image" Target="../media/image111.wmf"/><Relationship Id="rId11" Type="http://schemas.openxmlformats.org/officeDocument/2006/relationships/oleObject" Target="../embeddings/oleObject113.bin"/><Relationship Id="rId10" Type="http://schemas.openxmlformats.org/officeDocument/2006/relationships/image" Target="../media/image110.wmf"/><Relationship Id="rId1" Type="http://schemas.openxmlformats.org/officeDocument/2006/relationships/oleObject" Target="../embeddings/oleObject108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22.bin"/><Relationship Id="rId8" Type="http://schemas.openxmlformats.org/officeDocument/2006/relationships/image" Target="../media/image119.wmf"/><Relationship Id="rId7" Type="http://schemas.openxmlformats.org/officeDocument/2006/relationships/oleObject" Target="../embeddings/oleObject121.bin"/><Relationship Id="rId6" Type="http://schemas.openxmlformats.org/officeDocument/2006/relationships/image" Target="../media/image118.wmf"/><Relationship Id="rId5" Type="http://schemas.openxmlformats.org/officeDocument/2006/relationships/oleObject" Target="../embeddings/oleObject120.bin"/><Relationship Id="rId4" Type="http://schemas.openxmlformats.org/officeDocument/2006/relationships/image" Target="../media/image117.wmf"/><Relationship Id="rId30" Type="http://schemas.openxmlformats.org/officeDocument/2006/relationships/vmlDrawing" Target="../drawings/vmlDrawing15.vml"/><Relationship Id="rId3" Type="http://schemas.openxmlformats.org/officeDocument/2006/relationships/oleObject" Target="../embeddings/oleObject119.bin"/><Relationship Id="rId29" Type="http://schemas.openxmlformats.org/officeDocument/2006/relationships/slideLayout" Target="../slideLayouts/slideLayout7.xml"/><Relationship Id="rId28" Type="http://schemas.openxmlformats.org/officeDocument/2006/relationships/image" Target="../media/image129.wmf"/><Relationship Id="rId27" Type="http://schemas.openxmlformats.org/officeDocument/2006/relationships/oleObject" Target="../embeddings/oleObject131.bin"/><Relationship Id="rId26" Type="http://schemas.openxmlformats.org/officeDocument/2006/relationships/image" Target="../media/image128.wmf"/><Relationship Id="rId25" Type="http://schemas.openxmlformats.org/officeDocument/2006/relationships/oleObject" Target="../embeddings/oleObject130.bin"/><Relationship Id="rId24" Type="http://schemas.openxmlformats.org/officeDocument/2006/relationships/image" Target="../media/image127.wmf"/><Relationship Id="rId23" Type="http://schemas.openxmlformats.org/officeDocument/2006/relationships/oleObject" Target="../embeddings/oleObject129.bin"/><Relationship Id="rId22" Type="http://schemas.openxmlformats.org/officeDocument/2006/relationships/image" Target="../media/image126.wmf"/><Relationship Id="rId21" Type="http://schemas.openxmlformats.org/officeDocument/2006/relationships/oleObject" Target="../embeddings/oleObject128.bin"/><Relationship Id="rId20" Type="http://schemas.openxmlformats.org/officeDocument/2006/relationships/image" Target="../media/image125.wmf"/><Relationship Id="rId2" Type="http://schemas.openxmlformats.org/officeDocument/2006/relationships/image" Target="../media/image116.wmf"/><Relationship Id="rId19" Type="http://schemas.openxmlformats.org/officeDocument/2006/relationships/oleObject" Target="../embeddings/oleObject127.bin"/><Relationship Id="rId18" Type="http://schemas.openxmlformats.org/officeDocument/2006/relationships/image" Target="../media/image124.wmf"/><Relationship Id="rId17" Type="http://schemas.openxmlformats.org/officeDocument/2006/relationships/oleObject" Target="../embeddings/oleObject126.bin"/><Relationship Id="rId16" Type="http://schemas.openxmlformats.org/officeDocument/2006/relationships/image" Target="../media/image123.wmf"/><Relationship Id="rId15" Type="http://schemas.openxmlformats.org/officeDocument/2006/relationships/oleObject" Target="../embeddings/oleObject125.bin"/><Relationship Id="rId14" Type="http://schemas.openxmlformats.org/officeDocument/2006/relationships/image" Target="../media/image122.wmf"/><Relationship Id="rId13" Type="http://schemas.openxmlformats.org/officeDocument/2006/relationships/oleObject" Target="../embeddings/oleObject124.bin"/><Relationship Id="rId12" Type="http://schemas.openxmlformats.org/officeDocument/2006/relationships/image" Target="../media/image121.wmf"/><Relationship Id="rId11" Type="http://schemas.openxmlformats.org/officeDocument/2006/relationships/oleObject" Target="../embeddings/oleObject123.bin"/><Relationship Id="rId10" Type="http://schemas.openxmlformats.org/officeDocument/2006/relationships/image" Target="../media/image120.wmf"/><Relationship Id="rId1" Type="http://schemas.openxmlformats.org/officeDocument/2006/relationships/oleObject" Target="../embeddings/oleObject11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6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32.wmf"/><Relationship Id="rId5" Type="http://schemas.openxmlformats.org/officeDocument/2006/relationships/oleObject" Target="../embeddings/oleObject134.bin"/><Relationship Id="rId4" Type="http://schemas.openxmlformats.org/officeDocument/2006/relationships/image" Target="../media/image131.wmf"/><Relationship Id="rId3" Type="http://schemas.openxmlformats.org/officeDocument/2006/relationships/oleObject" Target="../embeddings/oleObject133.bin"/><Relationship Id="rId2" Type="http://schemas.openxmlformats.org/officeDocument/2006/relationships/image" Target="../media/image130.wmf"/><Relationship Id="rId1" Type="http://schemas.openxmlformats.org/officeDocument/2006/relationships/oleObject" Target="../embeddings/oleObject132.bin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oleObject" Target="../embeddings/oleObject138.bin"/><Relationship Id="rId7" Type="http://schemas.openxmlformats.org/officeDocument/2006/relationships/image" Target="../media/image135.wmf"/><Relationship Id="rId6" Type="http://schemas.openxmlformats.org/officeDocument/2006/relationships/oleObject" Target="../embeddings/oleObject137.bin"/><Relationship Id="rId5" Type="http://schemas.openxmlformats.org/officeDocument/2006/relationships/image" Target="../media/image134.wmf"/><Relationship Id="rId4" Type="http://schemas.openxmlformats.org/officeDocument/2006/relationships/oleObject" Target="../embeddings/oleObject136.bin"/><Relationship Id="rId3" Type="http://schemas.openxmlformats.org/officeDocument/2006/relationships/image" Target="../media/image133.wmf"/><Relationship Id="rId2" Type="http://schemas.openxmlformats.org/officeDocument/2006/relationships/oleObject" Target="../embeddings/oleObject135.bin"/><Relationship Id="rId13" Type="http://schemas.openxmlformats.org/officeDocument/2006/relationships/vmlDrawing" Target="../drawings/vmlDrawing17.vml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136.wmf"/><Relationship Id="rId10" Type="http://schemas.openxmlformats.org/officeDocument/2006/relationships/oleObject" Target="../embeddings/oleObject139.bin"/><Relationship Id="rId1" Type="http://schemas.openxmlformats.org/officeDocument/2006/relationships/image" Target="../media/image102.GIF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44.bin"/><Relationship Id="rId8" Type="http://schemas.openxmlformats.org/officeDocument/2006/relationships/image" Target="../media/image140.wmf"/><Relationship Id="rId7" Type="http://schemas.openxmlformats.org/officeDocument/2006/relationships/oleObject" Target="../embeddings/oleObject143.bin"/><Relationship Id="rId6" Type="http://schemas.openxmlformats.org/officeDocument/2006/relationships/image" Target="../media/image139.wmf"/><Relationship Id="rId5" Type="http://schemas.openxmlformats.org/officeDocument/2006/relationships/oleObject" Target="../embeddings/oleObject142.bin"/><Relationship Id="rId4" Type="http://schemas.openxmlformats.org/officeDocument/2006/relationships/image" Target="../media/image138.wmf"/><Relationship Id="rId3" Type="http://schemas.openxmlformats.org/officeDocument/2006/relationships/oleObject" Target="../embeddings/oleObject141.bin"/><Relationship Id="rId2" Type="http://schemas.openxmlformats.org/officeDocument/2006/relationships/image" Target="../media/image137.wmf"/><Relationship Id="rId12" Type="http://schemas.openxmlformats.org/officeDocument/2006/relationships/vmlDrawing" Target="../drawings/vmlDrawing18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141.wmf"/><Relationship Id="rId1" Type="http://schemas.openxmlformats.org/officeDocument/2006/relationships/oleObject" Target="../embeddings/oleObject140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1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5.wmf"/><Relationship Id="rId8" Type="http://schemas.openxmlformats.org/officeDocument/2006/relationships/oleObject" Target="../embeddings/oleObject148.bin"/><Relationship Id="rId7" Type="http://schemas.openxmlformats.org/officeDocument/2006/relationships/image" Target="../media/image144.wmf"/><Relationship Id="rId6" Type="http://schemas.openxmlformats.org/officeDocument/2006/relationships/oleObject" Target="../embeddings/oleObject147.bin"/><Relationship Id="rId5" Type="http://schemas.openxmlformats.org/officeDocument/2006/relationships/image" Target="../media/image143.wmf"/><Relationship Id="rId4" Type="http://schemas.openxmlformats.org/officeDocument/2006/relationships/oleObject" Target="../embeddings/oleObject146.bin"/><Relationship Id="rId3" Type="http://schemas.openxmlformats.org/officeDocument/2006/relationships/image" Target="../media/image142.wmf"/><Relationship Id="rId2" Type="http://schemas.openxmlformats.org/officeDocument/2006/relationships/oleObject" Target="../embeddings/oleObject145.bin"/><Relationship Id="rId11" Type="http://schemas.openxmlformats.org/officeDocument/2006/relationships/vmlDrawing" Target="../drawings/vmlDrawing19.v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image" Target="../media/image15.w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1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12.wmf"/><Relationship Id="rId11" Type="http://schemas.openxmlformats.org/officeDocument/2006/relationships/vmlDrawing" Target="../drawings/vmlDrawing2.vml"/><Relationship Id="rId10" Type="http://schemas.openxmlformats.org/officeDocument/2006/relationships/slideLayout" Target="../slideLayouts/slideLayout7.xml"/><Relationship Id="rId1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image" Target="../media/image19.wmf"/><Relationship Id="rId7" Type="http://schemas.openxmlformats.org/officeDocument/2006/relationships/oleObject" Target="../embeddings/oleObject11.bin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16.wmf"/><Relationship Id="rId15" Type="http://schemas.openxmlformats.org/officeDocument/2006/relationships/vmlDrawing" Target="../drawings/vmlDrawing3.vml"/><Relationship Id="rId14" Type="http://schemas.openxmlformats.org/officeDocument/2006/relationships/slideLayout" Target="../slideLayouts/slideLayout7.xml"/><Relationship Id="rId13" Type="http://schemas.openxmlformats.org/officeDocument/2006/relationships/image" Target="../media/image21.wmf"/><Relationship Id="rId12" Type="http://schemas.openxmlformats.org/officeDocument/2006/relationships/oleObject" Target="../embeddings/oleObject13.bin"/><Relationship Id="rId11" Type="http://schemas.openxmlformats.org/officeDocument/2006/relationships/image" Target="../media/image20.wmf"/><Relationship Id="rId10" Type="http://schemas.openxmlformats.org/officeDocument/2006/relationships/oleObject" Target="../embeddings/oleObject12.bin"/><Relationship Id="rId1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8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17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15.bin"/><Relationship Id="rId2" Type="http://schemas.openxmlformats.org/officeDocument/2006/relationships/image" Target="../media/image22.wmf"/><Relationship Id="rId19" Type="http://schemas.openxmlformats.org/officeDocument/2006/relationships/vmlDrawing" Target="../drawings/vmlDrawing4.vml"/><Relationship Id="rId18" Type="http://schemas.openxmlformats.org/officeDocument/2006/relationships/slideLayout" Target="../slideLayouts/slideLayout7.xml"/><Relationship Id="rId17" Type="http://schemas.openxmlformats.org/officeDocument/2006/relationships/image" Target="../media/image8.png"/><Relationship Id="rId16" Type="http://schemas.openxmlformats.org/officeDocument/2006/relationships/image" Target="../media/image29.wmf"/><Relationship Id="rId15" Type="http://schemas.openxmlformats.org/officeDocument/2006/relationships/oleObject" Target="../embeddings/oleObject21.bin"/><Relationship Id="rId14" Type="http://schemas.openxmlformats.org/officeDocument/2006/relationships/image" Target="../media/image28.wmf"/><Relationship Id="rId13" Type="http://schemas.openxmlformats.org/officeDocument/2006/relationships/oleObject" Target="../embeddings/oleObject20.bin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19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6.bin"/><Relationship Id="rId8" Type="http://schemas.openxmlformats.org/officeDocument/2006/relationships/image" Target="../media/image33.wmf"/><Relationship Id="rId7" Type="http://schemas.openxmlformats.org/officeDocument/2006/relationships/oleObject" Target="../embeddings/oleObject25.bin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1.w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30.wmf"/><Relationship Id="rId12" Type="http://schemas.openxmlformats.org/officeDocument/2006/relationships/vmlDrawing" Target="../drawings/vmlDrawing5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34.wmf"/><Relationship Id="rId1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6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37.wmf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28.bin"/><Relationship Id="rId3" Type="http://schemas.openxmlformats.org/officeDocument/2006/relationships/image" Target="../media/image35.wmf"/><Relationship Id="rId2" Type="http://schemas.openxmlformats.org/officeDocument/2006/relationships/oleObject" Target="../embeddings/oleObject27.bin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41.wmf"/><Relationship Id="rId8" Type="http://schemas.openxmlformats.org/officeDocument/2006/relationships/oleObject" Target="../embeddings/oleObject33.bin"/><Relationship Id="rId7" Type="http://schemas.openxmlformats.org/officeDocument/2006/relationships/image" Target="../media/image40.wmf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1.bin"/><Relationship Id="rId3" Type="http://schemas.openxmlformats.org/officeDocument/2006/relationships/image" Target="../media/image38.wmf"/><Relationship Id="rId21" Type="http://schemas.openxmlformats.org/officeDocument/2006/relationships/vmlDrawing" Target="../drawings/vmlDrawing7.vml"/><Relationship Id="rId20" Type="http://schemas.openxmlformats.org/officeDocument/2006/relationships/slideLayout" Target="../slideLayouts/slideLayout7.xml"/><Relationship Id="rId2" Type="http://schemas.openxmlformats.org/officeDocument/2006/relationships/oleObject" Target="../embeddings/oleObject30.bin"/><Relationship Id="rId19" Type="http://schemas.openxmlformats.org/officeDocument/2006/relationships/image" Target="../media/image46.wmf"/><Relationship Id="rId18" Type="http://schemas.openxmlformats.org/officeDocument/2006/relationships/oleObject" Target="../embeddings/oleObject38.bin"/><Relationship Id="rId17" Type="http://schemas.openxmlformats.org/officeDocument/2006/relationships/image" Target="../media/image45.wmf"/><Relationship Id="rId16" Type="http://schemas.openxmlformats.org/officeDocument/2006/relationships/oleObject" Target="../embeddings/oleObject37.bin"/><Relationship Id="rId15" Type="http://schemas.openxmlformats.org/officeDocument/2006/relationships/image" Target="../media/image44.wmf"/><Relationship Id="rId14" Type="http://schemas.openxmlformats.org/officeDocument/2006/relationships/oleObject" Target="../embeddings/oleObject36.bin"/><Relationship Id="rId13" Type="http://schemas.openxmlformats.org/officeDocument/2006/relationships/image" Target="../media/image43.wmf"/><Relationship Id="rId12" Type="http://schemas.openxmlformats.org/officeDocument/2006/relationships/oleObject" Target="../embeddings/oleObject35.bin"/><Relationship Id="rId11" Type="http://schemas.openxmlformats.org/officeDocument/2006/relationships/image" Target="../media/image42.wmf"/><Relationship Id="rId10" Type="http://schemas.openxmlformats.org/officeDocument/2006/relationships/oleObject" Target="../embeddings/oleObject34.bin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3.bin"/><Relationship Id="rId8" Type="http://schemas.openxmlformats.org/officeDocument/2006/relationships/image" Target="../media/image50.wmf"/><Relationship Id="rId7" Type="http://schemas.openxmlformats.org/officeDocument/2006/relationships/oleObject" Target="../embeddings/oleObject42.bin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8.wmf"/><Relationship Id="rId3" Type="http://schemas.openxmlformats.org/officeDocument/2006/relationships/oleObject" Target="../embeddings/oleObject40.bin"/><Relationship Id="rId2" Type="http://schemas.openxmlformats.org/officeDocument/2006/relationships/image" Target="../media/image47.wmf"/><Relationship Id="rId17" Type="http://schemas.openxmlformats.org/officeDocument/2006/relationships/vmlDrawing" Target="../drawings/vmlDrawing8.vml"/><Relationship Id="rId16" Type="http://schemas.openxmlformats.org/officeDocument/2006/relationships/slideLayout" Target="../slideLayouts/slideLayout7.xml"/><Relationship Id="rId15" Type="http://schemas.openxmlformats.org/officeDocument/2006/relationships/oleObject" Target="../embeddings/oleObject46.bin"/><Relationship Id="rId14" Type="http://schemas.openxmlformats.org/officeDocument/2006/relationships/image" Target="../media/image53.wmf"/><Relationship Id="rId13" Type="http://schemas.openxmlformats.org/officeDocument/2006/relationships/oleObject" Target="../embeddings/oleObject45.bin"/><Relationship Id="rId12" Type="http://schemas.openxmlformats.org/officeDocument/2006/relationships/image" Target="../media/image52.wmf"/><Relationship Id="rId11" Type="http://schemas.openxmlformats.org/officeDocument/2006/relationships/oleObject" Target="../embeddings/oleObject44.bin"/><Relationship Id="rId10" Type="http://schemas.openxmlformats.org/officeDocument/2006/relationships/image" Target="../media/image51.wmf"/><Relationship Id="rId1" Type="http://schemas.openxmlformats.org/officeDocument/2006/relationships/oleObject" Target="../embeddings/oleObject3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19554" name="矩形 919553"/>
          <p:cNvSpPr/>
          <p:nvPr/>
        </p:nvSpPr>
        <p:spPr>
          <a:xfrm>
            <a:off x="539750" y="1341438"/>
            <a:ext cx="7704138" cy="8636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br>
              <a:rPr lang="en-US" altLang="zh-CN" sz="3600" b="0" dirty="0">
                <a:latin typeface="华文行楷" pitchFamily="2" charset="-122"/>
                <a:ea typeface="华文行楷" pitchFamily="2" charset="-122"/>
              </a:rPr>
            </a:br>
            <a:endParaRPr lang="en-US" altLang="zh-CN" sz="3600" b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19555" name="矩形 919554"/>
          <p:cNvSpPr/>
          <p:nvPr/>
        </p:nvSpPr>
        <p:spPr>
          <a:xfrm>
            <a:off x="3213100" y="301625"/>
            <a:ext cx="2009775" cy="8239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0"/>
              </a:spcBef>
            </a:pPr>
            <a:r>
              <a:rPr lang="zh-CN" altLang="en-US" sz="4800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第五章</a:t>
            </a:r>
            <a:endParaRPr lang="zh-CN" altLang="en-US" sz="4800" dirty="0">
              <a:solidFill>
                <a:schemeClr val="tx1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919556" name="矩形 919555"/>
          <p:cNvSpPr/>
          <p:nvPr/>
        </p:nvSpPr>
        <p:spPr>
          <a:xfrm>
            <a:off x="2195513" y="1052513"/>
            <a:ext cx="5688012" cy="823912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0"/>
              </a:spcBef>
            </a:pPr>
            <a:r>
              <a:rPr lang="zh-CN" altLang="en-US" sz="4800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相似矩阵及二次型</a:t>
            </a:r>
            <a:r>
              <a:rPr lang="zh-CN" altLang="en-US" sz="36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 </a:t>
            </a:r>
            <a:endParaRPr lang="zh-CN" altLang="en-US" sz="3600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919557" name="矩形 919556"/>
          <p:cNvSpPr/>
          <p:nvPr/>
        </p:nvSpPr>
        <p:spPr>
          <a:xfrm>
            <a:off x="1547813" y="3860800"/>
            <a:ext cx="40925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0"/>
              </a:spcBef>
            </a:pPr>
            <a:r>
              <a:rPr lang="zh-CN" altLang="en-US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§</a:t>
            </a:r>
            <a:r>
              <a:rPr lang="en-US" altLang="zh-CN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5.4   </a:t>
            </a:r>
            <a:r>
              <a:rPr lang="zh-CN" altLang="en-US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</a:rPr>
              <a:t>对称矩阵的对角化</a:t>
            </a:r>
            <a:endParaRPr lang="zh-CN" altLang="en-US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919558" name="矩形 919557"/>
          <p:cNvSpPr/>
          <p:nvPr/>
        </p:nvSpPr>
        <p:spPr>
          <a:xfrm>
            <a:off x="1547813" y="3041650"/>
            <a:ext cx="2670175" cy="733425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§</a:t>
            </a:r>
            <a:r>
              <a:rPr lang="en-US" altLang="zh-CN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5.3   </a:t>
            </a:r>
            <a:r>
              <a:rPr lang="zh-CN" altLang="en-US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</a:rPr>
              <a:t>相似矩阵</a:t>
            </a:r>
            <a:endParaRPr lang="zh-CN" altLang="en-US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919559" name="矩形 919558"/>
          <p:cNvSpPr/>
          <p:nvPr/>
        </p:nvSpPr>
        <p:spPr>
          <a:xfrm>
            <a:off x="1547813" y="2373313"/>
            <a:ext cx="5159375" cy="733425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§</a:t>
            </a:r>
            <a:r>
              <a:rPr lang="en-US" altLang="zh-CN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5.2   </a:t>
            </a:r>
            <a:r>
              <a:rPr lang="zh-CN" altLang="en-US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</a:rPr>
              <a:t>方阵的特征值与特征向量</a:t>
            </a:r>
            <a:endParaRPr lang="zh-CN" altLang="en-US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919560" name="矩形 919559"/>
          <p:cNvSpPr/>
          <p:nvPr/>
        </p:nvSpPr>
        <p:spPr>
          <a:xfrm>
            <a:off x="1547813" y="1866900"/>
            <a:ext cx="55149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0"/>
              </a:spcBef>
            </a:pPr>
            <a:r>
              <a:rPr lang="zh-CN" altLang="en-US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§</a:t>
            </a:r>
            <a:r>
              <a:rPr lang="en-US" altLang="zh-CN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5.1   </a:t>
            </a:r>
            <a:r>
              <a:rPr lang="zh-CN" altLang="en-US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</a:rPr>
              <a:t>向量的内积、长度及正交性</a:t>
            </a:r>
            <a:endParaRPr lang="zh-CN" altLang="en-US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919561" name="矩形 919560"/>
          <p:cNvSpPr/>
          <p:nvPr/>
        </p:nvSpPr>
        <p:spPr>
          <a:xfrm>
            <a:off x="1547813" y="4508500"/>
            <a:ext cx="40925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0"/>
              </a:spcBef>
            </a:pPr>
            <a:r>
              <a:rPr lang="zh-CN" altLang="en-US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§</a:t>
            </a:r>
            <a:r>
              <a:rPr lang="en-US" altLang="zh-CN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5.5   </a:t>
            </a:r>
            <a:r>
              <a:rPr lang="zh-CN" altLang="en-US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</a:rPr>
              <a:t>二次型及其标准形</a:t>
            </a:r>
            <a:endParaRPr lang="zh-CN" altLang="en-US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919562" name="直接连接符 919561"/>
          <p:cNvSpPr/>
          <p:nvPr/>
        </p:nvSpPr>
        <p:spPr>
          <a:xfrm>
            <a:off x="611188" y="1052513"/>
            <a:ext cx="7561262" cy="0"/>
          </a:xfrm>
          <a:prstGeom prst="line">
            <a:avLst/>
          </a:prstGeom>
          <a:ln w="38100" cap="flat" cmpd="dbl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19563" name="矩形 919562"/>
          <p:cNvSpPr/>
          <p:nvPr/>
        </p:nvSpPr>
        <p:spPr>
          <a:xfrm>
            <a:off x="1549400" y="5229225"/>
            <a:ext cx="55149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0"/>
              </a:spcBef>
            </a:pPr>
            <a:r>
              <a:rPr lang="zh-CN" altLang="en-US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§</a:t>
            </a:r>
            <a:r>
              <a:rPr lang="en-US" altLang="zh-CN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5.6   </a:t>
            </a:r>
            <a:r>
              <a:rPr lang="zh-CN" altLang="en-US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</a:rPr>
              <a:t>用配方法化二次型成标准形</a:t>
            </a:r>
            <a:endParaRPr lang="zh-CN" altLang="en-US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919564" name="矩形 919563"/>
          <p:cNvSpPr/>
          <p:nvPr/>
        </p:nvSpPr>
        <p:spPr>
          <a:xfrm>
            <a:off x="1549400" y="5876925"/>
            <a:ext cx="30257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0"/>
              </a:spcBef>
            </a:pPr>
            <a:r>
              <a:rPr lang="zh-CN" altLang="en-US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§</a:t>
            </a:r>
            <a:r>
              <a:rPr lang="en-US" altLang="zh-CN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5.7   </a:t>
            </a:r>
            <a:r>
              <a:rPr lang="zh-CN" altLang="en-US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</a:rPr>
              <a:t>正定二次型</a:t>
            </a:r>
            <a:endParaRPr lang="zh-CN" altLang="en-US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pic>
        <p:nvPicPr>
          <p:cNvPr id="919565" name="图片 919564" descr="e2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613" y="1963738"/>
            <a:ext cx="385762" cy="3857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928770" name="组合 928769"/>
          <p:cNvGrpSpPr/>
          <p:nvPr/>
        </p:nvGrpSpPr>
        <p:grpSpPr>
          <a:xfrm>
            <a:off x="250825" y="317500"/>
            <a:ext cx="1008063" cy="935038"/>
            <a:chOff x="3742" y="1888"/>
            <a:chExt cx="635" cy="589"/>
          </a:xfrm>
        </p:grpSpPr>
        <p:grpSp>
          <p:nvGrpSpPr>
            <p:cNvPr id="928771" name="组合 928770"/>
            <p:cNvGrpSpPr/>
            <p:nvPr/>
          </p:nvGrpSpPr>
          <p:grpSpPr>
            <a:xfrm>
              <a:off x="3742" y="1888"/>
              <a:ext cx="635" cy="589"/>
              <a:chOff x="432" y="1197"/>
              <a:chExt cx="672" cy="672"/>
            </a:xfrm>
          </p:grpSpPr>
          <p:sp>
            <p:nvSpPr>
              <p:cNvPr id="928772" name="任意多边形 928771"/>
              <p:cNvSpPr/>
              <p:nvPr/>
            </p:nvSpPr>
            <p:spPr>
              <a:xfrm>
                <a:off x="432" y="1197"/>
                <a:ext cx="672" cy="672"/>
              </a:xfrm>
              <a:custGeom>
                <a:avLst/>
                <a:gdLst/>
                <a:ahLst/>
                <a:cxnLst/>
                <a:pathLst>
                  <a:path w="672" h="672">
                    <a:moveTo>
                      <a:pt x="0" y="0"/>
                    </a:moveTo>
                    <a:lnTo>
                      <a:pt x="0" y="672"/>
                    </a:lnTo>
                    <a:lnTo>
                      <a:pt x="672" y="672"/>
                    </a:lnTo>
                    <a:lnTo>
                      <a:pt x="672" y="96"/>
                    </a:lnTo>
                    <a:lnTo>
                      <a:pt x="52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99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8773" name="矩形 928772"/>
              <p:cNvSpPr/>
              <p:nvPr/>
            </p:nvSpPr>
            <p:spPr>
              <a:xfrm rot="-10805065">
                <a:off x="480" y="1439"/>
                <a:ext cx="576" cy="384"/>
              </a:xfrm>
              <a:prstGeom prst="rect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8774" name="矩形 928773"/>
              <p:cNvSpPr/>
              <p:nvPr/>
            </p:nvSpPr>
            <p:spPr>
              <a:xfrm rot="-10805065">
                <a:off x="623" y="1200"/>
                <a:ext cx="288" cy="192"/>
              </a:xfrm>
              <a:prstGeom prst="rect">
                <a:avLst/>
              </a:prstGeom>
              <a:solidFill>
                <a:schemeClr val="folHlink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8775" name="矩形 928774"/>
              <p:cNvSpPr/>
              <p:nvPr/>
            </p:nvSpPr>
            <p:spPr>
              <a:xfrm rot="-10805065">
                <a:off x="815" y="1199"/>
                <a:ext cx="96" cy="192"/>
              </a:xfrm>
              <a:prstGeom prst="rect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928776" name="文本框 928775"/>
            <p:cNvSpPr txBox="1"/>
            <p:nvPr/>
          </p:nvSpPr>
          <p:spPr>
            <a:xfrm>
              <a:off x="3781" y="2115"/>
              <a:ext cx="5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例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2</a:t>
              </a:r>
              <a:endParaRPr lang="en-US" altLang="zh-CN" sz="80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928777" name="文本框 928776"/>
          <p:cNvSpPr txBox="1"/>
          <p:nvPr/>
        </p:nvSpPr>
        <p:spPr>
          <a:xfrm>
            <a:off x="1403350" y="661988"/>
            <a:ext cx="6191250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 algn="ctr">
              <a:spcBef>
                <a:spcPct val="50000"/>
              </a:spcBef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例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的一般化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也称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正交基的扩张定理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28778" name="组合 928777"/>
          <p:cNvGrpSpPr/>
          <p:nvPr/>
        </p:nvGrpSpPr>
        <p:grpSpPr>
          <a:xfrm>
            <a:off x="249238" y="1109663"/>
            <a:ext cx="8642350" cy="2016125"/>
            <a:chOff x="158" y="845"/>
            <a:chExt cx="5444" cy="1270"/>
          </a:xfrm>
        </p:grpSpPr>
        <p:sp>
          <p:nvSpPr>
            <p:cNvPr id="928779" name="文本框 928778"/>
            <p:cNvSpPr txBox="1"/>
            <p:nvPr/>
          </p:nvSpPr>
          <p:spPr>
            <a:xfrm>
              <a:off x="158" y="845"/>
              <a:ext cx="5444" cy="1270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       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设                      是       中的一个正交向量组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          ,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证明必可找到         个向量                       使                       构成       的正交基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8780" name="对象 928779"/>
            <p:cNvGraphicFramePr/>
            <p:nvPr/>
          </p:nvGraphicFramePr>
          <p:xfrm>
            <a:off x="949" y="981"/>
            <a:ext cx="1160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0" name="" r:id="rId1" imgW="1841500" imgH="419100" progId="Equation.3">
                    <p:embed/>
                  </p:oleObj>
                </mc:Choice>
                <mc:Fallback>
                  <p:oleObj name="" r:id="rId1" imgW="1841500" imgH="419100" progId="Equation.3">
                    <p:embed/>
                    <p:pic>
                      <p:nvPicPr>
                        <p:cNvPr id="0" name="图片 3109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949" y="981"/>
                          <a:ext cx="1160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8781" name="对象 928780"/>
            <p:cNvGraphicFramePr/>
            <p:nvPr/>
          </p:nvGraphicFramePr>
          <p:xfrm>
            <a:off x="2357" y="935"/>
            <a:ext cx="296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" r:id="rId3" imgW="469900" imgH="431800" progId="Equation.3">
                    <p:embed/>
                  </p:oleObj>
                </mc:Choice>
                <mc:Fallback>
                  <p:oleObj name="" r:id="rId3" imgW="469900" imgH="431800" progId="Equation.3">
                    <p:embed/>
                    <p:pic>
                      <p:nvPicPr>
                        <p:cNvPr id="0" name="图片 311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57" y="935"/>
                          <a:ext cx="296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8782" name="对象 928781"/>
            <p:cNvGraphicFramePr/>
            <p:nvPr/>
          </p:nvGraphicFramePr>
          <p:xfrm>
            <a:off x="4830" y="1034"/>
            <a:ext cx="48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2" name="" r:id="rId5" imgW="774065" imgH="241300" progId="Equation.3">
                    <p:embed/>
                  </p:oleObj>
                </mc:Choice>
                <mc:Fallback>
                  <p:oleObj name="" r:id="rId5" imgW="774065" imgH="241300" progId="Equation.3">
                    <p:embed/>
                    <p:pic>
                      <p:nvPicPr>
                        <p:cNvPr id="0" name="图片 311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830" y="1034"/>
                          <a:ext cx="488" cy="1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8783" name="对象 928782"/>
            <p:cNvGraphicFramePr/>
            <p:nvPr/>
          </p:nvGraphicFramePr>
          <p:xfrm>
            <a:off x="1610" y="1434"/>
            <a:ext cx="464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3" name="" r:id="rId7" imgW="735965" imgH="241300" progId="Equation.3">
                    <p:embed/>
                  </p:oleObj>
                </mc:Choice>
                <mc:Fallback>
                  <p:oleObj name="" r:id="rId7" imgW="735965" imgH="241300" progId="Equation.3">
                    <p:embed/>
                    <p:pic>
                      <p:nvPicPr>
                        <p:cNvPr id="0" name="图片 3112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610" y="1434"/>
                          <a:ext cx="464" cy="1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8784" name="对象 928783"/>
            <p:cNvGraphicFramePr/>
            <p:nvPr/>
          </p:nvGraphicFramePr>
          <p:xfrm>
            <a:off x="2777" y="1389"/>
            <a:ext cx="1056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1" name="" r:id="rId9" imgW="1675765" imgH="431800" progId="Equation.3">
                    <p:embed/>
                  </p:oleObj>
                </mc:Choice>
                <mc:Fallback>
                  <p:oleObj name="" r:id="rId9" imgW="1675765" imgH="431800" progId="Equation.3">
                    <p:embed/>
                    <p:pic>
                      <p:nvPicPr>
                        <p:cNvPr id="0" name="图片 3110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777" y="1389"/>
                          <a:ext cx="1056" cy="2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8785" name="对象 928784"/>
            <p:cNvGraphicFramePr/>
            <p:nvPr/>
          </p:nvGraphicFramePr>
          <p:xfrm>
            <a:off x="4286" y="1389"/>
            <a:ext cx="1176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11" imgW="1866265" imgH="431800" progId="Equation.3">
                    <p:embed/>
                  </p:oleObj>
                </mc:Choice>
                <mc:Fallback>
                  <p:oleObj name="" r:id="rId11" imgW="1866265" imgH="431800" progId="Equation.3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286" y="1389"/>
                          <a:ext cx="1176" cy="2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8786" name="对象 928785"/>
            <p:cNvGraphicFramePr/>
            <p:nvPr/>
          </p:nvGraphicFramePr>
          <p:xfrm>
            <a:off x="724" y="1760"/>
            <a:ext cx="296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13" imgW="469900" imgH="431800" progId="Equation.3">
                    <p:embed/>
                  </p:oleObj>
                </mc:Choice>
                <mc:Fallback>
                  <p:oleObj name="" r:id="rId13" imgW="469900" imgH="431800" progId="Equation.3">
                    <p:embed/>
                    <p:pic>
                      <p:nvPicPr>
                        <p:cNvPr id="0" name="图片 3078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724" y="1760"/>
                          <a:ext cx="296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8787" name="组合 928786"/>
          <p:cNvGrpSpPr/>
          <p:nvPr/>
        </p:nvGrpSpPr>
        <p:grpSpPr>
          <a:xfrm>
            <a:off x="322263" y="3197225"/>
            <a:ext cx="8713787" cy="1081088"/>
            <a:chOff x="158" y="1933"/>
            <a:chExt cx="5489" cy="681"/>
          </a:xfrm>
        </p:grpSpPr>
        <p:sp>
          <p:nvSpPr>
            <p:cNvPr id="928788" name="文本框 928787"/>
            <p:cNvSpPr txBox="1"/>
            <p:nvPr/>
          </p:nvSpPr>
          <p:spPr>
            <a:xfrm>
              <a:off x="158" y="2287"/>
              <a:ext cx="953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都正交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928789" name="组合 928788"/>
            <p:cNvGrpSpPr/>
            <p:nvPr/>
          </p:nvGrpSpPr>
          <p:grpSpPr>
            <a:xfrm>
              <a:off x="567" y="1933"/>
              <a:ext cx="5080" cy="327"/>
              <a:chOff x="567" y="1933"/>
              <a:chExt cx="5080" cy="327"/>
            </a:xfrm>
          </p:grpSpPr>
          <p:sp>
            <p:nvSpPr>
              <p:cNvPr id="928790" name="文本框 928789"/>
              <p:cNvSpPr txBox="1"/>
              <p:nvPr/>
            </p:nvSpPr>
            <p:spPr>
              <a:xfrm>
                <a:off x="567" y="1933"/>
                <a:ext cx="4445" cy="327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lIns="90000" tIns="46800" rIns="90000" bIns="4680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dirty="0">
                    <a:solidFill>
                      <a:srgbClr val="0000FF"/>
                    </a:solidFill>
                    <a:effectLst>
                      <a:outerShdw blurRad="38100" dist="38100" dir="2700000">
                        <a:srgbClr val="000000"/>
                      </a:outerShdw>
                    </a:effectLst>
                    <a:latin typeface="Times New Roman" panose="02020603050405020304" pitchFamily="18" charset="0"/>
                  </a:rPr>
                  <a:t>证</a:t>
                </a: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只需证必可找到                使          与         </a:t>
                </a:r>
                <a:endPara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928791" name="对象 928790"/>
              <p:cNvGraphicFramePr/>
              <p:nvPr/>
            </p:nvGraphicFramePr>
            <p:xfrm>
              <a:off x="2549" y="1954"/>
              <a:ext cx="800" cy="2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2" name="" r:id="rId15" imgW="1269365" imgH="419100" progId="Equation.3">
                      <p:embed/>
                    </p:oleObj>
                  </mc:Choice>
                  <mc:Fallback>
                    <p:oleObj name="" r:id="rId15" imgW="1269365" imgH="419100" progId="Equation.3">
                      <p:embed/>
                      <p:pic>
                        <p:nvPicPr>
                          <p:cNvPr id="0" name="图片 3081"/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2549" y="1954"/>
                            <a:ext cx="800" cy="26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8792" name="对象 928791"/>
              <p:cNvGraphicFramePr/>
              <p:nvPr/>
            </p:nvGraphicFramePr>
            <p:xfrm>
              <a:off x="3710" y="1941"/>
              <a:ext cx="440" cy="2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1" name="" r:id="rId17" imgW="698500" imgH="419100" progId="Equation.3">
                      <p:embed/>
                    </p:oleObj>
                  </mc:Choice>
                  <mc:Fallback>
                    <p:oleObj name="" r:id="rId17" imgW="698500" imgH="419100" progId="Equation.3">
                      <p:embed/>
                      <p:pic>
                        <p:nvPicPr>
                          <p:cNvPr id="0" name="图片 3080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3710" y="1941"/>
                            <a:ext cx="440" cy="26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8793" name="对象 928792"/>
              <p:cNvGraphicFramePr/>
              <p:nvPr/>
            </p:nvGraphicFramePr>
            <p:xfrm>
              <a:off x="4487" y="1962"/>
              <a:ext cx="1160" cy="2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3" name="" r:id="rId19" imgW="1841500" imgH="419100" progId="Equation.3">
                      <p:embed/>
                    </p:oleObj>
                  </mc:Choice>
                  <mc:Fallback>
                    <p:oleObj name="" r:id="rId19" imgW="1841500" imgH="419100" progId="Equation.3">
                      <p:embed/>
                      <p:pic>
                        <p:nvPicPr>
                          <p:cNvPr id="0" name="图片 3082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4487" y="1962"/>
                            <a:ext cx="1160" cy="2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928794" name="组合 928793"/>
          <p:cNvGrpSpPr/>
          <p:nvPr/>
        </p:nvGrpSpPr>
        <p:grpSpPr>
          <a:xfrm>
            <a:off x="1042988" y="3989388"/>
            <a:ext cx="2108200" cy="1714500"/>
            <a:chOff x="612" y="2432"/>
            <a:chExt cx="1328" cy="1080"/>
          </a:xfrm>
        </p:grpSpPr>
        <p:sp>
          <p:nvSpPr>
            <p:cNvPr id="928795" name="文本框 928794"/>
            <p:cNvSpPr txBox="1"/>
            <p:nvPr/>
          </p:nvSpPr>
          <p:spPr>
            <a:xfrm>
              <a:off x="612" y="2795"/>
              <a:ext cx="499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记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8796" name="对象 928795"/>
            <p:cNvGraphicFramePr/>
            <p:nvPr/>
          </p:nvGraphicFramePr>
          <p:xfrm>
            <a:off x="1020" y="2432"/>
            <a:ext cx="920" cy="1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20" imgW="1459865" imgH="1713865" progId="Equation.3">
                    <p:embed/>
                  </p:oleObj>
                </mc:Choice>
                <mc:Fallback>
                  <p:oleObj name="" r:id="rId20" imgW="1459865" imgH="1713865" progId="Equation.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1020" y="2432"/>
                          <a:ext cx="920" cy="10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8797" name="对象 928796"/>
          <p:cNvGraphicFramePr/>
          <p:nvPr/>
        </p:nvGraphicFramePr>
        <p:xfrm>
          <a:off x="3419475" y="4637088"/>
          <a:ext cx="1828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22" imgW="1828165" imgH="393700" progId="Equation.3">
                  <p:embed/>
                </p:oleObj>
              </mc:Choice>
              <mc:Fallback>
                <p:oleObj name="" r:id="rId22" imgW="1828165" imgH="393700" progId="Equation.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419475" y="4637088"/>
                        <a:ext cx="18288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8798" name="组合 928797"/>
          <p:cNvGrpSpPr/>
          <p:nvPr/>
        </p:nvGrpSpPr>
        <p:grpSpPr>
          <a:xfrm>
            <a:off x="5507038" y="4494213"/>
            <a:ext cx="3384550" cy="519112"/>
            <a:chOff x="3334" y="3612"/>
            <a:chExt cx="2132" cy="327"/>
          </a:xfrm>
        </p:grpSpPr>
        <p:graphicFrame>
          <p:nvGraphicFramePr>
            <p:cNvPr id="928799" name="对象 928798"/>
            <p:cNvGraphicFramePr/>
            <p:nvPr/>
          </p:nvGraphicFramePr>
          <p:xfrm>
            <a:off x="3334" y="3702"/>
            <a:ext cx="656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24" imgW="1040765" imgH="317500" progId="Equation.3">
                    <p:embed/>
                  </p:oleObj>
                </mc:Choice>
                <mc:Fallback>
                  <p:oleObj name="" r:id="rId24" imgW="1040765" imgH="317500" progId="Equation.3">
                    <p:embed/>
                    <p:pic>
                      <p:nvPicPr>
                        <p:cNvPr id="0" name="图片 3079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3334" y="3702"/>
                          <a:ext cx="656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8800" name="文本框 928799"/>
            <p:cNvSpPr txBox="1"/>
            <p:nvPr/>
          </p:nvSpPr>
          <p:spPr>
            <a:xfrm>
              <a:off x="3787" y="3612"/>
              <a:ext cx="1679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必有非零解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28801" name="组合 928800"/>
          <p:cNvGrpSpPr/>
          <p:nvPr/>
        </p:nvGrpSpPr>
        <p:grpSpPr>
          <a:xfrm>
            <a:off x="395288" y="5718175"/>
            <a:ext cx="4824412" cy="519113"/>
            <a:chOff x="295" y="3612"/>
            <a:chExt cx="3039" cy="327"/>
          </a:xfrm>
        </p:grpSpPr>
        <p:sp>
          <p:nvSpPr>
            <p:cNvPr id="928802" name="文本框 928801"/>
            <p:cNvSpPr txBox="1"/>
            <p:nvPr/>
          </p:nvSpPr>
          <p:spPr>
            <a:xfrm>
              <a:off x="295" y="3612"/>
              <a:ext cx="2630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其任一非零解即为所求的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8803" name="对象 928802"/>
            <p:cNvGraphicFramePr/>
            <p:nvPr/>
          </p:nvGraphicFramePr>
          <p:xfrm>
            <a:off x="2894" y="3657"/>
            <a:ext cx="440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26" imgW="698500" imgH="419100" progId="Equation.3">
                    <p:embed/>
                  </p:oleObj>
                </mc:Choice>
                <mc:Fallback>
                  <p:oleObj name="" r:id="rId26" imgW="698500" imgH="419100" progId="Equation.3">
                    <p:embed/>
                    <p:pic>
                      <p:nvPicPr>
                        <p:cNvPr id="0" name="图片 3083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2894" y="3657"/>
                          <a:ext cx="440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29794" name="矩形 929793"/>
          <p:cNvSpPr/>
          <p:nvPr/>
        </p:nvSpPr>
        <p:spPr>
          <a:xfrm>
            <a:off x="619125" y="533400"/>
            <a:ext cx="3736975" cy="519113"/>
          </a:xfrm>
          <a:prstGeom prst="rect">
            <a:avLst/>
          </a:prstGeom>
          <a:noFill/>
          <a:ln w="34925">
            <a:noFill/>
          </a:ln>
        </p:spPr>
        <p:txBody>
          <a:bodyPr wrap="none" lIns="90000" tIns="46800" rIns="90000" bIns="46800" anchor="t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五、施密特正交化过程</a:t>
            </a:r>
            <a:endParaRPr lang="zh-CN" altLang="en-US" dirty="0">
              <a:solidFill>
                <a:srgbClr val="008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929795" name="组合 929794"/>
          <p:cNvGrpSpPr/>
          <p:nvPr/>
        </p:nvGrpSpPr>
        <p:grpSpPr>
          <a:xfrm>
            <a:off x="393700" y="1111250"/>
            <a:ext cx="8642350" cy="3181350"/>
            <a:chOff x="158" y="478"/>
            <a:chExt cx="5444" cy="2004"/>
          </a:xfrm>
        </p:grpSpPr>
        <p:sp>
          <p:nvSpPr>
            <p:cNvPr id="929796" name="文本框 929795"/>
            <p:cNvSpPr txBox="1"/>
            <p:nvPr/>
          </p:nvSpPr>
          <p:spPr>
            <a:xfrm>
              <a:off x="158" y="478"/>
              <a:ext cx="5444" cy="866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       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设                       是一组线性无关的向量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它就是它生成的向量空间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9797" name="对象 929796"/>
            <p:cNvGraphicFramePr/>
            <p:nvPr/>
          </p:nvGraphicFramePr>
          <p:xfrm>
            <a:off x="930" y="607"/>
            <a:ext cx="1160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" r:id="rId1" imgW="1841500" imgH="419100" progId="Equation.3">
                    <p:embed/>
                  </p:oleObj>
                </mc:Choice>
                <mc:Fallback>
                  <p:oleObj name="" r:id="rId1" imgW="1841500" imgH="419100" progId="Equation.3">
                    <p:embed/>
                    <p:pic>
                      <p:nvPicPr>
                        <p:cNvPr id="0" name="图片 3103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930" y="607"/>
                          <a:ext cx="1160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9798" name="对象 929797"/>
            <p:cNvGraphicFramePr/>
            <p:nvPr/>
          </p:nvGraphicFramePr>
          <p:xfrm>
            <a:off x="1985" y="1398"/>
            <a:ext cx="1600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" r:id="rId3" imgW="2540000" imgH="419100" progId="Equation.3">
                    <p:embed/>
                  </p:oleObj>
                </mc:Choice>
                <mc:Fallback>
                  <p:oleObj name="" r:id="rId3" imgW="2540000" imgH="419100" progId="Equation.3">
                    <p:embed/>
                    <p:pic>
                      <p:nvPicPr>
                        <p:cNvPr id="0" name="图片 3102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985" y="1398"/>
                          <a:ext cx="1600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9799" name="文本框 929798"/>
            <p:cNvSpPr txBox="1"/>
            <p:nvPr/>
          </p:nvSpPr>
          <p:spPr>
            <a:xfrm>
              <a:off x="204" y="1616"/>
              <a:ext cx="5307" cy="866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的一个基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(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坐标系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),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如何在向量空间 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</a:rPr>
                <a:t>L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中建立正交的基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(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坐标系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)?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29800" name="组合 929799"/>
          <p:cNvGrpSpPr/>
          <p:nvPr/>
        </p:nvGrpSpPr>
        <p:grpSpPr>
          <a:xfrm>
            <a:off x="2770188" y="4348163"/>
            <a:ext cx="4016375" cy="866775"/>
            <a:chOff x="940" y="2737"/>
            <a:chExt cx="2530" cy="546"/>
          </a:xfrm>
        </p:grpSpPr>
        <p:grpSp>
          <p:nvGrpSpPr>
            <p:cNvPr id="929801" name="组合 929800"/>
            <p:cNvGrpSpPr/>
            <p:nvPr/>
          </p:nvGrpSpPr>
          <p:grpSpPr>
            <a:xfrm rot="-585919" flipH="1">
              <a:off x="940" y="2737"/>
              <a:ext cx="637" cy="546"/>
              <a:chOff x="4277" y="3219"/>
              <a:chExt cx="1148" cy="871"/>
            </a:xfrm>
          </p:grpSpPr>
          <p:sp>
            <p:nvSpPr>
              <p:cNvPr id="929802" name="任意多边形 929801"/>
              <p:cNvSpPr/>
              <p:nvPr/>
            </p:nvSpPr>
            <p:spPr>
              <a:xfrm>
                <a:off x="4360" y="3606"/>
                <a:ext cx="121" cy="144"/>
              </a:xfrm>
              <a:custGeom>
                <a:avLst/>
                <a:gdLst/>
                <a:ahLst/>
                <a:cxnLst/>
                <a:pathLst>
                  <a:path w="242" h="289">
                    <a:moveTo>
                      <a:pt x="0" y="207"/>
                    </a:moveTo>
                    <a:lnTo>
                      <a:pt x="61" y="289"/>
                    </a:lnTo>
                    <a:lnTo>
                      <a:pt x="242" y="56"/>
                    </a:lnTo>
                    <a:lnTo>
                      <a:pt x="195" y="0"/>
                    </a:lnTo>
                    <a:lnTo>
                      <a:pt x="193" y="1"/>
                    </a:lnTo>
                    <a:lnTo>
                      <a:pt x="186" y="3"/>
                    </a:lnTo>
                    <a:lnTo>
                      <a:pt x="175" y="8"/>
                    </a:lnTo>
                    <a:lnTo>
                      <a:pt x="163" y="13"/>
                    </a:lnTo>
                    <a:lnTo>
                      <a:pt x="148" y="21"/>
                    </a:lnTo>
                    <a:lnTo>
                      <a:pt x="130" y="31"/>
                    </a:lnTo>
                    <a:lnTo>
                      <a:pt x="112" y="42"/>
                    </a:lnTo>
                    <a:lnTo>
                      <a:pt x="92" y="55"/>
                    </a:lnTo>
                    <a:lnTo>
                      <a:pt x="74" y="69"/>
                    </a:lnTo>
                    <a:lnTo>
                      <a:pt x="57" y="85"/>
                    </a:lnTo>
                    <a:lnTo>
                      <a:pt x="39" y="102"/>
                    </a:lnTo>
                    <a:lnTo>
                      <a:pt x="25" y="120"/>
                    </a:lnTo>
                    <a:lnTo>
                      <a:pt x="14" y="140"/>
                    </a:lnTo>
                    <a:lnTo>
                      <a:pt x="5" y="161"/>
                    </a:lnTo>
                    <a:lnTo>
                      <a:pt x="0" y="184"/>
                    </a:lnTo>
                    <a:lnTo>
                      <a:pt x="0" y="20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03" name="任意多边形 929802"/>
              <p:cNvSpPr/>
              <p:nvPr/>
            </p:nvSpPr>
            <p:spPr>
              <a:xfrm>
                <a:off x="4290" y="3891"/>
                <a:ext cx="913" cy="182"/>
              </a:xfrm>
              <a:custGeom>
                <a:avLst/>
                <a:gdLst/>
                <a:ahLst/>
                <a:cxnLst/>
                <a:pathLst>
                  <a:path w="1826" h="362">
                    <a:moveTo>
                      <a:pt x="1826" y="362"/>
                    </a:moveTo>
                    <a:lnTo>
                      <a:pt x="1821" y="362"/>
                    </a:lnTo>
                    <a:lnTo>
                      <a:pt x="1813" y="361"/>
                    </a:lnTo>
                    <a:lnTo>
                      <a:pt x="1803" y="360"/>
                    </a:lnTo>
                    <a:lnTo>
                      <a:pt x="1789" y="359"/>
                    </a:lnTo>
                    <a:lnTo>
                      <a:pt x="1774" y="358"/>
                    </a:lnTo>
                    <a:lnTo>
                      <a:pt x="1757" y="356"/>
                    </a:lnTo>
                    <a:lnTo>
                      <a:pt x="1737" y="353"/>
                    </a:lnTo>
                    <a:lnTo>
                      <a:pt x="1715" y="351"/>
                    </a:lnTo>
                    <a:lnTo>
                      <a:pt x="1692" y="347"/>
                    </a:lnTo>
                    <a:lnTo>
                      <a:pt x="1668" y="345"/>
                    </a:lnTo>
                    <a:lnTo>
                      <a:pt x="1642" y="342"/>
                    </a:lnTo>
                    <a:lnTo>
                      <a:pt x="1614" y="338"/>
                    </a:lnTo>
                    <a:lnTo>
                      <a:pt x="1586" y="335"/>
                    </a:lnTo>
                    <a:lnTo>
                      <a:pt x="1556" y="331"/>
                    </a:lnTo>
                    <a:lnTo>
                      <a:pt x="1526" y="328"/>
                    </a:lnTo>
                    <a:lnTo>
                      <a:pt x="1495" y="324"/>
                    </a:lnTo>
                    <a:lnTo>
                      <a:pt x="1463" y="321"/>
                    </a:lnTo>
                    <a:lnTo>
                      <a:pt x="1431" y="318"/>
                    </a:lnTo>
                    <a:lnTo>
                      <a:pt x="1399" y="314"/>
                    </a:lnTo>
                    <a:lnTo>
                      <a:pt x="1366" y="311"/>
                    </a:lnTo>
                    <a:lnTo>
                      <a:pt x="1334" y="307"/>
                    </a:lnTo>
                    <a:lnTo>
                      <a:pt x="1302" y="305"/>
                    </a:lnTo>
                    <a:lnTo>
                      <a:pt x="1269" y="301"/>
                    </a:lnTo>
                    <a:lnTo>
                      <a:pt x="1238" y="299"/>
                    </a:lnTo>
                    <a:lnTo>
                      <a:pt x="1207" y="297"/>
                    </a:lnTo>
                    <a:lnTo>
                      <a:pt x="1177" y="295"/>
                    </a:lnTo>
                    <a:lnTo>
                      <a:pt x="1148" y="292"/>
                    </a:lnTo>
                    <a:lnTo>
                      <a:pt x="1120" y="291"/>
                    </a:lnTo>
                    <a:lnTo>
                      <a:pt x="1093" y="290"/>
                    </a:lnTo>
                    <a:lnTo>
                      <a:pt x="1068" y="289"/>
                    </a:lnTo>
                    <a:lnTo>
                      <a:pt x="1044" y="289"/>
                    </a:lnTo>
                    <a:lnTo>
                      <a:pt x="1022" y="289"/>
                    </a:lnTo>
                    <a:lnTo>
                      <a:pt x="1009" y="307"/>
                    </a:lnTo>
                    <a:lnTo>
                      <a:pt x="994" y="322"/>
                    </a:lnTo>
                    <a:lnTo>
                      <a:pt x="979" y="335"/>
                    </a:lnTo>
                    <a:lnTo>
                      <a:pt x="963" y="345"/>
                    </a:lnTo>
                    <a:lnTo>
                      <a:pt x="947" y="353"/>
                    </a:lnTo>
                    <a:lnTo>
                      <a:pt x="930" y="358"/>
                    </a:lnTo>
                    <a:lnTo>
                      <a:pt x="912" y="359"/>
                    </a:lnTo>
                    <a:lnTo>
                      <a:pt x="896" y="359"/>
                    </a:lnTo>
                    <a:lnTo>
                      <a:pt x="879" y="356"/>
                    </a:lnTo>
                    <a:lnTo>
                      <a:pt x="862" y="350"/>
                    </a:lnTo>
                    <a:lnTo>
                      <a:pt x="847" y="342"/>
                    </a:lnTo>
                    <a:lnTo>
                      <a:pt x="832" y="331"/>
                    </a:lnTo>
                    <a:lnTo>
                      <a:pt x="817" y="318"/>
                    </a:lnTo>
                    <a:lnTo>
                      <a:pt x="804" y="303"/>
                    </a:lnTo>
                    <a:lnTo>
                      <a:pt x="793" y="284"/>
                    </a:lnTo>
                    <a:lnTo>
                      <a:pt x="783" y="263"/>
                    </a:lnTo>
                    <a:lnTo>
                      <a:pt x="0" y="298"/>
                    </a:lnTo>
                    <a:lnTo>
                      <a:pt x="77" y="190"/>
                    </a:lnTo>
                    <a:lnTo>
                      <a:pt x="49" y="166"/>
                    </a:lnTo>
                    <a:lnTo>
                      <a:pt x="67" y="124"/>
                    </a:lnTo>
                    <a:lnTo>
                      <a:pt x="63" y="86"/>
                    </a:lnTo>
                    <a:lnTo>
                      <a:pt x="70" y="45"/>
                    </a:lnTo>
                    <a:lnTo>
                      <a:pt x="55" y="34"/>
                    </a:lnTo>
                    <a:lnTo>
                      <a:pt x="72" y="3"/>
                    </a:lnTo>
                    <a:lnTo>
                      <a:pt x="90" y="3"/>
                    </a:lnTo>
                    <a:lnTo>
                      <a:pt x="109" y="3"/>
                    </a:lnTo>
                    <a:lnTo>
                      <a:pt x="132" y="3"/>
                    </a:lnTo>
                    <a:lnTo>
                      <a:pt x="158" y="2"/>
                    </a:lnTo>
                    <a:lnTo>
                      <a:pt x="185" y="2"/>
                    </a:lnTo>
                    <a:lnTo>
                      <a:pt x="214" y="2"/>
                    </a:lnTo>
                    <a:lnTo>
                      <a:pt x="244" y="3"/>
                    </a:lnTo>
                    <a:lnTo>
                      <a:pt x="274" y="3"/>
                    </a:lnTo>
                    <a:lnTo>
                      <a:pt x="305" y="3"/>
                    </a:lnTo>
                    <a:lnTo>
                      <a:pt x="335" y="3"/>
                    </a:lnTo>
                    <a:lnTo>
                      <a:pt x="364" y="3"/>
                    </a:lnTo>
                    <a:lnTo>
                      <a:pt x="393" y="4"/>
                    </a:lnTo>
                    <a:lnTo>
                      <a:pt x="419" y="4"/>
                    </a:lnTo>
                    <a:lnTo>
                      <a:pt x="443" y="5"/>
                    </a:lnTo>
                    <a:lnTo>
                      <a:pt x="465" y="5"/>
                    </a:lnTo>
                    <a:lnTo>
                      <a:pt x="484" y="7"/>
                    </a:lnTo>
                    <a:lnTo>
                      <a:pt x="502" y="8"/>
                    </a:lnTo>
                    <a:lnTo>
                      <a:pt x="523" y="8"/>
                    </a:lnTo>
                    <a:lnTo>
                      <a:pt x="546" y="8"/>
                    </a:lnTo>
                    <a:lnTo>
                      <a:pt x="571" y="8"/>
                    </a:lnTo>
                    <a:lnTo>
                      <a:pt x="598" y="7"/>
                    </a:lnTo>
                    <a:lnTo>
                      <a:pt x="625" y="8"/>
                    </a:lnTo>
                    <a:lnTo>
                      <a:pt x="654" y="8"/>
                    </a:lnTo>
                    <a:lnTo>
                      <a:pt x="684" y="10"/>
                    </a:lnTo>
                    <a:lnTo>
                      <a:pt x="713" y="12"/>
                    </a:lnTo>
                    <a:lnTo>
                      <a:pt x="743" y="16"/>
                    </a:lnTo>
                    <a:lnTo>
                      <a:pt x="772" y="22"/>
                    </a:lnTo>
                    <a:lnTo>
                      <a:pt x="801" y="29"/>
                    </a:lnTo>
                    <a:lnTo>
                      <a:pt x="827" y="37"/>
                    </a:lnTo>
                    <a:lnTo>
                      <a:pt x="854" y="48"/>
                    </a:lnTo>
                    <a:lnTo>
                      <a:pt x="878" y="61"/>
                    </a:lnTo>
                    <a:lnTo>
                      <a:pt x="900" y="77"/>
                    </a:lnTo>
                    <a:lnTo>
                      <a:pt x="945" y="55"/>
                    </a:lnTo>
                    <a:lnTo>
                      <a:pt x="986" y="38"/>
                    </a:lnTo>
                    <a:lnTo>
                      <a:pt x="1025" y="24"/>
                    </a:lnTo>
                    <a:lnTo>
                      <a:pt x="1061" y="14"/>
                    </a:lnTo>
                    <a:lnTo>
                      <a:pt x="1094" y="7"/>
                    </a:lnTo>
                    <a:lnTo>
                      <a:pt x="1125" y="2"/>
                    </a:lnTo>
                    <a:lnTo>
                      <a:pt x="1155" y="0"/>
                    </a:lnTo>
                    <a:lnTo>
                      <a:pt x="1182" y="0"/>
                    </a:lnTo>
                    <a:lnTo>
                      <a:pt x="1207" y="2"/>
                    </a:lnTo>
                    <a:lnTo>
                      <a:pt x="1230" y="5"/>
                    </a:lnTo>
                    <a:lnTo>
                      <a:pt x="1252" y="10"/>
                    </a:lnTo>
                    <a:lnTo>
                      <a:pt x="1273" y="16"/>
                    </a:lnTo>
                    <a:lnTo>
                      <a:pt x="1294" y="22"/>
                    </a:lnTo>
                    <a:lnTo>
                      <a:pt x="1312" y="27"/>
                    </a:lnTo>
                    <a:lnTo>
                      <a:pt x="1331" y="34"/>
                    </a:lnTo>
                    <a:lnTo>
                      <a:pt x="1349" y="40"/>
                    </a:lnTo>
                    <a:lnTo>
                      <a:pt x="1366" y="46"/>
                    </a:lnTo>
                    <a:lnTo>
                      <a:pt x="1386" y="52"/>
                    </a:lnTo>
                    <a:lnTo>
                      <a:pt x="1405" y="57"/>
                    </a:lnTo>
                    <a:lnTo>
                      <a:pt x="1425" y="62"/>
                    </a:lnTo>
                    <a:lnTo>
                      <a:pt x="1445" y="68"/>
                    </a:lnTo>
                    <a:lnTo>
                      <a:pt x="1465" y="72"/>
                    </a:lnTo>
                    <a:lnTo>
                      <a:pt x="1485" y="77"/>
                    </a:lnTo>
                    <a:lnTo>
                      <a:pt x="1504" y="81"/>
                    </a:lnTo>
                    <a:lnTo>
                      <a:pt x="1524" y="86"/>
                    </a:lnTo>
                    <a:lnTo>
                      <a:pt x="1543" y="90"/>
                    </a:lnTo>
                    <a:lnTo>
                      <a:pt x="1560" y="92"/>
                    </a:lnTo>
                    <a:lnTo>
                      <a:pt x="1576" y="94"/>
                    </a:lnTo>
                    <a:lnTo>
                      <a:pt x="1591" y="96"/>
                    </a:lnTo>
                    <a:lnTo>
                      <a:pt x="1604" y="96"/>
                    </a:lnTo>
                    <a:lnTo>
                      <a:pt x="1615" y="98"/>
                    </a:lnTo>
                    <a:lnTo>
                      <a:pt x="1624" y="96"/>
                    </a:lnTo>
                    <a:lnTo>
                      <a:pt x="1634" y="95"/>
                    </a:lnTo>
                    <a:lnTo>
                      <a:pt x="1644" y="93"/>
                    </a:lnTo>
                    <a:lnTo>
                      <a:pt x="1655" y="90"/>
                    </a:lnTo>
                    <a:lnTo>
                      <a:pt x="1669" y="86"/>
                    </a:lnTo>
                    <a:lnTo>
                      <a:pt x="1683" y="81"/>
                    </a:lnTo>
                    <a:lnTo>
                      <a:pt x="1697" y="78"/>
                    </a:lnTo>
                    <a:lnTo>
                      <a:pt x="1711" y="75"/>
                    </a:lnTo>
                    <a:lnTo>
                      <a:pt x="1726" y="71"/>
                    </a:lnTo>
                    <a:lnTo>
                      <a:pt x="1740" y="68"/>
                    </a:lnTo>
                    <a:lnTo>
                      <a:pt x="1753" y="65"/>
                    </a:lnTo>
                    <a:lnTo>
                      <a:pt x="1766" y="64"/>
                    </a:lnTo>
                    <a:lnTo>
                      <a:pt x="1778" y="63"/>
                    </a:lnTo>
                    <a:lnTo>
                      <a:pt x="1788" y="64"/>
                    </a:lnTo>
                    <a:lnTo>
                      <a:pt x="1797" y="67"/>
                    </a:lnTo>
                    <a:lnTo>
                      <a:pt x="1804" y="71"/>
                    </a:lnTo>
                    <a:lnTo>
                      <a:pt x="1809" y="77"/>
                    </a:lnTo>
                    <a:lnTo>
                      <a:pt x="1811" y="137"/>
                    </a:lnTo>
                    <a:lnTo>
                      <a:pt x="1818" y="223"/>
                    </a:lnTo>
                    <a:lnTo>
                      <a:pt x="1824" y="308"/>
                    </a:lnTo>
                    <a:lnTo>
                      <a:pt x="1826" y="36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04" name="任意多边形 929803"/>
              <p:cNvSpPr/>
              <p:nvPr/>
            </p:nvSpPr>
            <p:spPr>
              <a:xfrm>
                <a:off x="4277" y="3219"/>
                <a:ext cx="1148" cy="871"/>
              </a:xfrm>
              <a:custGeom>
                <a:avLst/>
                <a:gdLst/>
                <a:ahLst/>
                <a:cxnLst/>
                <a:pathLst>
                  <a:path w="2295" h="1742">
                    <a:moveTo>
                      <a:pt x="2193" y="911"/>
                    </a:moveTo>
                    <a:lnTo>
                      <a:pt x="2182" y="836"/>
                    </a:lnTo>
                    <a:lnTo>
                      <a:pt x="2179" y="753"/>
                    </a:lnTo>
                    <a:lnTo>
                      <a:pt x="2182" y="673"/>
                    </a:lnTo>
                    <a:lnTo>
                      <a:pt x="2189" y="608"/>
                    </a:lnTo>
                    <a:lnTo>
                      <a:pt x="2178" y="614"/>
                    </a:lnTo>
                    <a:lnTo>
                      <a:pt x="2166" y="619"/>
                    </a:lnTo>
                    <a:lnTo>
                      <a:pt x="2152" y="625"/>
                    </a:lnTo>
                    <a:lnTo>
                      <a:pt x="2139" y="630"/>
                    </a:lnTo>
                    <a:lnTo>
                      <a:pt x="2124" y="634"/>
                    </a:lnTo>
                    <a:lnTo>
                      <a:pt x="2110" y="638"/>
                    </a:lnTo>
                    <a:lnTo>
                      <a:pt x="2096" y="639"/>
                    </a:lnTo>
                    <a:lnTo>
                      <a:pt x="2082" y="639"/>
                    </a:lnTo>
                    <a:lnTo>
                      <a:pt x="2071" y="634"/>
                    </a:lnTo>
                    <a:lnTo>
                      <a:pt x="2061" y="626"/>
                    </a:lnTo>
                    <a:lnTo>
                      <a:pt x="2053" y="618"/>
                    </a:lnTo>
                    <a:lnTo>
                      <a:pt x="2049" y="608"/>
                    </a:lnTo>
                    <a:lnTo>
                      <a:pt x="2044" y="599"/>
                    </a:lnTo>
                    <a:lnTo>
                      <a:pt x="2042" y="588"/>
                    </a:lnTo>
                    <a:lnTo>
                      <a:pt x="2041" y="578"/>
                    </a:lnTo>
                    <a:lnTo>
                      <a:pt x="2041" y="570"/>
                    </a:lnTo>
                    <a:lnTo>
                      <a:pt x="2038" y="556"/>
                    </a:lnTo>
                    <a:lnTo>
                      <a:pt x="2033" y="521"/>
                    </a:lnTo>
                    <a:lnTo>
                      <a:pt x="2023" y="473"/>
                    </a:lnTo>
                    <a:lnTo>
                      <a:pt x="2014" y="420"/>
                    </a:lnTo>
                    <a:lnTo>
                      <a:pt x="2008" y="394"/>
                    </a:lnTo>
                    <a:lnTo>
                      <a:pt x="2002" y="369"/>
                    </a:lnTo>
                    <a:lnTo>
                      <a:pt x="1995" y="346"/>
                    </a:lnTo>
                    <a:lnTo>
                      <a:pt x="1988" y="326"/>
                    </a:lnTo>
                    <a:lnTo>
                      <a:pt x="1981" y="310"/>
                    </a:lnTo>
                    <a:lnTo>
                      <a:pt x="1975" y="297"/>
                    </a:lnTo>
                    <a:lnTo>
                      <a:pt x="1972" y="288"/>
                    </a:lnTo>
                    <a:lnTo>
                      <a:pt x="1970" y="285"/>
                    </a:lnTo>
                    <a:lnTo>
                      <a:pt x="1968" y="278"/>
                    </a:lnTo>
                    <a:lnTo>
                      <a:pt x="1962" y="261"/>
                    </a:lnTo>
                    <a:lnTo>
                      <a:pt x="1953" y="243"/>
                    </a:lnTo>
                    <a:lnTo>
                      <a:pt x="1942" y="230"/>
                    </a:lnTo>
                    <a:lnTo>
                      <a:pt x="1934" y="213"/>
                    </a:lnTo>
                    <a:lnTo>
                      <a:pt x="1926" y="197"/>
                    </a:lnTo>
                    <a:lnTo>
                      <a:pt x="1919" y="183"/>
                    </a:lnTo>
                    <a:lnTo>
                      <a:pt x="1912" y="170"/>
                    </a:lnTo>
                    <a:lnTo>
                      <a:pt x="1904" y="159"/>
                    </a:lnTo>
                    <a:lnTo>
                      <a:pt x="1894" y="147"/>
                    </a:lnTo>
                    <a:lnTo>
                      <a:pt x="1884" y="136"/>
                    </a:lnTo>
                    <a:lnTo>
                      <a:pt x="1871" y="124"/>
                    </a:lnTo>
                    <a:lnTo>
                      <a:pt x="1858" y="108"/>
                    </a:lnTo>
                    <a:lnTo>
                      <a:pt x="1845" y="95"/>
                    </a:lnTo>
                    <a:lnTo>
                      <a:pt x="1833" y="87"/>
                    </a:lnTo>
                    <a:lnTo>
                      <a:pt x="1823" y="82"/>
                    </a:lnTo>
                    <a:lnTo>
                      <a:pt x="1814" y="77"/>
                    </a:lnTo>
                    <a:lnTo>
                      <a:pt x="1806" y="72"/>
                    </a:lnTo>
                    <a:lnTo>
                      <a:pt x="1799" y="67"/>
                    </a:lnTo>
                    <a:lnTo>
                      <a:pt x="1794" y="57"/>
                    </a:lnTo>
                    <a:lnTo>
                      <a:pt x="1783" y="50"/>
                    </a:lnTo>
                    <a:lnTo>
                      <a:pt x="1771" y="45"/>
                    </a:lnTo>
                    <a:lnTo>
                      <a:pt x="1760" y="39"/>
                    </a:lnTo>
                    <a:lnTo>
                      <a:pt x="1747" y="34"/>
                    </a:lnTo>
                    <a:lnTo>
                      <a:pt x="1735" y="30"/>
                    </a:lnTo>
                    <a:lnTo>
                      <a:pt x="1723" y="26"/>
                    </a:lnTo>
                    <a:lnTo>
                      <a:pt x="1711" y="22"/>
                    </a:lnTo>
                    <a:lnTo>
                      <a:pt x="1699" y="18"/>
                    </a:lnTo>
                    <a:lnTo>
                      <a:pt x="1686" y="16"/>
                    </a:lnTo>
                    <a:lnTo>
                      <a:pt x="1673" y="14"/>
                    </a:lnTo>
                    <a:lnTo>
                      <a:pt x="1662" y="11"/>
                    </a:lnTo>
                    <a:lnTo>
                      <a:pt x="1649" y="10"/>
                    </a:lnTo>
                    <a:lnTo>
                      <a:pt x="1636" y="9"/>
                    </a:lnTo>
                    <a:lnTo>
                      <a:pt x="1623" y="8"/>
                    </a:lnTo>
                    <a:lnTo>
                      <a:pt x="1610" y="8"/>
                    </a:lnTo>
                    <a:lnTo>
                      <a:pt x="1597" y="8"/>
                    </a:lnTo>
                    <a:lnTo>
                      <a:pt x="1570" y="9"/>
                    </a:lnTo>
                    <a:lnTo>
                      <a:pt x="1542" y="11"/>
                    </a:lnTo>
                    <a:lnTo>
                      <a:pt x="1514" y="16"/>
                    </a:lnTo>
                    <a:lnTo>
                      <a:pt x="1487" y="22"/>
                    </a:lnTo>
                    <a:lnTo>
                      <a:pt x="1459" y="29"/>
                    </a:lnTo>
                    <a:lnTo>
                      <a:pt x="1431" y="37"/>
                    </a:lnTo>
                    <a:lnTo>
                      <a:pt x="1404" y="45"/>
                    </a:lnTo>
                    <a:lnTo>
                      <a:pt x="1376" y="55"/>
                    </a:lnTo>
                    <a:lnTo>
                      <a:pt x="1348" y="65"/>
                    </a:lnTo>
                    <a:lnTo>
                      <a:pt x="1322" y="78"/>
                    </a:lnTo>
                    <a:lnTo>
                      <a:pt x="1295" y="91"/>
                    </a:lnTo>
                    <a:lnTo>
                      <a:pt x="1270" y="103"/>
                    </a:lnTo>
                    <a:lnTo>
                      <a:pt x="1243" y="117"/>
                    </a:lnTo>
                    <a:lnTo>
                      <a:pt x="1219" y="131"/>
                    </a:lnTo>
                    <a:lnTo>
                      <a:pt x="1195" y="146"/>
                    </a:lnTo>
                    <a:lnTo>
                      <a:pt x="1171" y="161"/>
                    </a:lnTo>
                    <a:lnTo>
                      <a:pt x="1151" y="174"/>
                    </a:lnTo>
                    <a:lnTo>
                      <a:pt x="1133" y="178"/>
                    </a:lnTo>
                    <a:lnTo>
                      <a:pt x="1117" y="175"/>
                    </a:lnTo>
                    <a:lnTo>
                      <a:pt x="1102" y="167"/>
                    </a:lnTo>
                    <a:lnTo>
                      <a:pt x="1089" y="154"/>
                    </a:lnTo>
                    <a:lnTo>
                      <a:pt x="1078" y="140"/>
                    </a:lnTo>
                    <a:lnTo>
                      <a:pt x="1068" y="125"/>
                    </a:lnTo>
                    <a:lnTo>
                      <a:pt x="1060" y="113"/>
                    </a:lnTo>
                    <a:lnTo>
                      <a:pt x="1051" y="94"/>
                    </a:lnTo>
                    <a:lnTo>
                      <a:pt x="1040" y="78"/>
                    </a:lnTo>
                    <a:lnTo>
                      <a:pt x="1026" y="64"/>
                    </a:lnTo>
                    <a:lnTo>
                      <a:pt x="1011" y="52"/>
                    </a:lnTo>
                    <a:lnTo>
                      <a:pt x="993" y="40"/>
                    </a:lnTo>
                    <a:lnTo>
                      <a:pt x="976" y="31"/>
                    </a:lnTo>
                    <a:lnTo>
                      <a:pt x="957" y="23"/>
                    </a:lnTo>
                    <a:lnTo>
                      <a:pt x="936" y="16"/>
                    </a:lnTo>
                    <a:lnTo>
                      <a:pt x="915" y="11"/>
                    </a:lnTo>
                    <a:lnTo>
                      <a:pt x="894" y="7"/>
                    </a:lnTo>
                    <a:lnTo>
                      <a:pt x="872" y="3"/>
                    </a:lnTo>
                    <a:lnTo>
                      <a:pt x="849" y="1"/>
                    </a:lnTo>
                    <a:lnTo>
                      <a:pt x="828" y="0"/>
                    </a:lnTo>
                    <a:lnTo>
                      <a:pt x="806" y="0"/>
                    </a:lnTo>
                    <a:lnTo>
                      <a:pt x="784" y="0"/>
                    </a:lnTo>
                    <a:lnTo>
                      <a:pt x="763" y="1"/>
                    </a:lnTo>
                    <a:lnTo>
                      <a:pt x="734" y="1"/>
                    </a:lnTo>
                    <a:lnTo>
                      <a:pt x="705" y="3"/>
                    </a:lnTo>
                    <a:lnTo>
                      <a:pt x="679" y="9"/>
                    </a:lnTo>
                    <a:lnTo>
                      <a:pt x="651" y="16"/>
                    </a:lnTo>
                    <a:lnTo>
                      <a:pt x="626" y="25"/>
                    </a:lnTo>
                    <a:lnTo>
                      <a:pt x="602" y="37"/>
                    </a:lnTo>
                    <a:lnTo>
                      <a:pt x="578" y="49"/>
                    </a:lnTo>
                    <a:lnTo>
                      <a:pt x="555" y="63"/>
                    </a:lnTo>
                    <a:lnTo>
                      <a:pt x="533" y="79"/>
                    </a:lnTo>
                    <a:lnTo>
                      <a:pt x="511" y="96"/>
                    </a:lnTo>
                    <a:lnTo>
                      <a:pt x="491" y="114"/>
                    </a:lnTo>
                    <a:lnTo>
                      <a:pt x="472" y="132"/>
                    </a:lnTo>
                    <a:lnTo>
                      <a:pt x="453" y="151"/>
                    </a:lnTo>
                    <a:lnTo>
                      <a:pt x="437" y="170"/>
                    </a:lnTo>
                    <a:lnTo>
                      <a:pt x="421" y="190"/>
                    </a:lnTo>
                    <a:lnTo>
                      <a:pt x="406" y="209"/>
                    </a:lnTo>
                    <a:lnTo>
                      <a:pt x="394" y="236"/>
                    </a:lnTo>
                    <a:lnTo>
                      <a:pt x="385" y="259"/>
                    </a:lnTo>
                    <a:lnTo>
                      <a:pt x="379" y="282"/>
                    </a:lnTo>
                    <a:lnTo>
                      <a:pt x="377" y="303"/>
                    </a:lnTo>
                    <a:lnTo>
                      <a:pt x="377" y="324"/>
                    </a:lnTo>
                    <a:lnTo>
                      <a:pt x="381" y="345"/>
                    </a:lnTo>
                    <a:lnTo>
                      <a:pt x="387" y="366"/>
                    </a:lnTo>
                    <a:lnTo>
                      <a:pt x="399" y="389"/>
                    </a:lnTo>
                    <a:lnTo>
                      <a:pt x="392" y="411"/>
                    </a:lnTo>
                    <a:lnTo>
                      <a:pt x="393" y="449"/>
                    </a:lnTo>
                    <a:lnTo>
                      <a:pt x="393" y="491"/>
                    </a:lnTo>
                    <a:lnTo>
                      <a:pt x="383" y="527"/>
                    </a:lnTo>
                    <a:lnTo>
                      <a:pt x="362" y="525"/>
                    </a:lnTo>
                    <a:lnTo>
                      <a:pt x="343" y="525"/>
                    </a:lnTo>
                    <a:lnTo>
                      <a:pt x="323" y="525"/>
                    </a:lnTo>
                    <a:lnTo>
                      <a:pt x="305" y="528"/>
                    </a:lnTo>
                    <a:lnTo>
                      <a:pt x="287" y="532"/>
                    </a:lnTo>
                    <a:lnTo>
                      <a:pt x="269" y="538"/>
                    </a:lnTo>
                    <a:lnTo>
                      <a:pt x="252" y="543"/>
                    </a:lnTo>
                    <a:lnTo>
                      <a:pt x="235" y="550"/>
                    </a:lnTo>
                    <a:lnTo>
                      <a:pt x="218" y="558"/>
                    </a:lnTo>
                    <a:lnTo>
                      <a:pt x="202" y="567"/>
                    </a:lnTo>
                    <a:lnTo>
                      <a:pt x="186" y="577"/>
                    </a:lnTo>
                    <a:lnTo>
                      <a:pt x="170" y="587"/>
                    </a:lnTo>
                    <a:lnTo>
                      <a:pt x="155" y="597"/>
                    </a:lnTo>
                    <a:lnTo>
                      <a:pt x="139" y="608"/>
                    </a:lnTo>
                    <a:lnTo>
                      <a:pt x="122" y="618"/>
                    </a:lnTo>
                    <a:lnTo>
                      <a:pt x="108" y="628"/>
                    </a:lnTo>
                    <a:lnTo>
                      <a:pt x="89" y="645"/>
                    </a:lnTo>
                    <a:lnTo>
                      <a:pt x="72" y="661"/>
                    </a:lnTo>
                    <a:lnTo>
                      <a:pt x="57" y="677"/>
                    </a:lnTo>
                    <a:lnTo>
                      <a:pt x="44" y="694"/>
                    </a:lnTo>
                    <a:lnTo>
                      <a:pt x="33" y="714"/>
                    </a:lnTo>
                    <a:lnTo>
                      <a:pt x="25" y="733"/>
                    </a:lnTo>
                    <a:lnTo>
                      <a:pt x="18" y="756"/>
                    </a:lnTo>
                    <a:lnTo>
                      <a:pt x="14" y="780"/>
                    </a:lnTo>
                    <a:lnTo>
                      <a:pt x="16" y="798"/>
                    </a:lnTo>
                    <a:lnTo>
                      <a:pt x="27" y="822"/>
                    </a:lnTo>
                    <a:lnTo>
                      <a:pt x="44" y="851"/>
                    </a:lnTo>
                    <a:lnTo>
                      <a:pt x="65" y="882"/>
                    </a:lnTo>
                    <a:lnTo>
                      <a:pt x="90" y="914"/>
                    </a:lnTo>
                    <a:lnTo>
                      <a:pt x="117" y="944"/>
                    </a:lnTo>
                    <a:lnTo>
                      <a:pt x="146" y="972"/>
                    </a:lnTo>
                    <a:lnTo>
                      <a:pt x="173" y="995"/>
                    </a:lnTo>
                    <a:lnTo>
                      <a:pt x="174" y="984"/>
                    </a:lnTo>
                    <a:lnTo>
                      <a:pt x="173" y="969"/>
                    </a:lnTo>
                    <a:lnTo>
                      <a:pt x="173" y="954"/>
                    </a:lnTo>
                    <a:lnTo>
                      <a:pt x="177" y="946"/>
                    </a:lnTo>
                    <a:lnTo>
                      <a:pt x="181" y="924"/>
                    </a:lnTo>
                    <a:lnTo>
                      <a:pt x="190" y="904"/>
                    </a:lnTo>
                    <a:lnTo>
                      <a:pt x="203" y="885"/>
                    </a:lnTo>
                    <a:lnTo>
                      <a:pt x="220" y="867"/>
                    </a:lnTo>
                    <a:lnTo>
                      <a:pt x="239" y="852"/>
                    </a:lnTo>
                    <a:lnTo>
                      <a:pt x="260" y="837"/>
                    </a:lnTo>
                    <a:lnTo>
                      <a:pt x="281" y="825"/>
                    </a:lnTo>
                    <a:lnTo>
                      <a:pt x="302" y="815"/>
                    </a:lnTo>
                    <a:lnTo>
                      <a:pt x="310" y="808"/>
                    </a:lnTo>
                    <a:lnTo>
                      <a:pt x="319" y="804"/>
                    </a:lnTo>
                    <a:lnTo>
                      <a:pt x="330" y="801"/>
                    </a:lnTo>
                    <a:lnTo>
                      <a:pt x="341" y="801"/>
                    </a:lnTo>
                    <a:lnTo>
                      <a:pt x="352" y="804"/>
                    </a:lnTo>
                    <a:lnTo>
                      <a:pt x="361" y="808"/>
                    </a:lnTo>
                    <a:lnTo>
                      <a:pt x="369" y="814"/>
                    </a:lnTo>
                    <a:lnTo>
                      <a:pt x="375" y="822"/>
                    </a:lnTo>
                    <a:lnTo>
                      <a:pt x="368" y="824"/>
                    </a:lnTo>
                    <a:lnTo>
                      <a:pt x="361" y="828"/>
                    </a:lnTo>
                    <a:lnTo>
                      <a:pt x="354" y="831"/>
                    </a:lnTo>
                    <a:lnTo>
                      <a:pt x="347" y="836"/>
                    </a:lnTo>
                    <a:lnTo>
                      <a:pt x="317" y="852"/>
                    </a:lnTo>
                    <a:lnTo>
                      <a:pt x="291" y="871"/>
                    </a:lnTo>
                    <a:lnTo>
                      <a:pt x="267" y="896"/>
                    </a:lnTo>
                    <a:lnTo>
                      <a:pt x="247" y="922"/>
                    </a:lnTo>
                    <a:lnTo>
                      <a:pt x="232" y="952"/>
                    </a:lnTo>
                    <a:lnTo>
                      <a:pt x="222" y="985"/>
                    </a:lnTo>
                    <a:lnTo>
                      <a:pt x="216" y="1020"/>
                    </a:lnTo>
                    <a:lnTo>
                      <a:pt x="216" y="1057"/>
                    </a:lnTo>
                    <a:lnTo>
                      <a:pt x="208" y="1089"/>
                    </a:lnTo>
                    <a:lnTo>
                      <a:pt x="207" y="1114"/>
                    </a:lnTo>
                    <a:lnTo>
                      <a:pt x="210" y="1134"/>
                    </a:lnTo>
                    <a:lnTo>
                      <a:pt x="216" y="1147"/>
                    </a:lnTo>
                    <a:lnTo>
                      <a:pt x="205" y="1159"/>
                    </a:lnTo>
                    <a:lnTo>
                      <a:pt x="195" y="1171"/>
                    </a:lnTo>
                    <a:lnTo>
                      <a:pt x="184" y="1182"/>
                    </a:lnTo>
                    <a:lnTo>
                      <a:pt x="173" y="1194"/>
                    </a:lnTo>
                    <a:lnTo>
                      <a:pt x="163" y="1205"/>
                    </a:lnTo>
                    <a:lnTo>
                      <a:pt x="151" y="1217"/>
                    </a:lnTo>
                    <a:lnTo>
                      <a:pt x="141" y="1228"/>
                    </a:lnTo>
                    <a:lnTo>
                      <a:pt x="129" y="1239"/>
                    </a:lnTo>
                    <a:lnTo>
                      <a:pt x="118" y="1249"/>
                    </a:lnTo>
                    <a:lnTo>
                      <a:pt x="106" y="1260"/>
                    </a:lnTo>
                    <a:lnTo>
                      <a:pt x="94" y="1269"/>
                    </a:lnTo>
                    <a:lnTo>
                      <a:pt x="81" y="1278"/>
                    </a:lnTo>
                    <a:lnTo>
                      <a:pt x="68" y="1287"/>
                    </a:lnTo>
                    <a:lnTo>
                      <a:pt x="56" y="1296"/>
                    </a:lnTo>
                    <a:lnTo>
                      <a:pt x="42" y="1304"/>
                    </a:lnTo>
                    <a:lnTo>
                      <a:pt x="28" y="1312"/>
                    </a:lnTo>
                    <a:lnTo>
                      <a:pt x="76" y="1337"/>
                    </a:lnTo>
                    <a:lnTo>
                      <a:pt x="83" y="1341"/>
                    </a:lnTo>
                    <a:lnTo>
                      <a:pt x="86" y="1347"/>
                    </a:lnTo>
                    <a:lnTo>
                      <a:pt x="86" y="1352"/>
                    </a:lnTo>
                    <a:lnTo>
                      <a:pt x="83" y="1356"/>
                    </a:lnTo>
                    <a:lnTo>
                      <a:pt x="79" y="1361"/>
                    </a:lnTo>
                    <a:lnTo>
                      <a:pt x="74" y="1365"/>
                    </a:lnTo>
                    <a:lnTo>
                      <a:pt x="69" y="1370"/>
                    </a:lnTo>
                    <a:lnTo>
                      <a:pt x="66" y="1376"/>
                    </a:lnTo>
                    <a:lnTo>
                      <a:pt x="90" y="1403"/>
                    </a:lnTo>
                    <a:lnTo>
                      <a:pt x="87" y="1408"/>
                    </a:lnTo>
                    <a:lnTo>
                      <a:pt x="82" y="1414"/>
                    </a:lnTo>
                    <a:lnTo>
                      <a:pt x="76" y="1418"/>
                    </a:lnTo>
                    <a:lnTo>
                      <a:pt x="72" y="1423"/>
                    </a:lnTo>
                    <a:lnTo>
                      <a:pt x="67" y="1429"/>
                    </a:lnTo>
                    <a:lnTo>
                      <a:pt x="65" y="1435"/>
                    </a:lnTo>
                    <a:lnTo>
                      <a:pt x="64" y="1441"/>
                    </a:lnTo>
                    <a:lnTo>
                      <a:pt x="66" y="1448"/>
                    </a:lnTo>
                    <a:lnTo>
                      <a:pt x="71" y="1451"/>
                    </a:lnTo>
                    <a:lnTo>
                      <a:pt x="75" y="1453"/>
                    </a:lnTo>
                    <a:lnTo>
                      <a:pt x="81" y="1454"/>
                    </a:lnTo>
                    <a:lnTo>
                      <a:pt x="87" y="1456"/>
                    </a:lnTo>
                    <a:lnTo>
                      <a:pt x="90" y="1459"/>
                    </a:lnTo>
                    <a:lnTo>
                      <a:pt x="94" y="1461"/>
                    </a:lnTo>
                    <a:lnTo>
                      <a:pt x="95" y="1464"/>
                    </a:lnTo>
                    <a:lnTo>
                      <a:pt x="94" y="1469"/>
                    </a:lnTo>
                    <a:lnTo>
                      <a:pt x="69" y="1500"/>
                    </a:lnTo>
                    <a:lnTo>
                      <a:pt x="73" y="1502"/>
                    </a:lnTo>
                    <a:lnTo>
                      <a:pt x="75" y="1504"/>
                    </a:lnTo>
                    <a:lnTo>
                      <a:pt x="78" y="1506"/>
                    </a:lnTo>
                    <a:lnTo>
                      <a:pt x="76" y="1511"/>
                    </a:lnTo>
                    <a:lnTo>
                      <a:pt x="117" y="1522"/>
                    </a:lnTo>
                    <a:lnTo>
                      <a:pt x="157" y="1530"/>
                    </a:lnTo>
                    <a:lnTo>
                      <a:pt x="197" y="1536"/>
                    </a:lnTo>
                    <a:lnTo>
                      <a:pt x="239" y="1539"/>
                    </a:lnTo>
                    <a:lnTo>
                      <a:pt x="279" y="1540"/>
                    </a:lnTo>
                    <a:lnTo>
                      <a:pt x="319" y="1539"/>
                    </a:lnTo>
                    <a:lnTo>
                      <a:pt x="361" y="1538"/>
                    </a:lnTo>
                    <a:lnTo>
                      <a:pt x="402" y="1536"/>
                    </a:lnTo>
                    <a:lnTo>
                      <a:pt x="443" y="1532"/>
                    </a:lnTo>
                    <a:lnTo>
                      <a:pt x="484" y="1529"/>
                    </a:lnTo>
                    <a:lnTo>
                      <a:pt x="526" y="1526"/>
                    </a:lnTo>
                    <a:lnTo>
                      <a:pt x="567" y="1523"/>
                    </a:lnTo>
                    <a:lnTo>
                      <a:pt x="609" y="1521"/>
                    </a:lnTo>
                    <a:lnTo>
                      <a:pt x="651" y="1521"/>
                    </a:lnTo>
                    <a:lnTo>
                      <a:pt x="693" y="1522"/>
                    </a:lnTo>
                    <a:lnTo>
                      <a:pt x="735" y="1524"/>
                    </a:lnTo>
                    <a:lnTo>
                      <a:pt x="695" y="1515"/>
                    </a:lnTo>
                    <a:lnTo>
                      <a:pt x="656" y="1509"/>
                    </a:lnTo>
                    <a:lnTo>
                      <a:pt x="617" y="1507"/>
                    </a:lnTo>
                    <a:lnTo>
                      <a:pt x="579" y="1506"/>
                    </a:lnTo>
                    <a:lnTo>
                      <a:pt x="541" y="1506"/>
                    </a:lnTo>
                    <a:lnTo>
                      <a:pt x="503" y="1508"/>
                    </a:lnTo>
                    <a:lnTo>
                      <a:pt x="465" y="1512"/>
                    </a:lnTo>
                    <a:lnTo>
                      <a:pt x="427" y="1515"/>
                    </a:lnTo>
                    <a:lnTo>
                      <a:pt x="389" y="1519"/>
                    </a:lnTo>
                    <a:lnTo>
                      <a:pt x="351" y="1522"/>
                    </a:lnTo>
                    <a:lnTo>
                      <a:pt x="313" y="1524"/>
                    </a:lnTo>
                    <a:lnTo>
                      <a:pt x="273" y="1526"/>
                    </a:lnTo>
                    <a:lnTo>
                      <a:pt x="234" y="1526"/>
                    </a:lnTo>
                    <a:lnTo>
                      <a:pt x="194" y="1523"/>
                    </a:lnTo>
                    <a:lnTo>
                      <a:pt x="152" y="1519"/>
                    </a:lnTo>
                    <a:lnTo>
                      <a:pt x="111" y="1511"/>
                    </a:lnTo>
                    <a:lnTo>
                      <a:pt x="99" y="1505"/>
                    </a:lnTo>
                    <a:lnTo>
                      <a:pt x="98" y="1492"/>
                    </a:lnTo>
                    <a:lnTo>
                      <a:pt x="105" y="1478"/>
                    </a:lnTo>
                    <a:lnTo>
                      <a:pt x="114" y="1469"/>
                    </a:lnTo>
                    <a:lnTo>
                      <a:pt x="157" y="1478"/>
                    </a:lnTo>
                    <a:lnTo>
                      <a:pt x="199" y="1484"/>
                    </a:lnTo>
                    <a:lnTo>
                      <a:pt x="240" y="1488"/>
                    </a:lnTo>
                    <a:lnTo>
                      <a:pt x="280" y="1489"/>
                    </a:lnTo>
                    <a:lnTo>
                      <a:pt x="321" y="1488"/>
                    </a:lnTo>
                    <a:lnTo>
                      <a:pt x="361" y="1485"/>
                    </a:lnTo>
                    <a:lnTo>
                      <a:pt x="400" y="1482"/>
                    </a:lnTo>
                    <a:lnTo>
                      <a:pt x="440" y="1478"/>
                    </a:lnTo>
                    <a:lnTo>
                      <a:pt x="480" y="1475"/>
                    </a:lnTo>
                    <a:lnTo>
                      <a:pt x="520" y="1471"/>
                    </a:lnTo>
                    <a:lnTo>
                      <a:pt x="560" y="1469"/>
                    </a:lnTo>
                    <a:lnTo>
                      <a:pt x="602" y="1469"/>
                    </a:lnTo>
                    <a:lnTo>
                      <a:pt x="643" y="1470"/>
                    </a:lnTo>
                    <a:lnTo>
                      <a:pt x="686" y="1474"/>
                    </a:lnTo>
                    <a:lnTo>
                      <a:pt x="728" y="1479"/>
                    </a:lnTo>
                    <a:lnTo>
                      <a:pt x="773" y="1490"/>
                    </a:lnTo>
                    <a:lnTo>
                      <a:pt x="737" y="1474"/>
                    </a:lnTo>
                    <a:lnTo>
                      <a:pt x="699" y="1462"/>
                    </a:lnTo>
                    <a:lnTo>
                      <a:pt x="659" y="1454"/>
                    </a:lnTo>
                    <a:lnTo>
                      <a:pt x="620" y="1450"/>
                    </a:lnTo>
                    <a:lnTo>
                      <a:pt x="581" y="1448"/>
                    </a:lnTo>
                    <a:lnTo>
                      <a:pt x="541" y="1450"/>
                    </a:lnTo>
                    <a:lnTo>
                      <a:pt x="500" y="1452"/>
                    </a:lnTo>
                    <a:lnTo>
                      <a:pt x="460" y="1455"/>
                    </a:lnTo>
                    <a:lnTo>
                      <a:pt x="417" y="1460"/>
                    </a:lnTo>
                    <a:lnTo>
                      <a:pt x="376" y="1463"/>
                    </a:lnTo>
                    <a:lnTo>
                      <a:pt x="333" y="1467"/>
                    </a:lnTo>
                    <a:lnTo>
                      <a:pt x="291" y="1468"/>
                    </a:lnTo>
                    <a:lnTo>
                      <a:pt x="247" y="1469"/>
                    </a:lnTo>
                    <a:lnTo>
                      <a:pt x="203" y="1466"/>
                    </a:lnTo>
                    <a:lnTo>
                      <a:pt x="159" y="1461"/>
                    </a:lnTo>
                    <a:lnTo>
                      <a:pt x="114" y="1452"/>
                    </a:lnTo>
                    <a:lnTo>
                      <a:pt x="90" y="1431"/>
                    </a:lnTo>
                    <a:lnTo>
                      <a:pt x="111" y="1407"/>
                    </a:lnTo>
                    <a:lnTo>
                      <a:pt x="150" y="1415"/>
                    </a:lnTo>
                    <a:lnTo>
                      <a:pt x="190" y="1422"/>
                    </a:lnTo>
                    <a:lnTo>
                      <a:pt x="230" y="1426"/>
                    </a:lnTo>
                    <a:lnTo>
                      <a:pt x="269" y="1430"/>
                    </a:lnTo>
                    <a:lnTo>
                      <a:pt x="308" y="1431"/>
                    </a:lnTo>
                    <a:lnTo>
                      <a:pt x="347" y="1432"/>
                    </a:lnTo>
                    <a:lnTo>
                      <a:pt x="386" y="1431"/>
                    </a:lnTo>
                    <a:lnTo>
                      <a:pt x="425" y="1431"/>
                    </a:lnTo>
                    <a:lnTo>
                      <a:pt x="465" y="1430"/>
                    </a:lnTo>
                    <a:lnTo>
                      <a:pt x="503" y="1428"/>
                    </a:lnTo>
                    <a:lnTo>
                      <a:pt x="542" y="1426"/>
                    </a:lnTo>
                    <a:lnTo>
                      <a:pt x="580" y="1425"/>
                    </a:lnTo>
                    <a:lnTo>
                      <a:pt x="618" y="1425"/>
                    </a:lnTo>
                    <a:lnTo>
                      <a:pt x="656" y="1426"/>
                    </a:lnTo>
                    <a:lnTo>
                      <a:pt x="694" y="1428"/>
                    </a:lnTo>
                    <a:lnTo>
                      <a:pt x="732" y="1431"/>
                    </a:lnTo>
                    <a:lnTo>
                      <a:pt x="743" y="1433"/>
                    </a:lnTo>
                    <a:lnTo>
                      <a:pt x="756" y="1437"/>
                    </a:lnTo>
                    <a:lnTo>
                      <a:pt x="769" y="1441"/>
                    </a:lnTo>
                    <a:lnTo>
                      <a:pt x="780" y="1445"/>
                    </a:lnTo>
                    <a:lnTo>
                      <a:pt x="793" y="1450"/>
                    </a:lnTo>
                    <a:lnTo>
                      <a:pt x="803" y="1452"/>
                    </a:lnTo>
                    <a:lnTo>
                      <a:pt x="814" y="1453"/>
                    </a:lnTo>
                    <a:lnTo>
                      <a:pt x="822" y="1452"/>
                    </a:lnTo>
                    <a:lnTo>
                      <a:pt x="777" y="1433"/>
                    </a:lnTo>
                    <a:lnTo>
                      <a:pt x="733" y="1420"/>
                    </a:lnTo>
                    <a:lnTo>
                      <a:pt x="688" y="1410"/>
                    </a:lnTo>
                    <a:lnTo>
                      <a:pt x="642" y="1405"/>
                    </a:lnTo>
                    <a:lnTo>
                      <a:pt x="597" y="1402"/>
                    </a:lnTo>
                    <a:lnTo>
                      <a:pt x="552" y="1402"/>
                    </a:lnTo>
                    <a:lnTo>
                      <a:pt x="506" y="1405"/>
                    </a:lnTo>
                    <a:lnTo>
                      <a:pt x="461" y="1407"/>
                    </a:lnTo>
                    <a:lnTo>
                      <a:pt x="415" y="1410"/>
                    </a:lnTo>
                    <a:lnTo>
                      <a:pt x="369" y="1414"/>
                    </a:lnTo>
                    <a:lnTo>
                      <a:pt x="324" y="1416"/>
                    </a:lnTo>
                    <a:lnTo>
                      <a:pt x="278" y="1416"/>
                    </a:lnTo>
                    <a:lnTo>
                      <a:pt x="233" y="1415"/>
                    </a:lnTo>
                    <a:lnTo>
                      <a:pt x="187" y="1410"/>
                    </a:lnTo>
                    <a:lnTo>
                      <a:pt x="142" y="1402"/>
                    </a:lnTo>
                    <a:lnTo>
                      <a:pt x="97" y="1390"/>
                    </a:lnTo>
                    <a:lnTo>
                      <a:pt x="96" y="1382"/>
                    </a:lnTo>
                    <a:lnTo>
                      <a:pt x="97" y="1376"/>
                    </a:lnTo>
                    <a:lnTo>
                      <a:pt x="102" y="1371"/>
                    </a:lnTo>
                    <a:lnTo>
                      <a:pt x="106" y="1367"/>
                    </a:lnTo>
                    <a:lnTo>
                      <a:pt x="112" y="1364"/>
                    </a:lnTo>
                    <a:lnTo>
                      <a:pt x="118" y="1361"/>
                    </a:lnTo>
                    <a:lnTo>
                      <a:pt x="124" y="1357"/>
                    </a:lnTo>
                    <a:lnTo>
                      <a:pt x="128" y="1354"/>
                    </a:lnTo>
                    <a:lnTo>
                      <a:pt x="171" y="1363"/>
                    </a:lnTo>
                    <a:lnTo>
                      <a:pt x="215" y="1370"/>
                    </a:lnTo>
                    <a:lnTo>
                      <a:pt x="257" y="1375"/>
                    </a:lnTo>
                    <a:lnTo>
                      <a:pt x="300" y="1377"/>
                    </a:lnTo>
                    <a:lnTo>
                      <a:pt x="343" y="1378"/>
                    </a:lnTo>
                    <a:lnTo>
                      <a:pt x="386" y="1377"/>
                    </a:lnTo>
                    <a:lnTo>
                      <a:pt x="429" y="1376"/>
                    </a:lnTo>
                    <a:lnTo>
                      <a:pt x="472" y="1374"/>
                    </a:lnTo>
                    <a:lnTo>
                      <a:pt x="514" y="1372"/>
                    </a:lnTo>
                    <a:lnTo>
                      <a:pt x="557" y="1370"/>
                    </a:lnTo>
                    <a:lnTo>
                      <a:pt x="601" y="1369"/>
                    </a:lnTo>
                    <a:lnTo>
                      <a:pt x="643" y="1369"/>
                    </a:lnTo>
                    <a:lnTo>
                      <a:pt x="686" y="1370"/>
                    </a:lnTo>
                    <a:lnTo>
                      <a:pt x="728" y="1374"/>
                    </a:lnTo>
                    <a:lnTo>
                      <a:pt x="772" y="1378"/>
                    </a:lnTo>
                    <a:lnTo>
                      <a:pt x="815" y="1386"/>
                    </a:lnTo>
                    <a:lnTo>
                      <a:pt x="834" y="1394"/>
                    </a:lnTo>
                    <a:lnTo>
                      <a:pt x="855" y="1406"/>
                    </a:lnTo>
                    <a:lnTo>
                      <a:pt x="875" y="1420"/>
                    </a:lnTo>
                    <a:lnTo>
                      <a:pt x="894" y="1432"/>
                    </a:lnTo>
                    <a:lnTo>
                      <a:pt x="914" y="1441"/>
                    </a:lnTo>
                    <a:lnTo>
                      <a:pt x="934" y="1445"/>
                    </a:lnTo>
                    <a:lnTo>
                      <a:pt x="951" y="1440"/>
                    </a:lnTo>
                    <a:lnTo>
                      <a:pt x="967" y="1424"/>
                    </a:lnTo>
                    <a:lnTo>
                      <a:pt x="1008" y="1400"/>
                    </a:lnTo>
                    <a:lnTo>
                      <a:pt x="1050" y="1384"/>
                    </a:lnTo>
                    <a:lnTo>
                      <a:pt x="1093" y="1374"/>
                    </a:lnTo>
                    <a:lnTo>
                      <a:pt x="1135" y="1368"/>
                    </a:lnTo>
                    <a:lnTo>
                      <a:pt x="1179" y="1367"/>
                    </a:lnTo>
                    <a:lnTo>
                      <a:pt x="1223" y="1370"/>
                    </a:lnTo>
                    <a:lnTo>
                      <a:pt x="1267" y="1377"/>
                    </a:lnTo>
                    <a:lnTo>
                      <a:pt x="1311" y="1386"/>
                    </a:lnTo>
                    <a:lnTo>
                      <a:pt x="1356" y="1397"/>
                    </a:lnTo>
                    <a:lnTo>
                      <a:pt x="1401" y="1408"/>
                    </a:lnTo>
                    <a:lnTo>
                      <a:pt x="1446" y="1420"/>
                    </a:lnTo>
                    <a:lnTo>
                      <a:pt x="1491" y="1430"/>
                    </a:lnTo>
                    <a:lnTo>
                      <a:pt x="1536" y="1439"/>
                    </a:lnTo>
                    <a:lnTo>
                      <a:pt x="1581" y="1446"/>
                    </a:lnTo>
                    <a:lnTo>
                      <a:pt x="1625" y="1451"/>
                    </a:lnTo>
                    <a:lnTo>
                      <a:pt x="1670" y="1452"/>
                    </a:lnTo>
                    <a:lnTo>
                      <a:pt x="1690" y="1450"/>
                    </a:lnTo>
                    <a:lnTo>
                      <a:pt x="1710" y="1445"/>
                    </a:lnTo>
                    <a:lnTo>
                      <a:pt x="1730" y="1438"/>
                    </a:lnTo>
                    <a:lnTo>
                      <a:pt x="1748" y="1431"/>
                    </a:lnTo>
                    <a:lnTo>
                      <a:pt x="1767" y="1424"/>
                    </a:lnTo>
                    <a:lnTo>
                      <a:pt x="1785" y="1421"/>
                    </a:lnTo>
                    <a:lnTo>
                      <a:pt x="1803" y="1422"/>
                    </a:lnTo>
                    <a:lnTo>
                      <a:pt x="1822" y="1428"/>
                    </a:lnTo>
                    <a:lnTo>
                      <a:pt x="1828" y="1488"/>
                    </a:lnTo>
                    <a:lnTo>
                      <a:pt x="1832" y="1553"/>
                    </a:lnTo>
                    <a:lnTo>
                      <a:pt x="1838" y="1620"/>
                    </a:lnTo>
                    <a:lnTo>
                      <a:pt x="1843" y="1680"/>
                    </a:lnTo>
                    <a:lnTo>
                      <a:pt x="1817" y="1680"/>
                    </a:lnTo>
                    <a:lnTo>
                      <a:pt x="1792" y="1680"/>
                    </a:lnTo>
                    <a:lnTo>
                      <a:pt x="1767" y="1680"/>
                    </a:lnTo>
                    <a:lnTo>
                      <a:pt x="1741" y="1679"/>
                    </a:lnTo>
                    <a:lnTo>
                      <a:pt x="1717" y="1678"/>
                    </a:lnTo>
                    <a:lnTo>
                      <a:pt x="1692" y="1676"/>
                    </a:lnTo>
                    <a:lnTo>
                      <a:pt x="1667" y="1674"/>
                    </a:lnTo>
                    <a:lnTo>
                      <a:pt x="1643" y="1672"/>
                    </a:lnTo>
                    <a:lnTo>
                      <a:pt x="1618" y="1669"/>
                    </a:lnTo>
                    <a:lnTo>
                      <a:pt x="1594" y="1667"/>
                    </a:lnTo>
                    <a:lnTo>
                      <a:pt x="1570" y="1664"/>
                    </a:lnTo>
                    <a:lnTo>
                      <a:pt x="1545" y="1660"/>
                    </a:lnTo>
                    <a:lnTo>
                      <a:pt x="1521" y="1658"/>
                    </a:lnTo>
                    <a:lnTo>
                      <a:pt x="1497" y="1654"/>
                    </a:lnTo>
                    <a:lnTo>
                      <a:pt x="1473" y="1651"/>
                    </a:lnTo>
                    <a:lnTo>
                      <a:pt x="1449" y="1646"/>
                    </a:lnTo>
                    <a:lnTo>
                      <a:pt x="1424" y="1643"/>
                    </a:lnTo>
                    <a:lnTo>
                      <a:pt x="1400" y="1640"/>
                    </a:lnTo>
                    <a:lnTo>
                      <a:pt x="1375" y="1636"/>
                    </a:lnTo>
                    <a:lnTo>
                      <a:pt x="1351" y="1633"/>
                    </a:lnTo>
                    <a:lnTo>
                      <a:pt x="1326" y="1629"/>
                    </a:lnTo>
                    <a:lnTo>
                      <a:pt x="1302" y="1626"/>
                    </a:lnTo>
                    <a:lnTo>
                      <a:pt x="1277" y="1622"/>
                    </a:lnTo>
                    <a:lnTo>
                      <a:pt x="1252" y="1620"/>
                    </a:lnTo>
                    <a:lnTo>
                      <a:pt x="1227" y="1616"/>
                    </a:lnTo>
                    <a:lnTo>
                      <a:pt x="1202" y="1614"/>
                    </a:lnTo>
                    <a:lnTo>
                      <a:pt x="1177" y="1612"/>
                    </a:lnTo>
                    <a:lnTo>
                      <a:pt x="1151" y="1610"/>
                    </a:lnTo>
                    <a:lnTo>
                      <a:pt x="1125" y="1607"/>
                    </a:lnTo>
                    <a:lnTo>
                      <a:pt x="1099" y="1606"/>
                    </a:lnTo>
                    <a:lnTo>
                      <a:pt x="1073" y="1605"/>
                    </a:lnTo>
                    <a:lnTo>
                      <a:pt x="1046" y="1604"/>
                    </a:lnTo>
                    <a:lnTo>
                      <a:pt x="1037" y="1607"/>
                    </a:lnTo>
                    <a:lnTo>
                      <a:pt x="1030" y="1614"/>
                    </a:lnTo>
                    <a:lnTo>
                      <a:pt x="1026" y="1623"/>
                    </a:lnTo>
                    <a:lnTo>
                      <a:pt x="1022" y="1634"/>
                    </a:lnTo>
                    <a:lnTo>
                      <a:pt x="1019" y="1645"/>
                    </a:lnTo>
                    <a:lnTo>
                      <a:pt x="1017" y="1656"/>
                    </a:lnTo>
                    <a:lnTo>
                      <a:pt x="1013" y="1664"/>
                    </a:lnTo>
                    <a:lnTo>
                      <a:pt x="1008" y="1669"/>
                    </a:lnTo>
                    <a:lnTo>
                      <a:pt x="997" y="1676"/>
                    </a:lnTo>
                    <a:lnTo>
                      <a:pt x="983" y="1682"/>
                    </a:lnTo>
                    <a:lnTo>
                      <a:pt x="967" y="1687"/>
                    </a:lnTo>
                    <a:lnTo>
                      <a:pt x="951" y="1690"/>
                    </a:lnTo>
                    <a:lnTo>
                      <a:pt x="934" y="1690"/>
                    </a:lnTo>
                    <a:lnTo>
                      <a:pt x="917" y="1688"/>
                    </a:lnTo>
                    <a:lnTo>
                      <a:pt x="901" y="1684"/>
                    </a:lnTo>
                    <a:lnTo>
                      <a:pt x="887" y="1676"/>
                    </a:lnTo>
                    <a:lnTo>
                      <a:pt x="870" y="1669"/>
                    </a:lnTo>
                    <a:lnTo>
                      <a:pt x="859" y="1659"/>
                    </a:lnTo>
                    <a:lnTo>
                      <a:pt x="849" y="1644"/>
                    </a:lnTo>
                    <a:lnTo>
                      <a:pt x="843" y="1629"/>
                    </a:lnTo>
                    <a:lnTo>
                      <a:pt x="837" y="1613"/>
                    </a:lnTo>
                    <a:lnTo>
                      <a:pt x="831" y="1598"/>
                    </a:lnTo>
                    <a:lnTo>
                      <a:pt x="823" y="1585"/>
                    </a:lnTo>
                    <a:lnTo>
                      <a:pt x="811" y="1576"/>
                    </a:lnTo>
                    <a:lnTo>
                      <a:pt x="768" y="1577"/>
                    </a:lnTo>
                    <a:lnTo>
                      <a:pt x="723" y="1580"/>
                    </a:lnTo>
                    <a:lnTo>
                      <a:pt x="678" y="1582"/>
                    </a:lnTo>
                    <a:lnTo>
                      <a:pt x="634" y="1584"/>
                    </a:lnTo>
                    <a:lnTo>
                      <a:pt x="589" y="1588"/>
                    </a:lnTo>
                    <a:lnTo>
                      <a:pt x="544" y="1592"/>
                    </a:lnTo>
                    <a:lnTo>
                      <a:pt x="499" y="1596"/>
                    </a:lnTo>
                    <a:lnTo>
                      <a:pt x="455" y="1600"/>
                    </a:lnTo>
                    <a:lnTo>
                      <a:pt x="411" y="1605"/>
                    </a:lnTo>
                    <a:lnTo>
                      <a:pt x="367" y="1608"/>
                    </a:lnTo>
                    <a:lnTo>
                      <a:pt x="322" y="1613"/>
                    </a:lnTo>
                    <a:lnTo>
                      <a:pt x="278" y="1616"/>
                    </a:lnTo>
                    <a:lnTo>
                      <a:pt x="234" y="1619"/>
                    </a:lnTo>
                    <a:lnTo>
                      <a:pt x="190" y="1621"/>
                    </a:lnTo>
                    <a:lnTo>
                      <a:pt x="147" y="1623"/>
                    </a:lnTo>
                    <a:lnTo>
                      <a:pt x="104" y="1625"/>
                    </a:lnTo>
                    <a:lnTo>
                      <a:pt x="87" y="1607"/>
                    </a:lnTo>
                    <a:lnTo>
                      <a:pt x="95" y="1597"/>
                    </a:lnTo>
                    <a:lnTo>
                      <a:pt x="104" y="1592"/>
                    </a:lnTo>
                    <a:lnTo>
                      <a:pt x="114" y="1590"/>
                    </a:lnTo>
                    <a:lnTo>
                      <a:pt x="126" y="1590"/>
                    </a:lnTo>
                    <a:lnTo>
                      <a:pt x="135" y="1589"/>
                    </a:lnTo>
                    <a:lnTo>
                      <a:pt x="143" y="1587"/>
                    </a:lnTo>
                    <a:lnTo>
                      <a:pt x="148" y="1581"/>
                    </a:lnTo>
                    <a:lnTo>
                      <a:pt x="149" y="1569"/>
                    </a:lnTo>
                    <a:lnTo>
                      <a:pt x="94" y="1573"/>
                    </a:lnTo>
                    <a:lnTo>
                      <a:pt x="87" y="1568"/>
                    </a:lnTo>
                    <a:lnTo>
                      <a:pt x="86" y="1562"/>
                    </a:lnTo>
                    <a:lnTo>
                      <a:pt x="87" y="1558"/>
                    </a:lnTo>
                    <a:lnTo>
                      <a:pt x="90" y="1553"/>
                    </a:lnTo>
                    <a:lnTo>
                      <a:pt x="95" y="1550"/>
                    </a:lnTo>
                    <a:lnTo>
                      <a:pt x="99" y="1545"/>
                    </a:lnTo>
                    <a:lnTo>
                      <a:pt x="103" y="1539"/>
                    </a:lnTo>
                    <a:lnTo>
                      <a:pt x="104" y="1535"/>
                    </a:lnTo>
                    <a:lnTo>
                      <a:pt x="91" y="1547"/>
                    </a:lnTo>
                    <a:lnTo>
                      <a:pt x="79" y="1560"/>
                    </a:lnTo>
                    <a:lnTo>
                      <a:pt x="66" y="1573"/>
                    </a:lnTo>
                    <a:lnTo>
                      <a:pt x="55" y="1587"/>
                    </a:lnTo>
                    <a:lnTo>
                      <a:pt x="42" y="1600"/>
                    </a:lnTo>
                    <a:lnTo>
                      <a:pt x="29" y="1613"/>
                    </a:lnTo>
                    <a:lnTo>
                      <a:pt x="16" y="1626"/>
                    </a:lnTo>
                    <a:lnTo>
                      <a:pt x="4" y="1638"/>
                    </a:lnTo>
                    <a:lnTo>
                      <a:pt x="0" y="1650"/>
                    </a:lnTo>
                    <a:lnTo>
                      <a:pt x="2" y="1659"/>
                    </a:lnTo>
                    <a:lnTo>
                      <a:pt x="5" y="1665"/>
                    </a:lnTo>
                    <a:lnTo>
                      <a:pt x="11" y="1671"/>
                    </a:lnTo>
                    <a:lnTo>
                      <a:pt x="19" y="1675"/>
                    </a:lnTo>
                    <a:lnTo>
                      <a:pt x="27" y="1680"/>
                    </a:lnTo>
                    <a:lnTo>
                      <a:pt x="35" y="1684"/>
                    </a:lnTo>
                    <a:lnTo>
                      <a:pt x="42" y="1690"/>
                    </a:lnTo>
                    <a:lnTo>
                      <a:pt x="57" y="1690"/>
                    </a:lnTo>
                    <a:lnTo>
                      <a:pt x="75" y="1689"/>
                    </a:lnTo>
                    <a:lnTo>
                      <a:pt x="94" y="1689"/>
                    </a:lnTo>
                    <a:lnTo>
                      <a:pt x="116" y="1688"/>
                    </a:lnTo>
                    <a:lnTo>
                      <a:pt x="139" y="1686"/>
                    </a:lnTo>
                    <a:lnTo>
                      <a:pt x="163" y="1684"/>
                    </a:lnTo>
                    <a:lnTo>
                      <a:pt x="188" y="1682"/>
                    </a:lnTo>
                    <a:lnTo>
                      <a:pt x="216" y="1681"/>
                    </a:lnTo>
                    <a:lnTo>
                      <a:pt x="243" y="1679"/>
                    </a:lnTo>
                    <a:lnTo>
                      <a:pt x="272" y="1676"/>
                    </a:lnTo>
                    <a:lnTo>
                      <a:pt x="302" y="1673"/>
                    </a:lnTo>
                    <a:lnTo>
                      <a:pt x="332" y="1671"/>
                    </a:lnTo>
                    <a:lnTo>
                      <a:pt x="363" y="1668"/>
                    </a:lnTo>
                    <a:lnTo>
                      <a:pt x="394" y="1666"/>
                    </a:lnTo>
                    <a:lnTo>
                      <a:pt x="425" y="1663"/>
                    </a:lnTo>
                    <a:lnTo>
                      <a:pt x="457" y="1660"/>
                    </a:lnTo>
                    <a:lnTo>
                      <a:pt x="487" y="1657"/>
                    </a:lnTo>
                    <a:lnTo>
                      <a:pt x="518" y="1654"/>
                    </a:lnTo>
                    <a:lnTo>
                      <a:pt x="548" y="1652"/>
                    </a:lnTo>
                    <a:lnTo>
                      <a:pt x="576" y="1650"/>
                    </a:lnTo>
                    <a:lnTo>
                      <a:pt x="605" y="1646"/>
                    </a:lnTo>
                    <a:lnTo>
                      <a:pt x="632" y="1644"/>
                    </a:lnTo>
                    <a:lnTo>
                      <a:pt x="658" y="1643"/>
                    </a:lnTo>
                    <a:lnTo>
                      <a:pt x="684" y="1641"/>
                    </a:lnTo>
                    <a:lnTo>
                      <a:pt x="707" y="1638"/>
                    </a:lnTo>
                    <a:lnTo>
                      <a:pt x="728" y="1637"/>
                    </a:lnTo>
                    <a:lnTo>
                      <a:pt x="749" y="1636"/>
                    </a:lnTo>
                    <a:lnTo>
                      <a:pt x="768" y="1635"/>
                    </a:lnTo>
                    <a:lnTo>
                      <a:pt x="784" y="1635"/>
                    </a:lnTo>
                    <a:lnTo>
                      <a:pt x="798" y="1635"/>
                    </a:lnTo>
                    <a:lnTo>
                      <a:pt x="809" y="1635"/>
                    </a:lnTo>
                    <a:lnTo>
                      <a:pt x="818" y="1635"/>
                    </a:lnTo>
                    <a:lnTo>
                      <a:pt x="825" y="1645"/>
                    </a:lnTo>
                    <a:lnTo>
                      <a:pt x="832" y="1657"/>
                    </a:lnTo>
                    <a:lnTo>
                      <a:pt x="840" y="1667"/>
                    </a:lnTo>
                    <a:lnTo>
                      <a:pt x="849" y="1678"/>
                    </a:lnTo>
                    <a:lnTo>
                      <a:pt x="860" y="1687"/>
                    </a:lnTo>
                    <a:lnTo>
                      <a:pt x="871" y="1696"/>
                    </a:lnTo>
                    <a:lnTo>
                      <a:pt x="885" y="1703"/>
                    </a:lnTo>
                    <a:lnTo>
                      <a:pt x="901" y="1707"/>
                    </a:lnTo>
                    <a:lnTo>
                      <a:pt x="929" y="1714"/>
                    </a:lnTo>
                    <a:lnTo>
                      <a:pt x="954" y="1714"/>
                    </a:lnTo>
                    <a:lnTo>
                      <a:pt x="976" y="1707"/>
                    </a:lnTo>
                    <a:lnTo>
                      <a:pt x="997" y="1697"/>
                    </a:lnTo>
                    <a:lnTo>
                      <a:pt x="1017" y="1684"/>
                    </a:lnTo>
                    <a:lnTo>
                      <a:pt x="1035" y="1671"/>
                    </a:lnTo>
                    <a:lnTo>
                      <a:pt x="1055" y="1660"/>
                    </a:lnTo>
                    <a:lnTo>
                      <a:pt x="1074" y="1652"/>
                    </a:lnTo>
                    <a:lnTo>
                      <a:pt x="1099" y="1652"/>
                    </a:lnTo>
                    <a:lnTo>
                      <a:pt x="1124" y="1653"/>
                    </a:lnTo>
                    <a:lnTo>
                      <a:pt x="1149" y="1654"/>
                    </a:lnTo>
                    <a:lnTo>
                      <a:pt x="1174" y="1656"/>
                    </a:lnTo>
                    <a:lnTo>
                      <a:pt x="1200" y="1658"/>
                    </a:lnTo>
                    <a:lnTo>
                      <a:pt x="1225" y="1659"/>
                    </a:lnTo>
                    <a:lnTo>
                      <a:pt x="1250" y="1663"/>
                    </a:lnTo>
                    <a:lnTo>
                      <a:pt x="1276" y="1665"/>
                    </a:lnTo>
                    <a:lnTo>
                      <a:pt x="1301" y="1668"/>
                    </a:lnTo>
                    <a:lnTo>
                      <a:pt x="1326" y="1671"/>
                    </a:lnTo>
                    <a:lnTo>
                      <a:pt x="1352" y="1674"/>
                    </a:lnTo>
                    <a:lnTo>
                      <a:pt x="1377" y="1678"/>
                    </a:lnTo>
                    <a:lnTo>
                      <a:pt x="1402" y="1682"/>
                    </a:lnTo>
                    <a:lnTo>
                      <a:pt x="1428" y="1686"/>
                    </a:lnTo>
                    <a:lnTo>
                      <a:pt x="1453" y="1689"/>
                    </a:lnTo>
                    <a:lnTo>
                      <a:pt x="1480" y="1694"/>
                    </a:lnTo>
                    <a:lnTo>
                      <a:pt x="1505" y="1697"/>
                    </a:lnTo>
                    <a:lnTo>
                      <a:pt x="1530" y="1702"/>
                    </a:lnTo>
                    <a:lnTo>
                      <a:pt x="1556" y="1705"/>
                    </a:lnTo>
                    <a:lnTo>
                      <a:pt x="1582" y="1709"/>
                    </a:lnTo>
                    <a:lnTo>
                      <a:pt x="1608" y="1713"/>
                    </a:lnTo>
                    <a:lnTo>
                      <a:pt x="1634" y="1717"/>
                    </a:lnTo>
                    <a:lnTo>
                      <a:pt x="1659" y="1720"/>
                    </a:lnTo>
                    <a:lnTo>
                      <a:pt x="1686" y="1724"/>
                    </a:lnTo>
                    <a:lnTo>
                      <a:pt x="1711" y="1727"/>
                    </a:lnTo>
                    <a:lnTo>
                      <a:pt x="1738" y="1729"/>
                    </a:lnTo>
                    <a:lnTo>
                      <a:pt x="1763" y="1733"/>
                    </a:lnTo>
                    <a:lnTo>
                      <a:pt x="1790" y="1735"/>
                    </a:lnTo>
                    <a:lnTo>
                      <a:pt x="1816" y="1737"/>
                    </a:lnTo>
                    <a:lnTo>
                      <a:pt x="1841" y="1740"/>
                    </a:lnTo>
                    <a:lnTo>
                      <a:pt x="1868" y="1741"/>
                    </a:lnTo>
                    <a:lnTo>
                      <a:pt x="1894" y="1742"/>
                    </a:lnTo>
                    <a:lnTo>
                      <a:pt x="1943" y="1694"/>
                    </a:lnTo>
                    <a:lnTo>
                      <a:pt x="2293" y="991"/>
                    </a:lnTo>
                    <a:lnTo>
                      <a:pt x="2295" y="973"/>
                    </a:lnTo>
                    <a:lnTo>
                      <a:pt x="2290" y="961"/>
                    </a:lnTo>
                    <a:lnTo>
                      <a:pt x="2279" y="954"/>
                    </a:lnTo>
                    <a:lnTo>
                      <a:pt x="2265" y="951"/>
                    </a:lnTo>
                    <a:lnTo>
                      <a:pt x="2249" y="949"/>
                    </a:lnTo>
                    <a:lnTo>
                      <a:pt x="2232" y="947"/>
                    </a:lnTo>
                    <a:lnTo>
                      <a:pt x="2216" y="944"/>
                    </a:lnTo>
                    <a:lnTo>
                      <a:pt x="2202" y="937"/>
                    </a:lnTo>
                    <a:lnTo>
                      <a:pt x="2193" y="911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05" name="任意多边形 929804"/>
              <p:cNvSpPr/>
              <p:nvPr/>
            </p:nvSpPr>
            <p:spPr>
              <a:xfrm>
                <a:off x="5190" y="3571"/>
                <a:ext cx="194" cy="450"/>
              </a:xfrm>
              <a:custGeom>
                <a:avLst/>
                <a:gdLst/>
                <a:ahLst/>
                <a:cxnLst/>
                <a:pathLst>
                  <a:path w="389" h="901">
                    <a:moveTo>
                      <a:pt x="389" y="287"/>
                    </a:moveTo>
                    <a:lnTo>
                      <a:pt x="370" y="322"/>
                    </a:lnTo>
                    <a:lnTo>
                      <a:pt x="349" y="361"/>
                    </a:lnTo>
                    <a:lnTo>
                      <a:pt x="327" y="402"/>
                    </a:lnTo>
                    <a:lnTo>
                      <a:pt x="303" y="448"/>
                    </a:lnTo>
                    <a:lnTo>
                      <a:pt x="279" y="494"/>
                    </a:lnTo>
                    <a:lnTo>
                      <a:pt x="255" y="543"/>
                    </a:lnTo>
                    <a:lnTo>
                      <a:pt x="231" y="591"/>
                    </a:lnTo>
                    <a:lnTo>
                      <a:pt x="206" y="638"/>
                    </a:lnTo>
                    <a:lnTo>
                      <a:pt x="183" y="683"/>
                    </a:lnTo>
                    <a:lnTo>
                      <a:pt x="162" y="726"/>
                    </a:lnTo>
                    <a:lnTo>
                      <a:pt x="142" y="765"/>
                    </a:lnTo>
                    <a:lnTo>
                      <a:pt x="124" y="800"/>
                    </a:lnTo>
                    <a:lnTo>
                      <a:pt x="109" y="830"/>
                    </a:lnTo>
                    <a:lnTo>
                      <a:pt x="96" y="853"/>
                    </a:lnTo>
                    <a:lnTo>
                      <a:pt x="87" y="869"/>
                    </a:lnTo>
                    <a:lnTo>
                      <a:pt x="82" y="877"/>
                    </a:lnTo>
                    <a:lnTo>
                      <a:pt x="76" y="884"/>
                    </a:lnTo>
                    <a:lnTo>
                      <a:pt x="72" y="892"/>
                    </a:lnTo>
                    <a:lnTo>
                      <a:pt x="65" y="899"/>
                    </a:lnTo>
                    <a:lnTo>
                      <a:pt x="57" y="901"/>
                    </a:lnTo>
                    <a:lnTo>
                      <a:pt x="69" y="873"/>
                    </a:lnTo>
                    <a:lnTo>
                      <a:pt x="83" y="843"/>
                    </a:lnTo>
                    <a:lnTo>
                      <a:pt x="98" y="813"/>
                    </a:lnTo>
                    <a:lnTo>
                      <a:pt x="114" y="781"/>
                    </a:lnTo>
                    <a:lnTo>
                      <a:pt x="129" y="750"/>
                    </a:lnTo>
                    <a:lnTo>
                      <a:pt x="145" y="719"/>
                    </a:lnTo>
                    <a:lnTo>
                      <a:pt x="160" y="689"/>
                    </a:lnTo>
                    <a:lnTo>
                      <a:pt x="175" y="661"/>
                    </a:lnTo>
                    <a:lnTo>
                      <a:pt x="187" y="641"/>
                    </a:lnTo>
                    <a:lnTo>
                      <a:pt x="198" y="619"/>
                    </a:lnTo>
                    <a:lnTo>
                      <a:pt x="210" y="598"/>
                    </a:lnTo>
                    <a:lnTo>
                      <a:pt x="220" y="576"/>
                    </a:lnTo>
                    <a:lnTo>
                      <a:pt x="230" y="554"/>
                    </a:lnTo>
                    <a:lnTo>
                      <a:pt x="238" y="534"/>
                    </a:lnTo>
                    <a:lnTo>
                      <a:pt x="241" y="513"/>
                    </a:lnTo>
                    <a:lnTo>
                      <a:pt x="242" y="494"/>
                    </a:lnTo>
                    <a:lnTo>
                      <a:pt x="210" y="549"/>
                    </a:lnTo>
                    <a:lnTo>
                      <a:pt x="196" y="588"/>
                    </a:lnTo>
                    <a:lnTo>
                      <a:pt x="175" y="628"/>
                    </a:lnTo>
                    <a:lnTo>
                      <a:pt x="152" y="668"/>
                    </a:lnTo>
                    <a:lnTo>
                      <a:pt x="127" y="709"/>
                    </a:lnTo>
                    <a:lnTo>
                      <a:pt x="101" y="751"/>
                    </a:lnTo>
                    <a:lnTo>
                      <a:pt x="77" y="794"/>
                    </a:lnTo>
                    <a:lnTo>
                      <a:pt x="57" y="838"/>
                    </a:lnTo>
                    <a:lnTo>
                      <a:pt x="42" y="883"/>
                    </a:lnTo>
                    <a:lnTo>
                      <a:pt x="31" y="886"/>
                    </a:lnTo>
                    <a:lnTo>
                      <a:pt x="46" y="840"/>
                    </a:lnTo>
                    <a:lnTo>
                      <a:pt x="64" y="795"/>
                    </a:lnTo>
                    <a:lnTo>
                      <a:pt x="83" y="751"/>
                    </a:lnTo>
                    <a:lnTo>
                      <a:pt x="104" y="709"/>
                    </a:lnTo>
                    <a:lnTo>
                      <a:pt x="127" y="666"/>
                    </a:lnTo>
                    <a:lnTo>
                      <a:pt x="150" y="625"/>
                    </a:lnTo>
                    <a:lnTo>
                      <a:pt x="174" y="582"/>
                    </a:lnTo>
                    <a:lnTo>
                      <a:pt x="198" y="539"/>
                    </a:lnTo>
                    <a:lnTo>
                      <a:pt x="198" y="534"/>
                    </a:lnTo>
                    <a:lnTo>
                      <a:pt x="204" y="522"/>
                    </a:lnTo>
                    <a:lnTo>
                      <a:pt x="213" y="505"/>
                    </a:lnTo>
                    <a:lnTo>
                      <a:pt x="224" y="485"/>
                    </a:lnTo>
                    <a:lnTo>
                      <a:pt x="235" y="462"/>
                    </a:lnTo>
                    <a:lnTo>
                      <a:pt x="246" y="439"/>
                    </a:lnTo>
                    <a:lnTo>
                      <a:pt x="254" y="416"/>
                    </a:lnTo>
                    <a:lnTo>
                      <a:pt x="257" y="394"/>
                    </a:lnTo>
                    <a:lnTo>
                      <a:pt x="246" y="416"/>
                    </a:lnTo>
                    <a:lnTo>
                      <a:pt x="233" y="440"/>
                    </a:lnTo>
                    <a:lnTo>
                      <a:pt x="219" y="467"/>
                    </a:lnTo>
                    <a:lnTo>
                      <a:pt x="203" y="494"/>
                    </a:lnTo>
                    <a:lnTo>
                      <a:pt x="187" y="523"/>
                    </a:lnTo>
                    <a:lnTo>
                      <a:pt x="171" y="553"/>
                    </a:lnTo>
                    <a:lnTo>
                      <a:pt x="155" y="583"/>
                    </a:lnTo>
                    <a:lnTo>
                      <a:pt x="137" y="614"/>
                    </a:lnTo>
                    <a:lnTo>
                      <a:pt x="121" y="644"/>
                    </a:lnTo>
                    <a:lnTo>
                      <a:pt x="105" y="674"/>
                    </a:lnTo>
                    <a:lnTo>
                      <a:pt x="89" y="703"/>
                    </a:lnTo>
                    <a:lnTo>
                      <a:pt x="75" y="731"/>
                    </a:lnTo>
                    <a:lnTo>
                      <a:pt x="61" y="756"/>
                    </a:lnTo>
                    <a:lnTo>
                      <a:pt x="50" y="779"/>
                    </a:lnTo>
                    <a:lnTo>
                      <a:pt x="39" y="801"/>
                    </a:lnTo>
                    <a:lnTo>
                      <a:pt x="31" y="819"/>
                    </a:lnTo>
                    <a:lnTo>
                      <a:pt x="28" y="820"/>
                    </a:lnTo>
                    <a:lnTo>
                      <a:pt x="26" y="819"/>
                    </a:lnTo>
                    <a:lnTo>
                      <a:pt x="24" y="815"/>
                    </a:lnTo>
                    <a:lnTo>
                      <a:pt x="26" y="810"/>
                    </a:lnTo>
                    <a:lnTo>
                      <a:pt x="37" y="779"/>
                    </a:lnTo>
                    <a:lnTo>
                      <a:pt x="50" y="749"/>
                    </a:lnTo>
                    <a:lnTo>
                      <a:pt x="64" y="719"/>
                    </a:lnTo>
                    <a:lnTo>
                      <a:pt x="77" y="690"/>
                    </a:lnTo>
                    <a:lnTo>
                      <a:pt x="91" y="661"/>
                    </a:lnTo>
                    <a:lnTo>
                      <a:pt x="106" y="634"/>
                    </a:lnTo>
                    <a:lnTo>
                      <a:pt x="121" y="605"/>
                    </a:lnTo>
                    <a:lnTo>
                      <a:pt x="135" y="577"/>
                    </a:lnTo>
                    <a:lnTo>
                      <a:pt x="150" y="549"/>
                    </a:lnTo>
                    <a:lnTo>
                      <a:pt x="165" y="520"/>
                    </a:lnTo>
                    <a:lnTo>
                      <a:pt x="179" y="490"/>
                    </a:lnTo>
                    <a:lnTo>
                      <a:pt x="193" y="460"/>
                    </a:lnTo>
                    <a:lnTo>
                      <a:pt x="206" y="429"/>
                    </a:lnTo>
                    <a:lnTo>
                      <a:pt x="219" y="397"/>
                    </a:lnTo>
                    <a:lnTo>
                      <a:pt x="232" y="363"/>
                    </a:lnTo>
                    <a:lnTo>
                      <a:pt x="243" y="329"/>
                    </a:lnTo>
                    <a:lnTo>
                      <a:pt x="231" y="355"/>
                    </a:lnTo>
                    <a:lnTo>
                      <a:pt x="218" y="380"/>
                    </a:lnTo>
                    <a:lnTo>
                      <a:pt x="205" y="407"/>
                    </a:lnTo>
                    <a:lnTo>
                      <a:pt x="192" y="433"/>
                    </a:lnTo>
                    <a:lnTo>
                      <a:pt x="178" y="459"/>
                    </a:lnTo>
                    <a:lnTo>
                      <a:pt x="164" y="485"/>
                    </a:lnTo>
                    <a:lnTo>
                      <a:pt x="150" y="512"/>
                    </a:lnTo>
                    <a:lnTo>
                      <a:pt x="137" y="538"/>
                    </a:lnTo>
                    <a:lnTo>
                      <a:pt x="124" y="565"/>
                    </a:lnTo>
                    <a:lnTo>
                      <a:pt x="110" y="592"/>
                    </a:lnTo>
                    <a:lnTo>
                      <a:pt x="96" y="619"/>
                    </a:lnTo>
                    <a:lnTo>
                      <a:pt x="82" y="645"/>
                    </a:lnTo>
                    <a:lnTo>
                      <a:pt x="68" y="672"/>
                    </a:lnTo>
                    <a:lnTo>
                      <a:pt x="56" y="699"/>
                    </a:lnTo>
                    <a:lnTo>
                      <a:pt x="43" y="726"/>
                    </a:lnTo>
                    <a:lnTo>
                      <a:pt x="30" y="754"/>
                    </a:lnTo>
                    <a:lnTo>
                      <a:pt x="14" y="759"/>
                    </a:lnTo>
                    <a:lnTo>
                      <a:pt x="23" y="709"/>
                    </a:lnTo>
                    <a:lnTo>
                      <a:pt x="19" y="708"/>
                    </a:lnTo>
                    <a:lnTo>
                      <a:pt x="11" y="702"/>
                    </a:lnTo>
                    <a:lnTo>
                      <a:pt x="3" y="695"/>
                    </a:lnTo>
                    <a:lnTo>
                      <a:pt x="0" y="686"/>
                    </a:lnTo>
                    <a:lnTo>
                      <a:pt x="16" y="648"/>
                    </a:lnTo>
                    <a:lnTo>
                      <a:pt x="34" y="606"/>
                    </a:lnTo>
                    <a:lnTo>
                      <a:pt x="54" y="560"/>
                    </a:lnTo>
                    <a:lnTo>
                      <a:pt x="76" y="513"/>
                    </a:lnTo>
                    <a:lnTo>
                      <a:pt x="99" y="463"/>
                    </a:lnTo>
                    <a:lnTo>
                      <a:pt x="124" y="413"/>
                    </a:lnTo>
                    <a:lnTo>
                      <a:pt x="149" y="361"/>
                    </a:lnTo>
                    <a:lnTo>
                      <a:pt x="173" y="310"/>
                    </a:lnTo>
                    <a:lnTo>
                      <a:pt x="197" y="261"/>
                    </a:lnTo>
                    <a:lnTo>
                      <a:pt x="221" y="212"/>
                    </a:lnTo>
                    <a:lnTo>
                      <a:pt x="243" y="166"/>
                    </a:lnTo>
                    <a:lnTo>
                      <a:pt x="264" y="124"/>
                    </a:lnTo>
                    <a:lnTo>
                      <a:pt x="283" y="86"/>
                    </a:lnTo>
                    <a:lnTo>
                      <a:pt x="299" y="51"/>
                    </a:lnTo>
                    <a:lnTo>
                      <a:pt x="312" y="24"/>
                    </a:lnTo>
                    <a:lnTo>
                      <a:pt x="323" y="0"/>
                    </a:lnTo>
                    <a:lnTo>
                      <a:pt x="324" y="33"/>
                    </a:lnTo>
                    <a:lnTo>
                      <a:pt x="325" y="71"/>
                    </a:lnTo>
                    <a:lnTo>
                      <a:pt x="329" y="111"/>
                    </a:lnTo>
                    <a:lnTo>
                      <a:pt x="333" y="152"/>
                    </a:lnTo>
                    <a:lnTo>
                      <a:pt x="341" y="194"/>
                    </a:lnTo>
                    <a:lnTo>
                      <a:pt x="352" y="231"/>
                    </a:lnTo>
                    <a:lnTo>
                      <a:pt x="368" y="263"/>
                    </a:lnTo>
                    <a:lnTo>
                      <a:pt x="389" y="28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06" name="任意多边形 929805"/>
              <p:cNvSpPr/>
              <p:nvPr/>
            </p:nvSpPr>
            <p:spPr>
              <a:xfrm>
                <a:off x="4478" y="3234"/>
                <a:ext cx="361" cy="282"/>
              </a:xfrm>
              <a:custGeom>
                <a:avLst/>
                <a:gdLst/>
                <a:ahLst/>
                <a:cxnLst/>
                <a:pathLst>
                  <a:path w="722" h="563">
                    <a:moveTo>
                      <a:pt x="658" y="123"/>
                    </a:moveTo>
                    <a:lnTo>
                      <a:pt x="663" y="137"/>
                    </a:lnTo>
                    <a:lnTo>
                      <a:pt x="668" y="151"/>
                    </a:lnTo>
                    <a:lnTo>
                      <a:pt x="672" y="165"/>
                    </a:lnTo>
                    <a:lnTo>
                      <a:pt x="679" y="177"/>
                    </a:lnTo>
                    <a:lnTo>
                      <a:pt x="687" y="190"/>
                    </a:lnTo>
                    <a:lnTo>
                      <a:pt x="696" y="201"/>
                    </a:lnTo>
                    <a:lnTo>
                      <a:pt x="708" y="213"/>
                    </a:lnTo>
                    <a:lnTo>
                      <a:pt x="722" y="223"/>
                    </a:lnTo>
                    <a:lnTo>
                      <a:pt x="711" y="241"/>
                    </a:lnTo>
                    <a:lnTo>
                      <a:pt x="700" y="257"/>
                    </a:lnTo>
                    <a:lnTo>
                      <a:pt x="688" y="274"/>
                    </a:lnTo>
                    <a:lnTo>
                      <a:pt x="676" y="290"/>
                    </a:lnTo>
                    <a:lnTo>
                      <a:pt x="663" y="306"/>
                    </a:lnTo>
                    <a:lnTo>
                      <a:pt x="651" y="323"/>
                    </a:lnTo>
                    <a:lnTo>
                      <a:pt x="639" y="340"/>
                    </a:lnTo>
                    <a:lnTo>
                      <a:pt x="626" y="356"/>
                    </a:lnTo>
                    <a:lnTo>
                      <a:pt x="612" y="372"/>
                    </a:lnTo>
                    <a:lnTo>
                      <a:pt x="600" y="388"/>
                    </a:lnTo>
                    <a:lnTo>
                      <a:pt x="588" y="404"/>
                    </a:lnTo>
                    <a:lnTo>
                      <a:pt x="575" y="420"/>
                    </a:lnTo>
                    <a:lnTo>
                      <a:pt x="563" y="436"/>
                    </a:lnTo>
                    <a:lnTo>
                      <a:pt x="551" y="452"/>
                    </a:lnTo>
                    <a:lnTo>
                      <a:pt x="540" y="467"/>
                    </a:lnTo>
                    <a:lnTo>
                      <a:pt x="529" y="483"/>
                    </a:lnTo>
                    <a:lnTo>
                      <a:pt x="514" y="474"/>
                    </a:lnTo>
                    <a:lnTo>
                      <a:pt x="500" y="464"/>
                    </a:lnTo>
                    <a:lnTo>
                      <a:pt x="487" y="454"/>
                    </a:lnTo>
                    <a:lnTo>
                      <a:pt x="472" y="444"/>
                    </a:lnTo>
                    <a:lnTo>
                      <a:pt x="457" y="436"/>
                    </a:lnTo>
                    <a:lnTo>
                      <a:pt x="441" y="431"/>
                    </a:lnTo>
                    <a:lnTo>
                      <a:pt x="422" y="429"/>
                    </a:lnTo>
                    <a:lnTo>
                      <a:pt x="403" y="431"/>
                    </a:lnTo>
                    <a:lnTo>
                      <a:pt x="379" y="433"/>
                    </a:lnTo>
                    <a:lnTo>
                      <a:pt x="361" y="442"/>
                    </a:lnTo>
                    <a:lnTo>
                      <a:pt x="346" y="457"/>
                    </a:lnTo>
                    <a:lnTo>
                      <a:pt x="335" y="475"/>
                    </a:lnTo>
                    <a:lnTo>
                      <a:pt x="326" y="496"/>
                    </a:lnTo>
                    <a:lnTo>
                      <a:pt x="321" y="517"/>
                    </a:lnTo>
                    <a:lnTo>
                      <a:pt x="317" y="535"/>
                    </a:lnTo>
                    <a:lnTo>
                      <a:pt x="316" y="549"/>
                    </a:lnTo>
                    <a:lnTo>
                      <a:pt x="309" y="553"/>
                    </a:lnTo>
                    <a:lnTo>
                      <a:pt x="302" y="555"/>
                    </a:lnTo>
                    <a:lnTo>
                      <a:pt x="295" y="558"/>
                    </a:lnTo>
                    <a:lnTo>
                      <a:pt x="288" y="561"/>
                    </a:lnTo>
                    <a:lnTo>
                      <a:pt x="282" y="562"/>
                    </a:lnTo>
                    <a:lnTo>
                      <a:pt x="275" y="563"/>
                    </a:lnTo>
                    <a:lnTo>
                      <a:pt x="269" y="563"/>
                    </a:lnTo>
                    <a:lnTo>
                      <a:pt x="263" y="562"/>
                    </a:lnTo>
                    <a:lnTo>
                      <a:pt x="249" y="549"/>
                    </a:lnTo>
                    <a:lnTo>
                      <a:pt x="234" y="535"/>
                    </a:lnTo>
                    <a:lnTo>
                      <a:pt x="217" y="523"/>
                    </a:lnTo>
                    <a:lnTo>
                      <a:pt x="197" y="511"/>
                    </a:lnTo>
                    <a:lnTo>
                      <a:pt x="176" y="503"/>
                    </a:lnTo>
                    <a:lnTo>
                      <a:pt x="154" y="500"/>
                    </a:lnTo>
                    <a:lnTo>
                      <a:pt x="129" y="501"/>
                    </a:lnTo>
                    <a:lnTo>
                      <a:pt x="104" y="508"/>
                    </a:lnTo>
                    <a:lnTo>
                      <a:pt x="93" y="519"/>
                    </a:lnTo>
                    <a:lnTo>
                      <a:pt x="80" y="526"/>
                    </a:lnTo>
                    <a:lnTo>
                      <a:pt x="66" y="531"/>
                    </a:lnTo>
                    <a:lnTo>
                      <a:pt x="55" y="531"/>
                    </a:lnTo>
                    <a:lnTo>
                      <a:pt x="42" y="528"/>
                    </a:lnTo>
                    <a:lnTo>
                      <a:pt x="32" y="521"/>
                    </a:lnTo>
                    <a:lnTo>
                      <a:pt x="22" y="511"/>
                    </a:lnTo>
                    <a:lnTo>
                      <a:pt x="14" y="497"/>
                    </a:lnTo>
                    <a:lnTo>
                      <a:pt x="25" y="393"/>
                    </a:lnTo>
                    <a:lnTo>
                      <a:pt x="37" y="398"/>
                    </a:lnTo>
                    <a:lnTo>
                      <a:pt x="50" y="406"/>
                    </a:lnTo>
                    <a:lnTo>
                      <a:pt x="63" y="416"/>
                    </a:lnTo>
                    <a:lnTo>
                      <a:pt x="76" y="425"/>
                    </a:lnTo>
                    <a:lnTo>
                      <a:pt x="90" y="433"/>
                    </a:lnTo>
                    <a:lnTo>
                      <a:pt x="105" y="440"/>
                    </a:lnTo>
                    <a:lnTo>
                      <a:pt x="121" y="442"/>
                    </a:lnTo>
                    <a:lnTo>
                      <a:pt x="139" y="441"/>
                    </a:lnTo>
                    <a:lnTo>
                      <a:pt x="121" y="425"/>
                    </a:lnTo>
                    <a:lnTo>
                      <a:pt x="103" y="409"/>
                    </a:lnTo>
                    <a:lnTo>
                      <a:pt x="85" y="394"/>
                    </a:lnTo>
                    <a:lnTo>
                      <a:pt x="65" y="379"/>
                    </a:lnTo>
                    <a:lnTo>
                      <a:pt x="45" y="363"/>
                    </a:lnTo>
                    <a:lnTo>
                      <a:pt x="28" y="345"/>
                    </a:lnTo>
                    <a:lnTo>
                      <a:pt x="13" y="327"/>
                    </a:lnTo>
                    <a:lnTo>
                      <a:pt x="0" y="306"/>
                    </a:lnTo>
                    <a:lnTo>
                      <a:pt x="4" y="268"/>
                    </a:lnTo>
                    <a:lnTo>
                      <a:pt x="12" y="235"/>
                    </a:lnTo>
                    <a:lnTo>
                      <a:pt x="23" y="206"/>
                    </a:lnTo>
                    <a:lnTo>
                      <a:pt x="38" y="179"/>
                    </a:lnTo>
                    <a:lnTo>
                      <a:pt x="59" y="154"/>
                    </a:lnTo>
                    <a:lnTo>
                      <a:pt x="82" y="129"/>
                    </a:lnTo>
                    <a:lnTo>
                      <a:pt x="110" y="103"/>
                    </a:lnTo>
                    <a:lnTo>
                      <a:pt x="142" y="75"/>
                    </a:lnTo>
                    <a:lnTo>
                      <a:pt x="162" y="57"/>
                    </a:lnTo>
                    <a:lnTo>
                      <a:pt x="184" y="44"/>
                    </a:lnTo>
                    <a:lnTo>
                      <a:pt x="206" y="31"/>
                    </a:lnTo>
                    <a:lnTo>
                      <a:pt x="230" y="22"/>
                    </a:lnTo>
                    <a:lnTo>
                      <a:pt x="255" y="14"/>
                    </a:lnTo>
                    <a:lnTo>
                      <a:pt x="280" y="8"/>
                    </a:lnTo>
                    <a:lnTo>
                      <a:pt x="307" y="3"/>
                    </a:lnTo>
                    <a:lnTo>
                      <a:pt x="335" y="1"/>
                    </a:lnTo>
                    <a:lnTo>
                      <a:pt x="361" y="0"/>
                    </a:lnTo>
                    <a:lnTo>
                      <a:pt x="389" y="1"/>
                    </a:lnTo>
                    <a:lnTo>
                      <a:pt x="416" y="2"/>
                    </a:lnTo>
                    <a:lnTo>
                      <a:pt x="443" y="6"/>
                    </a:lnTo>
                    <a:lnTo>
                      <a:pt x="469" y="9"/>
                    </a:lnTo>
                    <a:lnTo>
                      <a:pt x="496" y="13"/>
                    </a:lnTo>
                    <a:lnTo>
                      <a:pt x="520" y="17"/>
                    </a:lnTo>
                    <a:lnTo>
                      <a:pt x="544" y="23"/>
                    </a:lnTo>
                    <a:lnTo>
                      <a:pt x="565" y="30"/>
                    </a:lnTo>
                    <a:lnTo>
                      <a:pt x="582" y="39"/>
                    </a:lnTo>
                    <a:lnTo>
                      <a:pt x="598" y="51"/>
                    </a:lnTo>
                    <a:lnTo>
                      <a:pt x="612" y="64"/>
                    </a:lnTo>
                    <a:lnTo>
                      <a:pt x="624" y="78"/>
                    </a:lnTo>
                    <a:lnTo>
                      <a:pt x="635" y="93"/>
                    </a:lnTo>
                    <a:lnTo>
                      <a:pt x="647" y="108"/>
                    </a:lnTo>
                    <a:lnTo>
                      <a:pt x="658" y="12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07" name="任意多边形 929806"/>
              <p:cNvSpPr/>
              <p:nvPr/>
            </p:nvSpPr>
            <p:spPr>
              <a:xfrm>
                <a:off x="4604" y="3246"/>
                <a:ext cx="74" cy="166"/>
              </a:xfrm>
              <a:custGeom>
                <a:avLst/>
                <a:gdLst/>
                <a:ahLst/>
                <a:cxnLst/>
                <a:pathLst>
                  <a:path w="146" h="332">
                    <a:moveTo>
                      <a:pt x="115" y="0"/>
                    </a:moveTo>
                    <a:lnTo>
                      <a:pt x="114" y="9"/>
                    </a:lnTo>
                    <a:lnTo>
                      <a:pt x="110" y="18"/>
                    </a:lnTo>
                    <a:lnTo>
                      <a:pt x="106" y="26"/>
                    </a:lnTo>
                    <a:lnTo>
                      <a:pt x="100" y="33"/>
                    </a:lnTo>
                    <a:lnTo>
                      <a:pt x="94" y="40"/>
                    </a:lnTo>
                    <a:lnTo>
                      <a:pt x="91" y="46"/>
                    </a:lnTo>
                    <a:lnTo>
                      <a:pt x="91" y="52"/>
                    </a:lnTo>
                    <a:lnTo>
                      <a:pt x="94" y="59"/>
                    </a:lnTo>
                    <a:lnTo>
                      <a:pt x="146" y="17"/>
                    </a:lnTo>
                    <a:lnTo>
                      <a:pt x="140" y="29"/>
                    </a:lnTo>
                    <a:lnTo>
                      <a:pt x="133" y="39"/>
                    </a:lnTo>
                    <a:lnTo>
                      <a:pt x="125" y="48"/>
                    </a:lnTo>
                    <a:lnTo>
                      <a:pt x="117" y="59"/>
                    </a:lnTo>
                    <a:lnTo>
                      <a:pt x="108" y="68"/>
                    </a:lnTo>
                    <a:lnTo>
                      <a:pt x="99" y="77"/>
                    </a:lnTo>
                    <a:lnTo>
                      <a:pt x="90" y="86"/>
                    </a:lnTo>
                    <a:lnTo>
                      <a:pt x="80" y="97"/>
                    </a:lnTo>
                    <a:lnTo>
                      <a:pt x="67" y="122"/>
                    </a:lnTo>
                    <a:lnTo>
                      <a:pt x="55" y="148"/>
                    </a:lnTo>
                    <a:lnTo>
                      <a:pt x="46" y="175"/>
                    </a:lnTo>
                    <a:lnTo>
                      <a:pt x="38" y="203"/>
                    </a:lnTo>
                    <a:lnTo>
                      <a:pt x="33" y="231"/>
                    </a:lnTo>
                    <a:lnTo>
                      <a:pt x="30" y="262"/>
                    </a:lnTo>
                    <a:lnTo>
                      <a:pt x="30" y="296"/>
                    </a:lnTo>
                    <a:lnTo>
                      <a:pt x="32" y="332"/>
                    </a:lnTo>
                    <a:lnTo>
                      <a:pt x="10" y="280"/>
                    </a:lnTo>
                    <a:lnTo>
                      <a:pt x="0" y="229"/>
                    </a:lnTo>
                    <a:lnTo>
                      <a:pt x="1" y="181"/>
                    </a:lnTo>
                    <a:lnTo>
                      <a:pt x="10" y="136"/>
                    </a:lnTo>
                    <a:lnTo>
                      <a:pt x="26" y="95"/>
                    </a:lnTo>
                    <a:lnTo>
                      <a:pt x="47" y="59"/>
                    </a:lnTo>
                    <a:lnTo>
                      <a:pt x="72" y="26"/>
                    </a:lnTo>
                    <a:lnTo>
                      <a:pt x="98" y="0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3399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08" name="任意多边形 929807"/>
              <p:cNvSpPr/>
              <p:nvPr/>
            </p:nvSpPr>
            <p:spPr>
              <a:xfrm>
                <a:off x="4696" y="3308"/>
                <a:ext cx="66" cy="83"/>
              </a:xfrm>
              <a:custGeom>
                <a:avLst/>
                <a:gdLst/>
                <a:ahLst/>
                <a:cxnLst/>
                <a:pathLst>
                  <a:path w="132" h="166">
                    <a:moveTo>
                      <a:pt x="5" y="166"/>
                    </a:moveTo>
                    <a:lnTo>
                      <a:pt x="0" y="157"/>
                    </a:lnTo>
                    <a:lnTo>
                      <a:pt x="2" y="145"/>
                    </a:lnTo>
                    <a:lnTo>
                      <a:pt x="8" y="133"/>
                    </a:lnTo>
                    <a:lnTo>
                      <a:pt x="15" y="121"/>
                    </a:lnTo>
                    <a:lnTo>
                      <a:pt x="28" y="106"/>
                    </a:lnTo>
                    <a:lnTo>
                      <a:pt x="41" y="91"/>
                    </a:lnTo>
                    <a:lnTo>
                      <a:pt x="55" y="76"/>
                    </a:lnTo>
                    <a:lnTo>
                      <a:pt x="71" y="62"/>
                    </a:lnTo>
                    <a:lnTo>
                      <a:pt x="86" y="47"/>
                    </a:lnTo>
                    <a:lnTo>
                      <a:pt x="102" y="32"/>
                    </a:lnTo>
                    <a:lnTo>
                      <a:pt x="117" y="16"/>
                    </a:lnTo>
                    <a:lnTo>
                      <a:pt x="132" y="0"/>
                    </a:lnTo>
                    <a:lnTo>
                      <a:pt x="132" y="21"/>
                    </a:lnTo>
                    <a:lnTo>
                      <a:pt x="5" y="16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09" name="任意多边形 929808"/>
              <p:cNvSpPr/>
              <p:nvPr/>
            </p:nvSpPr>
            <p:spPr>
              <a:xfrm>
                <a:off x="4729" y="3318"/>
                <a:ext cx="61" cy="71"/>
              </a:xfrm>
              <a:custGeom>
                <a:avLst/>
                <a:gdLst/>
                <a:ahLst/>
                <a:cxnLst/>
                <a:pathLst>
                  <a:path w="121" h="142">
                    <a:moveTo>
                      <a:pt x="0" y="142"/>
                    </a:moveTo>
                    <a:lnTo>
                      <a:pt x="4" y="122"/>
                    </a:lnTo>
                    <a:lnTo>
                      <a:pt x="14" y="102"/>
                    </a:lnTo>
                    <a:lnTo>
                      <a:pt x="25" y="84"/>
                    </a:lnTo>
                    <a:lnTo>
                      <a:pt x="39" y="66"/>
                    </a:lnTo>
                    <a:lnTo>
                      <a:pt x="55" y="48"/>
                    </a:lnTo>
                    <a:lnTo>
                      <a:pt x="72" y="31"/>
                    </a:lnTo>
                    <a:lnTo>
                      <a:pt x="90" y="15"/>
                    </a:lnTo>
                    <a:lnTo>
                      <a:pt x="107" y="0"/>
                    </a:lnTo>
                    <a:lnTo>
                      <a:pt x="121" y="10"/>
                    </a:lnTo>
                    <a:lnTo>
                      <a:pt x="0" y="142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10" name="任意多边形 929809"/>
              <p:cNvSpPr/>
              <p:nvPr/>
            </p:nvSpPr>
            <p:spPr>
              <a:xfrm>
                <a:off x="4757" y="3334"/>
                <a:ext cx="50" cy="45"/>
              </a:xfrm>
              <a:custGeom>
                <a:avLst/>
                <a:gdLst/>
                <a:ahLst/>
                <a:cxnLst/>
                <a:pathLst>
                  <a:path w="100" h="90">
                    <a:moveTo>
                      <a:pt x="0" y="90"/>
                    </a:moveTo>
                    <a:lnTo>
                      <a:pt x="4" y="75"/>
                    </a:lnTo>
                    <a:lnTo>
                      <a:pt x="9" y="62"/>
                    </a:lnTo>
                    <a:lnTo>
                      <a:pt x="18" y="51"/>
                    </a:lnTo>
                    <a:lnTo>
                      <a:pt x="30" y="39"/>
                    </a:lnTo>
                    <a:lnTo>
                      <a:pt x="42" y="30"/>
                    </a:lnTo>
                    <a:lnTo>
                      <a:pt x="54" y="20"/>
                    </a:lnTo>
                    <a:lnTo>
                      <a:pt x="67" y="10"/>
                    </a:lnTo>
                    <a:lnTo>
                      <a:pt x="80" y="0"/>
                    </a:lnTo>
                    <a:lnTo>
                      <a:pt x="100" y="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11" name="任意多边形 929810"/>
              <p:cNvSpPr/>
              <p:nvPr/>
            </p:nvSpPr>
            <p:spPr>
              <a:xfrm>
                <a:off x="4626" y="3334"/>
                <a:ext cx="287" cy="329"/>
              </a:xfrm>
              <a:custGeom>
                <a:avLst/>
                <a:gdLst/>
                <a:ahLst/>
                <a:cxnLst/>
                <a:pathLst>
                  <a:path w="575" h="659">
                    <a:moveTo>
                      <a:pt x="560" y="28"/>
                    </a:moveTo>
                    <a:lnTo>
                      <a:pt x="572" y="53"/>
                    </a:lnTo>
                    <a:lnTo>
                      <a:pt x="575" y="78"/>
                    </a:lnTo>
                    <a:lnTo>
                      <a:pt x="572" y="103"/>
                    </a:lnTo>
                    <a:lnTo>
                      <a:pt x="564" y="127"/>
                    </a:lnTo>
                    <a:lnTo>
                      <a:pt x="552" y="151"/>
                    </a:lnTo>
                    <a:lnTo>
                      <a:pt x="541" y="174"/>
                    </a:lnTo>
                    <a:lnTo>
                      <a:pt x="529" y="198"/>
                    </a:lnTo>
                    <a:lnTo>
                      <a:pt x="522" y="221"/>
                    </a:lnTo>
                    <a:lnTo>
                      <a:pt x="513" y="240"/>
                    </a:lnTo>
                    <a:lnTo>
                      <a:pt x="493" y="250"/>
                    </a:lnTo>
                    <a:lnTo>
                      <a:pt x="468" y="257"/>
                    </a:lnTo>
                    <a:lnTo>
                      <a:pt x="444" y="260"/>
                    </a:lnTo>
                    <a:lnTo>
                      <a:pt x="423" y="265"/>
                    </a:lnTo>
                    <a:lnTo>
                      <a:pt x="414" y="272"/>
                    </a:lnTo>
                    <a:lnTo>
                      <a:pt x="422" y="284"/>
                    </a:lnTo>
                    <a:lnTo>
                      <a:pt x="451" y="305"/>
                    </a:lnTo>
                    <a:lnTo>
                      <a:pt x="455" y="328"/>
                    </a:lnTo>
                    <a:lnTo>
                      <a:pt x="459" y="357"/>
                    </a:lnTo>
                    <a:lnTo>
                      <a:pt x="459" y="388"/>
                    </a:lnTo>
                    <a:lnTo>
                      <a:pt x="457" y="422"/>
                    </a:lnTo>
                    <a:lnTo>
                      <a:pt x="452" y="455"/>
                    </a:lnTo>
                    <a:lnTo>
                      <a:pt x="444" y="487"/>
                    </a:lnTo>
                    <a:lnTo>
                      <a:pt x="435" y="518"/>
                    </a:lnTo>
                    <a:lnTo>
                      <a:pt x="422" y="545"/>
                    </a:lnTo>
                    <a:lnTo>
                      <a:pt x="407" y="563"/>
                    </a:lnTo>
                    <a:lnTo>
                      <a:pt x="391" y="583"/>
                    </a:lnTo>
                    <a:lnTo>
                      <a:pt x="374" y="602"/>
                    </a:lnTo>
                    <a:lnTo>
                      <a:pt x="354" y="620"/>
                    </a:lnTo>
                    <a:lnTo>
                      <a:pt x="332" y="636"/>
                    </a:lnTo>
                    <a:lnTo>
                      <a:pt x="309" y="647"/>
                    </a:lnTo>
                    <a:lnTo>
                      <a:pt x="283" y="654"/>
                    </a:lnTo>
                    <a:lnTo>
                      <a:pt x="253" y="656"/>
                    </a:lnTo>
                    <a:lnTo>
                      <a:pt x="242" y="658"/>
                    </a:lnTo>
                    <a:lnTo>
                      <a:pt x="231" y="659"/>
                    </a:lnTo>
                    <a:lnTo>
                      <a:pt x="219" y="659"/>
                    </a:lnTo>
                    <a:lnTo>
                      <a:pt x="207" y="658"/>
                    </a:lnTo>
                    <a:lnTo>
                      <a:pt x="194" y="656"/>
                    </a:lnTo>
                    <a:lnTo>
                      <a:pt x="181" y="654"/>
                    </a:lnTo>
                    <a:lnTo>
                      <a:pt x="169" y="652"/>
                    </a:lnTo>
                    <a:lnTo>
                      <a:pt x="156" y="648"/>
                    </a:lnTo>
                    <a:lnTo>
                      <a:pt x="142" y="645"/>
                    </a:lnTo>
                    <a:lnTo>
                      <a:pt x="129" y="640"/>
                    </a:lnTo>
                    <a:lnTo>
                      <a:pt x="117" y="636"/>
                    </a:lnTo>
                    <a:lnTo>
                      <a:pt x="103" y="631"/>
                    </a:lnTo>
                    <a:lnTo>
                      <a:pt x="91" y="626"/>
                    </a:lnTo>
                    <a:lnTo>
                      <a:pt x="79" y="621"/>
                    </a:lnTo>
                    <a:lnTo>
                      <a:pt x="67" y="615"/>
                    </a:lnTo>
                    <a:lnTo>
                      <a:pt x="56" y="609"/>
                    </a:lnTo>
                    <a:lnTo>
                      <a:pt x="64" y="597"/>
                    </a:lnTo>
                    <a:lnTo>
                      <a:pt x="74" y="584"/>
                    </a:lnTo>
                    <a:lnTo>
                      <a:pt x="83" y="572"/>
                    </a:lnTo>
                    <a:lnTo>
                      <a:pt x="94" y="560"/>
                    </a:lnTo>
                    <a:lnTo>
                      <a:pt x="102" y="547"/>
                    </a:lnTo>
                    <a:lnTo>
                      <a:pt x="110" y="533"/>
                    </a:lnTo>
                    <a:lnTo>
                      <a:pt x="116" y="518"/>
                    </a:lnTo>
                    <a:lnTo>
                      <a:pt x="118" y="502"/>
                    </a:lnTo>
                    <a:lnTo>
                      <a:pt x="108" y="492"/>
                    </a:lnTo>
                    <a:lnTo>
                      <a:pt x="97" y="501"/>
                    </a:lnTo>
                    <a:lnTo>
                      <a:pt x="89" y="515"/>
                    </a:lnTo>
                    <a:lnTo>
                      <a:pt x="81" y="531"/>
                    </a:lnTo>
                    <a:lnTo>
                      <a:pt x="73" y="547"/>
                    </a:lnTo>
                    <a:lnTo>
                      <a:pt x="65" y="561"/>
                    </a:lnTo>
                    <a:lnTo>
                      <a:pt x="53" y="570"/>
                    </a:lnTo>
                    <a:lnTo>
                      <a:pt x="40" y="574"/>
                    </a:lnTo>
                    <a:lnTo>
                      <a:pt x="21" y="568"/>
                    </a:lnTo>
                    <a:lnTo>
                      <a:pt x="20" y="531"/>
                    </a:lnTo>
                    <a:lnTo>
                      <a:pt x="12" y="488"/>
                    </a:lnTo>
                    <a:lnTo>
                      <a:pt x="3" y="448"/>
                    </a:lnTo>
                    <a:lnTo>
                      <a:pt x="0" y="412"/>
                    </a:lnTo>
                    <a:lnTo>
                      <a:pt x="6" y="409"/>
                    </a:lnTo>
                    <a:lnTo>
                      <a:pt x="12" y="407"/>
                    </a:lnTo>
                    <a:lnTo>
                      <a:pt x="18" y="405"/>
                    </a:lnTo>
                    <a:lnTo>
                      <a:pt x="22" y="404"/>
                    </a:lnTo>
                    <a:lnTo>
                      <a:pt x="27" y="404"/>
                    </a:lnTo>
                    <a:lnTo>
                      <a:pt x="30" y="404"/>
                    </a:lnTo>
                    <a:lnTo>
                      <a:pt x="34" y="407"/>
                    </a:lnTo>
                    <a:lnTo>
                      <a:pt x="36" y="409"/>
                    </a:lnTo>
                    <a:lnTo>
                      <a:pt x="42" y="417"/>
                    </a:lnTo>
                    <a:lnTo>
                      <a:pt x="49" y="425"/>
                    </a:lnTo>
                    <a:lnTo>
                      <a:pt x="57" y="433"/>
                    </a:lnTo>
                    <a:lnTo>
                      <a:pt x="66" y="441"/>
                    </a:lnTo>
                    <a:lnTo>
                      <a:pt x="76" y="449"/>
                    </a:lnTo>
                    <a:lnTo>
                      <a:pt x="87" y="456"/>
                    </a:lnTo>
                    <a:lnTo>
                      <a:pt x="98" y="463"/>
                    </a:lnTo>
                    <a:lnTo>
                      <a:pt x="110" y="468"/>
                    </a:lnTo>
                    <a:lnTo>
                      <a:pt x="123" y="472"/>
                    </a:lnTo>
                    <a:lnTo>
                      <a:pt x="135" y="476"/>
                    </a:lnTo>
                    <a:lnTo>
                      <a:pt x="149" y="478"/>
                    </a:lnTo>
                    <a:lnTo>
                      <a:pt x="164" y="479"/>
                    </a:lnTo>
                    <a:lnTo>
                      <a:pt x="179" y="478"/>
                    </a:lnTo>
                    <a:lnTo>
                      <a:pt x="194" y="476"/>
                    </a:lnTo>
                    <a:lnTo>
                      <a:pt x="209" y="471"/>
                    </a:lnTo>
                    <a:lnTo>
                      <a:pt x="225" y="464"/>
                    </a:lnTo>
                    <a:lnTo>
                      <a:pt x="242" y="451"/>
                    </a:lnTo>
                    <a:lnTo>
                      <a:pt x="255" y="436"/>
                    </a:lnTo>
                    <a:lnTo>
                      <a:pt x="261" y="418"/>
                    </a:lnTo>
                    <a:lnTo>
                      <a:pt x="264" y="397"/>
                    </a:lnTo>
                    <a:lnTo>
                      <a:pt x="263" y="377"/>
                    </a:lnTo>
                    <a:lnTo>
                      <a:pt x="261" y="355"/>
                    </a:lnTo>
                    <a:lnTo>
                      <a:pt x="256" y="334"/>
                    </a:lnTo>
                    <a:lnTo>
                      <a:pt x="252" y="313"/>
                    </a:lnTo>
                    <a:lnTo>
                      <a:pt x="265" y="296"/>
                    </a:lnTo>
                    <a:lnTo>
                      <a:pt x="280" y="276"/>
                    </a:lnTo>
                    <a:lnTo>
                      <a:pt x="296" y="257"/>
                    </a:lnTo>
                    <a:lnTo>
                      <a:pt x="313" y="235"/>
                    </a:lnTo>
                    <a:lnTo>
                      <a:pt x="328" y="212"/>
                    </a:lnTo>
                    <a:lnTo>
                      <a:pt x="344" y="190"/>
                    </a:lnTo>
                    <a:lnTo>
                      <a:pt x="360" y="167"/>
                    </a:lnTo>
                    <a:lnTo>
                      <a:pt x="375" y="145"/>
                    </a:lnTo>
                    <a:lnTo>
                      <a:pt x="389" y="123"/>
                    </a:lnTo>
                    <a:lnTo>
                      <a:pt x="402" y="103"/>
                    </a:lnTo>
                    <a:lnTo>
                      <a:pt x="415" y="84"/>
                    </a:lnTo>
                    <a:lnTo>
                      <a:pt x="426" y="67"/>
                    </a:lnTo>
                    <a:lnTo>
                      <a:pt x="436" y="52"/>
                    </a:lnTo>
                    <a:lnTo>
                      <a:pt x="443" y="40"/>
                    </a:lnTo>
                    <a:lnTo>
                      <a:pt x="450" y="31"/>
                    </a:lnTo>
                    <a:lnTo>
                      <a:pt x="453" y="25"/>
                    </a:lnTo>
                    <a:lnTo>
                      <a:pt x="457" y="21"/>
                    </a:lnTo>
                    <a:lnTo>
                      <a:pt x="460" y="16"/>
                    </a:lnTo>
                    <a:lnTo>
                      <a:pt x="464" y="12"/>
                    </a:lnTo>
                    <a:lnTo>
                      <a:pt x="467" y="8"/>
                    </a:lnTo>
                    <a:lnTo>
                      <a:pt x="472" y="5"/>
                    </a:lnTo>
                    <a:lnTo>
                      <a:pt x="477" y="2"/>
                    </a:lnTo>
                    <a:lnTo>
                      <a:pt x="483" y="1"/>
                    </a:lnTo>
                    <a:lnTo>
                      <a:pt x="491" y="0"/>
                    </a:lnTo>
                    <a:lnTo>
                      <a:pt x="500" y="1"/>
                    </a:lnTo>
                    <a:lnTo>
                      <a:pt x="511" y="1"/>
                    </a:lnTo>
                    <a:lnTo>
                      <a:pt x="522" y="2"/>
                    </a:lnTo>
                    <a:lnTo>
                      <a:pt x="533" y="4"/>
                    </a:lnTo>
                    <a:lnTo>
                      <a:pt x="542" y="6"/>
                    </a:lnTo>
                    <a:lnTo>
                      <a:pt x="550" y="10"/>
                    </a:lnTo>
                    <a:lnTo>
                      <a:pt x="557" y="17"/>
                    </a:lnTo>
                    <a:lnTo>
                      <a:pt x="560" y="2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12" name="任意多边形 929811"/>
              <p:cNvSpPr/>
              <p:nvPr/>
            </p:nvSpPr>
            <p:spPr>
              <a:xfrm>
                <a:off x="4837" y="3344"/>
                <a:ext cx="51" cy="88"/>
              </a:xfrm>
              <a:custGeom>
                <a:avLst/>
                <a:gdLst/>
                <a:ahLst/>
                <a:cxnLst/>
                <a:pathLst>
                  <a:path w="102" h="176">
                    <a:moveTo>
                      <a:pt x="79" y="0"/>
                    </a:moveTo>
                    <a:lnTo>
                      <a:pt x="67" y="11"/>
                    </a:lnTo>
                    <a:lnTo>
                      <a:pt x="55" y="23"/>
                    </a:lnTo>
                    <a:lnTo>
                      <a:pt x="45" y="35"/>
                    </a:lnTo>
                    <a:lnTo>
                      <a:pt x="36" y="49"/>
                    </a:lnTo>
                    <a:lnTo>
                      <a:pt x="29" y="64"/>
                    </a:lnTo>
                    <a:lnTo>
                      <a:pt x="22" y="79"/>
                    </a:lnTo>
                    <a:lnTo>
                      <a:pt x="19" y="95"/>
                    </a:lnTo>
                    <a:lnTo>
                      <a:pt x="17" y="110"/>
                    </a:lnTo>
                    <a:lnTo>
                      <a:pt x="28" y="113"/>
                    </a:lnTo>
                    <a:lnTo>
                      <a:pt x="41" y="109"/>
                    </a:lnTo>
                    <a:lnTo>
                      <a:pt x="54" y="102"/>
                    </a:lnTo>
                    <a:lnTo>
                      <a:pt x="67" y="93"/>
                    </a:lnTo>
                    <a:lnTo>
                      <a:pt x="79" y="87"/>
                    </a:lnTo>
                    <a:lnTo>
                      <a:pt x="89" y="86"/>
                    </a:lnTo>
                    <a:lnTo>
                      <a:pt x="97" y="92"/>
                    </a:lnTo>
                    <a:lnTo>
                      <a:pt x="102" y="108"/>
                    </a:lnTo>
                    <a:lnTo>
                      <a:pt x="100" y="118"/>
                    </a:lnTo>
                    <a:lnTo>
                      <a:pt x="98" y="128"/>
                    </a:lnTo>
                    <a:lnTo>
                      <a:pt x="94" y="137"/>
                    </a:lnTo>
                    <a:lnTo>
                      <a:pt x="89" y="146"/>
                    </a:lnTo>
                    <a:lnTo>
                      <a:pt x="82" y="154"/>
                    </a:lnTo>
                    <a:lnTo>
                      <a:pt x="76" y="162"/>
                    </a:lnTo>
                    <a:lnTo>
                      <a:pt x="70" y="169"/>
                    </a:lnTo>
                    <a:lnTo>
                      <a:pt x="65" y="176"/>
                    </a:lnTo>
                    <a:lnTo>
                      <a:pt x="51" y="176"/>
                    </a:lnTo>
                    <a:lnTo>
                      <a:pt x="89" y="117"/>
                    </a:lnTo>
                    <a:lnTo>
                      <a:pt x="76" y="107"/>
                    </a:lnTo>
                    <a:lnTo>
                      <a:pt x="66" y="106"/>
                    </a:lnTo>
                    <a:lnTo>
                      <a:pt x="58" y="111"/>
                    </a:lnTo>
                    <a:lnTo>
                      <a:pt x="50" y="122"/>
                    </a:lnTo>
                    <a:lnTo>
                      <a:pt x="42" y="131"/>
                    </a:lnTo>
                    <a:lnTo>
                      <a:pt x="32" y="139"/>
                    </a:lnTo>
                    <a:lnTo>
                      <a:pt x="22" y="139"/>
                    </a:lnTo>
                    <a:lnTo>
                      <a:pt x="7" y="131"/>
                    </a:lnTo>
                    <a:lnTo>
                      <a:pt x="1" y="120"/>
                    </a:lnTo>
                    <a:lnTo>
                      <a:pt x="0" y="103"/>
                    </a:lnTo>
                    <a:lnTo>
                      <a:pt x="5" y="85"/>
                    </a:lnTo>
                    <a:lnTo>
                      <a:pt x="14" y="65"/>
                    </a:lnTo>
                    <a:lnTo>
                      <a:pt x="26" y="45"/>
                    </a:lnTo>
                    <a:lnTo>
                      <a:pt x="42" y="27"/>
                    </a:lnTo>
                    <a:lnTo>
                      <a:pt x="59" y="11"/>
                    </a:lnTo>
                    <a:lnTo>
                      <a:pt x="7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13" name="任意多边形 929812"/>
              <p:cNvSpPr/>
              <p:nvPr/>
            </p:nvSpPr>
            <p:spPr>
              <a:xfrm>
                <a:off x="4771" y="3348"/>
                <a:ext cx="48" cy="40"/>
              </a:xfrm>
              <a:custGeom>
                <a:avLst/>
                <a:gdLst/>
                <a:ahLst/>
                <a:cxnLst/>
                <a:pathLst>
                  <a:path w="96" h="79">
                    <a:moveTo>
                      <a:pt x="96" y="0"/>
                    </a:moveTo>
                    <a:lnTo>
                      <a:pt x="0" y="79"/>
                    </a:lnTo>
                    <a:lnTo>
                      <a:pt x="5" y="68"/>
                    </a:lnTo>
                    <a:lnTo>
                      <a:pt x="14" y="55"/>
                    </a:lnTo>
                    <a:lnTo>
                      <a:pt x="24" y="42"/>
                    </a:lnTo>
                    <a:lnTo>
                      <a:pt x="35" y="28"/>
                    </a:lnTo>
                    <a:lnTo>
                      <a:pt x="48" y="18"/>
                    </a:lnTo>
                    <a:lnTo>
                      <a:pt x="63" y="8"/>
                    </a:lnTo>
                    <a:lnTo>
                      <a:pt x="79" y="2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14" name="任意多边形 929813"/>
              <p:cNvSpPr/>
              <p:nvPr/>
            </p:nvSpPr>
            <p:spPr>
              <a:xfrm>
                <a:off x="4516" y="3367"/>
                <a:ext cx="88" cy="74"/>
              </a:xfrm>
              <a:custGeom>
                <a:avLst/>
                <a:gdLst/>
                <a:ahLst/>
                <a:cxnLst/>
                <a:pathLst>
                  <a:path w="177" h="148">
                    <a:moveTo>
                      <a:pt x="177" y="134"/>
                    </a:moveTo>
                    <a:lnTo>
                      <a:pt x="174" y="134"/>
                    </a:lnTo>
                    <a:lnTo>
                      <a:pt x="168" y="132"/>
                    </a:lnTo>
                    <a:lnTo>
                      <a:pt x="156" y="129"/>
                    </a:lnTo>
                    <a:lnTo>
                      <a:pt x="144" y="124"/>
                    </a:lnTo>
                    <a:lnTo>
                      <a:pt x="135" y="123"/>
                    </a:lnTo>
                    <a:lnTo>
                      <a:pt x="131" y="125"/>
                    </a:lnTo>
                    <a:lnTo>
                      <a:pt x="133" y="133"/>
                    </a:lnTo>
                    <a:lnTo>
                      <a:pt x="146" y="148"/>
                    </a:lnTo>
                    <a:lnTo>
                      <a:pt x="125" y="138"/>
                    </a:lnTo>
                    <a:lnTo>
                      <a:pt x="105" y="125"/>
                    </a:lnTo>
                    <a:lnTo>
                      <a:pt x="86" y="110"/>
                    </a:lnTo>
                    <a:lnTo>
                      <a:pt x="66" y="94"/>
                    </a:lnTo>
                    <a:lnTo>
                      <a:pt x="49" y="77"/>
                    </a:lnTo>
                    <a:lnTo>
                      <a:pt x="32" y="58"/>
                    </a:lnTo>
                    <a:lnTo>
                      <a:pt x="15" y="41"/>
                    </a:lnTo>
                    <a:lnTo>
                      <a:pt x="0" y="24"/>
                    </a:lnTo>
                    <a:lnTo>
                      <a:pt x="0" y="17"/>
                    </a:lnTo>
                    <a:lnTo>
                      <a:pt x="18" y="28"/>
                    </a:lnTo>
                    <a:lnTo>
                      <a:pt x="34" y="40"/>
                    </a:lnTo>
                    <a:lnTo>
                      <a:pt x="49" y="53"/>
                    </a:lnTo>
                    <a:lnTo>
                      <a:pt x="63" y="65"/>
                    </a:lnTo>
                    <a:lnTo>
                      <a:pt x="78" y="78"/>
                    </a:lnTo>
                    <a:lnTo>
                      <a:pt x="94" y="90"/>
                    </a:lnTo>
                    <a:lnTo>
                      <a:pt x="110" y="99"/>
                    </a:lnTo>
                    <a:lnTo>
                      <a:pt x="128" y="107"/>
                    </a:lnTo>
                    <a:lnTo>
                      <a:pt x="52" y="3"/>
                    </a:lnTo>
                    <a:lnTo>
                      <a:pt x="59" y="0"/>
                    </a:lnTo>
                    <a:lnTo>
                      <a:pt x="66" y="1"/>
                    </a:lnTo>
                    <a:lnTo>
                      <a:pt x="71" y="4"/>
                    </a:lnTo>
                    <a:lnTo>
                      <a:pt x="75" y="10"/>
                    </a:lnTo>
                    <a:lnTo>
                      <a:pt x="80" y="15"/>
                    </a:lnTo>
                    <a:lnTo>
                      <a:pt x="85" y="20"/>
                    </a:lnTo>
                    <a:lnTo>
                      <a:pt x="89" y="24"/>
                    </a:lnTo>
                    <a:lnTo>
                      <a:pt x="94" y="24"/>
                    </a:lnTo>
                    <a:lnTo>
                      <a:pt x="177" y="1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15" name="任意多边形 929814"/>
              <p:cNvSpPr/>
              <p:nvPr/>
            </p:nvSpPr>
            <p:spPr>
              <a:xfrm>
                <a:off x="4502" y="3391"/>
                <a:ext cx="63" cy="52"/>
              </a:xfrm>
              <a:custGeom>
                <a:avLst/>
                <a:gdLst/>
                <a:ahLst/>
                <a:cxnLst/>
                <a:pathLst>
                  <a:path w="124" h="105">
                    <a:moveTo>
                      <a:pt x="124" y="104"/>
                    </a:moveTo>
                    <a:lnTo>
                      <a:pt x="114" y="105"/>
                    </a:lnTo>
                    <a:lnTo>
                      <a:pt x="102" y="101"/>
                    </a:lnTo>
                    <a:lnTo>
                      <a:pt x="91" y="97"/>
                    </a:lnTo>
                    <a:lnTo>
                      <a:pt x="80" y="90"/>
                    </a:lnTo>
                    <a:lnTo>
                      <a:pt x="69" y="82"/>
                    </a:lnTo>
                    <a:lnTo>
                      <a:pt x="59" y="73"/>
                    </a:lnTo>
                    <a:lnTo>
                      <a:pt x="49" y="63"/>
                    </a:lnTo>
                    <a:lnTo>
                      <a:pt x="41" y="55"/>
                    </a:lnTo>
                    <a:lnTo>
                      <a:pt x="38" y="45"/>
                    </a:lnTo>
                    <a:lnTo>
                      <a:pt x="33" y="38"/>
                    </a:lnTo>
                    <a:lnTo>
                      <a:pt x="27" y="32"/>
                    </a:lnTo>
                    <a:lnTo>
                      <a:pt x="21" y="28"/>
                    </a:lnTo>
                    <a:lnTo>
                      <a:pt x="14" y="24"/>
                    </a:lnTo>
                    <a:lnTo>
                      <a:pt x="8" y="18"/>
                    </a:lnTo>
                    <a:lnTo>
                      <a:pt x="3" y="13"/>
                    </a:lnTo>
                    <a:lnTo>
                      <a:pt x="0" y="4"/>
                    </a:lnTo>
                    <a:lnTo>
                      <a:pt x="10" y="0"/>
                    </a:lnTo>
                    <a:lnTo>
                      <a:pt x="124" y="1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16" name="任意多边形 929815"/>
              <p:cNvSpPr/>
              <p:nvPr/>
            </p:nvSpPr>
            <p:spPr>
              <a:xfrm>
                <a:off x="4648" y="3467"/>
                <a:ext cx="94" cy="89"/>
              </a:xfrm>
              <a:custGeom>
                <a:avLst/>
                <a:gdLst/>
                <a:ahLst/>
                <a:cxnLst/>
                <a:pathLst>
                  <a:path w="188" h="177">
                    <a:moveTo>
                      <a:pt x="166" y="60"/>
                    </a:moveTo>
                    <a:lnTo>
                      <a:pt x="171" y="70"/>
                    </a:lnTo>
                    <a:lnTo>
                      <a:pt x="175" y="82"/>
                    </a:lnTo>
                    <a:lnTo>
                      <a:pt x="180" y="93"/>
                    </a:lnTo>
                    <a:lnTo>
                      <a:pt x="185" y="105"/>
                    </a:lnTo>
                    <a:lnTo>
                      <a:pt x="187" y="118"/>
                    </a:lnTo>
                    <a:lnTo>
                      <a:pt x="188" y="129"/>
                    </a:lnTo>
                    <a:lnTo>
                      <a:pt x="186" y="142"/>
                    </a:lnTo>
                    <a:lnTo>
                      <a:pt x="180" y="153"/>
                    </a:lnTo>
                    <a:lnTo>
                      <a:pt x="169" y="164"/>
                    </a:lnTo>
                    <a:lnTo>
                      <a:pt x="156" y="170"/>
                    </a:lnTo>
                    <a:lnTo>
                      <a:pt x="142" y="175"/>
                    </a:lnTo>
                    <a:lnTo>
                      <a:pt x="127" y="177"/>
                    </a:lnTo>
                    <a:lnTo>
                      <a:pt x="111" y="177"/>
                    </a:lnTo>
                    <a:lnTo>
                      <a:pt x="95" y="175"/>
                    </a:lnTo>
                    <a:lnTo>
                      <a:pt x="79" y="172"/>
                    </a:lnTo>
                    <a:lnTo>
                      <a:pt x="63" y="167"/>
                    </a:lnTo>
                    <a:lnTo>
                      <a:pt x="51" y="162"/>
                    </a:lnTo>
                    <a:lnTo>
                      <a:pt x="41" y="156"/>
                    </a:lnTo>
                    <a:lnTo>
                      <a:pt x="33" y="147"/>
                    </a:lnTo>
                    <a:lnTo>
                      <a:pt x="27" y="137"/>
                    </a:lnTo>
                    <a:lnTo>
                      <a:pt x="20" y="128"/>
                    </a:lnTo>
                    <a:lnTo>
                      <a:pt x="14" y="118"/>
                    </a:lnTo>
                    <a:lnTo>
                      <a:pt x="7" y="107"/>
                    </a:lnTo>
                    <a:lnTo>
                      <a:pt x="0" y="98"/>
                    </a:lnTo>
                    <a:lnTo>
                      <a:pt x="5" y="86"/>
                    </a:lnTo>
                    <a:lnTo>
                      <a:pt x="8" y="75"/>
                    </a:lnTo>
                    <a:lnTo>
                      <a:pt x="10" y="62"/>
                    </a:lnTo>
                    <a:lnTo>
                      <a:pt x="11" y="50"/>
                    </a:lnTo>
                    <a:lnTo>
                      <a:pt x="13" y="38"/>
                    </a:lnTo>
                    <a:lnTo>
                      <a:pt x="18" y="27"/>
                    </a:lnTo>
                    <a:lnTo>
                      <a:pt x="25" y="18"/>
                    </a:lnTo>
                    <a:lnTo>
                      <a:pt x="35" y="12"/>
                    </a:lnTo>
                    <a:lnTo>
                      <a:pt x="56" y="2"/>
                    </a:lnTo>
                    <a:lnTo>
                      <a:pt x="75" y="0"/>
                    </a:lnTo>
                    <a:lnTo>
                      <a:pt x="95" y="4"/>
                    </a:lnTo>
                    <a:lnTo>
                      <a:pt x="112" y="12"/>
                    </a:lnTo>
                    <a:lnTo>
                      <a:pt x="128" y="23"/>
                    </a:lnTo>
                    <a:lnTo>
                      <a:pt x="143" y="36"/>
                    </a:lnTo>
                    <a:lnTo>
                      <a:pt x="156" y="48"/>
                    </a:lnTo>
                    <a:lnTo>
                      <a:pt x="166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17" name="任意多边形 929816"/>
              <p:cNvSpPr/>
              <p:nvPr/>
            </p:nvSpPr>
            <p:spPr>
              <a:xfrm>
                <a:off x="4512" y="3507"/>
                <a:ext cx="95" cy="77"/>
              </a:xfrm>
              <a:custGeom>
                <a:avLst/>
                <a:gdLst/>
                <a:ahLst/>
                <a:cxnLst/>
                <a:pathLst>
                  <a:path w="191" h="154">
                    <a:moveTo>
                      <a:pt x="189" y="73"/>
                    </a:moveTo>
                    <a:lnTo>
                      <a:pt x="191" y="95"/>
                    </a:lnTo>
                    <a:lnTo>
                      <a:pt x="187" y="116"/>
                    </a:lnTo>
                    <a:lnTo>
                      <a:pt x="179" y="134"/>
                    </a:lnTo>
                    <a:lnTo>
                      <a:pt x="164" y="146"/>
                    </a:lnTo>
                    <a:lnTo>
                      <a:pt x="148" y="152"/>
                    </a:lnTo>
                    <a:lnTo>
                      <a:pt x="132" y="154"/>
                    </a:lnTo>
                    <a:lnTo>
                      <a:pt x="117" y="154"/>
                    </a:lnTo>
                    <a:lnTo>
                      <a:pt x="103" y="153"/>
                    </a:lnTo>
                    <a:lnTo>
                      <a:pt x="89" y="149"/>
                    </a:lnTo>
                    <a:lnTo>
                      <a:pt x="76" y="145"/>
                    </a:lnTo>
                    <a:lnTo>
                      <a:pt x="63" y="140"/>
                    </a:lnTo>
                    <a:lnTo>
                      <a:pt x="50" y="135"/>
                    </a:lnTo>
                    <a:lnTo>
                      <a:pt x="42" y="127"/>
                    </a:lnTo>
                    <a:lnTo>
                      <a:pt x="33" y="119"/>
                    </a:lnTo>
                    <a:lnTo>
                      <a:pt x="23" y="112"/>
                    </a:lnTo>
                    <a:lnTo>
                      <a:pt x="15" y="104"/>
                    </a:lnTo>
                    <a:lnTo>
                      <a:pt x="8" y="97"/>
                    </a:lnTo>
                    <a:lnTo>
                      <a:pt x="4" y="88"/>
                    </a:lnTo>
                    <a:lnTo>
                      <a:pt x="0" y="78"/>
                    </a:lnTo>
                    <a:lnTo>
                      <a:pt x="2" y="66"/>
                    </a:lnTo>
                    <a:lnTo>
                      <a:pt x="0" y="58"/>
                    </a:lnTo>
                    <a:lnTo>
                      <a:pt x="3" y="49"/>
                    </a:lnTo>
                    <a:lnTo>
                      <a:pt x="7" y="39"/>
                    </a:lnTo>
                    <a:lnTo>
                      <a:pt x="15" y="29"/>
                    </a:lnTo>
                    <a:lnTo>
                      <a:pt x="23" y="20"/>
                    </a:lnTo>
                    <a:lnTo>
                      <a:pt x="34" y="12"/>
                    </a:lnTo>
                    <a:lnTo>
                      <a:pt x="45" y="5"/>
                    </a:lnTo>
                    <a:lnTo>
                      <a:pt x="57" y="1"/>
                    </a:lnTo>
                    <a:lnTo>
                      <a:pt x="79" y="0"/>
                    </a:lnTo>
                    <a:lnTo>
                      <a:pt x="100" y="2"/>
                    </a:lnTo>
                    <a:lnTo>
                      <a:pt x="118" y="9"/>
                    </a:lnTo>
                    <a:lnTo>
                      <a:pt x="134" y="19"/>
                    </a:lnTo>
                    <a:lnTo>
                      <a:pt x="150" y="31"/>
                    </a:lnTo>
                    <a:lnTo>
                      <a:pt x="164" y="44"/>
                    </a:lnTo>
                    <a:lnTo>
                      <a:pt x="177" y="58"/>
                    </a:lnTo>
                    <a:lnTo>
                      <a:pt x="189" y="7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18" name="任意多边形 929817"/>
              <p:cNvSpPr/>
              <p:nvPr/>
            </p:nvSpPr>
            <p:spPr>
              <a:xfrm>
                <a:off x="4678" y="3529"/>
                <a:ext cx="17" cy="15"/>
              </a:xfrm>
              <a:custGeom>
                <a:avLst/>
                <a:gdLst/>
                <a:ahLst/>
                <a:cxnLst/>
                <a:pathLst>
                  <a:path w="35" h="29">
                    <a:moveTo>
                      <a:pt x="35" y="29"/>
                    </a:moveTo>
                    <a:lnTo>
                      <a:pt x="0" y="19"/>
                    </a:lnTo>
                    <a:lnTo>
                      <a:pt x="4" y="2"/>
                    </a:lnTo>
                    <a:lnTo>
                      <a:pt x="16" y="0"/>
                    </a:lnTo>
                    <a:lnTo>
                      <a:pt x="25" y="7"/>
                    </a:lnTo>
                    <a:lnTo>
                      <a:pt x="31" y="19"/>
                    </a:lnTo>
                    <a:lnTo>
                      <a:pt x="35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19" name="任意多边形 929818"/>
              <p:cNvSpPr/>
              <p:nvPr/>
            </p:nvSpPr>
            <p:spPr>
              <a:xfrm>
                <a:off x="4578" y="3554"/>
                <a:ext cx="16" cy="14"/>
              </a:xfrm>
              <a:custGeom>
                <a:avLst/>
                <a:gdLst/>
                <a:ahLst/>
                <a:cxnLst/>
                <a:pathLst>
                  <a:path w="31" h="29">
                    <a:moveTo>
                      <a:pt x="31" y="24"/>
                    </a:moveTo>
                    <a:lnTo>
                      <a:pt x="25" y="26"/>
                    </a:lnTo>
                    <a:lnTo>
                      <a:pt x="17" y="29"/>
                    </a:lnTo>
                    <a:lnTo>
                      <a:pt x="10" y="28"/>
                    </a:lnTo>
                    <a:lnTo>
                      <a:pt x="7" y="2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9" y="1"/>
                    </a:lnTo>
                    <a:lnTo>
                      <a:pt x="15" y="3"/>
                    </a:lnTo>
                    <a:lnTo>
                      <a:pt x="21" y="6"/>
                    </a:lnTo>
                    <a:lnTo>
                      <a:pt x="25" y="9"/>
                    </a:lnTo>
                    <a:lnTo>
                      <a:pt x="29" y="13"/>
                    </a:lnTo>
                    <a:lnTo>
                      <a:pt x="31" y="18"/>
                    </a:lnTo>
                    <a:lnTo>
                      <a:pt x="31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20" name="任意多边形 929819"/>
              <p:cNvSpPr/>
              <p:nvPr/>
            </p:nvSpPr>
            <p:spPr>
              <a:xfrm>
                <a:off x="4594" y="3578"/>
                <a:ext cx="32" cy="42"/>
              </a:xfrm>
              <a:custGeom>
                <a:avLst/>
                <a:gdLst/>
                <a:ahLst/>
                <a:cxnLst/>
                <a:pathLst>
                  <a:path w="63" h="83">
                    <a:moveTo>
                      <a:pt x="63" y="83"/>
                    </a:moveTo>
                    <a:lnTo>
                      <a:pt x="55" y="81"/>
                    </a:lnTo>
                    <a:lnTo>
                      <a:pt x="47" y="79"/>
                    </a:lnTo>
                    <a:lnTo>
                      <a:pt x="38" y="75"/>
                    </a:lnTo>
                    <a:lnTo>
                      <a:pt x="29" y="73"/>
                    </a:lnTo>
                    <a:lnTo>
                      <a:pt x="21" y="68"/>
                    </a:lnTo>
                    <a:lnTo>
                      <a:pt x="13" y="64"/>
                    </a:lnTo>
                    <a:lnTo>
                      <a:pt x="6" y="57"/>
                    </a:lnTo>
                    <a:lnTo>
                      <a:pt x="0" y="49"/>
                    </a:lnTo>
                    <a:lnTo>
                      <a:pt x="56" y="0"/>
                    </a:lnTo>
                    <a:lnTo>
                      <a:pt x="63" y="20"/>
                    </a:lnTo>
                    <a:lnTo>
                      <a:pt x="63" y="41"/>
                    </a:lnTo>
                    <a:lnTo>
                      <a:pt x="62" y="62"/>
                    </a:lnTo>
                    <a:lnTo>
                      <a:pt x="63" y="8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21" name="任意多边形 929820"/>
              <p:cNvSpPr/>
              <p:nvPr/>
            </p:nvSpPr>
            <p:spPr>
              <a:xfrm>
                <a:off x="4907" y="3583"/>
                <a:ext cx="64" cy="57"/>
              </a:xfrm>
              <a:custGeom>
                <a:avLst/>
                <a:gdLst/>
                <a:ahLst/>
                <a:cxnLst/>
                <a:pathLst>
                  <a:path w="128" h="114">
                    <a:moveTo>
                      <a:pt x="128" y="3"/>
                    </a:moveTo>
                    <a:lnTo>
                      <a:pt x="115" y="23"/>
                    </a:lnTo>
                    <a:lnTo>
                      <a:pt x="102" y="40"/>
                    </a:lnTo>
                    <a:lnTo>
                      <a:pt x="88" y="55"/>
                    </a:lnTo>
                    <a:lnTo>
                      <a:pt x="72" y="69"/>
                    </a:lnTo>
                    <a:lnTo>
                      <a:pt x="56" y="81"/>
                    </a:lnTo>
                    <a:lnTo>
                      <a:pt x="39" y="93"/>
                    </a:lnTo>
                    <a:lnTo>
                      <a:pt x="19" y="103"/>
                    </a:lnTo>
                    <a:lnTo>
                      <a:pt x="0" y="114"/>
                    </a:lnTo>
                    <a:lnTo>
                      <a:pt x="8" y="93"/>
                    </a:lnTo>
                    <a:lnTo>
                      <a:pt x="18" y="71"/>
                    </a:lnTo>
                    <a:lnTo>
                      <a:pt x="30" y="50"/>
                    </a:lnTo>
                    <a:lnTo>
                      <a:pt x="45" y="31"/>
                    </a:lnTo>
                    <a:lnTo>
                      <a:pt x="61" y="16"/>
                    </a:lnTo>
                    <a:lnTo>
                      <a:pt x="80" y="4"/>
                    </a:lnTo>
                    <a:lnTo>
                      <a:pt x="102" y="0"/>
                    </a:lnTo>
                    <a:lnTo>
                      <a:pt x="128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22" name="任意多边形 929821"/>
              <p:cNvSpPr/>
              <p:nvPr/>
            </p:nvSpPr>
            <p:spPr>
              <a:xfrm>
                <a:off x="4717" y="3625"/>
                <a:ext cx="18" cy="11"/>
              </a:xfrm>
              <a:custGeom>
                <a:avLst/>
                <a:gdLst/>
                <a:ahLst/>
                <a:cxnLst/>
                <a:pathLst>
                  <a:path w="34" h="22">
                    <a:moveTo>
                      <a:pt x="34" y="16"/>
                    </a:moveTo>
                    <a:lnTo>
                      <a:pt x="31" y="16"/>
                    </a:lnTo>
                    <a:lnTo>
                      <a:pt x="27" y="18"/>
                    </a:lnTo>
                    <a:lnTo>
                      <a:pt x="21" y="19"/>
                    </a:lnTo>
                    <a:lnTo>
                      <a:pt x="17" y="20"/>
                    </a:lnTo>
                    <a:lnTo>
                      <a:pt x="12" y="22"/>
                    </a:lnTo>
                    <a:lnTo>
                      <a:pt x="6" y="20"/>
                    </a:lnTo>
                    <a:lnTo>
                      <a:pt x="3" y="17"/>
                    </a:lnTo>
                    <a:lnTo>
                      <a:pt x="0" y="12"/>
                    </a:lnTo>
                    <a:lnTo>
                      <a:pt x="5" y="10"/>
                    </a:lnTo>
                    <a:lnTo>
                      <a:pt x="11" y="7"/>
                    </a:lnTo>
                    <a:lnTo>
                      <a:pt x="17" y="4"/>
                    </a:lnTo>
                    <a:lnTo>
                      <a:pt x="23" y="1"/>
                    </a:lnTo>
                    <a:lnTo>
                      <a:pt x="27" y="0"/>
                    </a:lnTo>
                    <a:lnTo>
                      <a:pt x="31" y="2"/>
                    </a:lnTo>
                    <a:lnTo>
                      <a:pt x="33" y="7"/>
                    </a:lnTo>
                    <a:lnTo>
                      <a:pt x="34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23" name="任意多边形 929822"/>
              <p:cNvSpPr/>
              <p:nvPr/>
            </p:nvSpPr>
            <p:spPr>
              <a:xfrm>
                <a:off x="4396" y="3637"/>
                <a:ext cx="162" cy="137"/>
              </a:xfrm>
              <a:custGeom>
                <a:avLst/>
                <a:gdLst/>
                <a:ahLst/>
                <a:cxnLst/>
                <a:pathLst>
                  <a:path w="322" h="274">
                    <a:moveTo>
                      <a:pt x="220" y="54"/>
                    </a:moveTo>
                    <a:lnTo>
                      <a:pt x="228" y="58"/>
                    </a:lnTo>
                    <a:lnTo>
                      <a:pt x="238" y="63"/>
                    </a:lnTo>
                    <a:lnTo>
                      <a:pt x="250" y="67"/>
                    </a:lnTo>
                    <a:lnTo>
                      <a:pt x="261" y="70"/>
                    </a:lnTo>
                    <a:lnTo>
                      <a:pt x="273" y="71"/>
                    </a:lnTo>
                    <a:lnTo>
                      <a:pt x="284" y="72"/>
                    </a:lnTo>
                    <a:lnTo>
                      <a:pt x="296" y="71"/>
                    </a:lnTo>
                    <a:lnTo>
                      <a:pt x="305" y="68"/>
                    </a:lnTo>
                    <a:lnTo>
                      <a:pt x="309" y="69"/>
                    </a:lnTo>
                    <a:lnTo>
                      <a:pt x="317" y="73"/>
                    </a:lnTo>
                    <a:lnTo>
                      <a:pt x="322" y="80"/>
                    </a:lnTo>
                    <a:lnTo>
                      <a:pt x="322" y="93"/>
                    </a:lnTo>
                    <a:lnTo>
                      <a:pt x="313" y="102"/>
                    </a:lnTo>
                    <a:lnTo>
                      <a:pt x="302" y="110"/>
                    </a:lnTo>
                    <a:lnTo>
                      <a:pt x="288" y="116"/>
                    </a:lnTo>
                    <a:lnTo>
                      <a:pt x="274" y="121"/>
                    </a:lnTo>
                    <a:lnTo>
                      <a:pt x="258" y="122"/>
                    </a:lnTo>
                    <a:lnTo>
                      <a:pt x="242" y="122"/>
                    </a:lnTo>
                    <a:lnTo>
                      <a:pt x="227" y="120"/>
                    </a:lnTo>
                    <a:lnTo>
                      <a:pt x="212" y="114"/>
                    </a:lnTo>
                    <a:lnTo>
                      <a:pt x="200" y="107"/>
                    </a:lnTo>
                    <a:lnTo>
                      <a:pt x="191" y="101"/>
                    </a:lnTo>
                    <a:lnTo>
                      <a:pt x="181" y="95"/>
                    </a:lnTo>
                    <a:lnTo>
                      <a:pt x="170" y="91"/>
                    </a:lnTo>
                    <a:lnTo>
                      <a:pt x="160" y="90"/>
                    </a:lnTo>
                    <a:lnTo>
                      <a:pt x="147" y="91"/>
                    </a:lnTo>
                    <a:lnTo>
                      <a:pt x="132" y="95"/>
                    </a:lnTo>
                    <a:lnTo>
                      <a:pt x="115" y="103"/>
                    </a:lnTo>
                    <a:lnTo>
                      <a:pt x="98" y="115"/>
                    </a:lnTo>
                    <a:lnTo>
                      <a:pt x="86" y="128"/>
                    </a:lnTo>
                    <a:lnTo>
                      <a:pt x="77" y="141"/>
                    </a:lnTo>
                    <a:lnTo>
                      <a:pt x="71" y="155"/>
                    </a:lnTo>
                    <a:lnTo>
                      <a:pt x="67" y="170"/>
                    </a:lnTo>
                    <a:lnTo>
                      <a:pt x="63" y="185"/>
                    </a:lnTo>
                    <a:lnTo>
                      <a:pt x="60" y="200"/>
                    </a:lnTo>
                    <a:lnTo>
                      <a:pt x="55" y="215"/>
                    </a:lnTo>
                    <a:lnTo>
                      <a:pt x="10" y="274"/>
                    </a:lnTo>
                    <a:lnTo>
                      <a:pt x="8" y="259"/>
                    </a:lnTo>
                    <a:lnTo>
                      <a:pt x="2" y="221"/>
                    </a:lnTo>
                    <a:lnTo>
                      <a:pt x="0" y="172"/>
                    </a:lnTo>
                    <a:lnTo>
                      <a:pt x="4" y="124"/>
                    </a:lnTo>
                    <a:lnTo>
                      <a:pt x="16" y="101"/>
                    </a:lnTo>
                    <a:lnTo>
                      <a:pt x="28" y="80"/>
                    </a:lnTo>
                    <a:lnTo>
                      <a:pt x="40" y="62"/>
                    </a:lnTo>
                    <a:lnTo>
                      <a:pt x="55" y="46"/>
                    </a:lnTo>
                    <a:lnTo>
                      <a:pt x="71" y="32"/>
                    </a:lnTo>
                    <a:lnTo>
                      <a:pt x="91" y="20"/>
                    </a:lnTo>
                    <a:lnTo>
                      <a:pt x="113" y="9"/>
                    </a:lnTo>
                    <a:lnTo>
                      <a:pt x="139" y="0"/>
                    </a:lnTo>
                    <a:lnTo>
                      <a:pt x="154" y="2"/>
                    </a:lnTo>
                    <a:lnTo>
                      <a:pt x="168" y="8"/>
                    </a:lnTo>
                    <a:lnTo>
                      <a:pt x="180" y="15"/>
                    </a:lnTo>
                    <a:lnTo>
                      <a:pt x="189" y="23"/>
                    </a:lnTo>
                    <a:lnTo>
                      <a:pt x="197" y="31"/>
                    </a:lnTo>
                    <a:lnTo>
                      <a:pt x="205" y="40"/>
                    </a:lnTo>
                    <a:lnTo>
                      <a:pt x="212" y="47"/>
                    </a:lnTo>
                    <a:lnTo>
                      <a:pt x="220" y="5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24" name="任意多边形 929823"/>
              <p:cNvSpPr/>
              <p:nvPr/>
            </p:nvSpPr>
            <p:spPr>
              <a:xfrm>
                <a:off x="4745" y="3640"/>
                <a:ext cx="266" cy="153"/>
              </a:xfrm>
              <a:custGeom>
                <a:avLst/>
                <a:gdLst/>
                <a:ahLst/>
                <a:cxnLst/>
                <a:pathLst>
                  <a:path w="532" h="305">
                    <a:moveTo>
                      <a:pt x="532" y="79"/>
                    </a:moveTo>
                    <a:lnTo>
                      <a:pt x="528" y="110"/>
                    </a:lnTo>
                    <a:lnTo>
                      <a:pt x="515" y="133"/>
                    </a:lnTo>
                    <a:lnTo>
                      <a:pt x="495" y="151"/>
                    </a:lnTo>
                    <a:lnTo>
                      <a:pt x="471" y="165"/>
                    </a:lnTo>
                    <a:lnTo>
                      <a:pt x="445" y="179"/>
                    </a:lnTo>
                    <a:lnTo>
                      <a:pt x="420" y="193"/>
                    </a:lnTo>
                    <a:lnTo>
                      <a:pt x="398" y="209"/>
                    </a:lnTo>
                    <a:lnTo>
                      <a:pt x="384" y="231"/>
                    </a:lnTo>
                    <a:lnTo>
                      <a:pt x="390" y="232"/>
                    </a:lnTo>
                    <a:lnTo>
                      <a:pt x="397" y="232"/>
                    </a:lnTo>
                    <a:lnTo>
                      <a:pt x="403" y="230"/>
                    </a:lnTo>
                    <a:lnTo>
                      <a:pt x="410" y="228"/>
                    </a:lnTo>
                    <a:lnTo>
                      <a:pt x="416" y="224"/>
                    </a:lnTo>
                    <a:lnTo>
                      <a:pt x="422" y="221"/>
                    </a:lnTo>
                    <a:lnTo>
                      <a:pt x="428" y="217"/>
                    </a:lnTo>
                    <a:lnTo>
                      <a:pt x="435" y="214"/>
                    </a:lnTo>
                    <a:lnTo>
                      <a:pt x="432" y="225"/>
                    </a:lnTo>
                    <a:lnTo>
                      <a:pt x="428" y="235"/>
                    </a:lnTo>
                    <a:lnTo>
                      <a:pt x="424" y="244"/>
                    </a:lnTo>
                    <a:lnTo>
                      <a:pt x="418" y="251"/>
                    </a:lnTo>
                    <a:lnTo>
                      <a:pt x="412" y="258"/>
                    </a:lnTo>
                    <a:lnTo>
                      <a:pt x="404" y="263"/>
                    </a:lnTo>
                    <a:lnTo>
                      <a:pt x="394" y="268"/>
                    </a:lnTo>
                    <a:lnTo>
                      <a:pt x="384" y="273"/>
                    </a:lnTo>
                    <a:lnTo>
                      <a:pt x="374" y="275"/>
                    </a:lnTo>
                    <a:lnTo>
                      <a:pt x="365" y="275"/>
                    </a:lnTo>
                    <a:lnTo>
                      <a:pt x="356" y="273"/>
                    </a:lnTo>
                    <a:lnTo>
                      <a:pt x="348" y="268"/>
                    </a:lnTo>
                    <a:lnTo>
                      <a:pt x="341" y="262"/>
                    </a:lnTo>
                    <a:lnTo>
                      <a:pt x="336" y="256"/>
                    </a:lnTo>
                    <a:lnTo>
                      <a:pt x="334" y="251"/>
                    </a:lnTo>
                    <a:lnTo>
                      <a:pt x="335" y="245"/>
                    </a:lnTo>
                    <a:lnTo>
                      <a:pt x="332" y="228"/>
                    </a:lnTo>
                    <a:lnTo>
                      <a:pt x="335" y="214"/>
                    </a:lnTo>
                    <a:lnTo>
                      <a:pt x="342" y="203"/>
                    </a:lnTo>
                    <a:lnTo>
                      <a:pt x="350" y="194"/>
                    </a:lnTo>
                    <a:lnTo>
                      <a:pt x="358" y="185"/>
                    </a:lnTo>
                    <a:lnTo>
                      <a:pt x="363" y="175"/>
                    </a:lnTo>
                    <a:lnTo>
                      <a:pt x="365" y="163"/>
                    </a:lnTo>
                    <a:lnTo>
                      <a:pt x="359" y="148"/>
                    </a:lnTo>
                    <a:lnTo>
                      <a:pt x="349" y="162"/>
                    </a:lnTo>
                    <a:lnTo>
                      <a:pt x="339" y="174"/>
                    </a:lnTo>
                    <a:lnTo>
                      <a:pt x="327" y="185"/>
                    </a:lnTo>
                    <a:lnTo>
                      <a:pt x="318" y="194"/>
                    </a:lnTo>
                    <a:lnTo>
                      <a:pt x="311" y="206"/>
                    </a:lnTo>
                    <a:lnTo>
                      <a:pt x="307" y="218"/>
                    </a:lnTo>
                    <a:lnTo>
                      <a:pt x="310" y="233"/>
                    </a:lnTo>
                    <a:lnTo>
                      <a:pt x="318" y="252"/>
                    </a:lnTo>
                    <a:lnTo>
                      <a:pt x="312" y="259"/>
                    </a:lnTo>
                    <a:lnTo>
                      <a:pt x="306" y="261"/>
                    </a:lnTo>
                    <a:lnTo>
                      <a:pt x="299" y="261"/>
                    </a:lnTo>
                    <a:lnTo>
                      <a:pt x="292" y="259"/>
                    </a:lnTo>
                    <a:lnTo>
                      <a:pt x="286" y="255"/>
                    </a:lnTo>
                    <a:lnTo>
                      <a:pt x="280" y="251"/>
                    </a:lnTo>
                    <a:lnTo>
                      <a:pt x="274" y="247"/>
                    </a:lnTo>
                    <a:lnTo>
                      <a:pt x="269" y="245"/>
                    </a:lnTo>
                    <a:lnTo>
                      <a:pt x="267" y="229"/>
                    </a:lnTo>
                    <a:lnTo>
                      <a:pt x="269" y="215"/>
                    </a:lnTo>
                    <a:lnTo>
                      <a:pt x="273" y="202"/>
                    </a:lnTo>
                    <a:lnTo>
                      <a:pt x="279" y="191"/>
                    </a:lnTo>
                    <a:lnTo>
                      <a:pt x="286" y="179"/>
                    </a:lnTo>
                    <a:lnTo>
                      <a:pt x="292" y="167"/>
                    </a:lnTo>
                    <a:lnTo>
                      <a:pt x="299" y="155"/>
                    </a:lnTo>
                    <a:lnTo>
                      <a:pt x="304" y="141"/>
                    </a:lnTo>
                    <a:lnTo>
                      <a:pt x="297" y="144"/>
                    </a:lnTo>
                    <a:lnTo>
                      <a:pt x="289" y="146"/>
                    </a:lnTo>
                    <a:lnTo>
                      <a:pt x="280" y="151"/>
                    </a:lnTo>
                    <a:lnTo>
                      <a:pt x="272" y="156"/>
                    </a:lnTo>
                    <a:lnTo>
                      <a:pt x="264" y="163"/>
                    </a:lnTo>
                    <a:lnTo>
                      <a:pt x="257" y="171"/>
                    </a:lnTo>
                    <a:lnTo>
                      <a:pt x="251" y="179"/>
                    </a:lnTo>
                    <a:lnTo>
                      <a:pt x="249" y="190"/>
                    </a:lnTo>
                    <a:lnTo>
                      <a:pt x="242" y="245"/>
                    </a:lnTo>
                    <a:lnTo>
                      <a:pt x="235" y="250"/>
                    </a:lnTo>
                    <a:lnTo>
                      <a:pt x="228" y="252"/>
                    </a:lnTo>
                    <a:lnTo>
                      <a:pt x="221" y="252"/>
                    </a:lnTo>
                    <a:lnTo>
                      <a:pt x="216" y="250"/>
                    </a:lnTo>
                    <a:lnTo>
                      <a:pt x="212" y="245"/>
                    </a:lnTo>
                    <a:lnTo>
                      <a:pt x="207" y="239"/>
                    </a:lnTo>
                    <a:lnTo>
                      <a:pt x="204" y="232"/>
                    </a:lnTo>
                    <a:lnTo>
                      <a:pt x="201" y="224"/>
                    </a:lnTo>
                    <a:lnTo>
                      <a:pt x="201" y="214"/>
                    </a:lnTo>
                    <a:lnTo>
                      <a:pt x="205" y="200"/>
                    </a:lnTo>
                    <a:lnTo>
                      <a:pt x="211" y="184"/>
                    </a:lnTo>
                    <a:lnTo>
                      <a:pt x="219" y="168"/>
                    </a:lnTo>
                    <a:lnTo>
                      <a:pt x="228" y="151"/>
                    </a:lnTo>
                    <a:lnTo>
                      <a:pt x="237" y="136"/>
                    </a:lnTo>
                    <a:lnTo>
                      <a:pt x="245" y="121"/>
                    </a:lnTo>
                    <a:lnTo>
                      <a:pt x="252" y="110"/>
                    </a:lnTo>
                    <a:lnTo>
                      <a:pt x="239" y="114"/>
                    </a:lnTo>
                    <a:lnTo>
                      <a:pt x="228" y="119"/>
                    </a:lnTo>
                    <a:lnTo>
                      <a:pt x="218" y="127"/>
                    </a:lnTo>
                    <a:lnTo>
                      <a:pt x="208" y="136"/>
                    </a:lnTo>
                    <a:lnTo>
                      <a:pt x="200" y="146"/>
                    </a:lnTo>
                    <a:lnTo>
                      <a:pt x="193" y="156"/>
                    </a:lnTo>
                    <a:lnTo>
                      <a:pt x="187" y="168"/>
                    </a:lnTo>
                    <a:lnTo>
                      <a:pt x="181" y="179"/>
                    </a:lnTo>
                    <a:lnTo>
                      <a:pt x="158" y="195"/>
                    </a:lnTo>
                    <a:lnTo>
                      <a:pt x="136" y="213"/>
                    </a:lnTo>
                    <a:lnTo>
                      <a:pt x="116" y="230"/>
                    </a:lnTo>
                    <a:lnTo>
                      <a:pt x="98" y="246"/>
                    </a:lnTo>
                    <a:lnTo>
                      <a:pt x="79" y="263"/>
                    </a:lnTo>
                    <a:lnTo>
                      <a:pt x="60" y="278"/>
                    </a:lnTo>
                    <a:lnTo>
                      <a:pt x="38" y="292"/>
                    </a:lnTo>
                    <a:lnTo>
                      <a:pt x="14" y="304"/>
                    </a:lnTo>
                    <a:lnTo>
                      <a:pt x="4" y="305"/>
                    </a:lnTo>
                    <a:lnTo>
                      <a:pt x="1" y="298"/>
                    </a:lnTo>
                    <a:lnTo>
                      <a:pt x="0" y="288"/>
                    </a:lnTo>
                    <a:lnTo>
                      <a:pt x="1" y="275"/>
                    </a:lnTo>
                    <a:lnTo>
                      <a:pt x="6" y="268"/>
                    </a:lnTo>
                    <a:lnTo>
                      <a:pt x="11" y="261"/>
                    </a:lnTo>
                    <a:lnTo>
                      <a:pt x="17" y="253"/>
                    </a:lnTo>
                    <a:lnTo>
                      <a:pt x="24" y="244"/>
                    </a:lnTo>
                    <a:lnTo>
                      <a:pt x="32" y="235"/>
                    </a:lnTo>
                    <a:lnTo>
                      <a:pt x="41" y="225"/>
                    </a:lnTo>
                    <a:lnTo>
                      <a:pt x="51" y="216"/>
                    </a:lnTo>
                    <a:lnTo>
                      <a:pt x="62" y="207"/>
                    </a:lnTo>
                    <a:lnTo>
                      <a:pt x="78" y="192"/>
                    </a:lnTo>
                    <a:lnTo>
                      <a:pt x="94" y="177"/>
                    </a:lnTo>
                    <a:lnTo>
                      <a:pt x="110" y="162"/>
                    </a:lnTo>
                    <a:lnTo>
                      <a:pt x="128" y="148"/>
                    </a:lnTo>
                    <a:lnTo>
                      <a:pt x="146" y="133"/>
                    </a:lnTo>
                    <a:lnTo>
                      <a:pt x="165" y="119"/>
                    </a:lnTo>
                    <a:lnTo>
                      <a:pt x="183" y="104"/>
                    </a:lnTo>
                    <a:lnTo>
                      <a:pt x="203" y="91"/>
                    </a:lnTo>
                    <a:lnTo>
                      <a:pt x="222" y="78"/>
                    </a:lnTo>
                    <a:lnTo>
                      <a:pt x="243" y="65"/>
                    </a:lnTo>
                    <a:lnTo>
                      <a:pt x="264" y="53"/>
                    </a:lnTo>
                    <a:lnTo>
                      <a:pt x="286" y="41"/>
                    </a:lnTo>
                    <a:lnTo>
                      <a:pt x="307" y="30"/>
                    </a:lnTo>
                    <a:lnTo>
                      <a:pt x="329" y="19"/>
                    </a:lnTo>
                    <a:lnTo>
                      <a:pt x="352" y="9"/>
                    </a:lnTo>
                    <a:lnTo>
                      <a:pt x="377" y="0"/>
                    </a:lnTo>
                    <a:lnTo>
                      <a:pt x="401" y="1"/>
                    </a:lnTo>
                    <a:lnTo>
                      <a:pt x="424" y="4"/>
                    </a:lnTo>
                    <a:lnTo>
                      <a:pt x="447" y="10"/>
                    </a:lnTo>
                    <a:lnTo>
                      <a:pt x="468" y="18"/>
                    </a:lnTo>
                    <a:lnTo>
                      <a:pt x="486" y="30"/>
                    </a:lnTo>
                    <a:lnTo>
                      <a:pt x="504" y="43"/>
                    </a:lnTo>
                    <a:lnTo>
                      <a:pt x="519" y="60"/>
                    </a:lnTo>
                    <a:lnTo>
                      <a:pt x="532" y="7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25" name="任意多边形 929824"/>
              <p:cNvSpPr/>
              <p:nvPr/>
            </p:nvSpPr>
            <p:spPr>
              <a:xfrm>
                <a:off x="5203" y="3667"/>
                <a:ext cx="120" cy="257"/>
              </a:xfrm>
              <a:custGeom>
                <a:avLst/>
                <a:gdLst/>
                <a:ahLst/>
                <a:cxnLst/>
                <a:pathLst>
                  <a:path w="240" h="513">
                    <a:moveTo>
                      <a:pt x="124" y="257"/>
                    </a:moveTo>
                    <a:lnTo>
                      <a:pt x="109" y="290"/>
                    </a:lnTo>
                    <a:lnTo>
                      <a:pt x="94" y="322"/>
                    </a:lnTo>
                    <a:lnTo>
                      <a:pt x="78" y="354"/>
                    </a:lnTo>
                    <a:lnTo>
                      <a:pt x="62" y="388"/>
                    </a:lnTo>
                    <a:lnTo>
                      <a:pt x="46" y="420"/>
                    </a:lnTo>
                    <a:lnTo>
                      <a:pt x="30" y="451"/>
                    </a:lnTo>
                    <a:lnTo>
                      <a:pt x="14" y="482"/>
                    </a:lnTo>
                    <a:lnTo>
                      <a:pt x="0" y="513"/>
                    </a:lnTo>
                    <a:lnTo>
                      <a:pt x="11" y="480"/>
                    </a:lnTo>
                    <a:lnTo>
                      <a:pt x="23" y="447"/>
                    </a:lnTo>
                    <a:lnTo>
                      <a:pt x="36" y="413"/>
                    </a:lnTo>
                    <a:lnTo>
                      <a:pt x="49" y="380"/>
                    </a:lnTo>
                    <a:lnTo>
                      <a:pt x="64" y="348"/>
                    </a:lnTo>
                    <a:lnTo>
                      <a:pt x="81" y="314"/>
                    </a:lnTo>
                    <a:lnTo>
                      <a:pt x="96" y="282"/>
                    </a:lnTo>
                    <a:lnTo>
                      <a:pt x="112" y="249"/>
                    </a:lnTo>
                    <a:lnTo>
                      <a:pt x="128" y="216"/>
                    </a:lnTo>
                    <a:lnTo>
                      <a:pt x="145" y="184"/>
                    </a:lnTo>
                    <a:lnTo>
                      <a:pt x="161" y="153"/>
                    </a:lnTo>
                    <a:lnTo>
                      <a:pt x="177" y="121"/>
                    </a:lnTo>
                    <a:lnTo>
                      <a:pt x="193" y="90"/>
                    </a:lnTo>
                    <a:lnTo>
                      <a:pt x="210" y="60"/>
                    </a:lnTo>
                    <a:lnTo>
                      <a:pt x="225" y="30"/>
                    </a:lnTo>
                    <a:lnTo>
                      <a:pt x="240" y="0"/>
                    </a:lnTo>
                    <a:lnTo>
                      <a:pt x="227" y="34"/>
                    </a:lnTo>
                    <a:lnTo>
                      <a:pt x="211" y="75"/>
                    </a:lnTo>
                    <a:lnTo>
                      <a:pt x="192" y="117"/>
                    </a:lnTo>
                    <a:lnTo>
                      <a:pt x="173" y="159"/>
                    </a:lnTo>
                    <a:lnTo>
                      <a:pt x="154" y="197"/>
                    </a:lnTo>
                    <a:lnTo>
                      <a:pt x="139" y="228"/>
                    </a:lnTo>
                    <a:lnTo>
                      <a:pt x="128" y="249"/>
                    </a:lnTo>
                    <a:lnTo>
                      <a:pt x="124" y="2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26" name="任意多边形 929825"/>
              <p:cNvSpPr/>
              <p:nvPr/>
            </p:nvSpPr>
            <p:spPr>
              <a:xfrm>
                <a:off x="4440" y="3699"/>
                <a:ext cx="19" cy="24"/>
              </a:xfrm>
              <a:custGeom>
                <a:avLst/>
                <a:gdLst/>
                <a:ahLst/>
                <a:cxnLst/>
                <a:pathLst>
                  <a:path w="38" h="48">
                    <a:moveTo>
                      <a:pt x="0" y="48"/>
                    </a:moveTo>
                    <a:lnTo>
                      <a:pt x="38" y="0"/>
                    </a:lnTo>
                    <a:lnTo>
                      <a:pt x="21" y="35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27" name="任意多边形 929826"/>
              <p:cNvSpPr/>
              <p:nvPr/>
            </p:nvSpPr>
            <p:spPr>
              <a:xfrm>
                <a:off x="4790" y="3931"/>
                <a:ext cx="291" cy="35"/>
              </a:xfrm>
              <a:custGeom>
                <a:avLst/>
                <a:gdLst/>
                <a:ahLst/>
                <a:cxnLst/>
                <a:pathLst>
                  <a:path w="582" h="70">
                    <a:moveTo>
                      <a:pt x="582" y="59"/>
                    </a:moveTo>
                    <a:lnTo>
                      <a:pt x="568" y="69"/>
                    </a:lnTo>
                    <a:lnTo>
                      <a:pt x="531" y="70"/>
                    </a:lnTo>
                    <a:lnTo>
                      <a:pt x="494" y="70"/>
                    </a:lnTo>
                    <a:lnTo>
                      <a:pt x="458" y="67"/>
                    </a:lnTo>
                    <a:lnTo>
                      <a:pt x="421" y="61"/>
                    </a:lnTo>
                    <a:lnTo>
                      <a:pt x="386" y="55"/>
                    </a:lnTo>
                    <a:lnTo>
                      <a:pt x="350" y="49"/>
                    </a:lnTo>
                    <a:lnTo>
                      <a:pt x="314" y="40"/>
                    </a:lnTo>
                    <a:lnTo>
                      <a:pt x="280" y="34"/>
                    </a:lnTo>
                    <a:lnTo>
                      <a:pt x="244" y="28"/>
                    </a:lnTo>
                    <a:lnTo>
                      <a:pt x="209" y="22"/>
                    </a:lnTo>
                    <a:lnTo>
                      <a:pt x="174" y="19"/>
                    </a:lnTo>
                    <a:lnTo>
                      <a:pt x="139" y="17"/>
                    </a:lnTo>
                    <a:lnTo>
                      <a:pt x="105" y="20"/>
                    </a:lnTo>
                    <a:lnTo>
                      <a:pt x="70" y="24"/>
                    </a:lnTo>
                    <a:lnTo>
                      <a:pt x="34" y="32"/>
                    </a:lnTo>
                    <a:lnTo>
                      <a:pt x="0" y="45"/>
                    </a:lnTo>
                    <a:lnTo>
                      <a:pt x="32" y="28"/>
                    </a:lnTo>
                    <a:lnTo>
                      <a:pt x="64" y="15"/>
                    </a:lnTo>
                    <a:lnTo>
                      <a:pt x="97" y="6"/>
                    </a:lnTo>
                    <a:lnTo>
                      <a:pt x="130" y="1"/>
                    </a:lnTo>
                    <a:lnTo>
                      <a:pt x="163" y="0"/>
                    </a:lnTo>
                    <a:lnTo>
                      <a:pt x="198" y="1"/>
                    </a:lnTo>
                    <a:lnTo>
                      <a:pt x="231" y="6"/>
                    </a:lnTo>
                    <a:lnTo>
                      <a:pt x="266" y="11"/>
                    </a:lnTo>
                    <a:lnTo>
                      <a:pt x="300" y="17"/>
                    </a:lnTo>
                    <a:lnTo>
                      <a:pt x="335" y="26"/>
                    </a:lnTo>
                    <a:lnTo>
                      <a:pt x="370" y="32"/>
                    </a:lnTo>
                    <a:lnTo>
                      <a:pt x="404" y="40"/>
                    </a:lnTo>
                    <a:lnTo>
                      <a:pt x="440" y="46"/>
                    </a:lnTo>
                    <a:lnTo>
                      <a:pt x="474" y="52"/>
                    </a:lnTo>
                    <a:lnTo>
                      <a:pt x="509" y="54"/>
                    </a:lnTo>
                    <a:lnTo>
                      <a:pt x="544" y="55"/>
                    </a:lnTo>
                    <a:lnTo>
                      <a:pt x="582" y="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28" name="任意多边形 929827"/>
              <p:cNvSpPr/>
              <p:nvPr/>
            </p:nvSpPr>
            <p:spPr>
              <a:xfrm>
                <a:off x="4790" y="3970"/>
                <a:ext cx="190" cy="23"/>
              </a:xfrm>
              <a:custGeom>
                <a:avLst/>
                <a:gdLst/>
                <a:ahLst/>
                <a:cxnLst/>
                <a:pathLst>
                  <a:path w="380" h="47">
                    <a:moveTo>
                      <a:pt x="380" y="47"/>
                    </a:moveTo>
                    <a:lnTo>
                      <a:pt x="357" y="45"/>
                    </a:lnTo>
                    <a:lnTo>
                      <a:pt x="334" y="44"/>
                    </a:lnTo>
                    <a:lnTo>
                      <a:pt x="311" y="42"/>
                    </a:lnTo>
                    <a:lnTo>
                      <a:pt x="287" y="38"/>
                    </a:lnTo>
                    <a:lnTo>
                      <a:pt x="264" y="35"/>
                    </a:lnTo>
                    <a:lnTo>
                      <a:pt x="239" y="30"/>
                    </a:lnTo>
                    <a:lnTo>
                      <a:pt x="215" y="27"/>
                    </a:lnTo>
                    <a:lnTo>
                      <a:pt x="191" y="24"/>
                    </a:lnTo>
                    <a:lnTo>
                      <a:pt x="167" y="21"/>
                    </a:lnTo>
                    <a:lnTo>
                      <a:pt x="143" y="19"/>
                    </a:lnTo>
                    <a:lnTo>
                      <a:pt x="118" y="18"/>
                    </a:lnTo>
                    <a:lnTo>
                      <a:pt x="94" y="19"/>
                    </a:lnTo>
                    <a:lnTo>
                      <a:pt x="71" y="21"/>
                    </a:lnTo>
                    <a:lnTo>
                      <a:pt x="47" y="25"/>
                    </a:lnTo>
                    <a:lnTo>
                      <a:pt x="23" y="32"/>
                    </a:lnTo>
                    <a:lnTo>
                      <a:pt x="0" y="40"/>
                    </a:lnTo>
                    <a:lnTo>
                      <a:pt x="22" y="27"/>
                    </a:lnTo>
                    <a:lnTo>
                      <a:pt x="44" y="18"/>
                    </a:lnTo>
                    <a:lnTo>
                      <a:pt x="67" y="11"/>
                    </a:lnTo>
                    <a:lnTo>
                      <a:pt x="91" y="5"/>
                    </a:lnTo>
                    <a:lnTo>
                      <a:pt x="115" y="2"/>
                    </a:lnTo>
                    <a:lnTo>
                      <a:pt x="140" y="0"/>
                    </a:lnTo>
                    <a:lnTo>
                      <a:pt x="164" y="2"/>
                    </a:lnTo>
                    <a:lnTo>
                      <a:pt x="190" y="3"/>
                    </a:lnTo>
                    <a:lnTo>
                      <a:pt x="215" y="6"/>
                    </a:lnTo>
                    <a:lnTo>
                      <a:pt x="241" y="10"/>
                    </a:lnTo>
                    <a:lnTo>
                      <a:pt x="265" y="15"/>
                    </a:lnTo>
                    <a:lnTo>
                      <a:pt x="290" y="21"/>
                    </a:lnTo>
                    <a:lnTo>
                      <a:pt x="313" y="27"/>
                    </a:lnTo>
                    <a:lnTo>
                      <a:pt x="336" y="34"/>
                    </a:lnTo>
                    <a:lnTo>
                      <a:pt x="359" y="40"/>
                    </a:lnTo>
                    <a:lnTo>
                      <a:pt x="380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9829" name="任意多边形 929828"/>
              <p:cNvSpPr/>
              <p:nvPr/>
            </p:nvSpPr>
            <p:spPr>
              <a:xfrm>
                <a:off x="4319" y="3545"/>
                <a:ext cx="1035" cy="383"/>
              </a:xfrm>
              <a:custGeom>
                <a:avLst/>
                <a:gdLst/>
                <a:ahLst/>
                <a:cxnLst/>
                <a:pathLst>
                  <a:path w="2072" h="764">
                    <a:moveTo>
                      <a:pt x="2072" y="0"/>
                    </a:moveTo>
                    <a:lnTo>
                      <a:pt x="2053" y="32"/>
                    </a:lnTo>
                    <a:lnTo>
                      <a:pt x="2036" y="62"/>
                    </a:lnTo>
                    <a:lnTo>
                      <a:pt x="2020" y="91"/>
                    </a:lnTo>
                    <a:lnTo>
                      <a:pt x="2005" y="119"/>
                    </a:lnTo>
                    <a:lnTo>
                      <a:pt x="1991" y="146"/>
                    </a:lnTo>
                    <a:lnTo>
                      <a:pt x="1977" y="172"/>
                    </a:lnTo>
                    <a:lnTo>
                      <a:pt x="1966" y="199"/>
                    </a:lnTo>
                    <a:lnTo>
                      <a:pt x="1954" y="224"/>
                    </a:lnTo>
                    <a:lnTo>
                      <a:pt x="1943" y="250"/>
                    </a:lnTo>
                    <a:lnTo>
                      <a:pt x="1931" y="275"/>
                    </a:lnTo>
                    <a:lnTo>
                      <a:pt x="1920" y="300"/>
                    </a:lnTo>
                    <a:lnTo>
                      <a:pt x="1909" y="327"/>
                    </a:lnTo>
                    <a:lnTo>
                      <a:pt x="1898" y="353"/>
                    </a:lnTo>
                    <a:lnTo>
                      <a:pt x="1885" y="381"/>
                    </a:lnTo>
                    <a:lnTo>
                      <a:pt x="1872" y="408"/>
                    </a:lnTo>
                    <a:lnTo>
                      <a:pt x="1860" y="438"/>
                    </a:lnTo>
                    <a:lnTo>
                      <a:pt x="1718" y="737"/>
                    </a:lnTo>
                    <a:lnTo>
                      <a:pt x="1690" y="747"/>
                    </a:lnTo>
                    <a:lnTo>
                      <a:pt x="1663" y="754"/>
                    </a:lnTo>
                    <a:lnTo>
                      <a:pt x="1635" y="760"/>
                    </a:lnTo>
                    <a:lnTo>
                      <a:pt x="1607" y="763"/>
                    </a:lnTo>
                    <a:lnTo>
                      <a:pt x="1581" y="764"/>
                    </a:lnTo>
                    <a:lnTo>
                      <a:pt x="1553" y="764"/>
                    </a:lnTo>
                    <a:lnTo>
                      <a:pt x="1527" y="762"/>
                    </a:lnTo>
                    <a:lnTo>
                      <a:pt x="1500" y="760"/>
                    </a:lnTo>
                    <a:lnTo>
                      <a:pt x="1474" y="755"/>
                    </a:lnTo>
                    <a:lnTo>
                      <a:pt x="1447" y="749"/>
                    </a:lnTo>
                    <a:lnTo>
                      <a:pt x="1422" y="744"/>
                    </a:lnTo>
                    <a:lnTo>
                      <a:pt x="1395" y="737"/>
                    </a:lnTo>
                    <a:lnTo>
                      <a:pt x="1370" y="730"/>
                    </a:lnTo>
                    <a:lnTo>
                      <a:pt x="1344" y="723"/>
                    </a:lnTo>
                    <a:lnTo>
                      <a:pt x="1318" y="715"/>
                    </a:lnTo>
                    <a:lnTo>
                      <a:pt x="1293" y="707"/>
                    </a:lnTo>
                    <a:lnTo>
                      <a:pt x="1268" y="700"/>
                    </a:lnTo>
                    <a:lnTo>
                      <a:pt x="1242" y="693"/>
                    </a:lnTo>
                    <a:lnTo>
                      <a:pt x="1217" y="687"/>
                    </a:lnTo>
                    <a:lnTo>
                      <a:pt x="1192" y="681"/>
                    </a:lnTo>
                    <a:lnTo>
                      <a:pt x="1166" y="677"/>
                    </a:lnTo>
                    <a:lnTo>
                      <a:pt x="1142" y="674"/>
                    </a:lnTo>
                    <a:lnTo>
                      <a:pt x="1117" y="672"/>
                    </a:lnTo>
                    <a:lnTo>
                      <a:pt x="1091" y="671"/>
                    </a:lnTo>
                    <a:lnTo>
                      <a:pt x="1067" y="673"/>
                    </a:lnTo>
                    <a:lnTo>
                      <a:pt x="1042" y="676"/>
                    </a:lnTo>
                    <a:lnTo>
                      <a:pt x="1018" y="681"/>
                    </a:lnTo>
                    <a:lnTo>
                      <a:pt x="993" y="688"/>
                    </a:lnTo>
                    <a:lnTo>
                      <a:pt x="968" y="699"/>
                    </a:lnTo>
                    <a:lnTo>
                      <a:pt x="944" y="710"/>
                    </a:lnTo>
                    <a:lnTo>
                      <a:pt x="919" y="725"/>
                    </a:lnTo>
                    <a:lnTo>
                      <a:pt x="894" y="744"/>
                    </a:lnTo>
                    <a:lnTo>
                      <a:pt x="905" y="706"/>
                    </a:lnTo>
                    <a:lnTo>
                      <a:pt x="920" y="670"/>
                    </a:lnTo>
                    <a:lnTo>
                      <a:pt x="937" y="634"/>
                    </a:lnTo>
                    <a:lnTo>
                      <a:pt x="957" y="598"/>
                    </a:lnTo>
                    <a:lnTo>
                      <a:pt x="977" y="564"/>
                    </a:lnTo>
                    <a:lnTo>
                      <a:pt x="997" y="531"/>
                    </a:lnTo>
                    <a:lnTo>
                      <a:pt x="1015" y="496"/>
                    </a:lnTo>
                    <a:lnTo>
                      <a:pt x="1030" y="463"/>
                    </a:lnTo>
                    <a:lnTo>
                      <a:pt x="1027" y="459"/>
                    </a:lnTo>
                    <a:lnTo>
                      <a:pt x="1003" y="491"/>
                    </a:lnTo>
                    <a:lnTo>
                      <a:pt x="978" y="527"/>
                    </a:lnTo>
                    <a:lnTo>
                      <a:pt x="957" y="564"/>
                    </a:lnTo>
                    <a:lnTo>
                      <a:pt x="935" y="602"/>
                    </a:lnTo>
                    <a:lnTo>
                      <a:pt x="913" y="641"/>
                    </a:lnTo>
                    <a:lnTo>
                      <a:pt x="892" y="680"/>
                    </a:lnTo>
                    <a:lnTo>
                      <a:pt x="872" y="717"/>
                    </a:lnTo>
                    <a:lnTo>
                      <a:pt x="853" y="754"/>
                    </a:lnTo>
                    <a:lnTo>
                      <a:pt x="839" y="752"/>
                    </a:lnTo>
                    <a:lnTo>
                      <a:pt x="826" y="746"/>
                    </a:lnTo>
                    <a:lnTo>
                      <a:pt x="811" y="739"/>
                    </a:lnTo>
                    <a:lnTo>
                      <a:pt x="798" y="731"/>
                    </a:lnTo>
                    <a:lnTo>
                      <a:pt x="784" y="724"/>
                    </a:lnTo>
                    <a:lnTo>
                      <a:pt x="769" y="717"/>
                    </a:lnTo>
                    <a:lnTo>
                      <a:pt x="756" y="711"/>
                    </a:lnTo>
                    <a:lnTo>
                      <a:pt x="742" y="708"/>
                    </a:lnTo>
                    <a:lnTo>
                      <a:pt x="698" y="694"/>
                    </a:lnTo>
                    <a:lnTo>
                      <a:pt x="655" y="684"/>
                    </a:lnTo>
                    <a:lnTo>
                      <a:pt x="611" y="678"/>
                    </a:lnTo>
                    <a:lnTo>
                      <a:pt x="567" y="674"/>
                    </a:lnTo>
                    <a:lnTo>
                      <a:pt x="523" y="673"/>
                    </a:lnTo>
                    <a:lnTo>
                      <a:pt x="480" y="673"/>
                    </a:lnTo>
                    <a:lnTo>
                      <a:pt x="436" y="676"/>
                    </a:lnTo>
                    <a:lnTo>
                      <a:pt x="392" y="679"/>
                    </a:lnTo>
                    <a:lnTo>
                      <a:pt x="348" y="683"/>
                    </a:lnTo>
                    <a:lnTo>
                      <a:pt x="303" y="686"/>
                    </a:lnTo>
                    <a:lnTo>
                      <a:pt x="257" y="689"/>
                    </a:lnTo>
                    <a:lnTo>
                      <a:pt x="212" y="691"/>
                    </a:lnTo>
                    <a:lnTo>
                      <a:pt x="165" y="691"/>
                    </a:lnTo>
                    <a:lnTo>
                      <a:pt x="118" y="687"/>
                    </a:lnTo>
                    <a:lnTo>
                      <a:pt x="71" y="683"/>
                    </a:lnTo>
                    <a:lnTo>
                      <a:pt x="21" y="673"/>
                    </a:lnTo>
                    <a:lnTo>
                      <a:pt x="0" y="659"/>
                    </a:lnTo>
                    <a:lnTo>
                      <a:pt x="21" y="640"/>
                    </a:lnTo>
                    <a:lnTo>
                      <a:pt x="42" y="620"/>
                    </a:lnTo>
                    <a:lnTo>
                      <a:pt x="61" y="601"/>
                    </a:lnTo>
                    <a:lnTo>
                      <a:pt x="81" y="581"/>
                    </a:lnTo>
                    <a:lnTo>
                      <a:pt x="101" y="560"/>
                    </a:lnTo>
                    <a:lnTo>
                      <a:pt x="120" y="541"/>
                    </a:lnTo>
                    <a:lnTo>
                      <a:pt x="140" y="520"/>
                    </a:lnTo>
                    <a:lnTo>
                      <a:pt x="158" y="498"/>
                    </a:lnTo>
                    <a:lnTo>
                      <a:pt x="177" y="478"/>
                    </a:lnTo>
                    <a:lnTo>
                      <a:pt x="196" y="456"/>
                    </a:lnTo>
                    <a:lnTo>
                      <a:pt x="215" y="434"/>
                    </a:lnTo>
                    <a:lnTo>
                      <a:pt x="233" y="412"/>
                    </a:lnTo>
                    <a:lnTo>
                      <a:pt x="251" y="389"/>
                    </a:lnTo>
                    <a:lnTo>
                      <a:pt x="269" y="366"/>
                    </a:lnTo>
                    <a:lnTo>
                      <a:pt x="287" y="342"/>
                    </a:lnTo>
                    <a:lnTo>
                      <a:pt x="306" y="317"/>
                    </a:lnTo>
                    <a:lnTo>
                      <a:pt x="315" y="311"/>
                    </a:lnTo>
                    <a:lnTo>
                      <a:pt x="325" y="309"/>
                    </a:lnTo>
                    <a:lnTo>
                      <a:pt x="337" y="312"/>
                    </a:lnTo>
                    <a:lnTo>
                      <a:pt x="348" y="317"/>
                    </a:lnTo>
                    <a:lnTo>
                      <a:pt x="361" y="324"/>
                    </a:lnTo>
                    <a:lnTo>
                      <a:pt x="374" y="331"/>
                    </a:lnTo>
                    <a:lnTo>
                      <a:pt x="386" y="336"/>
                    </a:lnTo>
                    <a:lnTo>
                      <a:pt x="399" y="338"/>
                    </a:lnTo>
                    <a:lnTo>
                      <a:pt x="415" y="337"/>
                    </a:lnTo>
                    <a:lnTo>
                      <a:pt x="431" y="335"/>
                    </a:lnTo>
                    <a:lnTo>
                      <a:pt x="447" y="330"/>
                    </a:lnTo>
                    <a:lnTo>
                      <a:pt x="463" y="324"/>
                    </a:lnTo>
                    <a:lnTo>
                      <a:pt x="477" y="316"/>
                    </a:lnTo>
                    <a:lnTo>
                      <a:pt x="489" y="306"/>
                    </a:lnTo>
                    <a:lnTo>
                      <a:pt x="499" y="294"/>
                    </a:lnTo>
                    <a:lnTo>
                      <a:pt x="506" y="279"/>
                    </a:lnTo>
                    <a:lnTo>
                      <a:pt x="503" y="258"/>
                    </a:lnTo>
                    <a:lnTo>
                      <a:pt x="493" y="244"/>
                    </a:lnTo>
                    <a:lnTo>
                      <a:pt x="481" y="236"/>
                    </a:lnTo>
                    <a:lnTo>
                      <a:pt x="463" y="232"/>
                    </a:lnTo>
                    <a:lnTo>
                      <a:pt x="446" y="230"/>
                    </a:lnTo>
                    <a:lnTo>
                      <a:pt x="428" y="230"/>
                    </a:lnTo>
                    <a:lnTo>
                      <a:pt x="410" y="228"/>
                    </a:lnTo>
                    <a:lnTo>
                      <a:pt x="395" y="223"/>
                    </a:lnTo>
                    <a:lnTo>
                      <a:pt x="384" y="214"/>
                    </a:lnTo>
                    <a:lnTo>
                      <a:pt x="377" y="207"/>
                    </a:lnTo>
                    <a:lnTo>
                      <a:pt x="376" y="201"/>
                    </a:lnTo>
                    <a:lnTo>
                      <a:pt x="377" y="195"/>
                    </a:lnTo>
                    <a:lnTo>
                      <a:pt x="381" y="190"/>
                    </a:lnTo>
                    <a:lnTo>
                      <a:pt x="384" y="182"/>
                    </a:lnTo>
                    <a:lnTo>
                      <a:pt x="386" y="171"/>
                    </a:lnTo>
                    <a:lnTo>
                      <a:pt x="385" y="155"/>
                    </a:lnTo>
                    <a:lnTo>
                      <a:pt x="385" y="154"/>
                    </a:lnTo>
                    <a:lnTo>
                      <a:pt x="386" y="151"/>
                    </a:lnTo>
                    <a:lnTo>
                      <a:pt x="389" y="145"/>
                    </a:lnTo>
                    <a:lnTo>
                      <a:pt x="392" y="138"/>
                    </a:lnTo>
                    <a:lnTo>
                      <a:pt x="397" y="130"/>
                    </a:lnTo>
                    <a:lnTo>
                      <a:pt x="402" y="122"/>
                    </a:lnTo>
                    <a:lnTo>
                      <a:pt x="410" y="114"/>
                    </a:lnTo>
                    <a:lnTo>
                      <a:pt x="420" y="107"/>
                    </a:lnTo>
                    <a:lnTo>
                      <a:pt x="434" y="106"/>
                    </a:lnTo>
                    <a:lnTo>
                      <a:pt x="447" y="104"/>
                    </a:lnTo>
                    <a:lnTo>
                      <a:pt x="460" y="104"/>
                    </a:lnTo>
                    <a:lnTo>
                      <a:pt x="473" y="106"/>
                    </a:lnTo>
                    <a:lnTo>
                      <a:pt x="484" y="108"/>
                    </a:lnTo>
                    <a:lnTo>
                      <a:pt x="496" y="111"/>
                    </a:lnTo>
                    <a:lnTo>
                      <a:pt x="506" y="117"/>
                    </a:lnTo>
                    <a:lnTo>
                      <a:pt x="516" y="123"/>
                    </a:lnTo>
                    <a:lnTo>
                      <a:pt x="529" y="132"/>
                    </a:lnTo>
                    <a:lnTo>
                      <a:pt x="541" y="141"/>
                    </a:lnTo>
                    <a:lnTo>
                      <a:pt x="552" y="151"/>
                    </a:lnTo>
                    <a:lnTo>
                      <a:pt x="564" y="160"/>
                    </a:lnTo>
                    <a:lnTo>
                      <a:pt x="575" y="169"/>
                    </a:lnTo>
                    <a:lnTo>
                      <a:pt x="588" y="179"/>
                    </a:lnTo>
                    <a:lnTo>
                      <a:pt x="599" y="189"/>
                    </a:lnTo>
                    <a:lnTo>
                      <a:pt x="612" y="197"/>
                    </a:lnTo>
                    <a:lnTo>
                      <a:pt x="625" y="206"/>
                    </a:lnTo>
                    <a:lnTo>
                      <a:pt x="637" y="215"/>
                    </a:lnTo>
                    <a:lnTo>
                      <a:pt x="651" y="223"/>
                    </a:lnTo>
                    <a:lnTo>
                      <a:pt x="666" y="230"/>
                    </a:lnTo>
                    <a:lnTo>
                      <a:pt x="681" y="237"/>
                    </a:lnTo>
                    <a:lnTo>
                      <a:pt x="697" y="244"/>
                    </a:lnTo>
                    <a:lnTo>
                      <a:pt x="713" y="250"/>
                    </a:lnTo>
                    <a:lnTo>
                      <a:pt x="732" y="254"/>
                    </a:lnTo>
                    <a:lnTo>
                      <a:pt x="747" y="258"/>
                    </a:lnTo>
                    <a:lnTo>
                      <a:pt x="762" y="261"/>
                    </a:lnTo>
                    <a:lnTo>
                      <a:pt x="777" y="265"/>
                    </a:lnTo>
                    <a:lnTo>
                      <a:pt x="791" y="267"/>
                    </a:lnTo>
                    <a:lnTo>
                      <a:pt x="804" y="269"/>
                    </a:lnTo>
                    <a:lnTo>
                      <a:pt x="819" y="270"/>
                    </a:lnTo>
                    <a:lnTo>
                      <a:pt x="833" y="271"/>
                    </a:lnTo>
                    <a:lnTo>
                      <a:pt x="847" y="271"/>
                    </a:lnTo>
                    <a:lnTo>
                      <a:pt x="861" y="271"/>
                    </a:lnTo>
                    <a:lnTo>
                      <a:pt x="875" y="270"/>
                    </a:lnTo>
                    <a:lnTo>
                      <a:pt x="889" y="269"/>
                    </a:lnTo>
                    <a:lnTo>
                      <a:pt x="902" y="267"/>
                    </a:lnTo>
                    <a:lnTo>
                      <a:pt x="916" y="263"/>
                    </a:lnTo>
                    <a:lnTo>
                      <a:pt x="931" y="259"/>
                    </a:lnTo>
                    <a:lnTo>
                      <a:pt x="945" y="253"/>
                    </a:lnTo>
                    <a:lnTo>
                      <a:pt x="960" y="247"/>
                    </a:lnTo>
                    <a:lnTo>
                      <a:pt x="981" y="233"/>
                    </a:lnTo>
                    <a:lnTo>
                      <a:pt x="1000" y="217"/>
                    </a:lnTo>
                    <a:lnTo>
                      <a:pt x="1019" y="200"/>
                    </a:lnTo>
                    <a:lnTo>
                      <a:pt x="1036" y="180"/>
                    </a:lnTo>
                    <a:lnTo>
                      <a:pt x="1051" y="160"/>
                    </a:lnTo>
                    <a:lnTo>
                      <a:pt x="1065" y="137"/>
                    </a:lnTo>
                    <a:lnTo>
                      <a:pt x="1075" y="114"/>
                    </a:lnTo>
                    <a:lnTo>
                      <a:pt x="1084" y="89"/>
                    </a:lnTo>
                    <a:lnTo>
                      <a:pt x="1097" y="81"/>
                    </a:lnTo>
                    <a:lnTo>
                      <a:pt x="1110" y="78"/>
                    </a:lnTo>
                    <a:lnTo>
                      <a:pt x="1122" y="78"/>
                    </a:lnTo>
                    <a:lnTo>
                      <a:pt x="1136" y="80"/>
                    </a:lnTo>
                    <a:lnTo>
                      <a:pt x="1151" y="85"/>
                    </a:lnTo>
                    <a:lnTo>
                      <a:pt x="1165" y="89"/>
                    </a:lnTo>
                    <a:lnTo>
                      <a:pt x="1178" y="95"/>
                    </a:lnTo>
                    <a:lnTo>
                      <a:pt x="1192" y="100"/>
                    </a:lnTo>
                    <a:lnTo>
                      <a:pt x="1194" y="115"/>
                    </a:lnTo>
                    <a:lnTo>
                      <a:pt x="1192" y="130"/>
                    </a:lnTo>
                    <a:lnTo>
                      <a:pt x="1186" y="144"/>
                    </a:lnTo>
                    <a:lnTo>
                      <a:pt x="1177" y="156"/>
                    </a:lnTo>
                    <a:lnTo>
                      <a:pt x="1166" y="170"/>
                    </a:lnTo>
                    <a:lnTo>
                      <a:pt x="1156" y="184"/>
                    </a:lnTo>
                    <a:lnTo>
                      <a:pt x="1145" y="199"/>
                    </a:lnTo>
                    <a:lnTo>
                      <a:pt x="1136" y="214"/>
                    </a:lnTo>
                    <a:lnTo>
                      <a:pt x="1111" y="225"/>
                    </a:lnTo>
                    <a:lnTo>
                      <a:pt x="1086" y="238"/>
                    </a:lnTo>
                    <a:lnTo>
                      <a:pt x="1059" y="252"/>
                    </a:lnTo>
                    <a:lnTo>
                      <a:pt x="1033" y="267"/>
                    </a:lnTo>
                    <a:lnTo>
                      <a:pt x="1007" y="283"/>
                    </a:lnTo>
                    <a:lnTo>
                      <a:pt x="981" y="300"/>
                    </a:lnTo>
                    <a:lnTo>
                      <a:pt x="957" y="319"/>
                    </a:lnTo>
                    <a:lnTo>
                      <a:pt x="932" y="338"/>
                    </a:lnTo>
                    <a:lnTo>
                      <a:pt x="910" y="358"/>
                    </a:lnTo>
                    <a:lnTo>
                      <a:pt x="890" y="377"/>
                    </a:lnTo>
                    <a:lnTo>
                      <a:pt x="871" y="398"/>
                    </a:lnTo>
                    <a:lnTo>
                      <a:pt x="856" y="419"/>
                    </a:lnTo>
                    <a:lnTo>
                      <a:pt x="842" y="441"/>
                    </a:lnTo>
                    <a:lnTo>
                      <a:pt x="832" y="461"/>
                    </a:lnTo>
                    <a:lnTo>
                      <a:pt x="825" y="483"/>
                    </a:lnTo>
                    <a:lnTo>
                      <a:pt x="822" y="504"/>
                    </a:lnTo>
                    <a:lnTo>
                      <a:pt x="832" y="517"/>
                    </a:lnTo>
                    <a:lnTo>
                      <a:pt x="844" y="524"/>
                    </a:lnTo>
                    <a:lnTo>
                      <a:pt x="855" y="525"/>
                    </a:lnTo>
                    <a:lnTo>
                      <a:pt x="869" y="521"/>
                    </a:lnTo>
                    <a:lnTo>
                      <a:pt x="882" y="516"/>
                    </a:lnTo>
                    <a:lnTo>
                      <a:pt x="893" y="509"/>
                    </a:lnTo>
                    <a:lnTo>
                      <a:pt x="905" y="502"/>
                    </a:lnTo>
                    <a:lnTo>
                      <a:pt x="915" y="497"/>
                    </a:lnTo>
                    <a:lnTo>
                      <a:pt x="930" y="488"/>
                    </a:lnTo>
                    <a:lnTo>
                      <a:pt x="944" y="475"/>
                    </a:lnTo>
                    <a:lnTo>
                      <a:pt x="958" y="460"/>
                    </a:lnTo>
                    <a:lnTo>
                      <a:pt x="972" y="445"/>
                    </a:lnTo>
                    <a:lnTo>
                      <a:pt x="985" y="433"/>
                    </a:lnTo>
                    <a:lnTo>
                      <a:pt x="1000" y="422"/>
                    </a:lnTo>
                    <a:lnTo>
                      <a:pt x="1016" y="417"/>
                    </a:lnTo>
                    <a:lnTo>
                      <a:pt x="1034" y="418"/>
                    </a:lnTo>
                    <a:lnTo>
                      <a:pt x="1037" y="440"/>
                    </a:lnTo>
                    <a:lnTo>
                      <a:pt x="1048" y="453"/>
                    </a:lnTo>
                    <a:lnTo>
                      <a:pt x="1061" y="461"/>
                    </a:lnTo>
                    <a:lnTo>
                      <a:pt x="1080" y="466"/>
                    </a:lnTo>
                    <a:lnTo>
                      <a:pt x="1099" y="468"/>
                    </a:lnTo>
                    <a:lnTo>
                      <a:pt x="1119" y="471"/>
                    </a:lnTo>
                    <a:lnTo>
                      <a:pt x="1137" y="475"/>
                    </a:lnTo>
                    <a:lnTo>
                      <a:pt x="1154" y="483"/>
                    </a:lnTo>
                    <a:lnTo>
                      <a:pt x="1169" y="482"/>
                    </a:lnTo>
                    <a:lnTo>
                      <a:pt x="1185" y="484"/>
                    </a:lnTo>
                    <a:lnTo>
                      <a:pt x="1201" y="488"/>
                    </a:lnTo>
                    <a:lnTo>
                      <a:pt x="1217" y="491"/>
                    </a:lnTo>
                    <a:lnTo>
                      <a:pt x="1233" y="493"/>
                    </a:lnTo>
                    <a:lnTo>
                      <a:pt x="1248" y="491"/>
                    </a:lnTo>
                    <a:lnTo>
                      <a:pt x="1262" y="484"/>
                    </a:lnTo>
                    <a:lnTo>
                      <a:pt x="1275" y="473"/>
                    </a:lnTo>
                    <a:lnTo>
                      <a:pt x="1281" y="464"/>
                    </a:lnTo>
                    <a:lnTo>
                      <a:pt x="1287" y="455"/>
                    </a:lnTo>
                    <a:lnTo>
                      <a:pt x="1293" y="445"/>
                    </a:lnTo>
                    <a:lnTo>
                      <a:pt x="1298" y="436"/>
                    </a:lnTo>
                    <a:lnTo>
                      <a:pt x="1302" y="427"/>
                    </a:lnTo>
                    <a:lnTo>
                      <a:pt x="1304" y="417"/>
                    </a:lnTo>
                    <a:lnTo>
                      <a:pt x="1306" y="407"/>
                    </a:lnTo>
                    <a:lnTo>
                      <a:pt x="1306" y="397"/>
                    </a:lnTo>
                    <a:lnTo>
                      <a:pt x="1324" y="390"/>
                    </a:lnTo>
                    <a:lnTo>
                      <a:pt x="1340" y="381"/>
                    </a:lnTo>
                    <a:lnTo>
                      <a:pt x="1355" y="370"/>
                    </a:lnTo>
                    <a:lnTo>
                      <a:pt x="1368" y="359"/>
                    </a:lnTo>
                    <a:lnTo>
                      <a:pt x="1378" y="346"/>
                    </a:lnTo>
                    <a:lnTo>
                      <a:pt x="1389" y="331"/>
                    </a:lnTo>
                    <a:lnTo>
                      <a:pt x="1398" y="316"/>
                    </a:lnTo>
                    <a:lnTo>
                      <a:pt x="1406" y="300"/>
                    </a:lnTo>
                    <a:lnTo>
                      <a:pt x="1406" y="265"/>
                    </a:lnTo>
                    <a:lnTo>
                      <a:pt x="1393" y="236"/>
                    </a:lnTo>
                    <a:lnTo>
                      <a:pt x="1370" y="212"/>
                    </a:lnTo>
                    <a:lnTo>
                      <a:pt x="1343" y="193"/>
                    </a:lnTo>
                    <a:lnTo>
                      <a:pt x="1313" y="179"/>
                    </a:lnTo>
                    <a:lnTo>
                      <a:pt x="1287" y="169"/>
                    </a:lnTo>
                    <a:lnTo>
                      <a:pt x="1268" y="164"/>
                    </a:lnTo>
                    <a:lnTo>
                      <a:pt x="1261" y="162"/>
                    </a:lnTo>
                    <a:lnTo>
                      <a:pt x="1283" y="154"/>
                    </a:lnTo>
                    <a:lnTo>
                      <a:pt x="1306" y="151"/>
                    </a:lnTo>
                    <a:lnTo>
                      <a:pt x="1329" y="154"/>
                    </a:lnTo>
                    <a:lnTo>
                      <a:pt x="1351" y="160"/>
                    </a:lnTo>
                    <a:lnTo>
                      <a:pt x="1372" y="169"/>
                    </a:lnTo>
                    <a:lnTo>
                      <a:pt x="1393" y="180"/>
                    </a:lnTo>
                    <a:lnTo>
                      <a:pt x="1413" y="194"/>
                    </a:lnTo>
                    <a:lnTo>
                      <a:pt x="1430" y="207"/>
                    </a:lnTo>
                    <a:lnTo>
                      <a:pt x="1438" y="216"/>
                    </a:lnTo>
                    <a:lnTo>
                      <a:pt x="1445" y="230"/>
                    </a:lnTo>
                    <a:lnTo>
                      <a:pt x="1452" y="247"/>
                    </a:lnTo>
                    <a:lnTo>
                      <a:pt x="1458" y="265"/>
                    </a:lnTo>
                    <a:lnTo>
                      <a:pt x="1462" y="282"/>
                    </a:lnTo>
                    <a:lnTo>
                      <a:pt x="1466" y="297"/>
                    </a:lnTo>
                    <a:lnTo>
                      <a:pt x="1468" y="307"/>
                    </a:lnTo>
                    <a:lnTo>
                      <a:pt x="1469" y="311"/>
                    </a:lnTo>
                    <a:lnTo>
                      <a:pt x="1478" y="308"/>
                    </a:lnTo>
                    <a:lnTo>
                      <a:pt x="1489" y="301"/>
                    </a:lnTo>
                    <a:lnTo>
                      <a:pt x="1503" y="290"/>
                    </a:lnTo>
                    <a:lnTo>
                      <a:pt x="1519" y="274"/>
                    </a:lnTo>
                    <a:lnTo>
                      <a:pt x="1536" y="255"/>
                    </a:lnTo>
                    <a:lnTo>
                      <a:pt x="1554" y="235"/>
                    </a:lnTo>
                    <a:lnTo>
                      <a:pt x="1573" y="213"/>
                    </a:lnTo>
                    <a:lnTo>
                      <a:pt x="1593" y="189"/>
                    </a:lnTo>
                    <a:lnTo>
                      <a:pt x="1611" y="164"/>
                    </a:lnTo>
                    <a:lnTo>
                      <a:pt x="1628" y="140"/>
                    </a:lnTo>
                    <a:lnTo>
                      <a:pt x="1644" y="117"/>
                    </a:lnTo>
                    <a:lnTo>
                      <a:pt x="1659" y="95"/>
                    </a:lnTo>
                    <a:lnTo>
                      <a:pt x="1672" y="76"/>
                    </a:lnTo>
                    <a:lnTo>
                      <a:pt x="1682" y="60"/>
                    </a:lnTo>
                    <a:lnTo>
                      <a:pt x="1690" y="47"/>
                    </a:lnTo>
                    <a:lnTo>
                      <a:pt x="1694" y="38"/>
                    </a:lnTo>
                    <a:lnTo>
                      <a:pt x="1704" y="33"/>
                    </a:lnTo>
                    <a:lnTo>
                      <a:pt x="1716" y="30"/>
                    </a:lnTo>
                    <a:lnTo>
                      <a:pt x="1727" y="28"/>
                    </a:lnTo>
                    <a:lnTo>
                      <a:pt x="1739" y="27"/>
                    </a:lnTo>
                    <a:lnTo>
                      <a:pt x="1751" y="27"/>
                    </a:lnTo>
                    <a:lnTo>
                      <a:pt x="1764" y="28"/>
                    </a:lnTo>
                    <a:lnTo>
                      <a:pt x="1777" y="30"/>
                    </a:lnTo>
                    <a:lnTo>
                      <a:pt x="1790" y="31"/>
                    </a:lnTo>
                    <a:lnTo>
                      <a:pt x="1802" y="33"/>
                    </a:lnTo>
                    <a:lnTo>
                      <a:pt x="1815" y="35"/>
                    </a:lnTo>
                    <a:lnTo>
                      <a:pt x="1828" y="37"/>
                    </a:lnTo>
                    <a:lnTo>
                      <a:pt x="1840" y="38"/>
                    </a:lnTo>
                    <a:lnTo>
                      <a:pt x="1853" y="39"/>
                    </a:lnTo>
                    <a:lnTo>
                      <a:pt x="1864" y="40"/>
                    </a:lnTo>
                    <a:lnTo>
                      <a:pt x="1876" y="39"/>
                    </a:lnTo>
                    <a:lnTo>
                      <a:pt x="1887" y="38"/>
                    </a:lnTo>
                    <a:lnTo>
                      <a:pt x="1900" y="35"/>
                    </a:lnTo>
                    <a:lnTo>
                      <a:pt x="1912" y="33"/>
                    </a:lnTo>
                    <a:lnTo>
                      <a:pt x="1923" y="31"/>
                    </a:lnTo>
                    <a:lnTo>
                      <a:pt x="1935" y="28"/>
                    </a:lnTo>
                    <a:lnTo>
                      <a:pt x="1946" y="27"/>
                    </a:lnTo>
                    <a:lnTo>
                      <a:pt x="1957" y="25"/>
                    </a:lnTo>
                    <a:lnTo>
                      <a:pt x="1968" y="23"/>
                    </a:lnTo>
                    <a:lnTo>
                      <a:pt x="1978" y="22"/>
                    </a:lnTo>
                    <a:lnTo>
                      <a:pt x="1990" y="19"/>
                    </a:lnTo>
                    <a:lnTo>
                      <a:pt x="2000" y="17"/>
                    </a:lnTo>
                    <a:lnTo>
                      <a:pt x="2012" y="15"/>
                    </a:lnTo>
                    <a:lnTo>
                      <a:pt x="2023" y="12"/>
                    </a:lnTo>
                    <a:lnTo>
                      <a:pt x="2035" y="10"/>
                    </a:lnTo>
                    <a:lnTo>
                      <a:pt x="2046" y="7"/>
                    </a:lnTo>
                    <a:lnTo>
                      <a:pt x="2059" y="3"/>
                    </a:lnTo>
                    <a:lnTo>
                      <a:pt x="207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929830" name="文本框 929829"/>
            <p:cNvSpPr txBox="1"/>
            <p:nvPr/>
          </p:nvSpPr>
          <p:spPr>
            <a:xfrm>
              <a:off x="1655" y="2886"/>
              <a:ext cx="1815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这个问题就是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…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29831" name="组合 929830"/>
          <p:cNvGrpSpPr/>
          <p:nvPr/>
        </p:nvGrpSpPr>
        <p:grpSpPr>
          <a:xfrm>
            <a:off x="471488" y="5646738"/>
            <a:ext cx="7556500" cy="519112"/>
            <a:chOff x="25" y="3475"/>
            <a:chExt cx="4760" cy="327"/>
          </a:xfrm>
        </p:grpSpPr>
        <p:sp>
          <p:nvSpPr>
            <p:cNvPr id="929832" name="矩形 929831"/>
            <p:cNvSpPr/>
            <p:nvPr/>
          </p:nvSpPr>
          <p:spPr>
            <a:xfrm>
              <a:off x="25" y="3475"/>
              <a:ext cx="3586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lIns="90000" tIns="46800" rIns="90000" bIns="46800"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找与                      等价的正交向量组</a:t>
              </a:r>
              <a:endParaRPr lang="zh-CN" altLang="en-US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9833" name="对象 929832"/>
            <p:cNvGraphicFramePr/>
            <p:nvPr/>
          </p:nvGraphicFramePr>
          <p:xfrm>
            <a:off x="567" y="3496"/>
            <a:ext cx="1160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2" name="" r:id="rId5" imgW="1841500" imgH="419100" progId="Equation.3">
                    <p:embed/>
                  </p:oleObj>
                </mc:Choice>
                <mc:Fallback>
                  <p:oleObj name="" r:id="rId5" imgW="1841500" imgH="419100" progId="Equation.3">
                    <p:embed/>
                    <p:pic>
                      <p:nvPicPr>
                        <p:cNvPr id="0" name="图片 3301"/>
                        <p:cNvPicPr/>
                        <p:nvPr/>
                      </p:nvPicPr>
                      <p:blipFill>
                        <a:blip r:embed="rId2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67" y="3496"/>
                          <a:ext cx="1160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9834" name="对象 929833"/>
            <p:cNvGraphicFramePr/>
            <p:nvPr/>
          </p:nvGraphicFramePr>
          <p:xfrm>
            <a:off x="3609" y="3520"/>
            <a:ext cx="1176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0" name="" r:id="rId6" imgW="1866900" imgH="419100" progId="Equation.3">
                    <p:embed/>
                  </p:oleObj>
                </mc:Choice>
                <mc:Fallback>
                  <p:oleObj name="" r:id="rId6" imgW="1866900" imgH="419100" progId="Equation.3">
                    <p:embed/>
                    <p:pic>
                      <p:nvPicPr>
                        <p:cNvPr id="0" name="图片 3299"/>
                        <p:cNvPicPr/>
                        <p:nvPr/>
                      </p:nvPicPr>
                      <p:blipFill>
                        <a:blip r:embed="rId7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609" y="3520"/>
                          <a:ext cx="1176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9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9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930818" name="组合 930817"/>
          <p:cNvGrpSpPr/>
          <p:nvPr/>
        </p:nvGrpSpPr>
        <p:grpSpPr>
          <a:xfrm>
            <a:off x="395288" y="573088"/>
            <a:ext cx="7921625" cy="519112"/>
            <a:chOff x="158" y="210"/>
            <a:chExt cx="4990" cy="327"/>
          </a:xfrm>
        </p:grpSpPr>
        <p:sp>
          <p:nvSpPr>
            <p:cNvPr id="930819" name="文本框 930818"/>
            <p:cNvSpPr txBox="1"/>
            <p:nvPr/>
          </p:nvSpPr>
          <p:spPr>
            <a:xfrm>
              <a:off x="158" y="210"/>
              <a:ext cx="4990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以三个向量                 为例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从几何直观上去求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0820" name="对象 930819"/>
            <p:cNvGraphicFramePr/>
            <p:nvPr/>
          </p:nvGraphicFramePr>
          <p:xfrm>
            <a:off x="1375" y="211"/>
            <a:ext cx="880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1" name="" r:id="rId1" imgW="1396365" imgH="431800" progId="Equation.3">
                    <p:embed/>
                  </p:oleObj>
                </mc:Choice>
                <mc:Fallback>
                  <p:oleObj name="" r:id="rId1" imgW="1396365" imgH="431800" progId="Equation.3">
                    <p:embed/>
                    <p:pic>
                      <p:nvPicPr>
                        <p:cNvPr id="0" name="图片 3300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375" y="211"/>
                          <a:ext cx="880" cy="2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30821" name="对象 930820"/>
          <p:cNvGraphicFramePr/>
          <p:nvPr/>
        </p:nvGraphicFramePr>
        <p:xfrm>
          <a:off x="755650" y="2951163"/>
          <a:ext cx="21971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" name="" r:id="rId3" imgW="2197100" imgH="419100" progId="Equation.3">
                  <p:embed/>
                </p:oleObj>
              </mc:Choice>
              <mc:Fallback>
                <p:oleObj name="" r:id="rId3" imgW="2197100" imgH="419100" progId="Equation.3">
                  <p:embed/>
                  <p:pic>
                    <p:nvPicPr>
                      <p:cNvPr id="0" name="图片 330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650" y="2951163"/>
                        <a:ext cx="2197100" cy="4175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0822" name="直接连接符 930821"/>
          <p:cNvSpPr/>
          <p:nvPr/>
        </p:nvSpPr>
        <p:spPr>
          <a:xfrm>
            <a:off x="4198938" y="1641475"/>
            <a:ext cx="0" cy="792163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grpSp>
        <p:nvGrpSpPr>
          <p:cNvPr id="930823" name="组合 930822"/>
          <p:cNvGrpSpPr/>
          <p:nvPr/>
        </p:nvGrpSpPr>
        <p:grpSpPr>
          <a:xfrm>
            <a:off x="3421063" y="2230438"/>
            <a:ext cx="2311400" cy="419100"/>
            <a:chOff x="2064" y="1434"/>
            <a:chExt cx="1456" cy="264"/>
          </a:xfrm>
        </p:grpSpPr>
        <p:sp>
          <p:nvSpPr>
            <p:cNvPr id="930824" name="直接连接符 930823"/>
            <p:cNvSpPr/>
            <p:nvPr/>
          </p:nvSpPr>
          <p:spPr>
            <a:xfrm>
              <a:off x="2064" y="1570"/>
              <a:ext cx="1179" cy="0"/>
            </a:xfrm>
            <a:prstGeom prst="line">
              <a:avLst/>
            </a:prstGeom>
            <a:ln w="349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930825" name="对象 930824"/>
            <p:cNvGraphicFramePr/>
            <p:nvPr/>
          </p:nvGraphicFramePr>
          <p:xfrm>
            <a:off x="3288" y="1434"/>
            <a:ext cx="232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5" name="" r:id="rId5" imgW="368300" imgH="419100" progId="Equation.3">
                    <p:embed/>
                  </p:oleObj>
                </mc:Choice>
                <mc:Fallback>
                  <p:oleObj name="" r:id="rId5" imgW="368300" imgH="419100" progId="Equation.3">
                    <p:embed/>
                    <p:pic>
                      <p:nvPicPr>
                        <p:cNvPr id="0" name="图片 322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288" y="1434"/>
                          <a:ext cx="232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0826" name="组合 930825"/>
          <p:cNvGrpSpPr/>
          <p:nvPr/>
        </p:nvGrpSpPr>
        <p:grpSpPr>
          <a:xfrm>
            <a:off x="3421063" y="1235075"/>
            <a:ext cx="1257300" cy="1223963"/>
            <a:chOff x="2064" y="799"/>
            <a:chExt cx="792" cy="771"/>
          </a:xfrm>
        </p:grpSpPr>
        <p:sp>
          <p:nvSpPr>
            <p:cNvPr id="930827" name="直接连接符 930826"/>
            <p:cNvSpPr/>
            <p:nvPr/>
          </p:nvSpPr>
          <p:spPr>
            <a:xfrm flipV="1">
              <a:off x="2064" y="1026"/>
              <a:ext cx="499" cy="544"/>
            </a:xfrm>
            <a:prstGeom prst="line">
              <a:avLst/>
            </a:prstGeom>
            <a:ln w="349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930828" name="对象 930827"/>
            <p:cNvGraphicFramePr/>
            <p:nvPr/>
          </p:nvGraphicFramePr>
          <p:xfrm>
            <a:off x="2608" y="799"/>
            <a:ext cx="248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8" name="" r:id="rId7" imgW="393700" imgH="419100" progId="Equation.3">
                    <p:embed/>
                  </p:oleObj>
                </mc:Choice>
                <mc:Fallback>
                  <p:oleObj name="" r:id="rId7" imgW="393700" imgH="419100" progId="Equation.3">
                    <p:embed/>
                    <p:pic>
                      <p:nvPicPr>
                        <p:cNvPr id="0" name="图片 3227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608" y="799"/>
                          <a:ext cx="248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0829" name="组合 930828"/>
          <p:cNvGrpSpPr/>
          <p:nvPr/>
        </p:nvGrpSpPr>
        <p:grpSpPr>
          <a:xfrm>
            <a:off x="3421063" y="2446338"/>
            <a:ext cx="1117600" cy="431800"/>
            <a:chOff x="2064" y="1570"/>
            <a:chExt cx="704" cy="272"/>
          </a:xfrm>
        </p:grpSpPr>
        <p:sp>
          <p:nvSpPr>
            <p:cNvPr id="930830" name="直接连接符 930829"/>
            <p:cNvSpPr/>
            <p:nvPr/>
          </p:nvSpPr>
          <p:spPr>
            <a:xfrm>
              <a:off x="2064" y="1570"/>
              <a:ext cx="498" cy="0"/>
            </a:xfrm>
            <a:prstGeom prst="line">
              <a:avLst/>
            </a:prstGeom>
            <a:ln w="349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930831" name="对象 930830"/>
            <p:cNvGraphicFramePr/>
            <p:nvPr/>
          </p:nvGraphicFramePr>
          <p:xfrm>
            <a:off x="2336" y="1578"/>
            <a:ext cx="432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6" name="" r:id="rId9" imgW="685800" imgH="419100" progId="Equation.3">
                    <p:embed/>
                  </p:oleObj>
                </mc:Choice>
                <mc:Fallback>
                  <p:oleObj name="" r:id="rId9" imgW="685800" imgH="419100" progId="Equation.3">
                    <p:embed/>
                    <p:pic>
                      <p:nvPicPr>
                        <p:cNvPr id="0" name="图片 3225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336" y="1578"/>
                          <a:ext cx="432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30832" name="对象 930831"/>
          <p:cNvGraphicFramePr/>
          <p:nvPr/>
        </p:nvGraphicFramePr>
        <p:xfrm>
          <a:off x="5795963" y="2230438"/>
          <a:ext cx="673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" r:id="rId11" imgW="673100" imgH="419100" progId="Equation.3">
                  <p:embed/>
                </p:oleObj>
              </mc:Choice>
              <mc:Fallback>
                <p:oleObj name="" r:id="rId11" imgW="673100" imgH="419100" progId="Equation.3">
                  <p:embed/>
                  <p:pic>
                    <p:nvPicPr>
                      <p:cNvPr id="0" name="图片 322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795963" y="2230438"/>
                        <a:ext cx="673100" cy="419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0833" name="直接连接符 930832"/>
          <p:cNvSpPr/>
          <p:nvPr/>
        </p:nvSpPr>
        <p:spPr>
          <a:xfrm flipV="1">
            <a:off x="4211638" y="1582738"/>
            <a:ext cx="0" cy="863600"/>
          </a:xfrm>
          <a:prstGeom prst="line">
            <a:avLst/>
          </a:prstGeom>
          <a:ln w="3492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graphicFrame>
        <p:nvGraphicFramePr>
          <p:cNvPr id="930834" name="对象 930833"/>
          <p:cNvGraphicFramePr/>
          <p:nvPr/>
        </p:nvGraphicFramePr>
        <p:xfrm>
          <a:off x="3317875" y="1222375"/>
          <a:ext cx="406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3" imgW="405765" imgH="418465" progId="Equation.3">
                  <p:embed/>
                </p:oleObj>
              </mc:Choice>
              <mc:Fallback>
                <p:oleObj name="" r:id="rId13" imgW="405765" imgH="418465" progId="Equation.3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317875" y="1222375"/>
                        <a:ext cx="406400" cy="419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0835" name="对象 930834"/>
          <p:cNvGraphicFramePr/>
          <p:nvPr/>
        </p:nvGraphicFramePr>
        <p:xfrm>
          <a:off x="755650" y="2230438"/>
          <a:ext cx="1117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5" imgW="1117600" imgH="419100" progId="Equation.3">
                  <p:embed/>
                </p:oleObj>
              </mc:Choice>
              <mc:Fallback>
                <p:oleObj name="" r:id="rId15" imgW="1117600" imgH="4191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16">
                        <a:clrChange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55650" y="2230438"/>
                        <a:ext cx="1117600" cy="419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0836" name="组合 930835"/>
          <p:cNvGrpSpPr/>
          <p:nvPr/>
        </p:nvGrpSpPr>
        <p:grpSpPr>
          <a:xfrm>
            <a:off x="625475" y="3598863"/>
            <a:ext cx="7343775" cy="519112"/>
            <a:chOff x="204" y="2614"/>
            <a:chExt cx="4626" cy="327"/>
          </a:xfrm>
        </p:grpSpPr>
        <p:sp>
          <p:nvSpPr>
            <p:cNvPr id="930837" name="文本框 930836"/>
            <p:cNvSpPr txBox="1"/>
            <p:nvPr/>
          </p:nvSpPr>
          <p:spPr>
            <a:xfrm>
              <a:off x="204" y="2614"/>
              <a:ext cx="4626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上式两边与        做内积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注意                     得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0838" name="对象 930837"/>
            <p:cNvGraphicFramePr/>
            <p:nvPr/>
          </p:nvGraphicFramePr>
          <p:xfrm>
            <a:off x="1437" y="2659"/>
            <a:ext cx="240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17" imgW="381000" imgH="419100" progId="Equation.3">
                    <p:embed/>
                  </p:oleObj>
                </mc:Choice>
                <mc:Fallback>
                  <p:oleObj name="" r:id="rId17" imgW="381000" imgH="419100" progId="Equation.3">
                    <p:embed/>
                    <p:pic>
                      <p:nvPicPr>
                        <p:cNvPr id="0" name="图片 3080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437" y="2659"/>
                          <a:ext cx="240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0839" name="对象 930838"/>
            <p:cNvGraphicFramePr/>
            <p:nvPr/>
          </p:nvGraphicFramePr>
          <p:xfrm>
            <a:off x="3107" y="2659"/>
            <a:ext cx="1056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" r:id="rId19" imgW="1676400" imgH="419100" progId="Equation.3">
                    <p:embed/>
                  </p:oleObj>
                </mc:Choice>
                <mc:Fallback>
                  <p:oleObj name="" r:id="rId19" imgW="1676400" imgH="419100" progId="Equation.3">
                    <p:embed/>
                    <p:pic>
                      <p:nvPicPr>
                        <p:cNvPr id="0" name="图片 3085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107" y="2659"/>
                          <a:ext cx="1056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30840" name="对象 930839"/>
          <p:cNvGraphicFramePr/>
          <p:nvPr/>
        </p:nvGraphicFramePr>
        <p:xfrm>
          <a:off x="3586163" y="4318000"/>
          <a:ext cx="1993900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21" imgW="1676400" imgH="914400" progId="Equation.3">
                  <p:embed/>
                </p:oleObj>
              </mc:Choice>
              <mc:Fallback>
                <p:oleObj name="" r:id="rId21" imgW="1676400" imgH="9144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586163" y="4318000"/>
                        <a:ext cx="1993900" cy="1087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0841" name="文本框 930840"/>
          <p:cNvSpPr txBox="1"/>
          <p:nvPr/>
        </p:nvSpPr>
        <p:spPr>
          <a:xfrm>
            <a:off x="790575" y="4965700"/>
            <a:ext cx="1296988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从而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930842" name="对象 930841"/>
          <p:cNvGraphicFramePr/>
          <p:nvPr/>
        </p:nvGraphicFramePr>
        <p:xfrm>
          <a:off x="3060700" y="5613400"/>
          <a:ext cx="30353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23" imgW="3035300" imgH="914400" progId="Equation.3">
                  <p:embed/>
                </p:oleObj>
              </mc:Choice>
              <mc:Fallback>
                <p:oleObj name="" r:id="rId23" imgW="3035300" imgH="9144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24">
                        <a:clrChange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060700" y="5613400"/>
                        <a:ext cx="3035300" cy="911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3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0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30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30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98612E-6 L -0.08646 4.98612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30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3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3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3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3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3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3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3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08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931842" name="组合 931841"/>
          <p:cNvGrpSpPr/>
          <p:nvPr/>
        </p:nvGrpSpPr>
        <p:grpSpPr>
          <a:xfrm>
            <a:off x="611188" y="592138"/>
            <a:ext cx="6769100" cy="519112"/>
            <a:chOff x="158" y="255"/>
            <a:chExt cx="4264" cy="327"/>
          </a:xfrm>
        </p:grpSpPr>
        <p:sp>
          <p:nvSpPr>
            <p:cNvPr id="931843" name="文本框 931842"/>
            <p:cNvSpPr txBox="1"/>
            <p:nvPr/>
          </p:nvSpPr>
          <p:spPr>
            <a:xfrm>
              <a:off x="158" y="255"/>
              <a:ext cx="4264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我们已求得            已正交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再求构造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1844" name="对象 931843"/>
            <p:cNvGraphicFramePr/>
            <p:nvPr/>
          </p:nvGraphicFramePr>
          <p:xfrm>
            <a:off x="1383" y="284"/>
            <a:ext cx="568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1" imgW="901065" imgH="419100" progId="Equation.3">
                    <p:embed/>
                  </p:oleObj>
                </mc:Choice>
                <mc:Fallback>
                  <p:oleObj name="" r:id="rId1" imgW="901065" imgH="419100" progId="Equation.3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383" y="284"/>
                          <a:ext cx="568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1845" name="对象 931844"/>
            <p:cNvGraphicFramePr/>
            <p:nvPr/>
          </p:nvGraphicFramePr>
          <p:xfrm>
            <a:off x="3742" y="279"/>
            <a:ext cx="256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" r:id="rId3" imgW="405765" imgH="431165" progId="Equation.3">
                    <p:embed/>
                  </p:oleObj>
                </mc:Choice>
                <mc:Fallback>
                  <p:oleObj name="" r:id="rId3" imgW="405765" imgH="431165" progId="Equation.3">
                    <p:embed/>
                    <p:pic>
                      <p:nvPicPr>
                        <p:cNvPr id="0" name="图片 308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742" y="279"/>
                          <a:ext cx="256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1846" name="组合 931845"/>
          <p:cNvGrpSpPr/>
          <p:nvPr/>
        </p:nvGrpSpPr>
        <p:grpSpPr>
          <a:xfrm>
            <a:off x="5461000" y="3413125"/>
            <a:ext cx="1081088" cy="1211263"/>
            <a:chOff x="1791" y="1480"/>
            <a:chExt cx="681" cy="763"/>
          </a:xfrm>
        </p:grpSpPr>
        <p:sp>
          <p:nvSpPr>
            <p:cNvPr id="931847" name="直接连接符 931846"/>
            <p:cNvSpPr/>
            <p:nvPr/>
          </p:nvSpPr>
          <p:spPr>
            <a:xfrm flipH="1">
              <a:off x="2018" y="1480"/>
              <a:ext cx="454" cy="499"/>
            </a:xfrm>
            <a:prstGeom prst="line">
              <a:avLst/>
            </a:prstGeom>
            <a:ln w="349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931848" name="对象 931847"/>
            <p:cNvGraphicFramePr/>
            <p:nvPr/>
          </p:nvGraphicFramePr>
          <p:xfrm>
            <a:off x="1791" y="1979"/>
            <a:ext cx="240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5" imgW="381000" imgH="419100" progId="Equation.3">
                    <p:embed/>
                  </p:oleObj>
                </mc:Choice>
                <mc:Fallback>
                  <p:oleObj name="" r:id="rId5" imgW="381000" imgH="419100" progId="Equation.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91" y="1979"/>
                          <a:ext cx="240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1849" name="组合 931848"/>
          <p:cNvGrpSpPr/>
          <p:nvPr/>
        </p:nvGrpSpPr>
        <p:grpSpPr>
          <a:xfrm>
            <a:off x="6542088" y="3197225"/>
            <a:ext cx="2206625" cy="419100"/>
            <a:chOff x="2472" y="1344"/>
            <a:chExt cx="1390" cy="264"/>
          </a:xfrm>
        </p:grpSpPr>
        <p:sp>
          <p:nvSpPr>
            <p:cNvPr id="931850" name="直接连接符 931849"/>
            <p:cNvSpPr/>
            <p:nvPr/>
          </p:nvSpPr>
          <p:spPr>
            <a:xfrm>
              <a:off x="2472" y="1480"/>
              <a:ext cx="1134" cy="0"/>
            </a:xfrm>
            <a:prstGeom prst="line">
              <a:avLst/>
            </a:prstGeom>
            <a:ln w="349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931851" name="对象 931850"/>
            <p:cNvGraphicFramePr/>
            <p:nvPr/>
          </p:nvGraphicFramePr>
          <p:xfrm>
            <a:off x="3606" y="1344"/>
            <a:ext cx="256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7" imgW="405765" imgH="418465" progId="Equation.3">
                    <p:embed/>
                  </p:oleObj>
                </mc:Choice>
                <mc:Fallback>
                  <p:oleObj name="" r:id="rId7" imgW="405765" imgH="418465" progId="Equation.3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606" y="1344"/>
                          <a:ext cx="256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1852" name="组合 931851"/>
          <p:cNvGrpSpPr/>
          <p:nvPr/>
        </p:nvGrpSpPr>
        <p:grpSpPr>
          <a:xfrm>
            <a:off x="6542088" y="1900238"/>
            <a:ext cx="681037" cy="1512887"/>
            <a:chOff x="2472" y="527"/>
            <a:chExt cx="429" cy="953"/>
          </a:xfrm>
        </p:grpSpPr>
        <p:sp>
          <p:nvSpPr>
            <p:cNvPr id="931853" name="直接连接符 931852"/>
            <p:cNvSpPr/>
            <p:nvPr/>
          </p:nvSpPr>
          <p:spPr>
            <a:xfrm flipV="1">
              <a:off x="2472" y="799"/>
              <a:ext cx="227" cy="681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931854" name="对象 931853"/>
            <p:cNvGraphicFramePr/>
            <p:nvPr/>
          </p:nvGraphicFramePr>
          <p:xfrm>
            <a:off x="2653" y="527"/>
            <a:ext cx="248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9" imgW="393700" imgH="431800" progId="Equation.3">
                    <p:embed/>
                  </p:oleObj>
                </mc:Choice>
                <mc:Fallback>
                  <p:oleObj name="" r:id="rId9" imgW="393700" imgH="431800" progId="Equation.3">
                    <p:embed/>
                    <p:pic>
                      <p:nvPicPr>
                        <p:cNvPr id="0" name="图片 3083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653" y="527"/>
                          <a:ext cx="248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31855" name="直接连接符 931854"/>
          <p:cNvSpPr/>
          <p:nvPr/>
        </p:nvSpPr>
        <p:spPr>
          <a:xfrm>
            <a:off x="6902450" y="2405063"/>
            <a:ext cx="0" cy="1582737"/>
          </a:xfrm>
          <a:prstGeom prst="line">
            <a:avLst/>
          </a:prstGeom>
          <a:ln w="127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931856" name="直接连接符 931855"/>
          <p:cNvSpPr/>
          <p:nvPr/>
        </p:nvSpPr>
        <p:spPr>
          <a:xfrm flipH="1">
            <a:off x="6037263" y="3987800"/>
            <a:ext cx="865187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931857" name="直接连接符 931856"/>
          <p:cNvSpPr/>
          <p:nvPr/>
        </p:nvSpPr>
        <p:spPr>
          <a:xfrm flipH="1">
            <a:off x="6902450" y="3413125"/>
            <a:ext cx="503238" cy="574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grpSp>
        <p:nvGrpSpPr>
          <p:cNvPr id="931858" name="组合 931857"/>
          <p:cNvGrpSpPr/>
          <p:nvPr/>
        </p:nvGrpSpPr>
        <p:grpSpPr>
          <a:xfrm>
            <a:off x="5245100" y="3413125"/>
            <a:ext cx="1296988" cy="574675"/>
            <a:chOff x="1655" y="1480"/>
            <a:chExt cx="817" cy="362"/>
          </a:xfrm>
        </p:grpSpPr>
        <p:graphicFrame>
          <p:nvGraphicFramePr>
            <p:cNvPr id="931859" name="对象 931858"/>
            <p:cNvGraphicFramePr/>
            <p:nvPr/>
          </p:nvGraphicFramePr>
          <p:xfrm>
            <a:off x="1655" y="1570"/>
            <a:ext cx="440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11" imgW="698500" imgH="419100" progId="Equation.3">
                    <p:embed/>
                  </p:oleObj>
                </mc:Choice>
                <mc:Fallback>
                  <p:oleObj name="" r:id="rId11" imgW="698500" imgH="419100" progId="Equation.3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655" y="1570"/>
                          <a:ext cx="440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1860" name="直接连接符 931859"/>
            <p:cNvSpPr/>
            <p:nvPr/>
          </p:nvSpPr>
          <p:spPr>
            <a:xfrm flipH="1">
              <a:off x="2154" y="1480"/>
              <a:ext cx="318" cy="362"/>
            </a:xfrm>
            <a:prstGeom prst="line">
              <a:avLst/>
            </a:prstGeom>
            <a:ln w="349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931861" name="组合 931860"/>
          <p:cNvGrpSpPr/>
          <p:nvPr/>
        </p:nvGrpSpPr>
        <p:grpSpPr>
          <a:xfrm>
            <a:off x="6613525" y="2836863"/>
            <a:ext cx="1397000" cy="576262"/>
            <a:chOff x="2517" y="1117"/>
            <a:chExt cx="880" cy="363"/>
          </a:xfrm>
        </p:grpSpPr>
        <p:graphicFrame>
          <p:nvGraphicFramePr>
            <p:cNvPr id="931862" name="对象 931861"/>
            <p:cNvGraphicFramePr/>
            <p:nvPr/>
          </p:nvGraphicFramePr>
          <p:xfrm>
            <a:off x="2925" y="1117"/>
            <a:ext cx="472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13" imgW="749300" imgH="419100" progId="Equation.3">
                    <p:embed/>
                  </p:oleObj>
                </mc:Choice>
                <mc:Fallback>
                  <p:oleObj name="" r:id="rId13" imgW="749300" imgH="419100" progId="Equation.3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925" y="1117"/>
                          <a:ext cx="472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1863" name="直接连接符 931862"/>
            <p:cNvSpPr/>
            <p:nvPr/>
          </p:nvSpPr>
          <p:spPr>
            <a:xfrm>
              <a:off x="2517" y="1480"/>
              <a:ext cx="499" cy="0"/>
            </a:xfrm>
            <a:prstGeom prst="line">
              <a:avLst/>
            </a:prstGeom>
            <a:ln w="349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931864" name="组合 931863"/>
          <p:cNvGrpSpPr/>
          <p:nvPr/>
        </p:nvGrpSpPr>
        <p:grpSpPr>
          <a:xfrm>
            <a:off x="6542088" y="3413125"/>
            <a:ext cx="2078037" cy="1066800"/>
            <a:chOff x="2472" y="1480"/>
            <a:chExt cx="1309" cy="672"/>
          </a:xfrm>
        </p:grpSpPr>
        <p:sp>
          <p:nvSpPr>
            <p:cNvPr id="931865" name="直接连接符 931864"/>
            <p:cNvSpPr/>
            <p:nvPr/>
          </p:nvSpPr>
          <p:spPr>
            <a:xfrm>
              <a:off x="2472" y="1480"/>
              <a:ext cx="227" cy="362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931866" name="对象 931865"/>
            <p:cNvGraphicFramePr/>
            <p:nvPr/>
          </p:nvGraphicFramePr>
          <p:xfrm>
            <a:off x="2653" y="1888"/>
            <a:ext cx="1128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" r:id="rId15" imgW="1790700" imgH="419100" progId="Equation.3">
                    <p:embed/>
                  </p:oleObj>
                </mc:Choice>
                <mc:Fallback>
                  <p:oleObj name="" r:id="rId15" imgW="1790700" imgH="419100" progId="Equation.3">
                    <p:embed/>
                    <p:pic>
                      <p:nvPicPr>
                        <p:cNvPr id="0" name="图片 3098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2653" y="1888"/>
                          <a:ext cx="1128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31867" name="直接连接符 931866"/>
          <p:cNvSpPr/>
          <p:nvPr/>
        </p:nvSpPr>
        <p:spPr>
          <a:xfrm flipV="1">
            <a:off x="6902450" y="2332038"/>
            <a:ext cx="0" cy="1655762"/>
          </a:xfrm>
          <a:prstGeom prst="line">
            <a:avLst/>
          </a:prstGeom>
          <a:ln w="3492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graphicFrame>
        <p:nvGraphicFramePr>
          <p:cNvPr id="931868" name="对象 931867"/>
          <p:cNvGraphicFramePr/>
          <p:nvPr/>
        </p:nvGraphicFramePr>
        <p:xfrm>
          <a:off x="6351588" y="1303338"/>
          <a:ext cx="406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17" imgW="405765" imgH="431165" progId="Equation.3">
                  <p:embed/>
                </p:oleObj>
              </mc:Choice>
              <mc:Fallback>
                <p:oleObj name="" r:id="rId17" imgW="405765" imgH="431165" progId="Equation.3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351588" y="1303338"/>
                        <a:ext cx="4064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69" name="对象 931868"/>
          <p:cNvGraphicFramePr/>
          <p:nvPr/>
        </p:nvGraphicFramePr>
        <p:xfrm>
          <a:off x="388938" y="1455738"/>
          <a:ext cx="4038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19" imgW="4036695" imgH="431800" progId="Equation.3">
                  <p:embed/>
                </p:oleObj>
              </mc:Choice>
              <mc:Fallback>
                <p:oleObj name="" r:id="rId19" imgW="4036695" imgH="431800" progId="Equation.3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88938" y="1455738"/>
                        <a:ext cx="40386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1870" name="组合 931869"/>
          <p:cNvGrpSpPr/>
          <p:nvPr/>
        </p:nvGrpSpPr>
        <p:grpSpPr>
          <a:xfrm>
            <a:off x="323850" y="2103438"/>
            <a:ext cx="4392613" cy="519112"/>
            <a:chOff x="113" y="1117"/>
            <a:chExt cx="2767" cy="327"/>
          </a:xfrm>
        </p:grpSpPr>
        <p:sp>
          <p:nvSpPr>
            <p:cNvPr id="931871" name="文本框 931870"/>
            <p:cNvSpPr txBox="1"/>
            <p:nvPr/>
          </p:nvSpPr>
          <p:spPr>
            <a:xfrm>
              <a:off x="113" y="1117"/>
              <a:ext cx="2767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(1)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式两边与     内积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注意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1872" name="对象 931871"/>
            <p:cNvGraphicFramePr/>
            <p:nvPr/>
          </p:nvGraphicFramePr>
          <p:xfrm>
            <a:off x="1338" y="1162"/>
            <a:ext cx="240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" r:id="rId21" imgW="381000" imgH="419100" progId="Equation.3">
                    <p:embed/>
                  </p:oleObj>
                </mc:Choice>
                <mc:Fallback>
                  <p:oleObj name="" r:id="rId21" imgW="381000" imgH="419100" progId="Equation.3">
                    <p:embed/>
                    <p:pic>
                      <p:nvPicPr>
                        <p:cNvPr id="0" name="图片 3092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338" y="1162"/>
                          <a:ext cx="240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31873" name="对象 931872"/>
          <p:cNvGraphicFramePr/>
          <p:nvPr/>
        </p:nvGraphicFramePr>
        <p:xfrm>
          <a:off x="1193800" y="2752725"/>
          <a:ext cx="3162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23" imgW="3161030" imgH="431800" progId="Equation.3">
                  <p:embed/>
                </p:oleObj>
              </mc:Choice>
              <mc:Fallback>
                <p:oleObj name="" r:id="rId23" imgW="3161030" imgH="431800" progId="Equation.3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193800" y="2752725"/>
                        <a:ext cx="31623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1874" name="组合 931873"/>
          <p:cNvGrpSpPr/>
          <p:nvPr/>
        </p:nvGrpSpPr>
        <p:grpSpPr>
          <a:xfrm>
            <a:off x="328613" y="3349625"/>
            <a:ext cx="2730500" cy="914400"/>
            <a:chOff x="204" y="2024"/>
            <a:chExt cx="1720" cy="576"/>
          </a:xfrm>
        </p:grpSpPr>
        <p:graphicFrame>
          <p:nvGraphicFramePr>
            <p:cNvPr id="931875" name="对象 931874"/>
            <p:cNvGraphicFramePr/>
            <p:nvPr/>
          </p:nvGraphicFramePr>
          <p:xfrm>
            <a:off x="748" y="2024"/>
            <a:ext cx="117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" r:id="rId25" imgW="1866900" imgH="914400" progId="Equation.3">
                    <p:embed/>
                  </p:oleObj>
                </mc:Choice>
                <mc:Fallback>
                  <p:oleObj name="" r:id="rId25" imgW="1866900" imgH="914400" progId="Equation.3">
                    <p:embed/>
                    <p:pic>
                      <p:nvPicPr>
                        <p:cNvPr id="0" name="图片 3093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748" y="2024"/>
                          <a:ext cx="1176" cy="57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1876" name="文本框 931875"/>
            <p:cNvSpPr txBox="1"/>
            <p:nvPr/>
          </p:nvSpPr>
          <p:spPr>
            <a:xfrm>
              <a:off x="204" y="2115"/>
              <a:ext cx="589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得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31877" name="组合 931876"/>
          <p:cNvGrpSpPr/>
          <p:nvPr/>
        </p:nvGrpSpPr>
        <p:grpSpPr>
          <a:xfrm>
            <a:off x="323850" y="4479925"/>
            <a:ext cx="5256213" cy="519113"/>
            <a:chOff x="113" y="2704"/>
            <a:chExt cx="3311" cy="327"/>
          </a:xfrm>
        </p:grpSpPr>
        <p:sp>
          <p:nvSpPr>
            <p:cNvPr id="931878" name="文本框 931877"/>
            <p:cNvSpPr txBox="1"/>
            <p:nvPr/>
          </p:nvSpPr>
          <p:spPr>
            <a:xfrm>
              <a:off x="113" y="2704"/>
              <a:ext cx="3311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(1)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式两边再与     内积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类似可得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1879" name="对象 931878"/>
            <p:cNvGraphicFramePr/>
            <p:nvPr/>
          </p:nvGraphicFramePr>
          <p:xfrm>
            <a:off x="1557" y="2750"/>
            <a:ext cx="256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" r:id="rId27" imgW="405765" imgH="418465" progId="Equation.3">
                    <p:embed/>
                  </p:oleObj>
                </mc:Choice>
                <mc:Fallback>
                  <p:oleObj name="" r:id="rId27" imgW="405765" imgH="418465" progId="Equation.3">
                    <p:embed/>
                    <p:pic>
                      <p:nvPicPr>
                        <p:cNvPr id="0" name="图片 3097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1557" y="2750"/>
                          <a:ext cx="256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31880" name="对象 931879"/>
          <p:cNvGraphicFramePr/>
          <p:nvPr/>
        </p:nvGraphicFramePr>
        <p:xfrm>
          <a:off x="468313" y="5127625"/>
          <a:ext cx="1930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29" imgW="1930400" imgH="914400" progId="Equation.3">
                  <p:embed/>
                </p:oleObj>
              </mc:Choice>
              <mc:Fallback>
                <p:oleObj name="" r:id="rId29" imgW="1930400" imgH="914400" progId="Equation.3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68313" y="5127625"/>
                        <a:ext cx="1930400" cy="914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1881" name="组合 931880"/>
          <p:cNvGrpSpPr/>
          <p:nvPr/>
        </p:nvGrpSpPr>
        <p:grpSpPr>
          <a:xfrm>
            <a:off x="2770188" y="5178425"/>
            <a:ext cx="5818187" cy="914400"/>
            <a:chOff x="1745" y="3249"/>
            <a:chExt cx="3665" cy="576"/>
          </a:xfrm>
        </p:grpSpPr>
        <p:graphicFrame>
          <p:nvGraphicFramePr>
            <p:cNvPr id="931882" name="对象 931881"/>
            <p:cNvGraphicFramePr/>
            <p:nvPr/>
          </p:nvGraphicFramePr>
          <p:xfrm>
            <a:off x="2290" y="3249"/>
            <a:ext cx="3120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" r:id="rId31" imgW="4953000" imgH="914400" progId="Equation.3">
                    <p:embed/>
                  </p:oleObj>
                </mc:Choice>
                <mc:Fallback>
                  <p:oleObj name="" r:id="rId31" imgW="4953000" imgH="914400" progId="Equation.3">
                    <p:embed/>
                    <p:pic>
                      <p:nvPicPr>
                        <p:cNvPr id="0" name="图片 3096"/>
                        <p:cNvPicPr/>
                        <p:nvPr/>
                      </p:nvPicPr>
                      <p:blipFill>
                        <a:blip r:embed="rId32">
                          <a:clrChange>
                            <a:clrFrom>
                              <a:srgbClr val="000000"/>
                            </a:clrFrom>
                            <a:clrTo>
                              <a:srgbClr val="0000FF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290" y="3249"/>
                          <a:ext cx="3120" cy="57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1883" name="文本框 931882"/>
            <p:cNvSpPr txBox="1"/>
            <p:nvPr/>
          </p:nvSpPr>
          <p:spPr>
            <a:xfrm>
              <a:off x="1745" y="3355"/>
              <a:ext cx="1044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从而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3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31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31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3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3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3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3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3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89547E-6 L -0.03941 -0.078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931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-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3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3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3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3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93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93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31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931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aphicFrame>
        <p:nvGraphicFramePr>
          <p:cNvPr id="932866" name="对象 932865"/>
          <p:cNvGraphicFramePr/>
          <p:nvPr/>
        </p:nvGraphicFramePr>
        <p:xfrm>
          <a:off x="1042988" y="1497013"/>
          <a:ext cx="100806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1" imgW="1117600" imgH="419100" progId="Equation.3">
                  <p:embed/>
                </p:oleObj>
              </mc:Choice>
              <mc:Fallback>
                <p:oleObj name="" r:id="rId1" imgW="1117600" imgH="419100" progId="Equation.3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42988" y="1497013"/>
                        <a:ext cx="1008062" cy="377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867" name="对象 932866"/>
          <p:cNvGraphicFramePr/>
          <p:nvPr/>
        </p:nvGraphicFramePr>
        <p:xfrm>
          <a:off x="971550" y="2144713"/>
          <a:ext cx="2840038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3" imgW="3149600" imgH="914400" progId="Equation.3">
                  <p:embed/>
                </p:oleObj>
              </mc:Choice>
              <mc:Fallback>
                <p:oleObj name="" r:id="rId3" imgW="3149600" imgH="914400" progId="Equation.3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2144713"/>
                        <a:ext cx="2840038" cy="823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868" name="对象 932867"/>
          <p:cNvGraphicFramePr/>
          <p:nvPr/>
        </p:nvGraphicFramePr>
        <p:xfrm>
          <a:off x="1114425" y="4305300"/>
          <a:ext cx="20288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5" imgW="1103630" imgH="254000" progId="Equation.3">
                  <p:embed/>
                </p:oleObj>
              </mc:Choice>
              <mc:Fallback>
                <p:oleObj name="" r:id="rId5" imgW="1103630" imgH="254000" progId="Equation.3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4425" y="4305300"/>
                        <a:ext cx="2028825" cy="460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869" name="对象 932868"/>
          <p:cNvGraphicFramePr/>
          <p:nvPr/>
        </p:nvGraphicFramePr>
        <p:xfrm>
          <a:off x="971550" y="4737100"/>
          <a:ext cx="752475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7" imgW="8369300" imgH="914400" progId="Equation.3">
                  <p:embed/>
                </p:oleObj>
              </mc:Choice>
              <mc:Fallback>
                <p:oleObj name="" r:id="rId7" imgW="8369300" imgH="914400" progId="Equation.3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1550" y="4737100"/>
                        <a:ext cx="7524750" cy="8207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870" name="对象 932869"/>
          <p:cNvGraphicFramePr/>
          <p:nvPr/>
        </p:nvGraphicFramePr>
        <p:xfrm>
          <a:off x="971550" y="3224213"/>
          <a:ext cx="4462463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9" imgW="4953000" imgH="914400" progId="Equation.3">
                  <p:embed/>
                </p:oleObj>
              </mc:Choice>
              <mc:Fallback>
                <p:oleObj name="" r:id="rId9" imgW="4953000" imgH="914400" progId="Equation.3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71550" y="3224213"/>
                        <a:ext cx="4462463" cy="823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2871" name="组合 932870"/>
          <p:cNvGrpSpPr/>
          <p:nvPr/>
        </p:nvGrpSpPr>
        <p:grpSpPr>
          <a:xfrm>
            <a:off x="250825" y="344488"/>
            <a:ext cx="4537075" cy="792162"/>
            <a:chOff x="884" y="572"/>
            <a:chExt cx="2858" cy="499"/>
          </a:xfrm>
        </p:grpSpPr>
        <p:sp>
          <p:nvSpPr>
            <p:cNvPr id="932872" name="圆角矩形 932871"/>
            <p:cNvSpPr/>
            <p:nvPr/>
          </p:nvSpPr>
          <p:spPr>
            <a:xfrm>
              <a:off x="884" y="572"/>
              <a:ext cx="2767" cy="499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32873" name="文本框 932872"/>
            <p:cNvSpPr txBox="1"/>
            <p:nvPr/>
          </p:nvSpPr>
          <p:spPr>
            <a:xfrm>
              <a:off x="1655" y="633"/>
              <a:ext cx="208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施密特正交化方法</a:t>
              </a:r>
              <a:endParaRPr lang="zh-CN" altLang="en-US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932874" name="组合 932873"/>
            <p:cNvGrpSpPr/>
            <p:nvPr/>
          </p:nvGrpSpPr>
          <p:grpSpPr>
            <a:xfrm>
              <a:off x="938" y="616"/>
              <a:ext cx="735" cy="400"/>
              <a:chOff x="603" y="1715"/>
              <a:chExt cx="735" cy="400"/>
            </a:xfrm>
          </p:grpSpPr>
          <p:sp>
            <p:nvSpPr>
              <p:cNvPr id="932875" name="圆角矩形 932874"/>
              <p:cNvSpPr/>
              <p:nvPr/>
            </p:nvSpPr>
            <p:spPr>
              <a:xfrm>
                <a:off x="603" y="1715"/>
                <a:ext cx="735" cy="40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49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pic>
            <p:nvPicPr>
              <p:cNvPr id="932876" name="图片 932875" descr="pic014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03" y="1752"/>
                <a:ext cx="528" cy="346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grpSp>
        <p:nvGrpSpPr>
          <p:cNvPr id="932877" name="组合 932876"/>
          <p:cNvGrpSpPr/>
          <p:nvPr/>
        </p:nvGrpSpPr>
        <p:grpSpPr>
          <a:xfrm>
            <a:off x="4643438" y="488950"/>
            <a:ext cx="4032250" cy="519113"/>
            <a:chOff x="3016" y="164"/>
            <a:chExt cx="2540" cy="327"/>
          </a:xfrm>
        </p:grpSpPr>
        <p:sp>
          <p:nvSpPr>
            <p:cNvPr id="932878" name="文本框 932877"/>
            <p:cNvSpPr txBox="1"/>
            <p:nvPr/>
          </p:nvSpPr>
          <p:spPr>
            <a:xfrm>
              <a:off x="3016" y="164"/>
              <a:ext cx="2540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设                      线性无关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2879" name="对象 932878"/>
            <p:cNvGraphicFramePr/>
            <p:nvPr/>
          </p:nvGraphicFramePr>
          <p:xfrm>
            <a:off x="3334" y="186"/>
            <a:ext cx="1160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6" name="" r:id="rId12" imgW="1841500" imgH="419100" progId="Equation.3">
                    <p:embed/>
                  </p:oleObj>
                </mc:Choice>
                <mc:Fallback>
                  <p:oleObj name="" r:id="rId12" imgW="1841500" imgH="419100" progId="Equation.3">
                    <p:embed/>
                    <p:pic>
                      <p:nvPicPr>
                        <p:cNvPr id="0" name="图片 3635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334" y="186"/>
                          <a:ext cx="1160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32880" name="文本框 932879"/>
          <p:cNvSpPr txBox="1"/>
          <p:nvPr/>
        </p:nvSpPr>
        <p:spPr>
          <a:xfrm>
            <a:off x="34925" y="1425575"/>
            <a:ext cx="649288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令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32881" name="组合 932880"/>
          <p:cNvGrpSpPr/>
          <p:nvPr/>
        </p:nvGrpSpPr>
        <p:grpSpPr>
          <a:xfrm>
            <a:off x="106363" y="5745163"/>
            <a:ext cx="8280400" cy="519112"/>
            <a:chOff x="204" y="3566"/>
            <a:chExt cx="5216" cy="327"/>
          </a:xfrm>
        </p:grpSpPr>
        <p:sp>
          <p:nvSpPr>
            <p:cNvPr id="932882" name="文本框 932881"/>
            <p:cNvSpPr txBox="1"/>
            <p:nvPr/>
          </p:nvSpPr>
          <p:spPr>
            <a:xfrm>
              <a:off x="204" y="3566"/>
              <a:ext cx="5216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则                      两两正交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且与                        等价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2883" name="对象 932882"/>
            <p:cNvGraphicFramePr/>
            <p:nvPr/>
          </p:nvGraphicFramePr>
          <p:xfrm>
            <a:off x="3267" y="3574"/>
            <a:ext cx="1160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9" name="" r:id="rId14" imgW="1841500" imgH="419100" progId="Equation.3">
                    <p:embed/>
                  </p:oleObj>
                </mc:Choice>
                <mc:Fallback>
                  <p:oleObj name="" r:id="rId14" imgW="1841500" imgH="419100" progId="Equation.3">
                    <p:embed/>
                    <p:pic>
                      <p:nvPicPr>
                        <p:cNvPr id="0" name="图片 3628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267" y="3574"/>
                          <a:ext cx="1160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884" name="对象 932883"/>
            <p:cNvGraphicFramePr/>
            <p:nvPr/>
          </p:nvGraphicFramePr>
          <p:xfrm>
            <a:off x="521" y="3597"/>
            <a:ext cx="1176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7" name="" r:id="rId15" imgW="1866900" imgH="419100" progId="Equation.3">
                    <p:embed/>
                  </p:oleObj>
                </mc:Choice>
                <mc:Fallback>
                  <p:oleObj name="" r:id="rId15" imgW="1866900" imgH="419100" progId="Equation.3">
                    <p:embed/>
                    <p:pic>
                      <p:nvPicPr>
                        <p:cNvPr id="0" name="图片 3626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521" y="3597"/>
                          <a:ext cx="1176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2885" name="组合 932884"/>
          <p:cNvGrpSpPr/>
          <p:nvPr/>
        </p:nvGrpSpPr>
        <p:grpSpPr>
          <a:xfrm>
            <a:off x="4427538" y="6176963"/>
            <a:ext cx="3575050" cy="317500"/>
            <a:chOff x="2880" y="3884"/>
            <a:chExt cx="2252" cy="200"/>
          </a:xfrm>
        </p:grpSpPr>
        <p:sp>
          <p:nvSpPr>
            <p:cNvPr id="932886" name="直接连接符 932885"/>
            <p:cNvSpPr/>
            <p:nvPr/>
          </p:nvSpPr>
          <p:spPr>
            <a:xfrm>
              <a:off x="2880" y="3974"/>
              <a:ext cx="2042" cy="0"/>
            </a:xfrm>
            <a:prstGeom prst="line">
              <a:avLst/>
            </a:prstGeom>
            <a:ln w="349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graphicFrame>
          <p:nvGraphicFramePr>
            <p:cNvPr id="932887" name="对象 932886"/>
            <p:cNvGraphicFramePr/>
            <p:nvPr/>
          </p:nvGraphicFramePr>
          <p:xfrm>
            <a:off x="5012" y="3884"/>
            <a:ext cx="120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8" name="" r:id="rId17" imgW="190500" imgH="317500" progId="Equation.3">
                    <p:embed/>
                  </p:oleObj>
                </mc:Choice>
                <mc:Fallback>
                  <p:oleObj name="" r:id="rId17" imgW="190500" imgH="317500" progId="Equation.3">
                    <p:embed/>
                    <p:pic>
                      <p:nvPicPr>
                        <p:cNvPr id="0" name="图片 3627"/>
                        <p:cNvPicPr/>
                        <p:nvPr/>
                      </p:nvPicPr>
                      <p:blipFill>
                        <a:blip r:embed="rId18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012" y="3884"/>
                          <a:ext cx="120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2888" name="组合 932887"/>
          <p:cNvGrpSpPr/>
          <p:nvPr/>
        </p:nvGrpSpPr>
        <p:grpSpPr>
          <a:xfrm>
            <a:off x="611188" y="6207125"/>
            <a:ext cx="3575050" cy="317500"/>
            <a:chOff x="2880" y="3884"/>
            <a:chExt cx="2252" cy="200"/>
          </a:xfrm>
        </p:grpSpPr>
        <p:sp>
          <p:nvSpPr>
            <p:cNvPr id="932889" name="直接连接符 932888"/>
            <p:cNvSpPr/>
            <p:nvPr/>
          </p:nvSpPr>
          <p:spPr>
            <a:xfrm>
              <a:off x="2880" y="3974"/>
              <a:ext cx="2042" cy="0"/>
            </a:xfrm>
            <a:prstGeom prst="line">
              <a:avLst/>
            </a:prstGeom>
            <a:ln w="349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graphicFrame>
          <p:nvGraphicFramePr>
            <p:cNvPr id="932890" name="对象 932889"/>
            <p:cNvGraphicFramePr/>
            <p:nvPr/>
          </p:nvGraphicFramePr>
          <p:xfrm>
            <a:off x="5012" y="3884"/>
            <a:ext cx="120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9" name="" r:id="rId19" imgW="190500" imgH="317500" progId="Equation.3">
                    <p:embed/>
                  </p:oleObj>
                </mc:Choice>
                <mc:Fallback>
                  <p:oleObj name="" r:id="rId19" imgW="190500" imgH="317500" progId="Equation.3">
                    <p:embed/>
                    <p:pic>
                      <p:nvPicPr>
                        <p:cNvPr id="0" name="图片 3638"/>
                        <p:cNvPicPr/>
                        <p:nvPr/>
                      </p:nvPicPr>
                      <p:blipFill>
                        <a:blip r:embed="rId18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012" y="3884"/>
                          <a:ext cx="120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2891" name="组合 932890"/>
          <p:cNvGrpSpPr/>
          <p:nvPr/>
        </p:nvGrpSpPr>
        <p:grpSpPr>
          <a:xfrm>
            <a:off x="5867400" y="1208088"/>
            <a:ext cx="3025775" cy="3111500"/>
            <a:chOff x="3787" y="663"/>
            <a:chExt cx="1906" cy="1960"/>
          </a:xfrm>
        </p:grpSpPr>
        <p:graphicFrame>
          <p:nvGraphicFramePr>
            <p:cNvPr id="932892" name="对象 932891"/>
            <p:cNvGraphicFramePr/>
            <p:nvPr/>
          </p:nvGraphicFramePr>
          <p:xfrm>
            <a:off x="3833" y="663"/>
            <a:ext cx="1029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4" name="" r:id="rId20" imgW="1815465" imgH="444500" progId="Equation.3">
                    <p:embed/>
                  </p:oleObj>
                </mc:Choice>
                <mc:Fallback>
                  <p:oleObj name="" r:id="rId20" imgW="1815465" imgH="444500" progId="Equation.3">
                    <p:embed/>
                    <p:pic>
                      <p:nvPicPr>
                        <p:cNvPr id="0" name="图片 3633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3833" y="663"/>
                          <a:ext cx="1029" cy="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893" name="对象 932892"/>
            <p:cNvGraphicFramePr/>
            <p:nvPr/>
          </p:nvGraphicFramePr>
          <p:xfrm>
            <a:off x="3833" y="1026"/>
            <a:ext cx="1072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6" name="" r:id="rId22" imgW="1891665" imgH="444500" progId="Equation.3">
                    <p:embed/>
                  </p:oleObj>
                </mc:Choice>
                <mc:Fallback>
                  <p:oleObj name="" r:id="rId22" imgW="1891665" imgH="444500" progId="Equation.3">
                    <p:embed/>
                    <p:pic>
                      <p:nvPicPr>
                        <p:cNvPr id="0" name="图片 3625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833" y="1026"/>
                          <a:ext cx="1072" cy="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894" name="对象 932893"/>
            <p:cNvGraphicFramePr/>
            <p:nvPr/>
          </p:nvGraphicFramePr>
          <p:xfrm>
            <a:off x="3878" y="1616"/>
            <a:ext cx="1058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7" name="" r:id="rId24" imgW="1866265" imgH="444500" progId="Equation.3">
                    <p:embed/>
                  </p:oleObj>
                </mc:Choice>
                <mc:Fallback>
                  <p:oleObj name="" r:id="rId24" imgW="1866265" imgH="444500" progId="Equation.3">
                    <p:embed/>
                    <p:pic>
                      <p:nvPicPr>
                        <p:cNvPr id="0" name="图片 3636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3878" y="1616"/>
                          <a:ext cx="1058" cy="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895" name="对象 932894"/>
            <p:cNvGraphicFramePr/>
            <p:nvPr/>
          </p:nvGraphicFramePr>
          <p:xfrm>
            <a:off x="3878" y="1389"/>
            <a:ext cx="896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5" name="" r:id="rId26" imgW="774065" imgH="254000" progId="Equation.3">
                    <p:embed/>
                  </p:oleObj>
                </mc:Choice>
                <mc:Fallback>
                  <p:oleObj name="" r:id="rId26" imgW="774065" imgH="254000" progId="Equation.3">
                    <p:embed/>
                    <p:pic>
                      <p:nvPicPr>
                        <p:cNvPr id="0" name="图片 3634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3878" y="1389"/>
                          <a:ext cx="896" cy="29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2896" name="文本框 932895"/>
            <p:cNvSpPr txBox="1"/>
            <p:nvPr/>
          </p:nvSpPr>
          <p:spPr>
            <a:xfrm>
              <a:off x="3787" y="1933"/>
              <a:ext cx="1860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是与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2897" name="对象 932896"/>
            <p:cNvGraphicFramePr/>
            <p:nvPr/>
          </p:nvGraphicFramePr>
          <p:xfrm>
            <a:off x="4470" y="1979"/>
            <a:ext cx="1041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0" name="" r:id="rId28" imgW="1841500" imgH="419100" progId="Equation.3">
                    <p:embed/>
                  </p:oleObj>
                </mc:Choice>
                <mc:Fallback>
                  <p:oleObj name="" r:id="rId28" imgW="1841500" imgH="419100" progId="Equation.3">
                    <p:embed/>
                    <p:pic>
                      <p:nvPicPr>
                        <p:cNvPr id="0" name="图片 3629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4470" y="1979"/>
                          <a:ext cx="1041" cy="23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2898" name="矩形 932897"/>
            <p:cNvSpPr/>
            <p:nvPr/>
          </p:nvSpPr>
          <p:spPr>
            <a:xfrm>
              <a:off x="3787" y="2296"/>
              <a:ext cx="1906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lIns="90000" tIns="46800" rIns="90000" bIns="46800"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等价的规范正交组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32899" name="组合 932898"/>
          <p:cNvGrpSpPr/>
          <p:nvPr/>
        </p:nvGrpSpPr>
        <p:grpSpPr>
          <a:xfrm>
            <a:off x="5724525" y="1136650"/>
            <a:ext cx="3024188" cy="3311525"/>
            <a:chOff x="3734" y="618"/>
            <a:chExt cx="1905" cy="2086"/>
          </a:xfrm>
        </p:grpSpPr>
        <p:sp>
          <p:nvSpPr>
            <p:cNvPr id="932900" name="直接连接符 932899"/>
            <p:cNvSpPr/>
            <p:nvPr/>
          </p:nvSpPr>
          <p:spPr>
            <a:xfrm>
              <a:off x="3742" y="618"/>
              <a:ext cx="0" cy="2086"/>
            </a:xfrm>
            <a:prstGeom prst="line">
              <a:avLst/>
            </a:prstGeom>
            <a:ln w="76200" cap="flat" cmpd="tri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2901" name="直接连接符 932900"/>
            <p:cNvSpPr/>
            <p:nvPr/>
          </p:nvSpPr>
          <p:spPr>
            <a:xfrm>
              <a:off x="3734" y="2696"/>
              <a:ext cx="1905" cy="0"/>
            </a:xfrm>
            <a:prstGeom prst="line">
              <a:avLst/>
            </a:prstGeom>
            <a:ln w="76200" cap="flat" cmpd="tri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32902" name="直接连接符 932901"/>
            <p:cNvSpPr/>
            <p:nvPr/>
          </p:nvSpPr>
          <p:spPr>
            <a:xfrm>
              <a:off x="3734" y="618"/>
              <a:ext cx="1905" cy="0"/>
            </a:xfrm>
            <a:prstGeom prst="line">
              <a:avLst/>
            </a:prstGeom>
            <a:ln w="76200" cap="flat" cmpd="tri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2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3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933890" name="组合 933889"/>
          <p:cNvGrpSpPr/>
          <p:nvPr/>
        </p:nvGrpSpPr>
        <p:grpSpPr>
          <a:xfrm>
            <a:off x="503238" y="592138"/>
            <a:ext cx="7885112" cy="519112"/>
            <a:chOff x="589" y="346"/>
            <a:chExt cx="4967" cy="327"/>
          </a:xfrm>
        </p:grpSpPr>
        <p:sp>
          <p:nvSpPr>
            <p:cNvPr id="933891" name="文本框 933890"/>
            <p:cNvSpPr txBox="1"/>
            <p:nvPr/>
          </p:nvSpPr>
          <p:spPr>
            <a:xfrm>
              <a:off x="589" y="346"/>
              <a:ext cx="4967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                     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两两正交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可用数学归纳法严格证明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3892" name="对象 933891"/>
            <p:cNvGraphicFramePr/>
            <p:nvPr/>
          </p:nvGraphicFramePr>
          <p:xfrm>
            <a:off x="657" y="377"/>
            <a:ext cx="1176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8" name="" r:id="rId1" imgW="1866900" imgH="419100" progId="Equation.3">
                    <p:embed/>
                  </p:oleObj>
                </mc:Choice>
                <mc:Fallback>
                  <p:oleObj name="" r:id="rId1" imgW="1866900" imgH="419100" progId="Equation.3">
                    <p:embed/>
                    <p:pic>
                      <p:nvPicPr>
                        <p:cNvPr id="0" name="图片 363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57" y="377"/>
                          <a:ext cx="1176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3893" name="组合 933892"/>
          <p:cNvGrpSpPr/>
          <p:nvPr/>
        </p:nvGrpSpPr>
        <p:grpSpPr>
          <a:xfrm>
            <a:off x="539750" y="1254125"/>
            <a:ext cx="6985000" cy="519113"/>
            <a:chOff x="340" y="572"/>
            <a:chExt cx="4400" cy="327"/>
          </a:xfrm>
        </p:grpSpPr>
        <p:sp>
          <p:nvSpPr>
            <p:cNvPr id="933894" name="矩形 933893"/>
            <p:cNvSpPr/>
            <p:nvPr/>
          </p:nvSpPr>
          <p:spPr>
            <a:xfrm>
              <a:off x="340" y="572"/>
              <a:ext cx="4400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与                       等价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这是因为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(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只需看三个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)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3895" name="对象 933894"/>
            <p:cNvGraphicFramePr/>
            <p:nvPr/>
          </p:nvGraphicFramePr>
          <p:xfrm>
            <a:off x="698" y="580"/>
            <a:ext cx="1160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" name="" r:id="rId3" imgW="1841500" imgH="419100" progId="Equation.3">
                    <p:embed/>
                  </p:oleObj>
                </mc:Choice>
                <mc:Fallback>
                  <p:oleObj name="" r:id="rId3" imgW="1841500" imgH="419100" progId="Equation.3">
                    <p:embed/>
                    <p:pic>
                      <p:nvPicPr>
                        <p:cNvPr id="0" name="图片 362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98" y="580"/>
                          <a:ext cx="1160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3896" name="组合 933895"/>
          <p:cNvGrpSpPr/>
          <p:nvPr/>
        </p:nvGrpSpPr>
        <p:grpSpPr>
          <a:xfrm>
            <a:off x="1547813" y="1792288"/>
            <a:ext cx="6840537" cy="1612900"/>
            <a:chOff x="703" y="935"/>
            <a:chExt cx="4309" cy="1016"/>
          </a:xfrm>
        </p:grpSpPr>
        <p:graphicFrame>
          <p:nvGraphicFramePr>
            <p:cNvPr id="933897" name="对象 933896"/>
            <p:cNvGraphicFramePr/>
            <p:nvPr/>
          </p:nvGraphicFramePr>
          <p:xfrm>
            <a:off x="703" y="935"/>
            <a:ext cx="635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1" name="" r:id="rId5" imgW="1117600" imgH="419100" progId="Equation.3">
                    <p:embed/>
                  </p:oleObj>
                </mc:Choice>
                <mc:Fallback>
                  <p:oleObj name="" r:id="rId5" imgW="1117600" imgH="419100" progId="Equation.3">
                    <p:embed/>
                    <p:pic>
                      <p:nvPicPr>
                        <p:cNvPr id="0" name="图片 363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03" y="935"/>
                          <a:ext cx="635" cy="2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3898" name="对象 933897"/>
            <p:cNvGraphicFramePr/>
            <p:nvPr/>
          </p:nvGraphicFramePr>
          <p:xfrm>
            <a:off x="703" y="1298"/>
            <a:ext cx="1292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2" name="" r:id="rId7" imgW="2273300" imgH="419100" progId="Equation.3">
                    <p:embed/>
                  </p:oleObj>
                </mc:Choice>
                <mc:Fallback>
                  <p:oleObj name="" r:id="rId7" imgW="2273300" imgH="419100" progId="Equation.3">
                    <p:embed/>
                    <p:pic>
                      <p:nvPicPr>
                        <p:cNvPr id="0" name="图片 3631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03" y="1298"/>
                          <a:ext cx="1292" cy="2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3899" name="对象 933898"/>
            <p:cNvGraphicFramePr/>
            <p:nvPr/>
          </p:nvGraphicFramePr>
          <p:xfrm>
            <a:off x="3073" y="1706"/>
            <a:ext cx="1939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33" name="" r:id="rId9" imgW="3415030" imgH="431800" progId="Equation.3">
                    <p:embed/>
                  </p:oleObj>
                </mc:Choice>
                <mc:Fallback>
                  <p:oleObj name="" r:id="rId9" imgW="3415030" imgH="431800" progId="Equation.3">
                    <p:embed/>
                    <p:pic>
                      <p:nvPicPr>
                        <p:cNvPr id="0" name="图片 3632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073" y="1706"/>
                          <a:ext cx="1939" cy="24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3900" name="对象 933899"/>
            <p:cNvGraphicFramePr/>
            <p:nvPr/>
          </p:nvGraphicFramePr>
          <p:xfrm>
            <a:off x="3073" y="935"/>
            <a:ext cx="635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48" name="" r:id="rId11" imgW="1117600" imgH="419100" progId="Equation.3">
                    <p:embed/>
                  </p:oleObj>
                </mc:Choice>
                <mc:Fallback>
                  <p:oleObj name="" r:id="rId11" imgW="1117600" imgH="419100" progId="Equation.3">
                    <p:embed/>
                    <p:pic>
                      <p:nvPicPr>
                        <p:cNvPr id="0" name="图片 3647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073" y="935"/>
                          <a:ext cx="635" cy="2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3901" name="对象 933900"/>
            <p:cNvGraphicFramePr/>
            <p:nvPr/>
          </p:nvGraphicFramePr>
          <p:xfrm>
            <a:off x="3073" y="1298"/>
            <a:ext cx="1291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3" name="" r:id="rId13" imgW="2273300" imgH="419100" progId="Equation.3">
                    <p:embed/>
                  </p:oleObj>
                </mc:Choice>
                <mc:Fallback>
                  <p:oleObj name="" r:id="rId13" imgW="2273300" imgH="419100" progId="Equation.3">
                    <p:embed/>
                    <p:pic>
                      <p:nvPicPr>
                        <p:cNvPr id="0" name="图片 3652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073" y="1298"/>
                          <a:ext cx="1291" cy="2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3902" name="对象 933901"/>
            <p:cNvGraphicFramePr/>
            <p:nvPr/>
          </p:nvGraphicFramePr>
          <p:xfrm>
            <a:off x="703" y="1706"/>
            <a:ext cx="1932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4" name="" r:id="rId15" imgW="3402330" imgH="431800" progId="Equation.3">
                    <p:embed/>
                  </p:oleObj>
                </mc:Choice>
                <mc:Fallback>
                  <p:oleObj name="" r:id="rId15" imgW="3402330" imgH="431800" progId="Equation.3">
                    <p:embed/>
                    <p:pic>
                      <p:nvPicPr>
                        <p:cNvPr id="0" name="图片 3653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703" y="1706"/>
                          <a:ext cx="1932" cy="24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33903" name="对象 933902"/>
          <p:cNvGraphicFramePr/>
          <p:nvPr/>
        </p:nvGraphicFramePr>
        <p:xfrm>
          <a:off x="827088" y="3621088"/>
          <a:ext cx="5053012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3" name="" r:id="rId17" imgW="5613400" imgH="1511300" progId="Equation.3">
                  <p:embed/>
                </p:oleObj>
              </mc:Choice>
              <mc:Fallback>
                <p:oleObj name="" r:id="rId17" imgW="5613400" imgH="1511300" progId="Equation.3">
                  <p:embed/>
                  <p:pic>
                    <p:nvPicPr>
                      <p:cNvPr id="0" name="图片 3642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27088" y="3621088"/>
                        <a:ext cx="5053012" cy="13604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3904" name="对象 933903"/>
          <p:cNvGraphicFramePr/>
          <p:nvPr/>
        </p:nvGraphicFramePr>
        <p:xfrm>
          <a:off x="827088" y="5060950"/>
          <a:ext cx="532765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2" name="" r:id="rId19" imgW="5918200" imgH="1625600" progId="Equation.3">
                  <p:embed/>
                </p:oleObj>
              </mc:Choice>
              <mc:Fallback>
                <p:oleObj name="" r:id="rId19" imgW="5918200" imgH="1625600" progId="Equation.3">
                  <p:embed/>
                  <p:pic>
                    <p:nvPicPr>
                      <p:cNvPr id="0" name="图片 365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27088" y="5060950"/>
                        <a:ext cx="5327650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3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33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934914" name="组合 934913"/>
          <p:cNvGrpSpPr/>
          <p:nvPr/>
        </p:nvGrpSpPr>
        <p:grpSpPr>
          <a:xfrm>
            <a:off x="539750" y="188913"/>
            <a:ext cx="1008063" cy="935037"/>
            <a:chOff x="3742" y="1888"/>
            <a:chExt cx="635" cy="589"/>
          </a:xfrm>
        </p:grpSpPr>
        <p:grpSp>
          <p:nvGrpSpPr>
            <p:cNvPr id="934915" name="组合 934914"/>
            <p:cNvGrpSpPr/>
            <p:nvPr/>
          </p:nvGrpSpPr>
          <p:grpSpPr>
            <a:xfrm>
              <a:off x="3742" y="1888"/>
              <a:ext cx="635" cy="589"/>
              <a:chOff x="432" y="1197"/>
              <a:chExt cx="672" cy="672"/>
            </a:xfrm>
          </p:grpSpPr>
          <p:sp>
            <p:nvSpPr>
              <p:cNvPr id="934916" name="任意多边形 934915"/>
              <p:cNvSpPr/>
              <p:nvPr/>
            </p:nvSpPr>
            <p:spPr>
              <a:xfrm>
                <a:off x="432" y="1197"/>
                <a:ext cx="672" cy="672"/>
              </a:xfrm>
              <a:custGeom>
                <a:avLst/>
                <a:gdLst/>
                <a:ahLst/>
                <a:cxnLst/>
                <a:pathLst>
                  <a:path w="672" h="672">
                    <a:moveTo>
                      <a:pt x="0" y="0"/>
                    </a:moveTo>
                    <a:lnTo>
                      <a:pt x="0" y="672"/>
                    </a:lnTo>
                    <a:lnTo>
                      <a:pt x="672" y="672"/>
                    </a:lnTo>
                    <a:lnTo>
                      <a:pt x="672" y="96"/>
                    </a:lnTo>
                    <a:lnTo>
                      <a:pt x="52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99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34917" name="矩形 934916"/>
              <p:cNvSpPr/>
              <p:nvPr/>
            </p:nvSpPr>
            <p:spPr>
              <a:xfrm rot="-10805065">
                <a:off x="480" y="1439"/>
                <a:ext cx="576" cy="384"/>
              </a:xfrm>
              <a:prstGeom prst="rect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34918" name="矩形 934917"/>
              <p:cNvSpPr/>
              <p:nvPr/>
            </p:nvSpPr>
            <p:spPr>
              <a:xfrm rot="-10805065">
                <a:off x="623" y="1200"/>
                <a:ext cx="288" cy="192"/>
              </a:xfrm>
              <a:prstGeom prst="rect">
                <a:avLst/>
              </a:prstGeom>
              <a:solidFill>
                <a:schemeClr val="folHlink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34919" name="矩形 934918"/>
              <p:cNvSpPr/>
              <p:nvPr/>
            </p:nvSpPr>
            <p:spPr>
              <a:xfrm rot="-10805065">
                <a:off x="815" y="1199"/>
                <a:ext cx="96" cy="192"/>
              </a:xfrm>
              <a:prstGeom prst="rect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934920" name="文本框 934919"/>
            <p:cNvSpPr txBox="1"/>
            <p:nvPr/>
          </p:nvSpPr>
          <p:spPr>
            <a:xfrm>
              <a:off x="3781" y="2115"/>
              <a:ext cx="5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例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3</a:t>
              </a:r>
              <a:endParaRPr lang="en-US" altLang="zh-CN" sz="80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graphicFrame>
        <p:nvGraphicFramePr>
          <p:cNvPr id="934921" name="对象 934920"/>
          <p:cNvGraphicFramePr/>
          <p:nvPr/>
        </p:nvGraphicFramePr>
        <p:xfrm>
          <a:off x="1836738" y="188913"/>
          <a:ext cx="56324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0" name="" r:id="rId1" imgW="6969125" imgH="533400" progId="Equation.3">
                  <p:embed/>
                </p:oleObj>
              </mc:Choice>
              <mc:Fallback>
                <p:oleObj name="" r:id="rId1" imgW="6969125" imgH="533400" progId="Equation.3">
                  <p:embed/>
                  <p:pic>
                    <p:nvPicPr>
                      <p:cNvPr id="0" name="图片 363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36738" y="188913"/>
                        <a:ext cx="5632450" cy="428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4922" name="对象 934921"/>
          <p:cNvGraphicFramePr/>
          <p:nvPr/>
        </p:nvGraphicFramePr>
        <p:xfrm>
          <a:off x="468313" y="2276475"/>
          <a:ext cx="21812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4" name="" r:id="rId3" imgW="2716530" imgH="533400" progId="Equation.3">
                  <p:embed/>
                </p:oleObj>
              </mc:Choice>
              <mc:Fallback>
                <p:oleObj name="" r:id="rId3" imgW="2716530" imgH="533400" progId="Equation.3">
                  <p:embed/>
                  <p:pic>
                    <p:nvPicPr>
                      <p:cNvPr id="0" name="图片 364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313" y="2276475"/>
                        <a:ext cx="2181225" cy="428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4923" name="组合 934922"/>
          <p:cNvGrpSpPr/>
          <p:nvPr/>
        </p:nvGrpSpPr>
        <p:grpSpPr>
          <a:xfrm>
            <a:off x="476250" y="2914650"/>
            <a:ext cx="8188325" cy="730250"/>
            <a:chOff x="300" y="1836"/>
            <a:chExt cx="5158" cy="460"/>
          </a:xfrm>
        </p:grpSpPr>
        <p:graphicFrame>
          <p:nvGraphicFramePr>
            <p:cNvPr id="934924" name="对象 934923"/>
            <p:cNvGraphicFramePr/>
            <p:nvPr/>
          </p:nvGraphicFramePr>
          <p:xfrm>
            <a:off x="300" y="1836"/>
            <a:ext cx="1310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45" name="" r:id="rId5" imgW="2603500" imgH="914400" progId="Equation.3">
                    <p:embed/>
                  </p:oleObj>
                </mc:Choice>
                <mc:Fallback>
                  <p:oleObj name="" r:id="rId5" imgW="2603500" imgH="914400" progId="Equation.3">
                    <p:embed/>
                    <p:pic>
                      <p:nvPicPr>
                        <p:cNvPr id="0" name="图片 364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00" y="1836"/>
                          <a:ext cx="1310" cy="4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4925" name="对象 934924"/>
            <p:cNvGraphicFramePr/>
            <p:nvPr/>
          </p:nvGraphicFramePr>
          <p:xfrm>
            <a:off x="1681" y="1836"/>
            <a:ext cx="2651" cy="4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0" name="" r:id="rId7" imgW="5245100" imgH="825500" progId="Equation.3">
                    <p:embed/>
                  </p:oleObj>
                </mc:Choice>
                <mc:Fallback>
                  <p:oleObj name="" r:id="rId7" imgW="5245100" imgH="825500" progId="Equation.3">
                    <p:embed/>
                    <p:pic>
                      <p:nvPicPr>
                        <p:cNvPr id="0" name="图片 3649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681" y="1836"/>
                          <a:ext cx="2651" cy="41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4926" name="对象 934925"/>
            <p:cNvGraphicFramePr/>
            <p:nvPr/>
          </p:nvGraphicFramePr>
          <p:xfrm>
            <a:off x="4377" y="1898"/>
            <a:ext cx="1081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41" name="" r:id="rId9" imgW="2145665" imgH="520700" progId="Equation.3">
                    <p:embed/>
                  </p:oleObj>
                </mc:Choice>
                <mc:Fallback>
                  <p:oleObj name="" r:id="rId9" imgW="2145665" imgH="520700" progId="Equation.3">
                    <p:embed/>
                    <p:pic>
                      <p:nvPicPr>
                        <p:cNvPr id="0" name="图片 3640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377" y="1898"/>
                          <a:ext cx="1081" cy="26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4927" name="组合 934926"/>
          <p:cNvGrpSpPr/>
          <p:nvPr/>
        </p:nvGrpSpPr>
        <p:grpSpPr>
          <a:xfrm>
            <a:off x="1690688" y="765175"/>
            <a:ext cx="6913562" cy="457200"/>
            <a:chOff x="748" y="1026"/>
            <a:chExt cx="4355" cy="288"/>
          </a:xfrm>
        </p:grpSpPr>
        <p:sp>
          <p:nvSpPr>
            <p:cNvPr id="934928" name="文本框 934927"/>
            <p:cNvSpPr txBox="1"/>
            <p:nvPr/>
          </p:nvSpPr>
          <p:spPr>
            <a:xfrm>
              <a:off x="748" y="1026"/>
              <a:ext cx="4355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求                          的一个规范正交基</a:t>
              </a:r>
              <a:r>
                <a:rPr lang="en-US" altLang="zh-CN" sz="24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并求向量</a:t>
              </a:r>
              <a:endParaRPr lang="zh-CN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4929" name="对象 934928"/>
            <p:cNvGraphicFramePr/>
            <p:nvPr/>
          </p:nvGraphicFramePr>
          <p:xfrm>
            <a:off x="1050" y="1050"/>
            <a:ext cx="1160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42" name="" r:id="rId11" imgW="2297430" imgH="431800" progId="Equation.3">
                    <p:embed/>
                  </p:oleObj>
                </mc:Choice>
                <mc:Fallback>
                  <p:oleObj name="" r:id="rId11" imgW="2297430" imgH="431800" progId="Equation.3">
                    <p:embed/>
                    <p:pic>
                      <p:nvPicPr>
                        <p:cNvPr id="0" name="图片 3641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050" y="1050"/>
                          <a:ext cx="1160" cy="2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4930" name="组合 934929"/>
          <p:cNvGrpSpPr/>
          <p:nvPr/>
        </p:nvGrpSpPr>
        <p:grpSpPr>
          <a:xfrm>
            <a:off x="468313" y="3684588"/>
            <a:ext cx="7131050" cy="1414462"/>
            <a:chOff x="295" y="2321"/>
            <a:chExt cx="4492" cy="891"/>
          </a:xfrm>
        </p:grpSpPr>
        <p:graphicFrame>
          <p:nvGraphicFramePr>
            <p:cNvPr id="934931" name="对象 934930"/>
            <p:cNvGraphicFramePr/>
            <p:nvPr/>
          </p:nvGraphicFramePr>
          <p:xfrm>
            <a:off x="295" y="2321"/>
            <a:ext cx="2247" cy="4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46" name="" r:id="rId13" imgW="4457700" imgH="939800" progId="Equation.3">
                    <p:embed/>
                  </p:oleObj>
                </mc:Choice>
                <mc:Fallback>
                  <p:oleObj name="" r:id="rId13" imgW="4457700" imgH="939800" progId="Equation.3">
                    <p:embed/>
                    <p:pic>
                      <p:nvPicPr>
                        <p:cNvPr id="0" name="图片 3645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95" y="2321"/>
                          <a:ext cx="2247" cy="47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4932" name="对象 934931"/>
            <p:cNvGraphicFramePr/>
            <p:nvPr/>
          </p:nvGraphicFramePr>
          <p:xfrm>
            <a:off x="476" y="2795"/>
            <a:ext cx="3285" cy="4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47" name="" r:id="rId15" imgW="6654800" imgH="825500" progId="Equation.3">
                    <p:embed/>
                  </p:oleObj>
                </mc:Choice>
                <mc:Fallback>
                  <p:oleObj name="" r:id="rId15" imgW="6654800" imgH="825500" progId="Equation.3">
                    <p:embed/>
                    <p:pic>
                      <p:nvPicPr>
                        <p:cNvPr id="0" name="图片 3646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76" y="2795"/>
                          <a:ext cx="3285" cy="41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4933" name="对象 934932"/>
            <p:cNvGraphicFramePr/>
            <p:nvPr/>
          </p:nvGraphicFramePr>
          <p:xfrm>
            <a:off x="3833" y="2851"/>
            <a:ext cx="954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49" name="" r:id="rId17" imgW="1891665" imgH="520700" progId="Equation.3">
                    <p:embed/>
                  </p:oleObj>
                </mc:Choice>
                <mc:Fallback>
                  <p:oleObj name="" r:id="rId17" imgW="1891665" imgH="520700" progId="Equation.3">
                    <p:embed/>
                    <p:pic>
                      <p:nvPicPr>
                        <p:cNvPr id="0" name="图片 3648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833" y="2851"/>
                          <a:ext cx="954" cy="26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4934" name="组合 934933"/>
          <p:cNvGrpSpPr/>
          <p:nvPr/>
        </p:nvGrpSpPr>
        <p:grpSpPr>
          <a:xfrm>
            <a:off x="107950" y="1844675"/>
            <a:ext cx="6911975" cy="457200"/>
            <a:chOff x="295" y="935"/>
            <a:chExt cx="4354" cy="288"/>
          </a:xfrm>
        </p:grpSpPr>
        <p:sp>
          <p:nvSpPr>
            <p:cNvPr id="934935" name="文本框 934934"/>
            <p:cNvSpPr txBox="1"/>
            <p:nvPr/>
          </p:nvSpPr>
          <p:spPr>
            <a:xfrm>
              <a:off x="295" y="935"/>
              <a:ext cx="4354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解   </a:t>
              </a: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易知                 线性无关</a:t>
              </a:r>
              <a:r>
                <a:rPr lang="en-US" altLang="zh-CN" sz="24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, </a:t>
              </a: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用施密特正交化方法</a:t>
              </a:r>
              <a:r>
                <a:rPr lang="zh-CN" altLang="en-US" sz="2400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 </a:t>
              </a:r>
              <a:endParaRPr lang="zh-CN" altLang="en-US" sz="2400" dirty="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4936" name="对象 934935"/>
            <p:cNvGraphicFramePr/>
            <p:nvPr/>
          </p:nvGraphicFramePr>
          <p:xfrm>
            <a:off x="1150" y="959"/>
            <a:ext cx="641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1" name="" r:id="rId19" imgW="1269365" imgH="431800" progId="Equation.3">
                    <p:embed/>
                  </p:oleObj>
                </mc:Choice>
                <mc:Fallback>
                  <p:oleObj name="" r:id="rId19" imgW="1269365" imgH="431800" progId="Equation.3">
                    <p:embed/>
                    <p:pic>
                      <p:nvPicPr>
                        <p:cNvPr id="0" name="图片 3650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150" y="959"/>
                          <a:ext cx="641" cy="2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34937" name="文本框 934936"/>
          <p:cNvSpPr txBox="1"/>
          <p:nvPr/>
        </p:nvSpPr>
        <p:spPr>
          <a:xfrm>
            <a:off x="179388" y="5132388"/>
            <a:ext cx="1512887" cy="457200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再单位化</a:t>
            </a:r>
            <a:endParaRPr lang="zh-CN" altLang="en-US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34938" name="组合 934937"/>
          <p:cNvGrpSpPr/>
          <p:nvPr/>
        </p:nvGrpSpPr>
        <p:grpSpPr>
          <a:xfrm>
            <a:off x="960438" y="5175250"/>
            <a:ext cx="7140575" cy="1638300"/>
            <a:chOff x="839" y="3158"/>
            <a:chExt cx="4498" cy="1032"/>
          </a:xfrm>
        </p:grpSpPr>
        <p:graphicFrame>
          <p:nvGraphicFramePr>
            <p:cNvPr id="934939" name="对象 934938"/>
            <p:cNvGraphicFramePr/>
            <p:nvPr/>
          </p:nvGraphicFramePr>
          <p:xfrm>
            <a:off x="839" y="3158"/>
            <a:ext cx="1154" cy="1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6" name="" r:id="rId21" imgW="2286000" imgH="2044700" progId="Equation.3">
                    <p:embed/>
                  </p:oleObj>
                </mc:Choice>
                <mc:Fallback>
                  <p:oleObj name="" r:id="rId21" imgW="2286000" imgH="2044700" progId="Equation.3">
                    <p:embed/>
                    <p:pic>
                      <p:nvPicPr>
                        <p:cNvPr id="0" name="图片 3655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839" y="3158"/>
                          <a:ext cx="1154" cy="10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4940" name="对象 934939"/>
            <p:cNvGraphicFramePr/>
            <p:nvPr/>
          </p:nvGraphicFramePr>
          <p:xfrm>
            <a:off x="2150" y="3158"/>
            <a:ext cx="1546" cy="1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7" name="" r:id="rId23" imgW="3060700" imgH="2044700" progId="Equation.3">
                    <p:embed/>
                  </p:oleObj>
                </mc:Choice>
                <mc:Fallback>
                  <p:oleObj name="" r:id="rId23" imgW="3060700" imgH="2044700" progId="Equation.3">
                    <p:embed/>
                    <p:pic>
                      <p:nvPicPr>
                        <p:cNvPr id="0" name="图片 3656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2150" y="3158"/>
                          <a:ext cx="1546" cy="10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4941" name="对象 934940"/>
            <p:cNvGraphicFramePr/>
            <p:nvPr/>
          </p:nvGraphicFramePr>
          <p:xfrm>
            <a:off x="3874" y="3158"/>
            <a:ext cx="1463" cy="1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62" name="" r:id="rId25" imgW="2895600" imgH="2044700" progId="Equation.3">
                    <p:embed/>
                  </p:oleObj>
                </mc:Choice>
                <mc:Fallback>
                  <p:oleObj name="" r:id="rId25" imgW="2895600" imgH="2044700" progId="Equation.3">
                    <p:embed/>
                    <p:pic>
                      <p:nvPicPr>
                        <p:cNvPr id="0" name="图片 3661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874" y="3158"/>
                          <a:ext cx="1463" cy="10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4942" name="组合 934941"/>
          <p:cNvGrpSpPr/>
          <p:nvPr/>
        </p:nvGrpSpPr>
        <p:grpSpPr>
          <a:xfrm>
            <a:off x="1476375" y="1268413"/>
            <a:ext cx="7345363" cy="457200"/>
            <a:chOff x="158" y="799"/>
            <a:chExt cx="4627" cy="288"/>
          </a:xfrm>
        </p:grpSpPr>
        <p:graphicFrame>
          <p:nvGraphicFramePr>
            <p:cNvPr id="934943" name="对象 934942"/>
            <p:cNvGraphicFramePr/>
            <p:nvPr/>
          </p:nvGraphicFramePr>
          <p:xfrm>
            <a:off x="158" y="799"/>
            <a:ext cx="2087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61" name="" r:id="rId27" imgW="4125595" imgH="533400" progId="Equation.3">
                    <p:embed/>
                  </p:oleObj>
                </mc:Choice>
                <mc:Fallback>
                  <p:oleObj name="" r:id="rId27" imgW="4125595" imgH="533400" progId="Equation.3">
                    <p:embed/>
                    <p:pic>
                      <p:nvPicPr>
                        <p:cNvPr id="0" name="图片 3660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158" y="799"/>
                          <a:ext cx="2087" cy="27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4944" name="文本框 934943"/>
            <p:cNvSpPr txBox="1"/>
            <p:nvPr/>
          </p:nvSpPr>
          <p:spPr>
            <a:xfrm>
              <a:off x="2200" y="799"/>
              <a:ext cx="2585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在该规范正交基下的坐标</a:t>
              </a:r>
              <a:r>
                <a:rPr lang="en-US" altLang="zh-CN" sz="2400">
                  <a:solidFill>
                    <a:schemeClr val="tx1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4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4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3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3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49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35938" name="文本框 935937"/>
          <p:cNvSpPr txBox="1"/>
          <p:nvPr/>
        </p:nvSpPr>
        <p:spPr>
          <a:xfrm>
            <a:off x="250825" y="730250"/>
            <a:ext cx="8569325" cy="1187450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当建立规范正交基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相当于标准直角坐标系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后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求一个向量的坐标就特别方便</a:t>
            </a:r>
            <a:endParaRPr lang="zh-CN" altLang="en-US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935939" name="对象 935938"/>
          <p:cNvGraphicFramePr/>
          <p:nvPr/>
        </p:nvGraphicFramePr>
        <p:xfrm>
          <a:off x="2424113" y="2133600"/>
          <a:ext cx="2630487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8" name="" r:id="rId1" imgW="3288030" imgH="431800" progId="Equation.3">
                  <p:embed/>
                </p:oleObj>
              </mc:Choice>
              <mc:Fallback>
                <p:oleObj name="" r:id="rId1" imgW="3288030" imgH="431800" progId="Equation.3">
                  <p:embed/>
                  <p:pic>
                    <p:nvPicPr>
                      <p:cNvPr id="0" name="图片 365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24113" y="2133600"/>
                        <a:ext cx="2630487" cy="3444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5940" name="组合 935939"/>
          <p:cNvGrpSpPr/>
          <p:nvPr/>
        </p:nvGrpSpPr>
        <p:grpSpPr>
          <a:xfrm>
            <a:off x="407988" y="2709863"/>
            <a:ext cx="4248150" cy="457200"/>
            <a:chOff x="204" y="1117"/>
            <a:chExt cx="2676" cy="288"/>
          </a:xfrm>
        </p:grpSpPr>
        <p:sp>
          <p:nvSpPr>
            <p:cNvPr id="935941" name="文本框 935940"/>
            <p:cNvSpPr txBox="1"/>
            <p:nvPr/>
          </p:nvSpPr>
          <p:spPr>
            <a:xfrm>
              <a:off x="204" y="1117"/>
              <a:ext cx="2676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两边分别与                  内积</a:t>
              </a:r>
              <a:endParaRPr lang="zh-CN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5942" name="对象 935941"/>
            <p:cNvGraphicFramePr/>
            <p:nvPr/>
          </p:nvGraphicFramePr>
          <p:xfrm>
            <a:off x="1339" y="1154"/>
            <a:ext cx="634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5" name="" r:id="rId3" imgW="1256665" imgH="431800" progId="Equation.3">
                    <p:embed/>
                  </p:oleObj>
                </mc:Choice>
                <mc:Fallback>
                  <p:oleObj name="" r:id="rId3" imgW="1256665" imgH="431800" progId="Equation.3">
                    <p:embed/>
                    <p:pic>
                      <p:nvPicPr>
                        <p:cNvPr id="0" name="图片 365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339" y="1154"/>
                          <a:ext cx="634" cy="21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35943" name="对象 935942"/>
          <p:cNvGraphicFramePr/>
          <p:nvPr/>
        </p:nvGraphicFramePr>
        <p:xfrm>
          <a:off x="2279650" y="3500438"/>
          <a:ext cx="409257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9" name="" r:id="rId5" imgW="5116195" imgH="431800" progId="Equation.3">
                  <p:embed/>
                </p:oleObj>
              </mc:Choice>
              <mc:Fallback>
                <p:oleObj name="" r:id="rId5" imgW="5116195" imgH="431800" progId="Equation.3">
                  <p:embed/>
                  <p:pic>
                    <p:nvPicPr>
                      <p:cNvPr id="0" name="图片 365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79650" y="3500438"/>
                        <a:ext cx="4092575" cy="3444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5944" name="文本框 935943"/>
          <p:cNvSpPr txBox="1"/>
          <p:nvPr/>
        </p:nvSpPr>
        <p:spPr>
          <a:xfrm>
            <a:off x="407988" y="4340225"/>
            <a:ext cx="4679950" cy="457200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这里就不具体计算了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endParaRPr lang="en-US" altLang="zh-CN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5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3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938" grpId="0"/>
      <p:bldP spid="9359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36962" name="矩形 936961"/>
          <p:cNvSpPr/>
          <p:nvPr/>
        </p:nvSpPr>
        <p:spPr>
          <a:xfrm>
            <a:off x="641350" y="547688"/>
            <a:ext cx="2778125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六、正交矩阵</a:t>
            </a:r>
            <a:endParaRPr lang="zh-CN" altLang="en-US" dirty="0">
              <a:solidFill>
                <a:srgbClr val="008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936963" name="组合 936962"/>
          <p:cNvGrpSpPr/>
          <p:nvPr/>
        </p:nvGrpSpPr>
        <p:grpSpPr>
          <a:xfrm>
            <a:off x="285750" y="2132013"/>
            <a:ext cx="2484438" cy="792162"/>
            <a:chOff x="0" y="1117"/>
            <a:chExt cx="1565" cy="499"/>
          </a:xfrm>
        </p:grpSpPr>
        <p:sp>
          <p:nvSpPr>
            <p:cNvPr id="936964" name="圆角矩形 936963"/>
            <p:cNvSpPr/>
            <p:nvPr/>
          </p:nvSpPr>
          <p:spPr>
            <a:xfrm>
              <a:off x="0" y="1117"/>
              <a:ext cx="1474" cy="499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36965" name="文本框 936964"/>
            <p:cNvSpPr txBox="1"/>
            <p:nvPr/>
          </p:nvSpPr>
          <p:spPr>
            <a:xfrm>
              <a:off x="771" y="1178"/>
              <a:ext cx="79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定理</a:t>
              </a:r>
              <a:endParaRPr lang="zh-CN" altLang="en-US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936966" name="组合 936965"/>
            <p:cNvGrpSpPr/>
            <p:nvPr/>
          </p:nvGrpSpPr>
          <p:grpSpPr>
            <a:xfrm>
              <a:off x="54" y="1161"/>
              <a:ext cx="735" cy="400"/>
              <a:chOff x="603" y="1715"/>
              <a:chExt cx="735" cy="400"/>
            </a:xfrm>
          </p:grpSpPr>
          <p:sp>
            <p:nvSpPr>
              <p:cNvPr id="936967" name="圆角矩形 936966"/>
              <p:cNvSpPr/>
              <p:nvPr/>
            </p:nvSpPr>
            <p:spPr>
              <a:xfrm>
                <a:off x="603" y="1715"/>
                <a:ext cx="735" cy="40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49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pic>
            <p:nvPicPr>
              <p:cNvPr id="936968" name="图片 936967" descr="pic014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703" y="1752"/>
                <a:ext cx="528" cy="346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sp>
        <p:nvSpPr>
          <p:cNvPr id="936969" name="文本框 936968"/>
          <p:cNvSpPr txBox="1"/>
          <p:nvPr/>
        </p:nvSpPr>
        <p:spPr>
          <a:xfrm>
            <a:off x="2698750" y="2274888"/>
            <a:ext cx="3024188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是正交矩阵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36970" name="组合 936969"/>
          <p:cNvGrpSpPr/>
          <p:nvPr/>
        </p:nvGrpSpPr>
        <p:grpSpPr>
          <a:xfrm>
            <a:off x="2770188" y="2997200"/>
            <a:ext cx="4681537" cy="2519363"/>
            <a:chOff x="1383" y="1752"/>
            <a:chExt cx="2949" cy="1587"/>
          </a:xfrm>
        </p:grpSpPr>
        <p:graphicFrame>
          <p:nvGraphicFramePr>
            <p:cNvPr id="936971" name="对象 936970"/>
            <p:cNvGraphicFramePr/>
            <p:nvPr/>
          </p:nvGraphicFramePr>
          <p:xfrm>
            <a:off x="1400" y="1752"/>
            <a:ext cx="1192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60" name="" r:id="rId2" imgW="1891665" imgH="444500" progId="Equation.3">
                    <p:embed/>
                  </p:oleObj>
                </mc:Choice>
                <mc:Fallback>
                  <p:oleObj name="" r:id="rId2" imgW="1891665" imgH="444500" progId="Equation.3">
                    <p:embed/>
                    <p:pic>
                      <p:nvPicPr>
                        <p:cNvPr id="0" name="图片 3659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00" y="1752"/>
                          <a:ext cx="1192" cy="2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6972" name="对象 936971"/>
            <p:cNvGraphicFramePr/>
            <p:nvPr/>
          </p:nvGraphicFramePr>
          <p:xfrm>
            <a:off x="1392" y="2160"/>
            <a:ext cx="121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64" name="" r:id="rId4" imgW="1929765" imgH="444500" progId="Equation.3">
                    <p:embed/>
                  </p:oleObj>
                </mc:Choice>
                <mc:Fallback>
                  <p:oleObj name="" r:id="rId4" imgW="1929765" imgH="444500" progId="Equation.3">
                    <p:embed/>
                    <p:pic>
                      <p:nvPicPr>
                        <p:cNvPr id="0" name="图片 3663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392" y="2160"/>
                          <a:ext cx="1216" cy="2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36973" name="组合 936972"/>
            <p:cNvGrpSpPr/>
            <p:nvPr/>
          </p:nvGrpSpPr>
          <p:grpSpPr>
            <a:xfrm>
              <a:off x="1384" y="2559"/>
              <a:ext cx="2948" cy="327"/>
              <a:chOff x="1791" y="2523"/>
              <a:chExt cx="2948" cy="327"/>
            </a:xfrm>
          </p:grpSpPr>
          <p:graphicFrame>
            <p:nvGraphicFramePr>
              <p:cNvPr id="936974" name="对象 936973"/>
              <p:cNvGraphicFramePr/>
              <p:nvPr/>
            </p:nvGraphicFramePr>
            <p:xfrm>
              <a:off x="1791" y="2614"/>
              <a:ext cx="264" cy="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665" name="" r:id="rId6" imgW="419100" imgH="241300" progId="Equation.3">
                      <p:embed/>
                    </p:oleObj>
                  </mc:Choice>
                  <mc:Fallback>
                    <p:oleObj name="" r:id="rId6" imgW="419100" imgH="241300" progId="Equation.3">
                      <p:embed/>
                      <p:pic>
                        <p:nvPicPr>
                          <p:cNvPr id="0" name="图片 3664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1791" y="2614"/>
                            <a:ext cx="264" cy="15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36975" name="文本框 936974"/>
              <p:cNvSpPr txBox="1"/>
              <p:nvPr/>
            </p:nvSpPr>
            <p:spPr>
              <a:xfrm>
                <a:off x="2109" y="2523"/>
                <a:ext cx="2630" cy="327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lIns="90000" tIns="46800" rIns="90000" bIns="4680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i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A</a:t>
                </a:r>
                <a:r>
                  <a:rPr lang="en-US" altLang="zh-CN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的列组是规范正交组</a:t>
                </a:r>
                <a:endPara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36976" name="组合 936975"/>
            <p:cNvGrpSpPr/>
            <p:nvPr/>
          </p:nvGrpSpPr>
          <p:grpSpPr>
            <a:xfrm>
              <a:off x="1383" y="3012"/>
              <a:ext cx="2949" cy="327"/>
              <a:chOff x="1791" y="3012"/>
              <a:chExt cx="2949" cy="327"/>
            </a:xfrm>
          </p:grpSpPr>
          <p:graphicFrame>
            <p:nvGraphicFramePr>
              <p:cNvPr id="936977" name="对象 936976"/>
              <p:cNvGraphicFramePr/>
              <p:nvPr/>
            </p:nvGraphicFramePr>
            <p:xfrm>
              <a:off x="1791" y="3113"/>
              <a:ext cx="264" cy="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663" name="" r:id="rId8" imgW="419100" imgH="241300" progId="Equation.3">
                      <p:embed/>
                    </p:oleObj>
                  </mc:Choice>
                  <mc:Fallback>
                    <p:oleObj name="" r:id="rId8" imgW="419100" imgH="241300" progId="Equation.3">
                      <p:embed/>
                      <p:pic>
                        <p:nvPicPr>
                          <p:cNvPr id="0" name="图片 3662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1791" y="3113"/>
                            <a:ext cx="264" cy="15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36978" name="文本框 936977"/>
              <p:cNvSpPr txBox="1"/>
              <p:nvPr/>
            </p:nvSpPr>
            <p:spPr>
              <a:xfrm>
                <a:off x="2110" y="3012"/>
                <a:ext cx="2630" cy="327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lIns="90000" tIns="46800" rIns="90000" bIns="4680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i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A</a:t>
                </a:r>
                <a:r>
                  <a:rPr lang="en-US" altLang="zh-CN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的行组是规范正交组</a:t>
                </a:r>
                <a:endPara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36979" name="组合 936978"/>
          <p:cNvGrpSpPr/>
          <p:nvPr/>
        </p:nvGrpSpPr>
        <p:grpSpPr>
          <a:xfrm>
            <a:off x="250825" y="1339850"/>
            <a:ext cx="8891588" cy="614363"/>
            <a:chOff x="68" y="618"/>
            <a:chExt cx="5601" cy="387"/>
          </a:xfrm>
        </p:grpSpPr>
        <p:grpSp>
          <p:nvGrpSpPr>
            <p:cNvPr id="936980" name="组合 936979"/>
            <p:cNvGrpSpPr/>
            <p:nvPr/>
          </p:nvGrpSpPr>
          <p:grpSpPr>
            <a:xfrm>
              <a:off x="68" y="618"/>
              <a:ext cx="672" cy="387"/>
              <a:chOff x="720" y="2733"/>
              <a:chExt cx="672" cy="387"/>
            </a:xfrm>
          </p:grpSpPr>
          <p:pic>
            <p:nvPicPr>
              <p:cNvPr id="936981" name="图片 936980" descr="WB02282_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2" y="2736"/>
                <a:ext cx="574" cy="38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936982" name="文本框 936981"/>
              <p:cNvSpPr txBox="1"/>
              <p:nvPr/>
            </p:nvSpPr>
            <p:spPr>
              <a:xfrm>
                <a:off x="720" y="2733"/>
                <a:ext cx="672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0"/>
                  </a:spcBef>
                </a:pPr>
                <a:r>
                  <a:rPr lang="zh-CN" altLang="en-US" dirty="0">
                    <a:solidFill>
                      <a:srgbClr val="FF0000"/>
                    </a:solidFill>
                    <a:effectLst>
                      <a:outerShdw blurRad="38100" dist="38100" dir="2700000">
                        <a:srgbClr val="000000"/>
                      </a:outerShdw>
                    </a:effectLst>
                    <a:latin typeface="Times New Roman" panose="02020603050405020304" pitchFamily="18" charset="0"/>
                    <a:ea typeface="楷体_GB2312" panose="02010609030101010101" pitchFamily="49" charset="-122"/>
                  </a:rPr>
                  <a:t>定义</a:t>
                </a:r>
                <a:endParaRPr lang="zh-CN" altLang="en-US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</a:endParaRPr>
              </a:p>
            </p:txBody>
          </p:sp>
        </p:grpSp>
        <p:grpSp>
          <p:nvGrpSpPr>
            <p:cNvPr id="936983" name="组合 936982"/>
            <p:cNvGrpSpPr/>
            <p:nvPr/>
          </p:nvGrpSpPr>
          <p:grpSpPr>
            <a:xfrm>
              <a:off x="703" y="654"/>
              <a:ext cx="4966" cy="327"/>
              <a:chOff x="703" y="654"/>
              <a:chExt cx="4966" cy="327"/>
            </a:xfrm>
          </p:grpSpPr>
          <p:graphicFrame>
            <p:nvGraphicFramePr>
              <p:cNvPr id="936984" name="对象 936983"/>
              <p:cNvGraphicFramePr/>
              <p:nvPr/>
            </p:nvGraphicFramePr>
            <p:xfrm>
              <a:off x="703" y="663"/>
              <a:ext cx="3849" cy="3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671" name="" r:id="rId10" imgW="6106160" imgH="482600" progId="Equation.3">
                      <p:embed/>
                    </p:oleObj>
                  </mc:Choice>
                  <mc:Fallback>
                    <p:oleObj name="" r:id="rId10" imgW="6106160" imgH="482600" progId="Equation.3">
                      <p:embed/>
                      <p:pic>
                        <p:nvPicPr>
                          <p:cNvPr id="0" name="图片 3670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703" y="663"/>
                            <a:ext cx="3849" cy="30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36985" name="文本框 936984"/>
              <p:cNvSpPr txBox="1"/>
              <p:nvPr/>
            </p:nvSpPr>
            <p:spPr>
              <a:xfrm>
                <a:off x="4422" y="654"/>
                <a:ext cx="1247" cy="327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lIns="90000" tIns="46800" rIns="90000" bIns="4680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正交矩阵</a:t>
                </a:r>
                <a:r>
                  <a:rPr lang="en-US" altLang="zh-CN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.</a:t>
                </a:r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6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36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36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2" grpId="0"/>
      <p:bldP spid="93696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aphicFrame>
        <p:nvGraphicFramePr>
          <p:cNvPr id="937986" name="对象 937985"/>
          <p:cNvGraphicFramePr/>
          <p:nvPr/>
        </p:nvGraphicFramePr>
        <p:xfrm>
          <a:off x="1403350" y="3213100"/>
          <a:ext cx="4322763" cy="169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" name="" r:id="rId1" imgW="5397500" imgH="2120900" progId="Equation.3">
                  <p:embed/>
                </p:oleObj>
              </mc:Choice>
              <mc:Fallback>
                <p:oleObj name="" r:id="rId1" imgW="5397500" imgH="2120900" progId="Equation.3">
                  <p:embed/>
                  <p:pic>
                    <p:nvPicPr>
                      <p:cNvPr id="0" name="图片 366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03350" y="3213100"/>
                        <a:ext cx="4322763" cy="1698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7987" name="对象 937986"/>
          <p:cNvGraphicFramePr/>
          <p:nvPr/>
        </p:nvGraphicFramePr>
        <p:xfrm>
          <a:off x="1403350" y="5373688"/>
          <a:ext cx="5348288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" name="" r:id="rId3" imgW="6692900" imgH="977900" progId="Equation.3">
                  <p:embed/>
                </p:oleObj>
              </mc:Choice>
              <mc:Fallback>
                <p:oleObj name="" r:id="rId3" imgW="6692900" imgH="977900" progId="Equation.3">
                  <p:embed/>
                  <p:pic>
                    <p:nvPicPr>
                      <p:cNvPr id="0" name="图片 367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350" y="5373688"/>
                        <a:ext cx="5348288" cy="781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7988" name="组合 937987"/>
          <p:cNvGrpSpPr/>
          <p:nvPr/>
        </p:nvGrpSpPr>
        <p:grpSpPr>
          <a:xfrm>
            <a:off x="2970213" y="595313"/>
            <a:ext cx="3186112" cy="457200"/>
            <a:chOff x="657" y="903"/>
            <a:chExt cx="2007" cy="288"/>
          </a:xfrm>
        </p:grpSpPr>
        <p:graphicFrame>
          <p:nvGraphicFramePr>
            <p:cNvPr id="937989" name="对象 937988"/>
            <p:cNvGraphicFramePr/>
            <p:nvPr/>
          </p:nvGraphicFramePr>
          <p:xfrm>
            <a:off x="930" y="935"/>
            <a:ext cx="1734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70" name="" r:id="rId5" imgW="2741930" imgH="431800" progId="Equation.3">
                    <p:embed/>
                  </p:oleObj>
                </mc:Choice>
                <mc:Fallback>
                  <p:oleObj name="" r:id="rId5" imgW="2741930" imgH="431800" progId="Equation.3">
                    <p:embed/>
                    <p:pic>
                      <p:nvPicPr>
                        <p:cNvPr id="0" name="图片 3669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930" y="935"/>
                          <a:ext cx="1734" cy="2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7990" name="文本框 937989"/>
            <p:cNvSpPr txBox="1"/>
            <p:nvPr/>
          </p:nvSpPr>
          <p:spPr>
            <a:xfrm>
              <a:off x="657" y="903"/>
              <a:ext cx="454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记</a:t>
              </a:r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37991" name="组合 937990"/>
          <p:cNvGrpSpPr/>
          <p:nvPr/>
        </p:nvGrpSpPr>
        <p:grpSpPr>
          <a:xfrm>
            <a:off x="1331913" y="1298575"/>
            <a:ext cx="5356225" cy="1698625"/>
            <a:chOff x="1292" y="462"/>
            <a:chExt cx="3374" cy="1336"/>
          </a:xfrm>
        </p:grpSpPr>
        <p:graphicFrame>
          <p:nvGraphicFramePr>
            <p:cNvPr id="937992" name="对象 937991"/>
            <p:cNvGraphicFramePr/>
            <p:nvPr/>
          </p:nvGraphicFramePr>
          <p:xfrm>
            <a:off x="2154" y="462"/>
            <a:ext cx="2512" cy="1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74" name="" r:id="rId7" imgW="3987800" imgH="2120900" progId="Equation.3">
                    <p:embed/>
                  </p:oleObj>
                </mc:Choice>
                <mc:Fallback>
                  <p:oleObj name="" r:id="rId7" imgW="3987800" imgH="2120900" progId="Equation.3">
                    <p:embed/>
                    <p:pic>
                      <p:nvPicPr>
                        <p:cNvPr id="0" name="图片 3673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154" y="462"/>
                          <a:ext cx="2512" cy="133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7993" name="对象 937992"/>
            <p:cNvGraphicFramePr/>
            <p:nvPr/>
          </p:nvGraphicFramePr>
          <p:xfrm>
            <a:off x="1292" y="935"/>
            <a:ext cx="896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72" name="" r:id="rId9" imgW="1421765" imgH="431800" progId="Equation.3">
                    <p:embed/>
                  </p:oleObj>
                </mc:Choice>
                <mc:Fallback>
                  <p:oleObj name="" r:id="rId9" imgW="1421765" imgH="431800" progId="Equation.3">
                    <p:embed/>
                    <p:pic>
                      <p:nvPicPr>
                        <p:cNvPr id="0" name="图片 3671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292" y="935"/>
                          <a:ext cx="896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37994" name="文本框 937993"/>
          <p:cNvSpPr txBox="1"/>
          <p:nvPr/>
        </p:nvSpPr>
        <p:spPr>
          <a:xfrm>
            <a:off x="558800" y="595313"/>
            <a:ext cx="2627313" cy="457200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证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只证第三条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endParaRPr lang="en-US" altLang="zh-CN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3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20578" name="文本框 920577"/>
          <p:cNvSpPr txBox="1"/>
          <p:nvPr/>
        </p:nvSpPr>
        <p:spPr>
          <a:xfrm>
            <a:off x="107950" y="1174750"/>
            <a:ext cx="8712200" cy="1677988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维向量空间是三维向量空间的直接推广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但是只定义了线性运算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而三维空间中有向量夹角和长度的概念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它们构成了三维空间丰富的内容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0579" name="矩形 920578"/>
          <p:cNvSpPr/>
          <p:nvPr/>
        </p:nvSpPr>
        <p:spPr>
          <a:xfrm>
            <a:off x="900113" y="549275"/>
            <a:ext cx="7038975" cy="641350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0"/>
              </a:spcBef>
            </a:pPr>
            <a:r>
              <a:rPr lang="zh-CN" altLang="en-US" sz="3600">
                <a:solidFill>
                  <a:srgbClr val="0000FF"/>
                </a:solidFill>
                <a:latin typeface="Times New Roman" panose="02020603050405020304" pitchFamily="18" charset="0"/>
                <a:ea typeface="华文行楷" pitchFamily="2" charset="-122"/>
              </a:rPr>
              <a:t>§</a:t>
            </a:r>
            <a:r>
              <a:rPr lang="en-US" altLang="zh-CN" sz="3600">
                <a:solidFill>
                  <a:srgbClr val="0000FF"/>
                </a:solidFill>
                <a:latin typeface="Times New Roman" panose="02020603050405020304" pitchFamily="18" charset="0"/>
                <a:ea typeface="华文行楷" pitchFamily="2" charset="-122"/>
              </a:rPr>
              <a:t>5.1   </a:t>
            </a:r>
            <a:r>
              <a:rPr lang="zh-CN" alt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华文楷体" pitchFamily="2" charset="-122"/>
              </a:rPr>
              <a:t>向量的内积、长度及正交性</a:t>
            </a:r>
            <a:endParaRPr lang="zh-CN" altLang="en-US" sz="3600" dirty="0">
              <a:solidFill>
                <a:srgbClr val="0000FF"/>
              </a:solidFill>
              <a:latin typeface="Times New Roman" panose="02020603050405020304" pitchFamily="18" charset="0"/>
              <a:ea typeface="华文楷体" pitchFamily="2" charset="-122"/>
            </a:endParaRPr>
          </a:p>
        </p:txBody>
      </p:sp>
      <p:grpSp>
        <p:nvGrpSpPr>
          <p:cNvPr id="920580" name="组合 920579"/>
          <p:cNvGrpSpPr/>
          <p:nvPr/>
        </p:nvGrpSpPr>
        <p:grpSpPr>
          <a:xfrm>
            <a:off x="250825" y="1125538"/>
            <a:ext cx="1066800" cy="614362"/>
            <a:chOff x="720" y="2733"/>
            <a:chExt cx="672" cy="387"/>
          </a:xfrm>
        </p:grpSpPr>
        <p:pic>
          <p:nvPicPr>
            <p:cNvPr id="920581" name="图片 920580" descr="WB02282_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22" y="2736"/>
              <a:ext cx="574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0582" name="文本框 920581"/>
            <p:cNvSpPr txBox="1"/>
            <p:nvPr/>
          </p:nvSpPr>
          <p:spPr>
            <a:xfrm>
              <a:off x="720" y="2733"/>
              <a:ext cx="6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</a:rPr>
                <a:t>引言</a:t>
              </a:r>
              <a:endParaRPr lang="zh-CN" altLang="en-US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920583" name="文本框 920582"/>
          <p:cNvSpPr txBox="1"/>
          <p:nvPr/>
        </p:nvSpPr>
        <p:spPr>
          <a:xfrm>
            <a:off x="900113" y="2624138"/>
            <a:ext cx="7775575" cy="733425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我们希望把这两个概念推广到 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维向量空间中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0584" name="文本框 920583"/>
          <p:cNvSpPr txBox="1"/>
          <p:nvPr/>
        </p:nvSpPr>
        <p:spPr>
          <a:xfrm>
            <a:off x="971550" y="3403600"/>
            <a:ext cx="6985000" cy="457200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在解析几何中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我们曾定义了向量的内积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数量积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endParaRPr lang="en-US" altLang="zh-CN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920585" name="对象 920584"/>
          <p:cNvGraphicFramePr/>
          <p:nvPr/>
        </p:nvGraphicFramePr>
        <p:xfrm>
          <a:off x="2892425" y="4081463"/>
          <a:ext cx="24717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2" imgW="3084830" imgH="444500" progId="Equation.3">
                  <p:embed/>
                </p:oleObj>
              </mc:Choice>
              <mc:Fallback>
                <p:oleObj name="" r:id="rId2" imgW="3084830" imgH="444500" progId="Equation.3">
                  <p:embed/>
                  <p:pic>
                    <p:nvPicPr>
                      <p:cNvPr id="0" name="图片 311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92425" y="4081463"/>
                        <a:ext cx="2471738" cy="355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0586" name="文本框 920585"/>
          <p:cNvSpPr txBox="1"/>
          <p:nvPr/>
        </p:nvSpPr>
        <p:spPr>
          <a:xfrm>
            <a:off x="250825" y="4581525"/>
            <a:ext cx="8137525" cy="457200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建立标准的直角坐标系后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可用向量的坐标来计算内积</a:t>
            </a:r>
            <a:endParaRPr lang="zh-CN" altLang="en-US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20587" name="组合 920586"/>
          <p:cNvGrpSpPr/>
          <p:nvPr/>
        </p:nvGrpSpPr>
        <p:grpSpPr>
          <a:xfrm>
            <a:off x="1017588" y="5157788"/>
            <a:ext cx="5354637" cy="457200"/>
            <a:chOff x="641" y="3249"/>
            <a:chExt cx="3373" cy="288"/>
          </a:xfrm>
        </p:grpSpPr>
        <p:grpSp>
          <p:nvGrpSpPr>
            <p:cNvPr id="920588" name="组合 920587"/>
            <p:cNvGrpSpPr/>
            <p:nvPr/>
          </p:nvGrpSpPr>
          <p:grpSpPr>
            <a:xfrm>
              <a:off x="641" y="3249"/>
              <a:ext cx="2874" cy="288"/>
              <a:chOff x="249" y="3249"/>
              <a:chExt cx="2874" cy="288"/>
            </a:xfrm>
          </p:grpSpPr>
          <p:sp>
            <p:nvSpPr>
              <p:cNvPr id="920589" name="文本框 920588"/>
              <p:cNvSpPr txBox="1"/>
              <p:nvPr/>
            </p:nvSpPr>
            <p:spPr>
              <a:xfrm>
                <a:off x="249" y="3249"/>
                <a:ext cx="363" cy="288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lIns="90000" tIns="46800" rIns="90000" bIns="4680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设</a:t>
                </a:r>
                <a:endPara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920590" name="对象 920589"/>
              <p:cNvGraphicFramePr/>
              <p:nvPr/>
            </p:nvGraphicFramePr>
            <p:xfrm>
              <a:off x="599" y="3251"/>
              <a:ext cx="2524" cy="2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17" name="" r:id="rId4" imgW="4989195" imgH="533400" progId="Equation.3">
                      <p:embed/>
                    </p:oleObj>
                  </mc:Choice>
                  <mc:Fallback>
                    <p:oleObj name="" r:id="rId4" imgW="4989195" imgH="533400" progId="Equation.3">
                      <p:embed/>
                      <p:pic>
                        <p:nvPicPr>
                          <p:cNvPr id="0" name="图片 3116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599" y="3251"/>
                            <a:ext cx="2524" cy="27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20591" name="文本框 920590"/>
            <p:cNvSpPr txBox="1"/>
            <p:nvPr/>
          </p:nvSpPr>
          <p:spPr>
            <a:xfrm>
              <a:off x="3515" y="3249"/>
              <a:ext cx="499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则</a:t>
              </a:r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920592" name="对象 920591"/>
          <p:cNvGraphicFramePr/>
          <p:nvPr/>
        </p:nvGraphicFramePr>
        <p:xfrm>
          <a:off x="2406650" y="5892800"/>
          <a:ext cx="310197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6" imgW="3871595" imgH="431800" progId="Equation.3">
                  <p:embed/>
                </p:oleObj>
              </mc:Choice>
              <mc:Fallback>
                <p:oleObj name="" r:id="rId6" imgW="3871595" imgH="431800" progId="Equation.3">
                  <p:embed/>
                  <p:pic>
                    <p:nvPicPr>
                      <p:cNvPr id="0" name="图片 311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06650" y="5892800"/>
                        <a:ext cx="3101975" cy="3444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939010" name="组合 939009"/>
          <p:cNvGrpSpPr/>
          <p:nvPr/>
        </p:nvGrpSpPr>
        <p:grpSpPr>
          <a:xfrm>
            <a:off x="179388" y="908050"/>
            <a:ext cx="1066800" cy="614363"/>
            <a:chOff x="720" y="2733"/>
            <a:chExt cx="672" cy="387"/>
          </a:xfrm>
        </p:grpSpPr>
        <p:pic>
          <p:nvPicPr>
            <p:cNvPr id="939011" name="图片 939010" descr="WB02282_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22" y="2736"/>
              <a:ext cx="574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39012" name="文本框 939011"/>
            <p:cNvSpPr txBox="1"/>
            <p:nvPr/>
          </p:nvSpPr>
          <p:spPr>
            <a:xfrm>
              <a:off x="720" y="2733"/>
              <a:ext cx="6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</a:rPr>
                <a:t>性质</a:t>
              </a:r>
              <a:endParaRPr lang="zh-CN" altLang="en-US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939013" name="文本框 939012"/>
          <p:cNvSpPr txBox="1"/>
          <p:nvPr/>
        </p:nvSpPr>
        <p:spPr>
          <a:xfrm>
            <a:off x="1116013" y="979488"/>
            <a:ext cx="7777162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</a:rPr>
              <a:t>(1) 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是正交矩阵，则        和       都是正交矩阵；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939014" name="对象 939013"/>
          <p:cNvGraphicFramePr/>
          <p:nvPr/>
        </p:nvGraphicFramePr>
        <p:xfrm>
          <a:off x="4500563" y="979488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" name="" r:id="rId2" imgW="596900" imgH="431800" progId="Equation.3">
                  <p:embed/>
                </p:oleObj>
              </mc:Choice>
              <mc:Fallback>
                <p:oleObj name="" r:id="rId2" imgW="596900" imgH="431800" progId="Equation.3">
                  <p:embed/>
                  <p:pic>
                    <p:nvPicPr>
                      <p:cNvPr id="0" name="图片 366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00563" y="979488"/>
                        <a:ext cx="5969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9015" name="对象 939014"/>
          <p:cNvGraphicFramePr/>
          <p:nvPr/>
        </p:nvGraphicFramePr>
        <p:xfrm>
          <a:off x="5580063" y="979488"/>
          <a:ext cx="431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8" name="" r:id="rId4" imgW="431800" imgH="431800" progId="Equation.3">
                  <p:embed/>
                </p:oleObj>
              </mc:Choice>
              <mc:Fallback>
                <p:oleObj name="" r:id="rId4" imgW="431800" imgH="431800" progId="Equation.3">
                  <p:embed/>
                  <p:pic>
                    <p:nvPicPr>
                      <p:cNvPr id="0" name="图片 366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80063" y="979488"/>
                        <a:ext cx="4318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9016" name="文本框 939015"/>
          <p:cNvSpPr txBox="1"/>
          <p:nvPr/>
        </p:nvSpPr>
        <p:spPr>
          <a:xfrm>
            <a:off x="1116013" y="1755775"/>
            <a:ext cx="7704137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</a:rPr>
              <a:t>(2) 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都是正交矩阵，则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</a:rPr>
              <a:t>AB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也是正交矩阵；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39017" name="组合 939016"/>
          <p:cNvGrpSpPr/>
          <p:nvPr/>
        </p:nvGrpSpPr>
        <p:grpSpPr>
          <a:xfrm>
            <a:off x="1116013" y="2708275"/>
            <a:ext cx="6408737" cy="519113"/>
            <a:chOff x="431" y="1344"/>
            <a:chExt cx="4037" cy="327"/>
          </a:xfrm>
        </p:grpSpPr>
        <p:sp>
          <p:nvSpPr>
            <p:cNvPr id="939018" name="文本框 939017"/>
            <p:cNvSpPr txBox="1"/>
            <p:nvPr/>
          </p:nvSpPr>
          <p:spPr>
            <a:xfrm>
              <a:off x="431" y="1344"/>
              <a:ext cx="4037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(3) 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</a:rPr>
                <a:t>A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是正交矩阵，则                  ；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9019" name="对象 939018"/>
            <p:cNvGraphicFramePr/>
            <p:nvPr/>
          </p:nvGraphicFramePr>
          <p:xfrm>
            <a:off x="2630" y="1389"/>
            <a:ext cx="704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69" name="" r:id="rId6" imgW="1116965" imgH="444500" progId="Equation.3">
                    <p:embed/>
                  </p:oleObj>
                </mc:Choice>
                <mc:Fallback>
                  <p:oleObj name="" r:id="rId6" imgW="1116965" imgH="444500" progId="Equation.3">
                    <p:embed/>
                    <p:pic>
                      <p:nvPicPr>
                        <p:cNvPr id="0" name="图片 3668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630" y="1389"/>
                          <a:ext cx="704" cy="2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9020" name="组合 939019"/>
          <p:cNvGrpSpPr/>
          <p:nvPr/>
        </p:nvGrpSpPr>
        <p:grpSpPr>
          <a:xfrm>
            <a:off x="1114425" y="3571875"/>
            <a:ext cx="7345363" cy="590550"/>
            <a:chOff x="612" y="1888"/>
            <a:chExt cx="4627" cy="372"/>
          </a:xfrm>
        </p:grpSpPr>
        <p:sp>
          <p:nvSpPr>
            <p:cNvPr id="939021" name="文本框 939020"/>
            <p:cNvSpPr txBox="1"/>
            <p:nvPr/>
          </p:nvSpPr>
          <p:spPr>
            <a:xfrm>
              <a:off x="612" y="1933"/>
              <a:ext cx="4627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(4) 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</a:rPr>
                <a:t>P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是正交矩阵，则                                ，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9022" name="对象 939021"/>
            <p:cNvGraphicFramePr/>
            <p:nvPr/>
          </p:nvGraphicFramePr>
          <p:xfrm>
            <a:off x="2710" y="1888"/>
            <a:ext cx="1576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77" name="" r:id="rId8" imgW="2500630" imgH="533400" progId="Equation.3">
                    <p:embed/>
                  </p:oleObj>
                </mc:Choice>
                <mc:Fallback>
                  <p:oleObj name="" r:id="rId8" imgW="2500630" imgH="533400" progId="Equation.3">
                    <p:embed/>
                    <p:pic>
                      <p:nvPicPr>
                        <p:cNvPr id="0" name="图片 3676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710" y="1888"/>
                          <a:ext cx="1576" cy="33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39023" name="文本框 939022"/>
          <p:cNvSpPr txBox="1"/>
          <p:nvPr/>
        </p:nvSpPr>
        <p:spPr>
          <a:xfrm>
            <a:off x="1619250" y="4435475"/>
            <a:ext cx="6840538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即正交变换保持向量的长度不变。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aphicFrame>
        <p:nvGraphicFramePr>
          <p:cNvPr id="921602" name="对象 921601"/>
          <p:cNvGraphicFramePr/>
          <p:nvPr/>
        </p:nvGraphicFramePr>
        <p:xfrm>
          <a:off x="1692275" y="1698625"/>
          <a:ext cx="2082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1" imgW="2082165" imgH="431800" progId="Equation.3">
                  <p:embed/>
                </p:oleObj>
              </mc:Choice>
              <mc:Fallback>
                <p:oleObj name="" r:id="rId1" imgW="2082165" imgH="431800" progId="Equation.3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92275" y="1698625"/>
                        <a:ext cx="20828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03" name="对象 921602"/>
          <p:cNvGraphicFramePr/>
          <p:nvPr/>
        </p:nvGraphicFramePr>
        <p:xfrm>
          <a:off x="2406650" y="2390775"/>
          <a:ext cx="5981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3" imgW="5979160" imgH="533400" progId="Equation.3">
                  <p:embed/>
                </p:oleObj>
              </mc:Choice>
              <mc:Fallback>
                <p:oleObj name="" r:id="rId3" imgW="5979160" imgH="533400" progId="Equation.3">
                  <p:embed/>
                  <p:pic>
                    <p:nvPicPr>
                      <p:cNvPr id="0" name="图片 311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6650" y="2390775"/>
                        <a:ext cx="5981700" cy="533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04" name="对象 921603"/>
          <p:cNvGraphicFramePr/>
          <p:nvPr/>
        </p:nvGraphicFramePr>
        <p:xfrm>
          <a:off x="750888" y="3211513"/>
          <a:ext cx="72390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5" imgW="7235825" imgH="533400" progId="Equation.3">
                  <p:embed/>
                </p:oleObj>
              </mc:Choice>
              <mc:Fallback>
                <p:oleObj name="" r:id="rId5" imgW="7235825" imgH="533400" progId="Equation.3">
                  <p:embed/>
                  <p:pic>
                    <p:nvPicPr>
                      <p:cNvPr id="0" name="图片 312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0888" y="3211513"/>
                        <a:ext cx="7239000" cy="5318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1605" name="组合 921604"/>
          <p:cNvGrpSpPr/>
          <p:nvPr/>
        </p:nvGrpSpPr>
        <p:grpSpPr>
          <a:xfrm>
            <a:off x="822325" y="4119563"/>
            <a:ext cx="4799013" cy="533400"/>
            <a:chOff x="310" y="3552"/>
            <a:chExt cx="3023" cy="336"/>
          </a:xfrm>
        </p:grpSpPr>
        <p:graphicFrame>
          <p:nvGraphicFramePr>
            <p:cNvPr id="921606" name="对象 921605"/>
            <p:cNvGraphicFramePr/>
            <p:nvPr/>
          </p:nvGraphicFramePr>
          <p:xfrm>
            <a:off x="310" y="3617"/>
            <a:ext cx="3023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2" name="" r:id="rId7" imgW="4430395" imgH="431800" progId="Equation.3">
                    <p:embed/>
                  </p:oleObj>
                </mc:Choice>
                <mc:Fallback>
                  <p:oleObj name="" r:id="rId7" imgW="4430395" imgH="431800" progId="Equation.3">
                    <p:embed/>
                    <p:pic>
                      <p:nvPicPr>
                        <p:cNvPr id="0" name="图片 3121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10" y="3617"/>
                          <a:ext cx="3023" cy="2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1607" name="文本框 921606"/>
            <p:cNvSpPr txBox="1"/>
            <p:nvPr/>
          </p:nvSpPr>
          <p:spPr>
            <a:xfrm>
              <a:off x="2653" y="3552"/>
              <a:ext cx="56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zh-CN" altLang="en-US" dirty="0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内积</a:t>
              </a:r>
              <a:endParaRPr lang="zh-CN" altLang="en-US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sp>
        <p:nvSpPr>
          <p:cNvPr id="921608" name="矩形 921607"/>
          <p:cNvSpPr/>
          <p:nvPr/>
        </p:nvSpPr>
        <p:spPr>
          <a:xfrm>
            <a:off x="469900" y="604838"/>
            <a:ext cx="3736975" cy="519112"/>
          </a:xfrm>
          <a:prstGeom prst="rect">
            <a:avLst/>
          </a:prstGeom>
          <a:noFill/>
          <a:ln w="34925">
            <a:noFill/>
          </a:ln>
        </p:spPr>
        <p:txBody>
          <a:bodyPr wrap="none" lIns="90000" tIns="46800" rIns="90000" bIns="46800" anchor="t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一、内积的定义及性质</a:t>
            </a:r>
            <a:endParaRPr lang="zh-CN" altLang="en-US" dirty="0">
              <a:solidFill>
                <a:srgbClr val="008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921609" name="组合 921608"/>
          <p:cNvGrpSpPr/>
          <p:nvPr/>
        </p:nvGrpSpPr>
        <p:grpSpPr>
          <a:xfrm>
            <a:off x="606425" y="1555750"/>
            <a:ext cx="1066800" cy="614363"/>
            <a:chOff x="720" y="2733"/>
            <a:chExt cx="672" cy="387"/>
          </a:xfrm>
        </p:grpSpPr>
        <p:pic>
          <p:nvPicPr>
            <p:cNvPr id="921610" name="图片 921609" descr="WB02282_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22" y="2736"/>
              <a:ext cx="574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1611" name="文本框 921610"/>
            <p:cNvSpPr txBox="1"/>
            <p:nvPr/>
          </p:nvSpPr>
          <p:spPr>
            <a:xfrm>
              <a:off x="720" y="2733"/>
              <a:ext cx="6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</a:rPr>
                <a:t>定义</a:t>
              </a:r>
              <a:endParaRPr lang="zh-CN" altLang="en-US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aphicFrame>
        <p:nvGraphicFramePr>
          <p:cNvPr id="922626" name="对象 922625"/>
          <p:cNvGraphicFramePr/>
          <p:nvPr/>
        </p:nvGraphicFramePr>
        <p:xfrm>
          <a:off x="1773238" y="806450"/>
          <a:ext cx="2794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1" imgW="2792730" imgH="393700" progId="Equation.3">
                  <p:embed/>
                </p:oleObj>
              </mc:Choice>
              <mc:Fallback>
                <p:oleObj name="" r:id="rId1" imgW="2792730" imgH="393700" progId="Equation.3">
                  <p:embed/>
                  <p:pic>
                    <p:nvPicPr>
                      <p:cNvPr id="0" name="图片 311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73238" y="806450"/>
                        <a:ext cx="27940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27" name="对象 922626"/>
          <p:cNvGraphicFramePr/>
          <p:nvPr/>
        </p:nvGraphicFramePr>
        <p:xfrm>
          <a:off x="1773238" y="1384300"/>
          <a:ext cx="3225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" r:id="rId3" imgW="3224530" imgH="393700" progId="Equation.3">
                  <p:embed/>
                </p:oleObj>
              </mc:Choice>
              <mc:Fallback>
                <p:oleObj name="" r:id="rId3" imgW="3224530" imgH="393700" progId="Equation.3">
                  <p:embed/>
                  <p:pic>
                    <p:nvPicPr>
                      <p:cNvPr id="0" name="图片 313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3238" y="1384300"/>
                        <a:ext cx="32258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28" name="对象 922627"/>
          <p:cNvGraphicFramePr/>
          <p:nvPr/>
        </p:nvGraphicFramePr>
        <p:xfrm>
          <a:off x="1800225" y="1960563"/>
          <a:ext cx="4330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" r:id="rId5" imgW="4328795" imgH="393700" progId="Equation.3">
                  <p:embed/>
                </p:oleObj>
              </mc:Choice>
              <mc:Fallback>
                <p:oleObj name="" r:id="rId5" imgW="4328795" imgH="393700" progId="Equation.3">
                  <p:embed/>
                  <p:pic>
                    <p:nvPicPr>
                      <p:cNvPr id="0" name="图片 312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00225" y="1960563"/>
                        <a:ext cx="43307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29" name="对象 922628"/>
          <p:cNvGraphicFramePr/>
          <p:nvPr/>
        </p:nvGraphicFramePr>
        <p:xfrm>
          <a:off x="1817688" y="2535238"/>
          <a:ext cx="5994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7" imgW="5991860" imgH="431800" progId="Equation.3">
                  <p:embed/>
                </p:oleObj>
              </mc:Choice>
              <mc:Fallback>
                <p:oleObj name="" r:id="rId7" imgW="5991860" imgH="431800" progId="Equation.3">
                  <p:embed/>
                  <p:pic>
                    <p:nvPicPr>
                      <p:cNvPr id="0" name="图片 312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17688" y="2535238"/>
                        <a:ext cx="59944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2630" name="组合 922629"/>
          <p:cNvGrpSpPr/>
          <p:nvPr/>
        </p:nvGrpSpPr>
        <p:grpSpPr>
          <a:xfrm>
            <a:off x="539750" y="735013"/>
            <a:ext cx="1066800" cy="614362"/>
            <a:chOff x="720" y="2733"/>
            <a:chExt cx="672" cy="387"/>
          </a:xfrm>
        </p:grpSpPr>
        <p:pic>
          <p:nvPicPr>
            <p:cNvPr id="922631" name="图片 922630" descr="WB02282_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22" y="2736"/>
              <a:ext cx="574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632" name="文本框 922631"/>
            <p:cNvSpPr txBox="1"/>
            <p:nvPr/>
          </p:nvSpPr>
          <p:spPr>
            <a:xfrm>
              <a:off x="720" y="2733"/>
              <a:ext cx="6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</a:rPr>
                <a:t>性质</a:t>
              </a:r>
              <a:endParaRPr lang="zh-CN" altLang="en-US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922633" name="文本框 922632"/>
          <p:cNvSpPr txBox="1"/>
          <p:nvPr/>
        </p:nvSpPr>
        <p:spPr>
          <a:xfrm>
            <a:off x="323850" y="3197225"/>
            <a:ext cx="5257800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著名的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Cauchy-Schwarz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不等式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922634" name="对象 922633"/>
          <p:cNvGraphicFramePr/>
          <p:nvPr/>
        </p:nvGraphicFramePr>
        <p:xfrm>
          <a:off x="2771775" y="3771900"/>
          <a:ext cx="292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10" imgW="2919730" imgH="520700" progId="Equation.3">
                  <p:embed/>
                </p:oleObj>
              </mc:Choice>
              <mc:Fallback>
                <p:oleObj name="" r:id="rId10" imgW="2919730" imgH="520700" progId="Equation.3">
                  <p:embed/>
                  <p:pic>
                    <p:nvPicPr>
                      <p:cNvPr id="0" name="图片 312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771775" y="3771900"/>
                        <a:ext cx="2921000" cy="520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2635" name="组合 922634"/>
          <p:cNvGrpSpPr/>
          <p:nvPr/>
        </p:nvGrpSpPr>
        <p:grpSpPr>
          <a:xfrm>
            <a:off x="395288" y="4624388"/>
            <a:ext cx="5641975" cy="965200"/>
            <a:chOff x="295" y="2614"/>
            <a:chExt cx="3554" cy="608"/>
          </a:xfrm>
        </p:grpSpPr>
        <p:sp>
          <p:nvSpPr>
            <p:cNvPr id="922636" name="文本框 922635"/>
            <p:cNvSpPr txBox="1"/>
            <p:nvPr/>
          </p:nvSpPr>
          <p:spPr>
            <a:xfrm>
              <a:off x="295" y="2750"/>
              <a:ext cx="771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即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2637" name="对象 922636"/>
            <p:cNvGraphicFramePr/>
            <p:nvPr/>
          </p:nvGraphicFramePr>
          <p:xfrm>
            <a:off x="1655" y="2614"/>
            <a:ext cx="2194" cy="6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6" name="" r:id="rId12" imgW="4356100" imgH="1206500" progId="Equation.3">
                    <p:embed/>
                  </p:oleObj>
                </mc:Choice>
                <mc:Fallback>
                  <p:oleObj name="" r:id="rId12" imgW="4356100" imgH="1206500" progId="Equation.3">
                    <p:embed/>
                    <p:pic>
                      <p:nvPicPr>
                        <p:cNvPr id="0" name="图片 3125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1655" y="2614"/>
                          <a:ext cx="2194" cy="60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2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2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aphicFrame>
        <p:nvGraphicFramePr>
          <p:cNvPr id="923650" name="对象 923649"/>
          <p:cNvGraphicFramePr/>
          <p:nvPr/>
        </p:nvGraphicFramePr>
        <p:xfrm>
          <a:off x="1576388" y="3319463"/>
          <a:ext cx="14097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1" imgW="1409065" imgH="431800" progId="Equation.3">
                  <p:embed/>
                </p:oleObj>
              </mc:Choice>
              <mc:Fallback>
                <p:oleObj name="" r:id="rId1" imgW="1409065" imgH="431800" progId="Equation.3">
                  <p:embed/>
                  <p:pic>
                    <p:nvPicPr>
                      <p:cNvPr id="0" name="图片 3124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0033CC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76388" y="3319463"/>
                        <a:ext cx="1409700" cy="4302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51" name="对象 923650"/>
          <p:cNvGraphicFramePr/>
          <p:nvPr/>
        </p:nvGraphicFramePr>
        <p:xfrm>
          <a:off x="1549400" y="4162425"/>
          <a:ext cx="14478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" r:id="rId3" imgW="1447165" imgH="431800" progId="Equation.3">
                  <p:embed/>
                </p:oleObj>
              </mc:Choice>
              <mc:Fallback>
                <p:oleObj name="" r:id="rId3" imgW="1447165" imgH="431800" progId="Equation.3">
                  <p:embed/>
                  <p:pic>
                    <p:nvPicPr>
                      <p:cNvPr id="0" name="图片 3134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000000"/>
                          </a:clrFrom>
                          <a:clrTo>
                            <a:srgbClr val="0033CC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49400" y="4162425"/>
                        <a:ext cx="1447800" cy="430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52" name="对象 923651"/>
          <p:cNvGraphicFramePr/>
          <p:nvPr/>
        </p:nvGraphicFramePr>
        <p:xfrm>
          <a:off x="1531938" y="5014913"/>
          <a:ext cx="21590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" r:id="rId5" imgW="2158365" imgH="431800" progId="Equation.3">
                  <p:embed/>
                </p:oleObj>
              </mc:Choice>
              <mc:Fallback>
                <p:oleObj name="" r:id="rId5" imgW="2158365" imgH="431800" progId="Equation.3">
                  <p:embed/>
                  <p:pic>
                    <p:nvPicPr>
                      <p:cNvPr id="0" name="图片 3127"/>
                      <p:cNvPicPr/>
                      <p:nvPr/>
                    </p:nvPicPr>
                    <p:blipFill>
                      <a:blip r:embed="rId6">
                        <a:clrChange>
                          <a:clrFrom>
                            <a:srgbClr val="000000"/>
                          </a:clrFrom>
                          <a:clrTo>
                            <a:srgbClr val="0033CC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31938" y="5014913"/>
                        <a:ext cx="2159000" cy="4302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53" name="对象 923652"/>
          <p:cNvGraphicFramePr/>
          <p:nvPr/>
        </p:nvGraphicFramePr>
        <p:xfrm>
          <a:off x="2025650" y="1628775"/>
          <a:ext cx="50673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" r:id="rId7" imgW="5065395" imgH="584200" progId="Equation.3">
                  <p:embed/>
                </p:oleObj>
              </mc:Choice>
              <mc:Fallback>
                <p:oleObj name="" r:id="rId7" imgW="5065395" imgH="584200" progId="Equation.3">
                  <p:embed/>
                  <p:pic>
                    <p:nvPicPr>
                      <p:cNvPr id="0" name="图片 312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25650" y="1628775"/>
                        <a:ext cx="5067300" cy="5810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3654" name="组合 923653"/>
          <p:cNvGrpSpPr/>
          <p:nvPr/>
        </p:nvGrpSpPr>
        <p:grpSpPr>
          <a:xfrm>
            <a:off x="874713" y="2370138"/>
            <a:ext cx="5321300" cy="554037"/>
            <a:chOff x="540" y="1802"/>
            <a:chExt cx="3352" cy="349"/>
          </a:xfrm>
        </p:grpSpPr>
        <p:graphicFrame>
          <p:nvGraphicFramePr>
            <p:cNvPr id="923655" name="对象 923654"/>
            <p:cNvGraphicFramePr/>
            <p:nvPr/>
          </p:nvGraphicFramePr>
          <p:xfrm>
            <a:off x="540" y="1872"/>
            <a:ext cx="3352" cy="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7" name="" r:id="rId9" imgW="5318760" imgH="444500" progId="Equation.3">
                    <p:embed/>
                  </p:oleObj>
                </mc:Choice>
                <mc:Fallback>
                  <p:oleObj name="" r:id="rId9" imgW="5318760" imgH="444500" progId="Equation.3">
                    <p:embed/>
                    <p:pic>
                      <p:nvPicPr>
                        <p:cNvPr id="0" name="图片 312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540" y="1872"/>
                          <a:ext cx="3352" cy="27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656" name="文本框 923655"/>
            <p:cNvSpPr txBox="1"/>
            <p:nvPr/>
          </p:nvSpPr>
          <p:spPr>
            <a:xfrm>
              <a:off x="2435" y="1820"/>
              <a:ext cx="56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zh-CN" altLang="en-US" dirty="0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长度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923657" name="文本框 923656"/>
            <p:cNvSpPr txBox="1"/>
            <p:nvPr/>
          </p:nvSpPr>
          <p:spPr>
            <a:xfrm>
              <a:off x="3216" y="1802"/>
              <a:ext cx="56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zh-CN" altLang="en-US" dirty="0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范数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aphicFrame>
        <p:nvGraphicFramePr>
          <p:cNvPr id="923658" name="对象 923657"/>
          <p:cNvGraphicFramePr/>
          <p:nvPr/>
        </p:nvGraphicFramePr>
        <p:xfrm>
          <a:off x="3087688" y="3319463"/>
          <a:ext cx="53721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" r:id="rId11" imgW="5369560" imgH="444500" progId="Equation.3">
                  <p:embed/>
                </p:oleObj>
              </mc:Choice>
              <mc:Fallback>
                <p:oleObj name="" r:id="rId11" imgW="5369560" imgH="444500" progId="Equation.3">
                  <p:embed/>
                  <p:pic>
                    <p:nvPicPr>
                      <p:cNvPr id="0" name="图片 313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87688" y="3319463"/>
                        <a:ext cx="5372100" cy="442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59" name="对象 923658"/>
          <p:cNvGraphicFramePr/>
          <p:nvPr/>
        </p:nvGraphicFramePr>
        <p:xfrm>
          <a:off x="3141663" y="4151313"/>
          <a:ext cx="17907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" r:id="rId13" imgW="1790065" imgH="444500" progId="Equation.3">
                  <p:embed/>
                </p:oleObj>
              </mc:Choice>
              <mc:Fallback>
                <p:oleObj name="" r:id="rId13" imgW="1790065" imgH="444500" progId="Equation.3">
                  <p:embed/>
                  <p:pic>
                    <p:nvPicPr>
                      <p:cNvPr id="0" name="图片 313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141663" y="4151313"/>
                        <a:ext cx="1790700" cy="442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60" name="对象 923659"/>
          <p:cNvGraphicFramePr/>
          <p:nvPr/>
        </p:nvGraphicFramePr>
        <p:xfrm>
          <a:off x="3836988" y="5014913"/>
          <a:ext cx="26797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" r:id="rId15" imgW="2678430" imgH="444500" progId="Equation.3">
                  <p:embed/>
                </p:oleObj>
              </mc:Choice>
              <mc:Fallback>
                <p:oleObj name="" r:id="rId15" imgW="2678430" imgH="444500" progId="Equation.3">
                  <p:embed/>
                  <p:pic>
                    <p:nvPicPr>
                      <p:cNvPr id="0" name="图片 313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836988" y="5014913"/>
                        <a:ext cx="2679700" cy="442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661" name="矩形 923660"/>
          <p:cNvSpPr/>
          <p:nvPr/>
        </p:nvSpPr>
        <p:spPr>
          <a:xfrm>
            <a:off x="592138" y="619125"/>
            <a:ext cx="3736975" cy="519113"/>
          </a:xfrm>
          <a:prstGeom prst="rect">
            <a:avLst/>
          </a:prstGeom>
          <a:noFill/>
          <a:ln w="34925">
            <a:noFill/>
          </a:ln>
        </p:spPr>
        <p:txBody>
          <a:bodyPr wrap="none" lIns="90000" tIns="46800" rIns="90000" bIns="46800" anchor="t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二、向量的长度及性质</a:t>
            </a:r>
            <a:endParaRPr lang="zh-CN" altLang="en-US" dirty="0">
              <a:solidFill>
                <a:srgbClr val="008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923662" name="组合 923661"/>
          <p:cNvGrpSpPr/>
          <p:nvPr/>
        </p:nvGrpSpPr>
        <p:grpSpPr>
          <a:xfrm>
            <a:off x="874713" y="1555750"/>
            <a:ext cx="1066800" cy="614363"/>
            <a:chOff x="720" y="2733"/>
            <a:chExt cx="672" cy="387"/>
          </a:xfrm>
        </p:grpSpPr>
        <p:pic>
          <p:nvPicPr>
            <p:cNvPr id="923663" name="图片 923662" descr="WB02282_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722" y="2736"/>
              <a:ext cx="574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3664" name="文本框 923663"/>
            <p:cNvSpPr txBox="1"/>
            <p:nvPr/>
          </p:nvSpPr>
          <p:spPr>
            <a:xfrm>
              <a:off x="720" y="2733"/>
              <a:ext cx="6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</a:rPr>
                <a:t>定义</a:t>
              </a:r>
              <a:endParaRPr lang="zh-CN" altLang="en-US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grpSp>
        <p:nvGrpSpPr>
          <p:cNvPr id="923665" name="组合 923664"/>
          <p:cNvGrpSpPr/>
          <p:nvPr/>
        </p:nvGrpSpPr>
        <p:grpSpPr>
          <a:xfrm>
            <a:off x="468313" y="3248025"/>
            <a:ext cx="1066800" cy="614363"/>
            <a:chOff x="720" y="2733"/>
            <a:chExt cx="672" cy="387"/>
          </a:xfrm>
        </p:grpSpPr>
        <p:pic>
          <p:nvPicPr>
            <p:cNvPr id="923666" name="图片 923665" descr="WB02282_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722" y="2736"/>
              <a:ext cx="574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3667" name="文本框 923666"/>
            <p:cNvSpPr txBox="1"/>
            <p:nvPr/>
          </p:nvSpPr>
          <p:spPr>
            <a:xfrm>
              <a:off x="720" y="2733"/>
              <a:ext cx="6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</a:rPr>
                <a:t>性质</a:t>
              </a:r>
              <a:endParaRPr lang="zh-CN" altLang="en-US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923668" name="文本框 923667"/>
          <p:cNvSpPr txBox="1"/>
          <p:nvPr/>
        </p:nvSpPr>
        <p:spPr>
          <a:xfrm>
            <a:off x="395288" y="5661025"/>
            <a:ext cx="8064500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三角不等式用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</a:rPr>
              <a:t>Cauchy-Schwarz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不等式易证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见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</a:rPr>
              <a:t>P114)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3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3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2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23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2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2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2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23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2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2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661" grpId="0"/>
      <p:bldP spid="9236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924674" name="组合 924673"/>
          <p:cNvGrpSpPr/>
          <p:nvPr/>
        </p:nvGrpSpPr>
        <p:grpSpPr>
          <a:xfrm>
            <a:off x="1181100" y="1581150"/>
            <a:ext cx="4762500" cy="547688"/>
            <a:chOff x="1112" y="999"/>
            <a:chExt cx="3000" cy="345"/>
          </a:xfrm>
        </p:grpSpPr>
        <p:graphicFrame>
          <p:nvGraphicFramePr>
            <p:cNvPr id="924675" name="对象 924674"/>
            <p:cNvGraphicFramePr/>
            <p:nvPr/>
          </p:nvGraphicFramePr>
          <p:xfrm>
            <a:off x="1112" y="1065"/>
            <a:ext cx="3000" cy="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" r:id="rId1" imgW="4760595" imgH="444500" progId="Equation.3">
                    <p:embed/>
                  </p:oleObj>
                </mc:Choice>
                <mc:Fallback>
                  <p:oleObj name="" r:id="rId1" imgW="4760595" imgH="444500" progId="Equation.3">
                    <p:embed/>
                    <p:pic>
                      <p:nvPicPr>
                        <p:cNvPr id="0" name="图片 308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112" y="1065"/>
                          <a:ext cx="3000" cy="27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676" name="文本框 924675"/>
            <p:cNvSpPr txBox="1"/>
            <p:nvPr/>
          </p:nvSpPr>
          <p:spPr>
            <a:xfrm>
              <a:off x="3050" y="999"/>
              <a:ext cx="101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zh-CN" altLang="en-US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单位向量</a:t>
              </a:r>
              <a:endParaRPr lang="zh-CN" altLang="en-US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924677" name="对象 924676"/>
          <p:cNvGraphicFramePr/>
          <p:nvPr/>
        </p:nvGraphicFramePr>
        <p:xfrm>
          <a:off x="1174750" y="2373313"/>
          <a:ext cx="58928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3" imgW="5892800" imgH="927100" progId="Equation.3">
                  <p:embed/>
                </p:oleObj>
              </mc:Choice>
              <mc:Fallback>
                <p:oleObj name="" r:id="rId3" imgW="5892800" imgH="927100" progId="Equation.3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4750" y="2373313"/>
                        <a:ext cx="5892800" cy="927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4678" name="组合 924677"/>
          <p:cNvGrpSpPr/>
          <p:nvPr/>
        </p:nvGrpSpPr>
        <p:grpSpPr>
          <a:xfrm>
            <a:off x="654050" y="3332163"/>
            <a:ext cx="4516438" cy="519112"/>
            <a:chOff x="201" y="1766"/>
            <a:chExt cx="2845" cy="327"/>
          </a:xfrm>
        </p:grpSpPr>
        <p:graphicFrame>
          <p:nvGraphicFramePr>
            <p:cNvPr id="924679" name="对象 924678"/>
            <p:cNvGraphicFramePr/>
            <p:nvPr/>
          </p:nvGraphicFramePr>
          <p:xfrm>
            <a:off x="201" y="1821"/>
            <a:ext cx="2304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" r:id="rId5" imgW="3656330" imgH="431800" progId="Equation.3">
                    <p:embed/>
                  </p:oleObj>
                </mc:Choice>
                <mc:Fallback>
                  <p:oleObj name="" r:id="rId5" imgW="3656330" imgH="431800" progId="Equation.3">
                    <p:embed/>
                    <p:pic>
                      <p:nvPicPr>
                        <p:cNvPr id="0" name="图片 308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01" y="1821"/>
                          <a:ext cx="2304" cy="2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680" name="文本框 924679"/>
            <p:cNvSpPr txBox="1"/>
            <p:nvPr/>
          </p:nvSpPr>
          <p:spPr>
            <a:xfrm>
              <a:off x="2426" y="1766"/>
              <a:ext cx="6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zh-CN" altLang="en-US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夹角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24681" name="文本框 924680"/>
          <p:cNvSpPr txBox="1"/>
          <p:nvPr/>
        </p:nvSpPr>
        <p:spPr>
          <a:xfrm>
            <a:off x="514350" y="717550"/>
            <a:ext cx="5616575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三、单位向量和 </a:t>
            </a:r>
            <a:r>
              <a:rPr lang="en-US" altLang="zh-CN" i="1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n</a:t>
            </a:r>
            <a:r>
              <a:rPr lang="en-US" altLang="zh-CN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维向量间的夹角</a:t>
            </a:r>
            <a:endParaRPr lang="zh-CN" altLang="en-US" dirty="0">
              <a:solidFill>
                <a:srgbClr val="008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924682" name="组合 924681"/>
          <p:cNvGrpSpPr/>
          <p:nvPr/>
        </p:nvGrpSpPr>
        <p:grpSpPr>
          <a:xfrm>
            <a:off x="1330325" y="4030663"/>
            <a:ext cx="5232400" cy="574675"/>
            <a:chOff x="376" y="2251"/>
            <a:chExt cx="3296" cy="362"/>
          </a:xfrm>
        </p:grpSpPr>
        <p:graphicFrame>
          <p:nvGraphicFramePr>
            <p:cNvPr id="924683" name="对象 924682"/>
            <p:cNvGraphicFramePr/>
            <p:nvPr/>
          </p:nvGraphicFramePr>
          <p:xfrm>
            <a:off x="376" y="2341"/>
            <a:ext cx="3296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" r:id="rId7" imgW="5229860" imgH="431800" progId="Equation.3">
                    <p:embed/>
                  </p:oleObj>
                </mc:Choice>
                <mc:Fallback>
                  <p:oleObj name="" r:id="rId7" imgW="5229860" imgH="431800" progId="Equation.3">
                    <p:embed/>
                    <p:pic>
                      <p:nvPicPr>
                        <p:cNvPr id="0" name="图片 308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76" y="2341"/>
                          <a:ext cx="3296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684" name="矩形 924683"/>
            <p:cNvSpPr/>
            <p:nvPr/>
          </p:nvSpPr>
          <p:spPr>
            <a:xfrm>
              <a:off x="2953" y="2251"/>
              <a:ext cx="562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lIns="90000" tIns="46800" rIns="90000" bIns="46800"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正交</a:t>
              </a:r>
              <a:endParaRPr lang="zh-CN" altLang="en-US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924685" name="对象 924684"/>
          <p:cNvGraphicFramePr/>
          <p:nvPr/>
        </p:nvGraphicFramePr>
        <p:xfrm>
          <a:off x="1377950" y="4894263"/>
          <a:ext cx="5715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9" imgW="5709920" imgH="405765" progId="Equation.3">
                  <p:embed/>
                </p:oleObj>
              </mc:Choice>
              <mc:Fallback>
                <p:oleObj name="" r:id="rId9" imgW="5709920" imgH="405765" progId="Equation.3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77950" y="4894263"/>
                        <a:ext cx="5715000" cy="406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2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2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2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25698" name="矩形 925697"/>
          <p:cNvSpPr/>
          <p:nvPr/>
        </p:nvSpPr>
        <p:spPr>
          <a:xfrm>
            <a:off x="539750" y="715963"/>
            <a:ext cx="2670175" cy="519112"/>
          </a:xfrm>
          <a:prstGeom prst="rect">
            <a:avLst/>
          </a:prstGeom>
          <a:noFill/>
          <a:ln w="34925">
            <a:noFill/>
          </a:ln>
        </p:spPr>
        <p:txBody>
          <a:bodyPr wrap="none" lIns="90000" tIns="46800" rIns="90000" bIns="46800" anchor="t">
            <a:spAutoFit/>
          </a:bodyPr>
          <a:p>
            <a:pPr algn="ctr">
              <a:spcBef>
                <a:spcPct val="50000"/>
              </a:spcBef>
            </a:pPr>
            <a:r>
              <a:rPr lang="zh-CN" altLang="en-US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四、正交向量组</a:t>
            </a:r>
            <a:endParaRPr lang="zh-CN" altLang="en-US" dirty="0">
              <a:solidFill>
                <a:srgbClr val="008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925699" name="组合 925698"/>
          <p:cNvGrpSpPr/>
          <p:nvPr/>
        </p:nvGrpSpPr>
        <p:grpSpPr>
          <a:xfrm>
            <a:off x="696913" y="1435100"/>
            <a:ext cx="1066800" cy="614363"/>
            <a:chOff x="720" y="2733"/>
            <a:chExt cx="672" cy="387"/>
          </a:xfrm>
        </p:grpSpPr>
        <p:pic>
          <p:nvPicPr>
            <p:cNvPr id="925700" name="图片 925699" descr="WB02282_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22" y="2736"/>
              <a:ext cx="574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5701" name="文本框 925700"/>
            <p:cNvSpPr txBox="1"/>
            <p:nvPr/>
          </p:nvSpPr>
          <p:spPr>
            <a:xfrm>
              <a:off x="720" y="2733"/>
              <a:ext cx="6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</a:rPr>
                <a:t>定义</a:t>
              </a:r>
              <a:endParaRPr lang="zh-CN" altLang="en-US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grpSp>
        <p:nvGrpSpPr>
          <p:cNvPr id="925702" name="组合 925701"/>
          <p:cNvGrpSpPr/>
          <p:nvPr/>
        </p:nvGrpSpPr>
        <p:grpSpPr>
          <a:xfrm>
            <a:off x="611188" y="1290638"/>
            <a:ext cx="8353425" cy="4154487"/>
            <a:chOff x="294" y="572"/>
            <a:chExt cx="5262" cy="2617"/>
          </a:xfrm>
        </p:grpSpPr>
        <p:grpSp>
          <p:nvGrpSpPr>
            <p:cNvPr id="925703" name="组合 925702"/>
            <p:cNvGrpSpPr/>
            <p:nvPr/>
          </p:nvGrpSpPr>
          <p:grpSpPr>
            <a:xfrm>
              <a:off x="294" y="572"/>
              <a:ext cx="5262" cy="2617"/>
              <a:chOff x="294" y="572"/>
              <a:chExt cx="5262" cy="2617"/>
            </a:xfrm>
          </p:grpSpPr>
          <p:sp>
            <p:nvSpPr>
              <p:cNvPr id="925704" name="矩形 925703"/>
              <p:cNvSpPr/>
              <p:nvPr/>
            </p:nvSpPr>
            <p:spPr>
              <a:xfrm>
                <a:off x="294" y="572"/>
                <a:ext cx="5262" cy="2617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lIns="90000" tIns="46800" rIns="90000" bIns="46800">
                <a:spAutoFit/>
              </a:bodyPr>
              <a:p>
                <a:pPr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en-US" altLang="zh-CN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      </a:t>
                </a: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若一个不含零向量的向量组                       中的向量两两正交                                ，则称该向量组为</a:t>
                </a:r>
                <a:r>
                  <a:rPr lang="zh-CN" altLang="en-US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正交向量组</a:t>
                </a: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．又如果这些向量都是单位向量               </a:t>
                </a:r>
                <a:r>
                  <a:rPr lang="en-US" altLang="zh-CN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,</a:t>
                </a: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则称该向量组为</a:t>
                </a:r>
                <a:r>
                  <a:rPr lang="zh-CN" altLang="en-US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规范正交向量组</a:t>
                </a:r>
                <a:r>
                  <a:rPr lang="en-US" altLang="zh-CN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. </a:t>
                </a:r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en-US" altLang="zh-CN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   </a:t>
                </a: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若该向量组是一个向量空间 </a:t>
                </a:r>
                <a:r>
                  <a:rPr lang="en-US" altLang="zh-CN" i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V</a:t>
                </a:r>
                <a:r>
                  <a:rPr lang="en-US" altLang="zh-CN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的基</a:t>
                </a:r>
                <a:r>
                  <a:rPr lang="en-US" altLang="zh-CN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, </a:t>
                </a: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又分别称为向量空间 </a:t>
                </a:r>
                <a:r>
                  <a:rPr lang="en-US" altLang="zh-CN" i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V</a:t>
                </a:r>
                <a:r>
                  <a:rPr lang="en-US" altLang="zh-CN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的</a:t>
                </a:r>
                <a:r>
                  <a:rPr lang="zh-CN" altLang="en-US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正交基</a:t>
                </a: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和</a:t>
                </a:r>
                <a:r>
                  <a:rPr lang="zh-CN" altLang="en-US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规范正交基</a:t>
                </a:r>
                <a:r>
                  <a:rPr lang="en-US" altLang="zh-CN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.                </a:t>
                </a:r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925705" name="对象 925704"/>
              <p:cNvGraphicFramePr/>
              <p:nvPr/>
            </p:nvGraphicFramePr>
            <p:xfrm>
              <a:off x="1755" y="1117"/>
              <a:ext cx="1624" cy="3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2" name="" r:id="rId2" imgW="2576830" imgH="482600" progId="Equation.3">
                      <p:embed/>
                    </p:oleObj>
                  </mc:Choice>
                  <mc:Fallback>
                    <p:oleObj name="" r:id="rId2" imgW="2576830" imgH="482600" progId="Equation.3">
                      <p:embed/>
                      <p:pic>
                        <p:nvPicPr>
                          <p:cNvPr id="0" name="图片 3091"/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1755" y="1117"/>
                            <a:ext cx="1624" cy="30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925706" name="对象 925705"/>
            <p:cNvGraphicFramePr/>
            <p:nvPr/>
          </p:nvGraphicFramePr>
          <p:xfrm>
            <a:off x="3742" y="709"/>
            <a:ext cx="1160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" r:id="rId4" imgW="1841500" imgH="419100" progId="Equation.3">
                    <p:embed/>
                  </p:oleObj>
                </mc:Choice>
                <mc:Fallback>
                  <p:oleObj name="" r:id="rId4" imgW="1841500" imgH="419100" progId="Equation.3">
                    <p:embed/>
                    <p:pic>
                      <p:nvPicPr>
                        <p:cNvPr id="0" name="图片 3088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742" y="709"/>
                          <a:ext cx="1160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5707" name="对象 925706"/>
            <p:cNvGraphicFramePr/>
            <p:nvPr/>
          </p:nvGraphicFramePr>
          <p:xfrm>
            <a:off x="4665" y="1501"/>
            <a:ext cx="664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" r:id="rId6" imgW="1054100" imgH="469900" progId="Equation.3">
                    <p:embed/>
                  </p:oleObj>
                </mc:Choice>
                <mc:Fallback>
                  <p:oleObj name="" r:id="rId6" imgW="1054100" imgH="469900" progId="Equation.3">
                    <p:embed/>
                    <p:pic>
                      <p:nvPicPr>
                        <p:cNvPr id="0" name="图片 3085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665" y="1501"/>
                          <a:ext cx="664" cy="29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5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5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5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6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926722" name="组合 926721"/>
          <p:cNvGrpSpPr/>
          <p:nvPr/>
        </p:nvGrpSpPr>
        <p:grpSpPr>
          <a:xfrm>
            <a:off x="482600" y="622300"/>
            <a:ext cx="4090988" cy="614363"/>
            <a:chOff x="258" y="210"/>
            <a:chExt cx="2577" cy="387"/>
          </a:xfrm>
        </p:grpSpPr>
        <p:grpSp>
          <p:nvGrpSpPr>
            <p:cNvPr id="926723" name="组合 926722"/>
            <p:cNvGrpSpPr/>
            <p:nvPr/>
          </p:nvGrpSpPr>
          <p:grpSpPr>
            <a:xfrm>
              <a:off x="258" y="210"/>
              <a:ext cx="672" cy="387"/>
              <a:chOff x="720" y="2733"/>
              <a:chExt cx="672" cy="387"/>
            </a:xfrm>
          </p:grpSpPr>
          <p:pic>
            <p:nvPicPr>
              <p:cNvPr id="926724" name="图片 926723" descr="WB02282_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722" y="2736"/>
                <a:ext cx="574" cy="38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926725" name="文本框 926724"/>
              <p:cNvSpPr txBox="1"/>
              <p:nvPr/>
            </p:nvSpPr>
            <p:spPr>
              <a:xfrm>
                <a:off x="720" y="2733"/>
                <a:ext cx="672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0"/>
                  </a:spcBef>
                </a:pPr>
                <a:r>
                  <a:rPr lang="zh-CN" altLang="en-US" dirty="0">
                    <a:solidFill>
                      <a:srgbClr val="FF0000"/>
                    </a:solidFill>
                    <a:effectLst>
                      <a:outerShdw blurRad="38100" dist="38100" dir="2700000">
                        <a:srgbClr val="000000"/>
                      </a:outerShdw>
                    </a:effectLst>
                    <a:latin typeface="Times New Roman" panose="02020603050405020304" pitchFamily="18" charset="0"/>
                    <a:ea typeface="楷体_GB2312" panose="02010609030101010101" pitchFamily="49" charset="-122"/>
                  </a:rPr>
                  <a:t>性质</a:t>
                </a:r>
                <a:endParaRPr lang="zh-CN" altLang="en-US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</a:endParaRPr>
              </a:p>
            </p:txBody>
          </p:sp>
        </p:grpSp>
        <p:sp>
          <p:nvSpPr>
            <p:cNvPr id="926726" name="文本框 926725"/>
            <p:cNvSpPr txBox="1"/>
            <p:nvPr/>
          </p:nvSpPr>
          <p:spPr>
            <a:xfrm>
              <a:off x="930" y="255"/>
              <a:ext cx="1905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endParaRPr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926727" name="对象 926726"/>
          <p:cNvGraphicFramePr/>
          <p:nvPr/>
        </p:nvGraphicFramePr>
        <p:xfrm>
          <a:off x="541338" y="4460875"/>
          <a:ext cx="44704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2" imgW="4470400" imgH="558800" progId="Equation.3">
                  <p:embed/>
                </p:oleObj>
              </mc:Choice>
              <mc:Fallback>
                <p:oleObj name="" r:id="rId2" imgW="4470400" imgH="558800" progId="Equation.3">
                  <p:embed/>
                  <p:pic>
                    <p:nvPicPr>
                      <p:cNvPr id="0" name="图片 309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1338" y="4460875"/>
                        <a:ext cx="4470400" cy="552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28" name="对象 926727"/>
          <p:cNvGraphicFramePr/>
          <p:nvPr/>
        </p:nvGraphicFramePr>
        <p:xfrm>
          <a:off x="5294313" y="4581525"/>
          <a:ext cx="21590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4" imgW="2158365" imgH="431800" progId="Equation.3">
                  <p:embed/>
                </p:oleObj>
              </mc:Choice>
              <mc:Fallback>
                <p:oleObj name="" r:id="rId4" imgW="2158365" imgH="431800" progId="Equation.3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94313" y="4581525"/>
                        <a:ext cx="2159000" cy="430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29" name="对象 926728"/>
          <p:cNvGraphicFramePr/>
          <p:nvPr/>
        </p:nvGraphicFramePr>
        <p:xfrm>
          <a:off x="568325" y="5387975"/>
          <a:ext cx="38608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6" imgW="3860800" imgH="419100" progId="Equation.3">
                  <p:embed/>
                </p:oleObj>
              </mc:Choice>
              <mc:Fallback>
                <p:oleObj name="" r:id="rId6" imgW="3860800" imgH="419100" progId="Equation.3">
                  <p:embed/>
                  <p:pic>
                    <p:nvPicPr>
                      <p:cNvPr id="0" name="图片 310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8325" y="5387975"/>
                        <a:ext cx="3860800" cy="4175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30" name="对象 926729"/>
          <p:cNvGraphicFramePr/>
          <p:nvPr/>
        </p:nvGraphicFramePr>
        <p:xfrm>
          <a:off x="4545013" y="5330825"/>
          <a:ext cx="37719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8" imgW="3771900" imgH="419100" progId="Equation.3">
                  <p:embed/>
                </p:oleObj>
              </mc:Choice>
              <mc:Fallback>
                <p:oleObj name="" r:id="rId8" imgW="3771900" imgH="419100" progId="Equation.3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45013" y="5330825"/>
                        <a:ext cx="3771900" cy="4175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31" name="对象 926730"/>
          <p:cNvGraphicFramePr/>
          <p:nvPr/>
        </p:nvGraphicFramePr>
        <p:xfrm>
          <a:off x="541338" y="2855913"/>
          <a:ext cx="33401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10" imgW="3338830" imgH="431800" progId="Equation.3">
                  <p:embed/>
                </p:oleObj>
              </mc:Choice>
              <mc:Fallback>
                <p:oleObj name="" r:id="rId10" imgW="3338830" imgH="431800" progId="Equation.3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41338" y="2855913"/>
                        <a:ext cx="3340100" cy="4302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32" name="对象 926731"/>
          <p:cNvGraphicFramePr/>
          <p:nvPr/>
        </p:nvGraphicFramePr>
        <p:xfrm>
          <a:off x="4021138" y="2855913"/>
          <a:ext cx="3937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12" imgW="3937000" imgH="419100" progId="Equation.3">
                  <p:embed/>
                </p:oleObj>
              </mc:Choice>
              <mc:Fallback>
                <p:oleObj name="" r:id="rId12" imgW="3937000" imgH="419100" progId="Equation.3">
                  <p:embed/>
                  <p:pic>
                    <p:nvPicPr>
                      <p:cNvPr id="0" name="图片 3097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021138" y="2855913"/>
                        <a:ext cx="3937000" cy="419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33" name="对象 926732"/>
          <p:cNvGraphicFramePr/>
          <p:nvPr/>
        </p:nvGraphicFramePr>
        <p:xfrm>
          <a:off x="541338" y="3703638"/>
          <a:ext cx="3744912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14" imgW="3465830" imgH="520700" progId="Equation.3">
                  <p:embed/>
                </p:oleObj>
              </mc:Choice>
              <mc:Fallback>
                <p:oleObj name="" r:id="rId14" imgW="3465830" imgH="520700" progId="Equation.3">
                  <p:embed/>
                  <p:pic>
                    <p:nvPicPr>
                      <p:cNvPr id="0" name="图片 3103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41338" y="3703638"/>
                        <a:ext cx="3744912" cy="5191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34" name="对象 926733"/>
          <p:cNvGraphicFramePr/>
          <p:nvPr/>
        </p:nvGraphicFramePr>
        <p:xfrm>
          <a:off x="4430713" y="3676650"/>
          <a:ext cx="18034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16" imgW="1802765" imgH="533400" progId="Equation.3">
                  <p:embed/>
                </p:oleObj>
              </mc:Choice>
              <mc:Fallback>
                <p:oleObj name="" r:id="rId16" imgW="1802765" imgH="533400" progId="Equation.3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430713" y="3676650"/>
                        <a:ext cx="1803400" cy="5318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6735" name="组合 926734"/>
          <p:cNvGrpSpPr/>
          <p:nvPr/>
        </p:nvGrpSpPr>
        <p:grpSpPr>
          <a:xfrm>
            <a:off x="468313" y="1773238"/>
            <a:ext cx="5329237" cy="576262"/>
            <a:chOff x="249" y="935"/>
            <a:chExt cx="3357" cy="363"/>
          </a:xfrm>
        </p:grpSpPr>
        <p:sp>
          <p:nvSpPr>
            <p:cNvPr id="926736" name="矩形 926735"/>
            <p:cNvSpPr/>
            <p:nvPr/>
          </p:nvSpPr>
          <p:spPr>
            <a:xfrm>
              <a:off x="249" y="935"/>
              <a:ext cx="338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lIns="90000" tIns="46800" rIns="90000" bIns="46800"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dirty="0">
                  <a:solidFill>
                    <a:srgbClr val="0000FF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证</a:t>
              </a:r>
              <a:endParaRPr lang="zh-CN" altLang="en-US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grpSp>
          <p:nvGrpSpPr>
            <p:cNvPr id="926737" name="组合 926736"/>
            <p:cNvGrpSpPr/>
            <p:nvPr/>
          </p:nvGrpSpPr>
          <p:grpSpPr>
            <a:xfrm>
              <a:off x="612" y="971"/>
              <a:ext cx="2994" cy="327"/>
              <a:chOff x="3016" y="1752"/>
              <a:chExt cx="2994" cy="327"/>
            </a:xfrm>
          </p:grpSpPr>
          <p:graphicFrame>
            <p:nvGraphicFramePr>
              <p:cNvPr id="926738" name="对象 926737"/>
              <p:cNvGraphicFramePr/>
              <p:nvPr/>
            </p:nvGraphicFramePr>
            <p:xfrm>
              <a:off x="3334" y="1768"/>
              <a:ext cx="1208" cy="2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05" name="" r:id="rId18" imgW="1917700" imgH="419100" progId="Equation.3">
                      <p:embed/>
                    </p:oleObj>
                  </mc:Choice>
                  <mc:Fallback>
                    <p:oleObj name="" r:id="rId18" imgW="1917700" imgH="419100" progId="Equation.3">
                      <p:embed/>
                      <p:pic>
                        <p:nvPicPr>
                          <p:cNvPr id="0" name="图片 3104"/>
                          <p:cNvPicPr/>
                          <p:nvPr/>
                        </p:nvPicPr>
                        <p:blipFill>
                          <a:blip r:embed="rId19"/>
                          <a:stretch>
                            <a:fillRect/>
                          </a:stretch>
                        </p:blipFill>
                        <p:spPr>
                          <a:xfrm>
                            <a:off x="3334" y="1768"/>
                            <a:ext cx="1208" cy="26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6739" name="文本框 926738"/>
              <p:cNvSpPr txBox="1"/>
              <p:nvPr/>
            </p:nvSpPr>
            <p:spPr>
              <a:xfrm>
                <a:off x="3016" y="1752"/>
                <a:ext cx="2994" cy="327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lIns="90000" tIns="46800" rIns="90000" bIns="4680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设                     是正交向量组</a:t>
                </a:r>
                <a:endPara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926740" name="文本框 926739"/>
          <p:cNvSpPr txBox="1"/>
          <p:nvPr/>
        </p:nvSpPr>
        <p:spPr>
          <a:xfrm>
            <a:off x="2449513" y="693738"/>
            <a:ext cx="4248150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正交向量组必线性无关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6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6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6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6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6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6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6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6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6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7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927746" name="组合 927745"/>
          <p:cNvGrpSpPr/>
          <p:nvPr/>
        </p:nvGrpSpPr>
        <p:grpSpPr>
          <a:xfrm>
            <a:off x="179388" y="333375"/>
            <a:ext cx="1008062" cy="935038"/>
            <a:chOff x="3742" y="1888"/>
            <a:chExt cx="635" cy="589"/>
          </a:xfrm>
        </p:grpSpPr>
        <p:grpSp>
          <p:nvGrpSpPr>
            <p:cNvPr id="927747" name="组合 927746"/>
            <p:cNvGrpSpPr/>
            <p:nvPr/>
          </p:nvGrpSpPr>
          <p:grpSpPr>
            <a:xfrm>
              <a:off x="3742" y="1888"/>
              <a:ext cx="635" cy="589"/>
              <a:chOff x="432" y="1197"/>
              <a:chExt cx="672" cy="672"/>
            </a:xfrm>
          </p:grpSpPr>
          <p:sp>
            <p:nvSpPr>
              <p:cNvPr id="927748" name="任意多边形 927747"/>
              <p:cNvSpPr/>
              <p:nvPr/>
            </p:nvSpPr>
            <p:spPr>
              <a:xfrm>
                <a:off x="432" y="1197"/>
                <a:ext cx="672" cy="672"/>
              </a:xfrm>
              <a:custGeom>
                <a:avLst/>
                <a:gdLst/>
                <a:ahLst/>
                <a:cxnLst/>
                <a:pathLst>
                  <a:path w="672" h="672">
                    <a:moveTo>
                      <a:pt x="0" y="0"/>
                    </a:moveTo>
                    <a:lnTo>
                      <a:pt x="0" y="672"/>
                    </a:lnTo>
                    <a:lnTo>
                      <a:pt x="672" y="672"/>
                    </a:lnTo>
                    <a:lnTo>
                      <a:pt x="672" y="96"/>
                    </a:lnTo>
                    <a:lnTo>
                      <a:pt x="52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99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7749" name="矩形 927748"/>
              <p:cNvSpPr/>
              <p:nvPr/>
            </p:nvSpPr>
            <p:spPr>
              <a:xfrm rot="-10805065">
                <a:off x="480" y="1439"/>
                <a:ext cx="576" cy="384"/>
              </a:xfrm>
              <a:prstGeom prst="rect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7750" name="矩形 927749"/>
              <p:cNvSpPr/>
              <p:nvPr/>
            </p:nvSpPr>
            <p:spPr>
              <a:xfrm rot="-10805065">
                <a:off x="623" y="1200"/>
                <a:ext cx="288" cy="192"/>
              </a:xfrm>
              <a:prstGeom prst="rect">
                <a:avLst/>
              </a:prstGeom>
              <a:solidFill>
                <a:schemeClr val="folHlink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7751" name="矩形 927750"/>
              <p:cNvSpPr/>
              <p:nvPr/>
            </p:nvSpPr>
            <p:spPr>
              <a:xfrm rot="-10805065">
                <a:off x="815" y="1199"/>
                <a:ext cx="96" cy="192"/>
              </a:xfrm>
              <a:prstGeom prst="rect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927752" name="文本框 927751"/>
            <p:cNvSpPr txBox="1"/>
            <p:nvPr/>
          </p:nvSpPr>
          <p:spPr>
            <a:xfrm>
              <a:off x="3781" y="2115"/>
              <a:ext cx="5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例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1</a:t>
              </a:r>
              <a:endParaRPr lang="en-US" altLang="zh-CN" sz="80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graphicFrame>
        <p:nvGraphicFramePr>
          <p:cNvPr id="927754" name="对象 927753"/>
          <p:cNvGraphicFramePr/>
          <p:nvPr/>
        </p:nvGraphicFramePr>
        <p:xfrm>
          <a:off x="1403350" y="3373438"/>
          <a:ext cx="62865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" imgW="6286500" imgH="1079500" progId="Equation.3">
                  <p:embed/>
                </p:oleObj>
              </mc:Choice>
              <mc:Fallback>
                <p:oleObj name="" r:id="rId1" imgW="6286500" imgH="1079500" progId="Equation.3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03350" y="3373438"/>
                        <a:ext cx="6286500" cy="1076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7755" name="组合 927754"/>
          <p:cNvGrpSpPr/>
          <p:nvPr/>
        </p:nvGrpSpPr>
        <p:grpSpPr>
          <a:xfrm>
            <a:off x="179388" y="2781300"/>
            <a:ext cx="5903912" cy="519113"/>
            <a:chOff x="113" y="1742"/>
            <a:chExt cx="3719" cy="327"/>
          </a:xfrm>
        </p:grpSpPr>
        <p:sp>
          <p:nvSpPr>
            <p:cNvPr id="927756" name="文本框 927755"/>
            <p:cNvSpPr txBox="1"/>
            <p:nvPr/>
          </p:nvSpPr>
          <p:spPr>
            <a:xfrm>
              <a:off x="113" y="1742"/>
              <a:ext cx="454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解</a:t>
              </a:r>
              <a:endParaRPr lang="zh-CN" altLang="en-US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7757" name="文本框 927756"/>
            <p:cNvSpPr txBox="1"/>
            <p:nvPr/>
          </p:nvSpPr>
          <p:spPr>
            <a:xfrm>
              <a:off x="521" y="1742"/>
              <a:ext cx="3311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这相当于要求方程组的非零解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927758" name="对象 927757"/>
          <p:cNvGraphicFramePr/>
          <p:nvPr/>
        </p:nvGraphicFramePr>
        <p:xfrm>
          <a:off x="1476375" y="4652963"/>
          <a:ext cx="35560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3" imgW="3556000" imgH="1079500" progId="Equation.3">
                  <p:embed/>
                </p:oleObj>
              </mc:Choice>
              <mc:Fallback>
                <p:oleObj name="" r:id="rId3" imgW="3556000" imgH="1079500" progId="Equation.3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6375" y="4652963"/>
                        <a:ext cx="3556000" cy="1079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7759" name="组合 927758"/>
          <p:cNvGrpSpPr/>
          <p:nvPr/>
        </p:nvGrpSpPr>
        <p:grpSpPr>
          <a:xfrm>
            <a:off x="1268413" y="5157788"/>
            <a:ext cx="5967412" cy="1511300"/>
            <a:chOff x="793" y="3257"/>
            <a:chExt cx="3759" cy="952"/>
          </a:xfrm>
        </p:grpSpPr>
        <p:sp>
          <p:nvSpPr>
            <p:cNvPr id="927760" name="文本框 927759"/>
            <p:cNvSpPr txBox="1"/>
            <p:nvPr/>
          </p:nvSpPr>
          <p:spPr>
            <a:xfrm>
              <a:off x="793" y="3612"/>
              <a:ext cx="2857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求得基础解系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(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即为所求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)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为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7761" name="对象 927760"/>
            <p:cNvGraphicFramePr/>
            <p:nvPr/>
          </p:nvGraphicFramePr>
          <p:xfrm>
            <a:off x="3560" y="3257"/>
            <a:ext cx="992" cy="9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" r:id="rId5" imgW="1574800" imgH="1511300" progId="Equation.3">
                    <p:embed/>
                  </p:oleObj>
                </mc:Choice>
                <mc:Fallback>
                  <p:oleObj name="" r:id="rId5" imgW="1574800" imgH="1511300" progId="Equation.3">
                    <p:embed/>
                    <p:pic>
                      <p:nvPicPr>
                        <p:cNvPr id="0" name="图片 309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560" y="3257"/>
                          <a:ext cx="992" cy="9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7762" name="组合 927761"/>
          <p:cNvGrpSpPr/>
          <p:nvPr/>
        </p:nvGrpSpPr>
        <p:grpSpPr>
          <a:xfrm>
            <a:off x="611188" y="549275"/>
            <a:ext cx="7705725" cy="2232025"/>
            <a:chOff x="385" y="255"/>
            <a:chExt cx="4854" cy="1406"/>
          </a:xfrm>
        </p:grpSpPr>
        <p:graphicFrame>
          <p:nvGraphicFramePr>
            <p:cNvPr id="927763" name="对象 927762"/>
            <p:cNvGraphicFramePr/>
            <p:nvPr/>
          </p:nvGraphicFramePr>
          <p:xfrm>
            <a:off x="385" y="709"/>
            <a:ext cx="1896" cy="9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" r:id="rId7" imgW="3009900" imgH="1511300" progId="Equation.3">
                    <p:embed/>
                  </p:oleObj>
                </mc:Choice>
                <mc:Fallback>
                  <p:oleObj name="" r:id="rId7" imgW="3009900" imgH="1511300" progId="Equation.3">
                    <p:embed/>
                    <p:pic>
                      <p:nvPicPr>
                        <p:cNvPr id="0" name="图片 309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85" y="709"/>
                          <a:ext cx="1896" cy="9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27764" name="组合 927763"/>
            <p:cNvGrpSpPr/>
            <p:nvPr/>
          </p:nvGrpSpPr>
          <p:grpSpPr>
            <a:xfrm>
              <a:off x="2018" y="255"/>
              <a:ext cx="2468" cy="341"/>
              <a:chOff x="476" y="468"/>
              <a:chExt cx="2468" cy="341"/>
            </a:xfrm>
          </p:grpSpPr>
          <p:sp>
            <p:nvSpPr>
              <p:cNvPr id="927765" name="文本框 927764"/>
              <p:cNvSpPr txBox="1"/>
              <p:nvPr/>
            </p:nvSpPr>
            <p:spPr>
              <a:xfrm>
                <a:off x="476" y="482"/>
                <a:ext cx="2468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>
                  <a:spcBef>
                    <a:spcPct val="0"/>
                  </a:spcBef>
                </a:pP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已知      中两个正交向量</a:t>
                </a:r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927766" name="对象 927765"/>
              <p:cNvGraphicFramePr/>
              <p:nvPr/>
            </p:nvGraphicFramePr>
            <p:xfrm>
              <a:off x="1020" y="468"/>
              <a:ext cx="280" cy="2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6" name="" r:id="rId9" imgW="444500" imgH="431800" progId="Equation.3">
                      <p:embed/>
                    </p:oleObj>
                  </mc:Choice>
                  <mc:Fallback>
                    <p:oleObj name="" r:id="rId9" imgW="444500" imgH="431800" progId="Equation.3">
                      <p:embed/>
                      <p:pic>
                        <p:nvPicPr>
                          <p:cNvPr id="0" name="图片 3095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1020" y="468"/>
                            <a:ext cx="280" cy="27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927767" name="组合 927766"/>
            <p:cNvGrpSpPr/>
            <p:nvPr/>
          </p:nvGrpSpPr>
          <p:grpSpPr>
            <a:xfrm>
              <a:off x="2426" y="712"/>
              <a:ext cx="2813" cy="327"/>
              <a:chOff x="2426" y="712"/>
              <a:chExt cx="2813" cy="327"/>
            </a:xfrm>
          </p:grpSpPr>
          <p:sp>
            <p:nvSpPr>
              <p:cNvPr id="927768" name="矩形 927767"/>
              <p:cNvSpPr/>
              <p:nvPr/>
            </p:nvSpPr>
            <p:spPr>
              <a:xfrm>
                <a:off x="2426" y="712"/>
                <a:ext cx="2813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0"/>
                  </a:spcBef>
                </a:pP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试求      使                  构成</a:t>
                </a:r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927769" name="对象 927768"/>
              <p:cNvGraphicFramePr/>
              <p:nvPr/>
            </p:nvGraphicFramePr>
            <p:xfrm>
              <a:off x="3003" y="730"/>
              <a:ext cx="259" cy="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08" name="" r:id="rId11" imgW="381000" imgH="457200" progId="Equation.3">
                      <p:embed/>
                    </p:oleObj>
                  </mc:Choice>
                  <mc:Fallback>
                    <p:oleObj name="" r:id="rId11" imgW="381000" imgH="457200" progId="Equation.3">
                      <p:embed/>
                      <p:pic>
                        <p:nvPicPr>
                          <p:cNvPr id="0" name="图片 3107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3003" y="730"/>
                            <a:ext cx="259" cy="28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7770" name="对象 927769"/>
              <p:cNvGraphicFramePr/>
              <p:nvPr/>
            </p:nvGraphicFramePr>
            <p:xfrm>
              <a:off x="3515" y="730"/>
              <a:ext cx="967" cy="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07" name="" r:id="rId13" imgW="1422400" imgH="457200" progId="Equation.3">
                      <p:embed/>
                    </p:oleObj>
                  </mc:Choice>
                  <mc:Fallback>
                    <p:oleObj name="" r:id="rId13" imgW="1422400" imgH="457200" progId="Equation.3">
                      <p:embed/>
                      <p:pic>
                        <p:nvPicPr>
                          <p:cNvPr id="0" name="图片 3106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3515" y="730"/>
                            <a:ext cx="967" cy="28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927771" name="组合 927770"/>
            <p:cNvGrpSpPr/>
            <p:nvPr/>
          </p:nvGrpSpPr>
          <p:grpSpPr>
            <a:xfrm>
              <a:off x="2472" y="1207"/>
              <a:ext cx="1786" cy="327"/>
              <a:chOff x="2699" y="1298"/>
              <a:chExt cx="1786" cy="327"/>
            </a:xfrm>
          </p:grpSpPr>
          <p:sp>
            <p:nvSpPr>
              <p:cNvPr id="927772" name="矩形 927771"/>
              <p:cNvSpPr/>
              <p:nvPr/>
            </p:nvSpPr>
            <p:spPr>
              <a:xfrm>
                <a:off x="2971" y="1298"/>
                <a:ext cx="1514" cy="327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wrap="none" lIns="90000" tIns="46800" rIns="90000" bIns="46800" anchor="t">
                <a:spAutoFit/>
              </a:bodyPr>
              <a:p>
                <a:pPr algn="ctr">
                  <a:spcBef>
                    <a:spcPct val="0"/>
                  </a:spcBef>
                </a:pP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的一个正交基</a:t>
                </a:r>
                <a:r>
                  <a:rPr lang="en-US" altLang="zh-CN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.</a:t>
                </a:r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927773" name="对象 927772"/>
              <p:cNvGraphicFramePr/>
              <p:nvPr/>
            </p:nvGraphicFramePr>
            <p:xfrm>
              <a:off x="2699" y="1298"/>
              <a:ext cx="302" cy="2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09" name="" r:id="rId15" imgW="444500" imgH="431800" progId="Equation.3">
                      <p:embed/>
                    </p:oleObj>
                  </mc:Choice>
                  <mc:Fallback>
                    <p:oleObj name="" r:id="rId15" imgW="444500" imgH="431800" progId="Equation.3">
                      <p:embed/>
                      <p:pic>
                        <p:nvPicPr>
                          <p:cNvPr id="0" name="图片 3108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2699" y="1298"/>
                            <a:ext cx="302" cy="27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7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7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7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7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1859</Words>
  <Application>WPS 演示</Application>
  <PresentationFormat>在屏幕上显示</PresentationFormat>
  <Paragraphs>241</Paragraphs>
  <Slides>20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148</vt:i4>
      </vt:variant>
      <vt:variant>
        <vt:lpstr>幻灯片标题</vt:lpstr>
      </vt:variant>
      <vt:variant>
        <vt:i4>20</vt:i4>
      </vt:variant>
    </vt:vector>
  </HeadingPairs>
  <TitlesOfParts>
    <vt:vector size="183" baseType="lpstr">
      <vt:lpstr>Arial</vt:lpstr>
      <vt:lpstr>宋体</vt:lpstr>
      <vt:lpstr>Wingdings</vt:lpstr>
      <vt:lpstr>Times New Roman</vt:lpstr>
      <vt:lpstr>黑体</vt:lpstr>
      <vt:lpstr>楷体_GB2312</vt:lpstr>
      <vt:lpstr>华文行楷</vt:lpstr>
      <vt:lpstr>微软雅黑</vt:lpstr>
      <vt:lpstr>华文楷体</vt:lpstr>
      <vt:lpstr>华文细黑</vt:lpstr>
      <vt:lpstr>Symbol</vt:lpstr>
      <vt:lpstr>Arial Unicode MS</vt:lpstr>
      <vt:lpstr>Verdana</vt:lpstr>
      <vt:lpstr>仿宋_GB2312</vt:lpstr>
      <vt:lpstr>古瓶荷花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西安通信学院数学教研室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第一节    二阶与三阶行列式</dc:title>
  <dc:creator/>
  <cp:lastModifiedBy>泊源</cp:lastModifiedBy>
  <cp:revision>151</cp:revision>
  <dcterms:created xsi:type="dcterms:W3CDTF">2000-09-19T09:57:13Z</dcterms:created>
  <dcterms:modified xsi:type="dcterms:W3CDTF">2020-08-25T13:09:25Z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2052-11.3.0.9221</vt:lpwstr>
  </property>
</Properties>
</file>