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410" r:id="rId4"/>
    <p:sldId id="411" r:id="rId5"/>
    <p:sldId id="412" r:id="rId6"/>
    <p:sldId id="413" r:id="rId7"/>
    <p:sldId id="414"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7" name="Rectangle 6"/>
          <p:cNvSpPr/>
          <p:nvPr/>
        </p:nvSpPr>
        <p:spPr>
          <a:xfrm>
            <a:off x="3176"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5FBC2C4F-C337-4E68-ABF2-255D6AA224D8}" type="slidenum">
              <a:rPr lang="en-US" altLang="zh-CN" smtClean="0"/>
            </a:fld>
            <a:endParaRPr lang="en-US" altLang="zh-CN"/>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BF3D93CD-629E-4120-9D7E-75CBA17FA2CE}" type="slidenum">
              <a:rPr lang="en-US" altLang="zh-CN" smtClean="0"/>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7" name="Rectangle 6"/>
          <p:cNvSpPr/>
          <p:nvPr/>
        </p:nvSpPr>
        <p:spPr>
          <a:xfrm>
            <a:off x="3176"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9"/>
            <a:ext cx="2628900" cy="575742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414779"/>
            <a:ext cx="7734300" cy="5757420"/>
          </a:xfrm>
        </p:spPr>
        <p:txBody>
          <a:bodyPr vert="eaVert" lIns="45720" tIns="0" rIns="45720" bIns="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63D522EE-2C1D-40AD-B03C-3B7FABAEA927}" type="slidenum">
              <a:rPr lang="en-US" altLang="zh-CN" smtClean="0"/>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469653" y="2386744"/>
            <a:ext cx="9252693"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2695195" y="4352544"/>
            <a:ext cx="6801612"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5FBC2C4F-C337-4E68-ABF2-255D6AA224D8}" type="slidenum">
              <a:rPr lang="en-US" altLang="zh-CN" smtClean="0"/>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3BDFE46C-3045-4989-B4A6-90A0133842B9}" type="slidenum">
              <a:rPr lang="en-US" altLang="zh-CN" smtClean="0"/>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475232" y="2386744"/>
            <a:ext cx="9253728"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2695195" y="4352465"/>
            <a:ext cx="6801612"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78914373-7932-4695-A251-1A20EB5B43C2}" type="slidenum">
              <a:rPr lang="en-US" altLang="zh-CN" smtClean="0"/>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69652" y="2638044"/>
            <a:ext cx="4384031" cy="3101982"/>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6338316" y="2638044"/>
            <a:ext cx="4387355" cy="3101982"/>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8" name="Date Placeholder 7"/>
          <p:cNvSpPr>
            <a:spLocks noGrp="1"/>
          </p:cNvSpPr>
          <p:nvPr>
            <p:ph type="dt" sz="half" idx="10"/>
          </p:nvPr>
        </p:nvSpPr>
        <p:spPr/>
        <p:txBody>
          <a:bodyPr/>
          <a:lstStyle/>
          <a:p>
            <a:endParaRPr lang="en-US" altLang="zh-CN"/>
          </a:p>
        </p:txBody>
      </p:sp>
      <p:sp>
        <p:nvSpPr>
          <p:cNvPr id="9" name="Footer Placeholder 8"/>
          <p:cNvSpPr>
            <a:spLocks noGrp="1"/>
          </p:cNvSpPr>
          <p:nvPr>
            <p:ph type="ftr" sz="quarter" idx="11"/>
          </p:nvPr>
        </p:nvSpPr>
        <p:spPr/>
        <p:txBody>
          <a:bodyPr/>
          <a:lstStyle/>
          <a:p>
            <a:endParaRPr lang="en-US" altLang="zh-CN"/>
          </a:p>
        </p:txBody>
      </p:sp>
      <p:sp>
        <p:nvSpPr>
          <p:cNvPr id="10" name="Slide Number Placeholder 9"/>
          <p:cNvSpPr>
            <a:spLocks noGrp="1"/>
          </p:cNvSpPr>
          <p:nvPr>
            <p:ph type="sldNum" sz="quarter" idx="12"/>
          </p:nvPr>
        </p:nvSpPr>
        <p:spPr/>
        <p:txBody>
          <a:bodyPr/>
          <a:lstStyle/>
          <a:p>
            <a:fld id="{A4CE57FD-2E01-427E-80C0-B61FB3CA1202}" type="slidenum">
              <a:rPr lang="en-US" altLang="zh-CN" smtClean="0"/>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69652" y="2313434"/>
            <a:ext cx="4384032"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469652" y="3143250"/>
            <a:ext cx="4384032" cy="2596776"/>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6" name="Content Placeholder 5"/>
          <p:cNvSpPr>
            <a:spLocks noGrp="1"/>
          </p:cNvSpPr>
          <p:nvPr>
            <p:ph sz="quarter" idx="4"/>
          </p:nvPr>
        </p:nvSpPr>
        <p:spPr>
          <a:xfrm>
            <a:off x="6338316" y="3143250"/>
            <a:ext cx="4387355" cy="2596776"/>
          </a:xfrm>
        </p:spPr>
        <p:txBody>
          <a:bodyPr/>
          <a:lstStyle>
            <a:lvl5pPr>
              <a:defRPr/>
            </a:lvl5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11" name="Text Placeholder 4"/>
          <p:cNvSpPr>
            <a:spLocks noGrp="1"/>
          </p:cNvSpPr>
          <p:nvPr>
            <p:ph type="body" sz="quarter" idx="13"/>
          </p:nvPr>
        </p:nvSpPr>
        <p:spPr>
          <a:xfrm>
            <a:off x="6338316" y="2313434"/>
            <a:ext cx="4387355"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0E6B0D8A-DCBB-4986-95C2-2C6D84459F5F}" type="slidenum">
              <a:rPr lang="en-US" altLang="zh-CN" smtClean="0"/>
            </a:fld>
            <a:endParaRPr lang="en-US" altLang="zh-CN"/>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A619A0B9-F5DF-4773-B9FD-B0AF95F646A6}" type="slidenum">
              <a:rPr lang="en-US" altLang="zh-CN" smtClean="0"/>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CA52F7FD-B5AE-4115-BDFA-2EAF0719C518}" type="slidenum">
              <a:rPr lang="en-US" altLang="zh-CN" smtClean="0"/>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54271" y="2243829"/>
            <a:ext cx="4387459"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150620"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9" name="Date Placeholder 8"/>
          <p:cNvSpPr>
            <a:spLocks noGrp="1"/>
          </p:cNvSpPr>
          <p:nvPr>
            <p:ph type="dt" sz="half" idx="10"/>
          </p:nvPr>
        </p:nvSpPr>
        <p:spPr/>
        <p:txBody>
          <a:bodyPr/>
          <a:lstStyle/>
          <a:p>
            <a:endParaRPr lang="en-US" altLang="zh-CN"/>
          </a:p>
        </p:txBody>
      </p:sp>
      <p:sp>
        <p:nvSpPr>
          <p:cNvPr id="10" name="Footer Placeholder 9"/>
          <p:cNvSpPr>
            <a:spLocks noGrp="1"/>
          </p:cNvSpPr>
          <p:nvPr>
            <p:ph type="ftr" sz="quarter" idx="11"/>
          </p:nvPr>
        </p:nvSpPr>
        <p:spPr>
          <a:xfrm>
            <a:off x="854271" y="6236208"/>
            <a:ext cx="5075197" cy="320040"/>
          </a:xfrm>
        </p:spPr>
        <p:txBody>
          <a:bodyPr>
            <a:normAutofit/>
          </a:bodyPr>
          <a:lstStyle>
            <a:lvl1pPr>
              <a:defRPr>
                <a:solidFill>
                  <a:srgbClr val="FFFFFF">
                    <a:alpha val="70000"/>
                  </a:srgbClr>
                </a:solidFill>
              </a:defRPr>
            </a:lvl1pPr>
          </a:lstStyle>
          <a:p>
            <a:endParaRPr lang="en-US" altLang="zh-CN"/>
          </a:p>
        </p:txBody>
      </p:sp>
      <p:sp>
        <p:nvSpPr>
          <p:cNvPr id="11" name="Slide Number Placeholder 10"/>
          <p:cNvSpPr>
            <a:spLocks noGrp="1"/>
          </p:cNvSpPr>
          <p:nvPr>
            <p:ph type="sldNum" sz="quarter" idx="12"/>
          </p:nvPr>
        </p:nvSpPr>
        <p:spPr/>
        <p:txBody>
          <a:bodyPr/>
          <a:lstStyle/>
          <a:p>
            <a:fld id="{DE9E8475-05BE-40B1-9FC8-8CA22D4E2C5B}" type="slidenum">
              <a:rPr lang="en-US" altLang="zh-CN" smtClean="0"/>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3BDFE46C-3045-4989-B4A6-90A0133842B9}" type="slidenum">
              <a:rPr lang="en-US" altLang="zh-CN" smtClean="0"/>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8" name="Rectangle 17"/>
          <p:cNvSpPr/>
          <p:nvPr/>
        </p:nvSpPr>
        <p:spPr>
          <a:xfrm>
            <a:off x="1"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53440" y="2243828"/>
            <a:ext cx="438912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096000" y="-42172"/>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150620" y="3549919"/>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altLang="zh-CN"/>
          </a:p>
        </p:txBody>
      </p:sp>
      <p:sp>
        <p:nvSpPr>
          <p:cNvPr id="9" name="Footer Placeholder 8"/>
          <p:cNvSpPr>
            <a:spLocks noGrp="1"/>
          </p:cNvSpPr>
          <p:nvPr>
            <p:ph type="ftr" sz="quarter" idx="11"/>
          </p:nvPr>
        </p:nvSpPr>
        <p:spPr>
          <a:xfrm>
            <a:off x="853440" y="6236208"/>
            <a:ext cx="5071872" cy="320040"/>
          </a:xfrm>
        </p:spPr>
        <p:txBody>
          <a:bodyPr>
            <a:normAutofit/>
          </a:bodyPr>
          <a:lstStyle>
            <a:lvl1pPr>
              <a:defRPr>
                <a:solidFill>
                  <a:srgbClr val="FFFFFF">
                    <a:alpha val="70000"/>
                  </a:srgbClr>
                </a:solidFill>
              </a:defRPr>
            </a:lvl1pPr>
          </a:lstStyle>
          <a:p>
            <a:endParaRPr lang="en-US" altLang="zh-CN"/>
          </a:p>
        </p:txBody>
      </p:sp>
      <p:sp>
        <p:nvSpPr>
          <p:cNvPr id="10" name="Slide Number Placeholder 9"/>
          <p:cNvSpPr>
            <a:spLocks noGrp="1"/>
          </p:cNvSpPr>
          <p:nvPr>
            <p:ph type="sldNum" sz="quarter" idx="12"/>
          </p:nvPr>
        </p:nvSpPr>
        <p:spPr/>
        <p:txBody>
          <a:bodyPr/>
          <a:lstStyle/>
          <a:p>
            <a:fld id="{D3760A72-4990-43E5-8006-E32488D343B9}" type="slidenum">
              <a:rPr lang="en-US" altLang="zh-CN" smtClean="0"/>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BF3D93CD-629E-4120-9D7E-75CBA17FA2CE}" type="slidenum">
              <a:rPr lang="en-US" altLang="zh-CN" smtClean="0"/>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405288" cy="498348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141395" y="937260"/>
            <a:ext cx="6288232" cy="4983480"/>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63D522EE-2C1D-40AD-B03C-3B7FABAEA927}" type="slidenum">
              <a:rPr lang="en-US" altLang="zh-CN" smtClean="0"/>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1204384" y="198438"/>
            <a:ext cx="8403167" cy="1143000"/>
          </a:xfrm>
        </p:spPr>
        <p:txBody>
          <a:bodyPr/>
          <a:lstStyle/>
          <a:p>
            <a:r>
              <a:rPr lang="zh-CN" altLang="en-US"/>
              <a:t>单击此处编辑母版标题样式</a:t>
            </a:r>
            <a:endParaRPr lang="zh-CN" altLang="en-US"/>
          </a:p>
        </p:txBody>
      </p:sp>
      <p:sp>
        <p:nvSpPr>
          <p:cNvPr id="3" name="图表占位符 2"/>
          <p:cNvSpPr>
            <a:spLocks noGrp="1"/>
          </p:cNvSpPr>
          <p:nvPr>
            <p:ph type="chart" idx="1" hasCustomPrompt="1"/>
          </p:nvPr>
        </p:nvSpPr>
        <p:spPr>
          <a:xfrm>
            <a:off x="609600" y="1600200"/>
            <a:ext cx="10972800" cy="4525963"/>
          </a:xfrm>
        </p:spPr>
        <p:txBody>
          <a:bodyPr/>
          <a:lstStyle/>
          <a:p>
            <a:r>
              <a:rPr lang="zh-CN" altLang="en-US"/>
              <a:t>单击图标添加图表</a:t>
            </a:r>
            <a:endParaRPr lang="zh-CN" altLang="en-US"/>
          </a:p>
        </p:txBody>
      </p:sp>
      <p:sp>
        <p:nvSpPr>
          <p:cNvPr id="4" name="日期占位符 3"/>
          <p:cNvSpPr>
            <a:spLocks noGrp="1"/>
          </p:cNvSpPr>
          <p:nvPr>
            <p:ph type="dt" sz="half" idx="10"/>
          </p:nvPr>
        </p:nvSpPr>
        <p:spPr>
          <a:xfrm>
            <a:off x="609600" y="6283325"/>
            <a:ext cx="2844800" cy="304800"/>
          </a:xfrm>
        </p:spPr>
        <p:txBody>
          <a:bodyPr/>
          <a:lstStyle>
            <a:lvl1pPr>
              <a:defRPr/>
            </a:lvl1pPr>
          </a:lstStyle>
          <a:p>
            <a:endParaRPr lang="en-US" altLang="zh-CN"/>
          </a:p>
        </p:txBody>
      </p:sp>
      <p:sp>
        <p:nvSpPr>
          <p:cNvPr id="5" name="页脚占位符 4"/>
          <p:cNvSpPr>
            <a:spLocks noGrp="1"/>
          </p:cNvSpPr>
          <p:nvPr>
            <p:ph type="ftr" sz="quarter" idx="11"/>
          </p:nvPr>
        </p:nvSpPr>
        <p:spPr>
          <a:xfrm>
            <a:off x="4165600" y="6283325"/>
            <a:ext cx="3860800" cy="304800"/>
          </a:xfrm>
        </p:spPr>
        <p:txBody>
          <a:bodyPr/>
          <a:lstStyle>
            <a:lvl1pPr>
              <a:defRPr/>
            </a:lvl1pPr>
          </a:lstStyle>
          <a:p>
            <a:endParaRPr lang="en-US" altLang="zh-CN"/>
          </a:p>
        </p:txBody>
      </p:sp>
      <p:sp>
        <p:nvSpPr>
          <p:cNvPr id="6" name="灯片编号占位符 5"/>
          <p:cNvSpPr>
            <a:spLocks noGrp="1"/>
          </p:cNvSpPr>
          <p:nvPr>
            <p:ph type="sldNum" sz="quarter" idx="12"/>
          </p:nvPr>
        </p:nvSpPr>
        <p:spPr>
          <a:xfrm>
            <a:off x="8737600" y="6283325"/>
            <a:ext cx="2844800" cy="304800"/>
          </a:xfrm>
        </p:spPr>
        <p:txBody>
          <a:bodyPr/>
          <a:lstStyle>
            <a:lvl1pPr>
              <a:defRPr/>
            </a:lvl1pPr>
          </a:lstStyle>
          <a:p>
            <a:fld id="{CDB6FC14-6608-421E-9B45-24847DA0713B}" type="slidenum">
              <a:rPr lang="en-US" altLang="zh-CN"/>
            </a:fld>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6"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78914373-7932-4695-A251-1A20EB5B43C2}" type="slidenum">
              <a:rPr lang="en-US" altLang="zh-CN" smtClean="0"/>
            </a:fld>
            <a:endParaRPr lang="en-US" altLang="zh-CN"/>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6217920" y="1845736"/>
            <a:ext cx="4937760" cy="402335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A4CE57FD-2E01-427E-80C0-B61FB3CA1202}" type="slidenum">
              <a:rPr lang="en-US" altLang="zh-CN" smtClean="0"/>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097280" y="2582334"/>
            <a:ext cx="4937760" cy="328676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217920" y="2582334"/>
            <a:ext cx="4937760" cy="328676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0E6B0D8A-DCBB-4986-95C2-2C6D84459F5F}" type="slidenum">
              <a:rPr lang="en-US" altLang="zh-CN" smtClean="0"/>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A619A0B9-F5DF-4773-B9FD-B0AF95F646A6}" type="slidenum">
              <a:rPr lang="en-US" altLang="zh-CN" smtClean="0"/>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5" name="Rectangle 4"/>
          <p:cNvSpPr/>
          <p:nvPr/>
        </p:nvSpPr>
        <p:spPr>
          <a:xfrm>
            <a:off x="3176"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6"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ltLang="zh-CN"/>
          </a:p>
        </p:txBody>
      </p:sp>
      <p:sp>
        <p:nvSpPr>
          <p:cNvPr id="9" name="Slide Number Placeholder 8"/>
          <p:cNvSpPr>
            <a:spLocks noGrp="1"/>
          </p:cNvSpPr>
          <p:nvPr>
            <p:ph type="sldNum" sz="quarter" idx="12"/>
          </p:nvPr>
        </p:nvSpPr>
        <p:spPr/>
        <p:txBody>
          <a:bodyPr/>
          <a:lstStyle/>
          <a:p>
            <a:fld id="{CA52F7FD-B5AE-4115-BDFA-2EAF0719C518}" type="slidenum">
              <a:rPr lang="en-US" altLang="zh-CN" smtClean="0"/>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8" name="Rectangle 7"/>
          <p:cNvSpPr/>
          <p:nvPr/>
        </p:nvSpPr>
        <p:spPr>
          <a:xfrm>
            <a:off x="17"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13649" y="731520"/>
            <a:ext cx="6679191" cy="525780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a:xfrm>
            <a:off x="465512" y="6459786"/>
            <a:ext cx="2618511" cy="365125"/>
          </a:xfrm>
        </p:spPr>
        <p:txBody>
          <a:bodyPr/>
          <a:lstStyle>
            <a:lvl1pPr algn="l">
              <a:defRPr/>
            </a:lvl1pPr>
          </a:lstStyle>
          <a:p>
            <a:endParaRPr lang="en-US" altLang="zh-CN"/>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endParaRPr lang="en-US" altLang="zh-C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E8475-05BE-40B1-9FC8-8CA22D4E2C5B}" type="slidenum">
              <a:rPr lang="en-US" altLang="zh-CN" smtClean="0"/>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6"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chor="b">
            <a:noAutofit/>
          </a:bodyPr>
          <a:lstStyle>
            <a:lvl1pPr>
              <a:defRPr sz="36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6"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D3760A72-4990-43E5-8006-E32488D343B9}" type="slidenum">
              <a:rPr lang="en-US" altLang="zh-CN" smtClean="0"/>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097281" y="6459786"/>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CN"/>
          </a:p>
        </p:txBody>
      </p:sp>
      <p:sp>
        <p:nvSpPr>
          <p:cNvPr id="5" name="Footer Placeholder 4"/>
          <p:cNvSpPr>
            <a:spLocks noGrp="1"/>
          </p:cNvSpPr>
          <p:nvPr>
            <p:ph type="ftr" sz="quarter" idx="3"/>
          </p:nvPr>
        </p:nvSpPr>
        <p:spPr>
          <a:xfrm>
            <a:off x="3686185"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ltLang="zh-CN"/>
          </a:p>
        </p:txBody>
      </p:sp>
      <p:sp>
        <p:nvSpPr>
          <p:cNvPr id="6" name="Slide Number Placeholder 5"/>
          <p:cNvSpPr>
            <a:spLocks noGrp="1"/>
          </p:cNvSpPr>
          <p:nvPr>
            <p:ph type="sldNum" sz="quarter" idx="4"/>
          </p:nvPr>
        </p:nvSpPr>
        <p:spPr>
          <a:xfrm>
            <a:off x="9900459" y="6459786"/>
            <a:ext cx="1312025" cy="365125"/>
          </a:xfrm>
          <a:prstGeom prst="rect">
            <a:avLst/>
          </a:prstGeom>
        </p:spPr>
        <p:txBody>
          <a:bodyPr vert="horz" lIns="91440" tIns="45720" rIns="91440" bIns="45720" rtlCol="0" anchor="ctr"/>
          <a:lstStyle>
            <a:lvl1pPr algn="r">
              <a:defRPr sz="1050">
                <a:solidFill>
                  <a:srgbClr val="FFFFFF"/>
                </a:solidFill>
              </a:defRPr>
            </a:lvl1pPr>
          </a:lstStyle>
          <a:p>
            <a:fld id="{0E6B0D8A-DCBB-4986-95C2-2C6D84459F5F}" type="slidenum">
              <a:rPr lang="en-US" altLang="zh-CN" smtClean="0"/>
            </a:fld>
            <a:endParaRPr lang="en-US" altLang="zh-C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90000"/>
        </a:lnSpc>
        <a:spcBef>
          <a:spcPts val="200"/>
        </a:spcBef>
        <a:spcAft>
          <a:spcPts val="400"/>
        </a:spcAft>
        <a:buClr>
          <a:schemeClr val="accent1"/>
        </a:buClr>
        <a:buFont typeface="Calibri" panose="020F050202020403020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90000"/>
        </a:lnSpc>
        <a:spcBef>
          <a:spcPts val="200"/>
        </a:spcBef>
        <a:spcAft>
          <a:spcPts val="400"/>
        </a:spcAft>
        <a:buClr>
          <a:schemeClr val="accent1"/>
        </a:buClr>
        <a:buFont typeface="Calibri" panose="020F050202020403020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90000"/>
        </a:lnSpc>
        <a:spcBef>
          <a:spcPts val="200"/>
        </a:spcBef>
        <a:spcAft>
          <a:spcPts val="400"/>
        </a:spcAft>
        <a:buClr>
          <a:schemeClr val="accent1"/>
        </a:buClr>
        <a:buFont typeface="Calibri" panose="020F050202020403020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90000"/>
        </a:lnSpc>
        <a:spcBef>
          <a:spcPts val="200"/>
        </a:spcBef>
        <a:spcAft>
          <a:spcPts val="400"/>
        </a:spcAft>
        <a:buClr>
          <a:schemeClr val="accent1"/>
        </a:buClr>
        <a:buFont typeface="Calibri" panose="020F050202020403020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141393" y="964692"/>
            <a:ext cx="7917007"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141393" y="2638045"/>
            <a:ext cx="7917007" cy="310198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7971924" y="6238816"/>
            <a:ext cx="2753747" cy="323968"/>
          </a:xfrm>
          <a:prstGeom prst="rect">
            <a:avLst/>
          </a:prstGeom>
        </p:spPr>
        <p:txBody>
          <a:bodyPr vert="horz" lIns="91440" tIns="45720" rIns="91440" bIns="45720" rtlCol="0" anchor="ctr"/>
          <a:lstStyle>
            <a:lvl1pPr algn="r">
              <a:defRPr sz="1000">
                <a:solidFill>
                  <a:schemeClr val="tx1">
                    <a:alpha val="70000"/>
                  </a:schemeClr>
                </a:solidFill>
              </a:defRPr>
            </a:lvl1pPr>
          </a:lstStyle>
          <a:p>
            <a:endParaRPr lang="en-US" altLang="zh-CN"/>
          </a:p>
        </p:txBody>
      </p:sp>
      <p:sp>
        <p:nvSpPr>
          <p:cNvPr id="5" name="Footer Placeholder 4"/>
          <p:cNvSpPr>
            <a:spLocks noGrp="1"/>
          </p:cNvSpPr>
          <p:nvPr>
            <p:ph type="ftr" sz="quarter" idx="3"/>
          </p:nvPr>
        </p:nvSpPr>
        <p:spPr>
          <a:xfrm>
            <a:off x="1469652" y="6236208"/>
            <a:ext cx="6075552"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ltLang="zh-CN"/>
          </a:p>
        </p:txBody>
      </p:sp>
      <p:sp>
        <p:nvSpPr>
          <p:cNvPr id="6" name="Slide Number Placeholder 5"/>
          <p:cNvSpPr>
            <a:spLocks noGrp="1"/>
          </p:cNvSpPr>
          <p:nvPr>
            <p:ph type="sldNum" sz="quarter" idx="4"/>
          </p:nvPr>
        </p:nvSpPr>
        <p:spPr>
          <a:xfrm>
            <a:off x="10986816" y="6217920"/>
            <a:ext cx="48768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E6B0D8A-DCBB-4986-95C2-2C6D84459F5F}" type="slidenum">
              <a:rPr lang="en-US" altLang="zh-CN" smtClean="0"/>
            </a:fld>
            <a:endParaRPr lang="en-US"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24200" y="2420888"/>
            <a:ext cx="7543800" cy="1450757"/>
          </a:xfrm>
        </p:spPr>
        <p:txBody>
          <a:bodyPr/>
          <a:lstStyle/>
          <a:p>
            <a:r>
              <a:rPr lang="zh-CN" altLang="en-US" dirty="0"/>
              <a:t>第二节</a:t>
            </a:r>
            <a:r>
              <a:rPr lang="en-US" altLang="zh-CN" dirty="0"/>
              <a:t>.</a:t>
            </a:r>
            <a:r>
              <a:rPr lang="zh-CN" altLang="en-US" dirty="0"/>
              <a:t>宾客关系主任</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1752600" y="1380307"/>
            <a:ext cx="8663880" cy="193802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460875" algn="l"/>
              </a:tabLst>
              <a:defRPr>
                <a:solidFill>
                  <a:schemeClr val="tx1"/>
                </a:solidFill>
                <a:latin typeface="Arial" panose="020B0604020202020204" pitchFamily="34" charset="0"/>
              </a:defRPr>
            </a:lvl1pPr>
            <a:lvl2pPr>
              <a:tabLst>
                <a:tab pos="4460875" algn="l"/>
              </a:tabLst>
              <a:defRPr>
                <a:solidFill>
                  <a:schemeClr val="tx1"/>
                </a:solidFill>
                <a:latin typeface="Arial" panose="020B0604020202020204" pitchFamily="34" charset="0"/>
              </a:defRPr>
            </a:lvl2pPr>
            <a:lvl3pPr>
              <a:tabLst>
                <a:tab pos="4460875" algn="l"/>
              </a:tabLst>
              <a:defRPr>
                <a:solidFill>
                  <a:schemeClr val="tx1"/>
                </a:solidFill>
                <a:latin typeface="Arial" panose="020B0604020202020204" pitchFamily="34" charset="0"/>
              </a:defRPr>
            </a:lvl3pPr>
            <a:lvl4pPr>
              <a:tabLst>
                <a:tab pos="4460875" algn="l"/>
              </a:tabLst>
              <a:defRPr>
                <a:solidFill>
                  <a:schemeClr val="tx1"/>
                </a:solidFill>
                <a:latin typeface="Arial" panose="020B0604020202020204" pitchFamily="34" charset="0"/>
              </a:defRPr>
            </a:lvl4pPr>
            <a:lvl5pPr>
              <a:tabLst>
                <a:tab pos="4460875" algn="l"/>
              </a:tabLst>
              <a:defRPr>
                <a:solidFill>
                  <a:schemeClr val="tx1"/>
                </a:solidFill>
                <a:latin typeface="Arial" panose="020B0604020202020204" pitchFamily="34" charset="0"/>
              </a:defRPr>
            </a:lvl5pPr>
            <a:lvl6pPr fontAlgn="base">
              <a:spcBef>
                <a:spcPct val="0"/>
              </a:spcBef>
              <a:spcAft>
                <a:spcPct val="0"/>
              </a:spcAft>
              <a:tabLst>
                <a:tab pos="4460875" algn="l"/>
              </a:tabLst>
              <a:defRPr>
                <a:solidFill>
                  <a:schemeClr val="tx1"/>
                </a:solidFill>
                <a:latin typeface="Arial" panose="020B0604020202020204" pitchFamily="34" charset="0"/>
              </a:defRPr>
            </a:lvl6pPr>
            <a:lvl7pPr fontAlgn="base">
              <a:spcBef>
                <a:spcPct val="0"/>
              </a:spcBef>
              <a:spcAft>
                <a:spcPct val="0"/>
              </a:spcAft>
              <a:tabLst>
                <a:tab pos="4460875" algn="l"/>
              </a:tabLst>
              <a:defRPr>
                <a:solidFill>
                  <a:schemeClr val="tx1"/>
                </a:solidFill>
                <a:latin typeface="Arial" panose="020B0604020202020204" pitchFamily="34" charset="0"/>
              </a:defRPr>
            </a:lvl7pPr>
            <a:lvl8pPr fontAlgn="base">
              <a:spcBef>
                <a:spcPct val="0"/>
              </a:spcBef>
              <a:spcAft>
                <a:spcPct val="0"/>
              </a:spcAft>
              <a:tabLst>
                <a:tab pos="4460875" algn="l"/>
              </a:tabLst>
              <a:defRPr>
                <a:solidFill>
                  <a:schemeClr val="tx1"/>
                </a:solidFill>
                <a:latin typeface="Arial" panose="020B0604020202020204" pitchFamily="34" charset="0"/>
              </a:defRPr>
            </a:lvl8pPr>
            <a:lvl9pPr fontAlgn="base">
              <a:spcBef>
                <a:spcPct val="0"/>
              </a:spcBef>
              <a:spcAft>
                <a:spcPct val="0"/>
              </a:spcAft>
              <a:tabLst>
                <a:tab pos="4460875" algn="l"/>
              </a:tabLst>
              <a:defRPr>
                <a:solidFill>
                  <a:schemeClr val="tx1"/>
                </a:solidFill>
                <a:latin typeface="Arial" panose="020B0604020202020204" pitchFamily="34" charset="0"/>
              </a:defRPr>
            </a:lvl9pPr>
          </a:lstStyle>
          <a:p>
            <a:endParaRPr lang="en-US" altLang="zh-CN" sz="2400" dirty="0"/>
          </a:p>
          <a:p>
            <a:r>
              <a:rPr lang="zh-CN" altLang="en-US" sz="2400" dirty="0"/>
              <a:t>定义：</a:t>
            </a:r>
            <a:r>
              <a:rPr lang="zh-CN" altLang="zh-CN" sz="2400" dirty="0"/>
              <a:t>一些大型豪华酒店设立的专门用来建立和维护良好的宾客关系的岗位。宾客关系主任直接向大堂副理或值班经理（</a:t>
            </a:r>
            <a:r>
              <a:rPr lang="en-US" altLang="zh-CN" sz="2400" dirty="0"/>
              <a:t>Duty Manager</a:t>
            </a:r>
            <a:r>
              <a:rPr lang="zh-CN" altLang="zh-CN" sz="2400" dirty="0"/>
              <a:t>）负责。他要与客人建立良好的关系，协助大堂副理欢迎贵宾以及安排团体临时性的特别要求。</a:t>
            </a:r>
            <a:endParaRPr lang="zh-CN" altLang="zh-CN" sz="3200" b="1" dirty="0"/>
          </a:p>
        </p:txBody>
      </p:sp>
      <p:sp>
        <p:nvSpPr>
          <p:cNvPr id="109625" name="Rectangle 57"/>
          <p:cNvSpPr>
            <a:spLocks noGrp="1" noChangeArrowheads="1"/>
          </p:cNvSpPr>
          <p:nvPr>
            <p:ph type="title"/>
          </p:nvPr>
        </p:nvSpPr>
        <p:spPr>
          <a:xfrm>
            <a:off x="3115662" y="140392"/>
            <a:ext cx="5937755" cy="1188720"/>
          </a:xfrm>
        </p:spPr>
        <p:txBody>
          <a:bodyPr>
            <a:normAutofit/>
          </a:bodyPr>
          <a:lstStyle/>
          <a:p>
            <a:r>
              <a:rPr lang="zh-CN" altLang="zh-CN" sz="2800" b="1" dirty="0"/>
              <a:t>一、宾客关系主任</a:t>
            </a:r>
            <a:r>
              <a:rPr lang="en-US" altLang="zh-CN" sz="2800" b="1" dirty="0"/>
              <a:t> GRO</a:t>
            </a:r>
            <a:endParaRPr lang="en-US" altLang="zh-CN" sz="2400" b="0" dirty="0">
              <a:ea typeface="宋体" panose="02010600030101010101" pitchFamily="2" charset="-122"/>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591498" y="3544800"/>
            <a:ext cx="7009003" cy="3059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25" name="Rectangle 57"/>
          <p:cNvSpPr>
            <a:spLocks noGrp="1" noChangeArrowheads="1"/>
          </p:cNvSpPr>
          <p:nvPr>
            <p:ph type="title"/>
          </p:nvPr>
        </p:nvSpPr>
        <p:spPr>
          <a:xfrm>
            <a:off x="3115662" y="43731"/>
            <a:ext cx="5937755" cy="1188720"/>
          </a:xfrm>
        </p:spPr>
        <p:txBody>
          <a:bodyPr>
            <a:normAutofit/>
          </a:bodyPr>
          <a:lstStyle/>
          <a:p>
            <a:r>
              <a:rPr lang="zh-CN" altLang="en-US" sz="2800" b="1" dirty="0"/>
              <a:t>二</a:t>
            </a:r>
            <a:r>
              <a:rPr lang="zh-CN" altLang="zh-CN" sz="2800" b="1" dirty="0"/>
              <a:t>、宾客关系主任</a:t>
            </a:r>
            <a:r>
              <a:rPr lang="zh-CN" altLang="en-US" sz="2800" b="1" dirty="0"/>
              <a:t>的职责</a:t>
            </a:r>
            <a:endParaRPr lang="en-US" altLang="zh-CN" sz="2400" b="1" dirty="0"/>
          </a:p>
        </p:txBody>
      </p:sp>
      <p:sp>
        <p:nvSpPr>
          <p:cNvPr id="2" name="文本框 1"/>
          <p:cNvSpPr txBox="1"/>
          <p:nvPr/>
        </p:nvSpPr>
        <p:spPr>
          <a:xfrm>
            <a:off x="1847528" y="1556792"/>
            <a:ext cx="8735888" cy="5569585"/>
          </a:xfrm>
          <a:prstGeom prst="rect">
            <a:avLst/>
          </a:prstGeom>
          <a:noFill/>
        </p:spPr>
        <p:txBody>
          <a:bodyPr wrap="square" rtlCol="0">
            <a:spAutoFit/>
          </a:bodyPr>
          <a:lstStyle/>
          <a:p>
            <a:r>
              <a:rPr lang="en-US" altLang="zh-CN" sz="2400" dirty="0"/>
              <a:t>1.</a:t>
            </a:r>
            <a:r>
              <a:rPr lang="zh-CN" altLang="zh-CN" sz="2400" dirty="0"/>
              <a:t>协助大堂副理执行和完成大堂副理的所有工作</a:t>
            </a:r>
            <a:r>
              <a:rPr lang="en-US" altLang="zh-CN" sz="2400" dirty="0"/>
              <a:t>,</a:t>
            </a:r>
            <a:r>
              <a:rPr lang="zh-CN" altLang="zh-CN" sz="2400" dirty="0"/>
              <a:t>在大堂副理缺席的情况下，行使大堂副理的职权。</a:t>
            </a:r>
            <a:endParaRPr lang="zh-CN" altLang="zh-CN" sz="2400" dirty="0"/>
          </a:p>
          <a:p>
            <a:pPr lvl="0"/>
            <a:r>
              <a:rPr lang="en-US" altLang="zh-CN" sz="2400" dirty="0"/>
              <a:t>2.</a:t>
            </a:r>
            <a:r>
              <a:rPr lang="zh-CN" altLang="zh-CN" sz="2400" dirty="0"/>
              <a:t>保留</a:t>
            </a:r>
            <a:r>
              <a:rPr lang="en-US" altLang="zh-CN" sz="2400" dirty="0"/>
              <a:t>VIP</a:t>
            </a:r>
            <a:r>
              <a:rPr lang="zh-CN" altLang="zh-CN" sz="2400" dirty="0"/>
              <a:t>房（</a:t>
            </a:r>
            <a:r>
              <a:rPr lang="en-US" altLang="zh-CN" sz="2400" dirty="0"/>
              <a:t>VIP Room Blocking</a:t>
            </a:r>
            <a:r>
              <a:rPr lang="zh-CN" altLang="zh-CN" sz="2400" dirty="0"/>
              <a:t>）</a:t>
            </a:r>
            <a:r>
              <a:rPr lang="en-US" altLang="zh-CN" sz="2400" dirty="0"/>
              <a:t>.</a:t>
            </a:r>
            <a:endParaRPr lang="zh-CN" altLang="zh-CN" sz="2400" dirty="0"/>
          </a:p>
          <a:p>
            <a:pPr lvl="0"/>
            <a:r>
              <a:rPr lang="en-US" altLang="zh-CN" sz="2400" dirty="0"/>
              <a:t>3.</a:t>
            </a:r>
            <a:r>
              <a:rPr lang="zh-CN" altLang="zh-CN" sz="2400" dirty="0"/>
              <a:t>检查</a:t>
            </a:r>
            <a:r>
              <a:rPr lang="en-US" altLang="zh-CN" sz="2400" dirty="0"/>
              <a:t>VIP</a:t>
            </a:r>
            <a:r>
              <a:rPr lang="zh-CN" altLang="zh-CN" sz="2400" dirty="0"/>
              <a:t>房（</a:t>
            </a:r>
            <a:r>
              <a:rPr lang="en-US" altLang="zh-CN" sz="2400" dirty="0"/>
              <a:t>VIP Room Inspection</a:t>
            </a:r>
            <a:r>
              <a:rPr lang="zh-CN" altLang="zh-CN" sz="2400" dirty="0"/>
              <a:t>）</a:t>
            </a:r>
            <a:endParaRPr lang="zh-CN" altLang="zh-CN" sz="2400" dirty="0"/>
          </a:p>
          <a:p>
            <a:pPr lvl="0"/>
            <a:r>
              <a:rPr lang="en-US" altLang="zh-CN" sz="2400" dirty="0"/>
              <a:t>4.</a:t>
            </a:r>
            <a:r>
              <a:rPr lang="zh-CN" altLang="zh-CN" sz="2400" dirty="0"/>
              <a:t>迎接</a:t>
            </a:r>
            <a:r>
              <a:rPr lang="en-US" altLang="zh-CN" sz="2400" dirty="0"/>
              <a:t>VIP</a:t>
            </a:r>
            <a:r>
              <a:rPr lang="zh-CN" altLang="zh-CN" sz="2400" dirty="0"/>
              <a:t>客人（</a:t>
            </a:r>
            <a:r>
              <a:rPr lang="en-US" altLang="zh-CN" sz="2400" dirty="0"/>
              <a:t>Greeting and Welcoming VIPs</a:t>
            </a:r>
            <a:r>
              <a:rPr lang="zh-CN" altLang="zh-CN" sz="2400" dirty="0"/>
              <a:t>）</a:t>
            </a:r>
            <a:endParaRPr lang="zh-CN" altLang="zh-CN" sz="2400" dirty="0"/>
          </a:p>
          <a:p>
            <a:pPr lvl="0"/>
            <a:r>
              <a:rPr lang="en-US" altLang="zh-CN" sz="2400" dirty="0"/>
              <a:t>5.</a:t>
            </a:r>
            <a:r>
              <a:rPr lang="zh-CN" altLang="zh-CN" sz="2400" dirty="0"/>
              <a:t>陪同并帮助</a:t>
            </a:r>
            <a:r>
              <a:rPr lang="en-US" altLang="zh-CN" sz="2400" dirty="0"/>
              <a:t>VIP</a:t>
            </a:r>
            <a:r>
              <a:rPr lang="zh-CN" altLang="zh-CN" sz="2400" dirty="0"/>
              <a:t>客人办理入住手续（</a:t>
            </a:r>
            <a:r>
              <a:rPr lang="en-US" altLang="zh-CN" sz="2400" dirty="0"/>
              <a:t>Escorting and Registering VIPs</a:t>
            </a:r>
            <a:r>
              <a:rPr lang="zh-CN" altLang="zh-CN" sz="2400" dirty="0"/>
              <a:t>）</a:t>
            </a:r>
            <a:endParaRPr lang="zh-CN" altLang="zh-CN" sz="2400" dirty="0"/>
          </a:p>
          <a:p>
            <a:pPr lvl="0"/>
            <a:r>
              <a:rPr lang="en-US" altLang="zh-CN" sz="2400" dirty="0"/>
              <a:t>6.</a:t>
            </a:r>
            <a:r>
              <a:rPr lang="zh-CN" altLang="zh-CN" sz="2400" dirty="0"/>
              <a:t>负责带领有关客人参观酒店。</a:t>
            </a:r>
            <a:endParaRPr lang="zh-CN" altLang="zh-CN" sz="2400" dirty="0"/>
          </a:p>
          <a:p>
            <a:pPr lvl="0"/>
            <a:r>
              <a:rPr lang="en-US" altLang="zh-CN" sz="2400" dirty="0"/>
              <a:t>7.</a:t>
            </a:r>
            <a:r>
              <a:rPr lang="zh-CN" altLang="zh-CN" sz="2400" dirty="0"/>
              <a:t>向客人致礼貌电话（</a:t>
            </a:r>
            <a:r>
              <a:rPr lang="en-US" altLang="zh-CN" sz="2400" dirty="0"/>
              <a:t>Courtesy Calls</a:t>
            </a:r>
            <a:r>
              <a:rPr lang="zh-CN" altLang="zh-CN" sz="2400" dirty="0"/>
              <a:t>）</a:t>
            </a:r>
            <a:endParaRPr lang="zh-CN" altLang="zh-CN" sz="2400" dirty="0"/>
          </a:p>
          <a:p>
            <a:pPr lvl="0"/>
            <a:r>
              <a:rPr lang="en-US" altLang="zh-CN" sz="2400" dirty="0"/>
              <a:t>8.</a:t>
            </a:r>
            <a:r>
              <a:rPr lang="zh-CN" altLang="zh-CN" sz="2400" dirty="0"/>
              <a:t>离店前向客人致电，受理客人的推迟离店请求（</a:t>
            </a:r>
            <a:r>
              <a:rPr lang="en-US" altLang="zh-CN" sz="2400" dirty="0"/>
              <a:t>Departure Calls and Late Check - Out Requests</a:t>
            </a:r>
            <a:r>
              <a:rPr lang="zh-CN" altLang="zh-CN" sz="2400" dirty="0"/>
              <a:t>）</a:t>
            </a:r>
            <a:endParaRPr lang="zh-CN" altLang="zh-CN" sz="2400" dirty="0"/>
          </a:p>
          <a:p>
            <a:pPr lvl="0"/>
            <a:r>
              <a:rPr lang="en-US" altLang="zh-CN" sz="2400" dirty="0"/>
              <a:t>9.</a:t>
            </a:r>
            <a:r>
              <a:rPr lang="zh-CN" altLang="zh-CN" sz="2400" dirty="0"/>
              <a:t>帮客人预订下一个酒店（</a:t>
            </a:r>
            <a:r>
              <a:rPr lang="en-US" altLang="zh-CN" sz="2400" dirty="0"/>
              <a:t>Onward Room Reservation</a:t>
            </a:r>
            <a:r>
              <a:rPr lang="zh-CN" altLang="zh-CN" sz="2400" dirty="0"/>
              <a:t>）。</a:t>
            </a:r>
            <a:endParaRPr lang="zh-CN" altLang="zh-CN" sz="2400" dirty="0"/>
          </a:p>
          <a:p>
            <a:pPr lvl="0"/>
            <a:r>
              <a:rPr lang="en-US" altLang="zh-CN" sz="2400" dirty="0"/>
              <a:t>10.</a:t>
            </a:r>
            <a:r>
              <a:rPr lang="zh-CN" altLang="zh-CN" sz="2400" dirty="0"/>
              <a:t>办理快捷离店（</a:t>
            </a:r>
            <a:r>
              <a:rPr lang="en-US" altLang="zh-CN" sz="2400" dirty="0"/>
              <a:t>Handling Express Departures</a:t>
            </a:r>
            <a:r>
              <a:rPr lang="zh-CN" altLang="zh-CN" sz="2400" dirty="0"/>
              <a:t>）。</a:t>
            </a:r>
            <a:endParaRPr lang="zh-CN" altLang="zh-CN" sz="2400" dirty="0"/>
          </a:p>
          <a:p>
            <a:pPr lvl="0"/>
            <a:r>
              <a:rPr lang="en-US" altLang="zh-CN" sz="2400" dirty="0"/>
              <a:t>11.</a:t>
            </a:r>
            <a:r>
              <a:rPr lang="zh-CN" altLang="zh-CN" sz="2400" dirty="0"/>
              <a:t>带领客人参观酒店（</a:t>
            </a:r>
            <a:r>
              <a:rPr lang="en-US" altLang="zh-CN" sz="2400" dirty="0"/>
              <a:t>Conducting Showrooms</a:t>
            </a:r>
            <a:r>
              <a:rPr lang="zh-CN" altLang="zh-CN" sz="2400" dirty="0"/>
              <a:t>）。</a:t>
            </a:r>
            <a:endParaRPr lang="zh-CN" altLang="zh-CN" sz="2400" dirty="0"/>
          </a:p>
          <a:p>
            <a:endParaRPr lang="zh-CN"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47528" y="1700808"/>
            <a:ext cx="8735888" cy="4584700"/>
          </a:xfrm>
          <a:prstGeom prst="rect">
            <a:avLst/>
          </a:prstGeom>
          <a:noFill/>
        </p:spPr>
        <p:txBody>
          <a:bodyPr wrap="square" rtlCol="0">
            <a:spAutoFit/>
          </a:bodyPr>
          <a:lstStyle/>
          <a:p>
            <a:pPr lvl="0"/>
            <a:r>
              <a:rPr lang="en-US" altLang="zh-CN" sz="2400" dirty="0"/>
              <a:t>12.</a:t>
            </a:r>
            <a:r>
              <a:rPr lang="zh-CN" altLang="zh-CN" sz="2400" dirty="0"/>
              <a:t>处理客人投诉（</a:t>
            </a:r>
            <a:r>
              <a:rPr lang="en-US" altLang="zh-CN" sz="2400" dirty="0"/>
              <a:t>Handling Guest Complaints</a:t>
            </a:r>
            <a:r>
              <a:rPr lang="zh-CN" altLang="zh-CN" sz="2400" dirty="0"/>
              <a:t>）</a:t>
            </a:r>
            <a:endParaRPr lang="zh-CN" altLang="zh-CN" sz="2400" dirty="0"/>
          </a:p>
          <a:p>
            <a:pPr lvl="0"/>
            <a:r>
              <a:rPr lang="en-US" altLang="zh-CN" sz="2400" dirty="0"/>
              <a:t>13.</a:t>
            </a:r>
            <a:r>
              <a:rPr lang="zh-CN" altLang="zh-CN" sz="2400" dirty="0"/>
              <a:t>接受客人表扬（</a:t>
            </a:r>
            <a:r>
              <a:rPr lang="en-US" altLang="zh-CN" sz="2400" dirty="0"/>
              <a:t>Accepting Guest Compliments</a:t>
            </a:r>
            <a:r>
              <a:rPr lang="zh-CN" altLang="zh-CN" sz="2400" dirty="0"/>
              <a:t>）。</a:t>
            </a:r>
            <a:endParaRPr lang="zh-CN" altLang="zh-CN" sz="2400" dirty="0"/>
          </a:p>
          <a:p>
            <a:pPr lvl="0"/>
            <a:r>
              <a:rPr lang="en-US" altLang="zh-CN" sz="2400" dirty="0"/>
              <a:t>14.</a:t>
            </a:r>
            <a:r>
              <a:rPr lang="zh-CN" altLang="zh-CN" sz="2400" dirty="0"/>
              <a:t>监督对客服务质量（</a:t>
            </a:r>
            <a:r>
              <a:rPr lang="en-US" altLang="zh-CN" sz="2400" dirty="0"/>
              <a:t>Performance Monitor</a:t>
            </a:r>
            <a:r>
              <a:rPr lang="zh-CN" altLang="zh-CN" sz="2400" dirty="0"/>
              <a:t>）。</a:t>
            </a:r>
            <a:endParaRPr lang="zh-CN" altLang="zh-CN" sz="2400" dirty="0"/>
          </a:p>
          <a:p>
            <a:pPr lvl="0"/>
            <a:r>
              <a:rPr lang="en-US" altLang="zh-CN" sz="2400" dirty="0"/>
              <a:t>15.</a:t>
            </a:r>
            <a:r>
              <a:rPr lang="zh-CN" altLang="zh-CN" sz="2400" dirty="0"/>
              <a:t>征求客人意见（</a:t>
            </a:r>
            <a:r>
              <a:rPr lang="en-US" altLang="zh-CN" sz="2400" dirty="0"/>
              <a:t>Soliciting Guest’s Comments</a:t>
            </a:r>
            <a:r>
              <a:rPr lang="zh-CN" altLang="zh-CN" sz="2400" dirty="0"/>
              <a:t>）。发展酒店与宾客的良好关系，并征求意见，作好记录，作为日报或周报的内容之一。（一些高星级酒店将其形成制度，要求每天每位</a:t>
            </a:r>
            <a:r>
              <a:rPr lang="en-US" altLang="zh-CN" sz="2400" dirty="0"/>
              <a:t>GRO</a:t>
            </a:r>
            <a:r>
              <a:rPr lang="zh-CN" altLang="zh-CN" sz="2400" dirty="0"/>
              <a:t>必须主动向客人征集</a:t>
            </a:r>
            <a:r>
              <a:rPr lang="en-US" altLang="zh-CN" sz="2400" dirty="0"/>
              <a:t>5</a:t>
            </a:r>
            <a:r>
              <a:rPr lang="zh-CN" altLang="zh-CN" sz="2400" dirty="0"/>
              <a:t>条以上的有效意见，并进行双向反馈。参见图。。。）</a:t>
            </a:r>
            <a:endParaRPr lang="zh-CN" altLang="zh-CN" sz="2400" dirty="0"/>
          </a:p>
          <a:p>
            <a:pPr lvl="0"/>
            <a:r>
              <a:rPr lang="en-US" altLang="zh-CN" sz="2400" dirty="0"/>
              <a:t>16.</a:t>
            </a:r>
            <a:r>
              <a:rPr lang="zh-CN" altLang="zh-CN" sz="2400" dirty="0"/>
              <a:t>留意酒店公共场所的秩序。</a:t>
            </a:r>
            <a:endParaRPr lang="zh-CN" altLang="zh-CN" sz="2400" dirty="0"/>
          </a:p>
          <a:p>
            <a:pPr lvl="0"/>
            <a:r>
              <a:rPr lang="en-US" altLang="zh-CN" sz="2400" dirty="0"/>
              <a:t>17.</a:t>
            </a:r>
            <a:r>
              <a:rPr lang="zh-CN" altLang="zh-CN" sz="2400" dirty="0"/>
              <a:t>在总台督导并协助为客人办入住手续。</a:t>
            </a:r>
            <a:endParaRPr lang="zh-CN" altLang="zh-CN" sz="2400" dirty="0"/>
          </a:p>
          <a:p>
            <a:pPr lvl="0"/>
            <a:r>
              <a:rPr lang="en-US" altLang="zh-CN" sz="2400" dirty="0"/>
              <a:t>18.</a:t>
            </a:r>
            <a:r>
              <a:rPr lang="zh-CN" altLang="zh-CN" sz="2400" dirty="0"/>
              <a:t>完成大堂副理指派的其它任务。</a:t>
            </a:r>
            <a:endParaRPr lang="zh-CN" altLang="zh-CN" sz="2400" dirty="0"/>
          </a:p>
          <a:p>
            <a:endParaRPr lang="zh-CN" altLang="en-US" sz="2800" dirty="0"/>
          </a:p>
        </p:txBody>
      </p:sp>
      <p:sp>
        <p:nvSpPr>
          <p:cNvPr id="5" name="Rectangle 57"/>
          <p:cNvSpPr txBox="1">
            <a:spLocks noChangeArrowheads="1"/>
          </p:cNvSpPr>
          <p:nvPr/>
        </p:nvSpPr>
        <p:spPr bwMode="black">
          <a:xfrm>
            <a:off x="3115662" y="43731"/>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zh-CN" altLang="en-US" sz="2800" b="1"/>
              <a:t>二</a:t>
            </a:r>
            <a:r>
              <a:rPr lang="zh-CN" altLang="zh-CN" sz="2800" b="1"/>
              <a:t>、宾客关系主任</a:t>
            </a:r>
            <a:r>
              <a:rPr lang="zh-CN" altLang="en-US" sz="2800" b="1"/>
              <a:t>的职责</a:t>
            </a:r>
            <a:endParaRPr lang="en-US" altLang="zh-CN"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202498" y="2413154"/>
            <a:ext cx="5167741" cy="3875806"/>
          </a:xfrm>
          <a:prstGeom prst="rect">
            <a:avLst/>
          </a:prstGeom>
        </p:spPr>
      </p:pic>
      <p:sp>
        <p:nvSpPr>
          <p:cNvPr id="109625" name="Rectangle 57"/>
          <p:cNvSpPr>
            <a:spLocks noGrp="1" noChangeArrowheads="1"/>
          </p:cNvSpPr>
          <p:nvPr>
            <p:ph type="title"/>
          </p:nvPr>
        </p:nvSpPr>
        <p:spPr>
          <a:xfrm>
            <a:off x="3112640" y="46869"/>
            <a:ext cx="5937755" cy="1188720"/>
          </a:xfrm>
        </p:spPr>
        <p:txBody>
          <a:bodyPr/>
          <a:lstStyle/>
          <a:p>
            <a:r>
              <a:rPr lang="zh-CN" altLang="en-US" sz="2800" b="1" dirty="0"/>
              <a:t>三、</a:t>
            </a:r>
            <a:r>
              <a:rPr lang="en-US" altLang="zh-CN" sz="2800" b="1" dirty="0"/>
              <a:t>GRO</a:t>
            </a:r>
            <a:r>
              <a:rPr lang="zh-CN" altLang="en-US" sz="2800" b="1" dirty="0"/>
              <a:t>新发展</a:t>
            </a:r>
            <a:endParaRPr lang="en-US" altLang="zh-CN" sz="2400" b="1" dirty="0"/>
          </a:p>
        </p:txBody>
      </p:sp>
      <p:sp>
        <p:nvSpPr>
          <p:cNvPr id="2" name="文本框 1"/>
          <p:cNvSpPr txBox="1"/>
          <p:nvPr/>
        </p:nvSpPr>
        <p:spPr>
          <a:xfrm>
            <a:off x="3575720" y="1369857"/>
            <a:ext cx="8735888" cy="583565"/>
          </a:xfrm>
          <a:prstGeom prst="rect">
            <a:avLst/>
          </a:prstGeom>
          <a:noFill/>
        </p:spPr>
        <p:txBody>
          <a:bodyPr wrap="square" rtlCol="0">
            <a:spAutoFit/>
          </a:bodyPr>
          <a:lstStyle/>
          <a:p>
            <a:r>
              <a:rPr lang="en-US" altLang="zh-CN" sz="2400" dirty="0"/>
              <a:t>          </a:t>
            </a:r>
            <a:r>
              <a:rPr lang="en-US" altLang="zh-CN" sz="3200" dirty="0"/>
              <a:t>W</a:t>
            </a:r>
            <a:r>
              <a:rPr lang="zh-CN" altLang="en-US" sz="3200" dirty="0"/>
              <a:t>酒店的</a:t>
            </a:r>
            <a:r>
              <a:rPr lang="en-US" altLang="zh-CN" sz="3200" dirty="0"/>
              <a:t>Insider</a:t>
            </a:r>
            <a:endParaRPr lang="zh-CN" altLang="en-US" sz="2400" dirty="0"/>
          </a:p>
        </p:txBody>
      </p:sp>
      <p:sp>
        <p:nvSpPr>
          <p:cNvPr id="5" name="文本框 4"/>
          <p:cNvSpPr txBox="1"/>
          <p:nvPr/>
        </p:nvSpPr>
        <p:spPr>
          <a:xfrm>
            <a:off x="6384032" y="2088900"/>
            <a:ext cx="4392488" cy="4523105"/>
          </a:xfrm>
          <a:prstGeom prst="rect">
            <a:avLst/>
          </a:prstGeom>
          <a:noFill/>
        </p:spPr>
        <p:txBody>
          <a:bodyPr wrap="square" rtlCol="0">
            <a:spAutoFit/>
          </a:bodyPr>
          <a:lstStyle/>
          <a:p>
            <a:r>
              <a:rPr lang="zh-CN" altLang="zh-CN" sz="2400" dirty="0"/>
              <a:t>“</a:t>
            </a:r>
            <a:r>
              <a:rPr lang="en-US" altLang="zh-CN" sz="2400" dirty="0"/>
              <a:t>W</a:t>
            </a:r>
            <a:r>
              <a:rPr lang="zh-CN" altLang="zh-CN" sz="2400" dirty="0"/>
              <a:t>酒店”是万豪集团旗下的奢华时尚品牌。该酒店创新性地设立了一个客户服务岗位：</a:t>
            </a:r>
            <a:r>
              <a:rPr lang="en-US" altLang="zh-CN" sz="2400" dirty="0"/>
              <a:t>W Insider</a:t>
            </a:r>
            <a:r>
              <a:rPr lang="zh-CN" altLang="zh-CN" sz="2400" dirty="0"/>
              <a:t>（</a:t>
            </a:r>
            <a:r>
              <a:rPr lang="en-US" altLang="zh-CN" sz="2400" dirty="0"/>
              <a:t>W</a:t>
            </a:r>
            <a:r>
              <a:rPr lang="zh-CN" altLang="zh-CN" sz="2400" dirty="0"/>
              <a:t>行家）。该职位隶属于礼宾部，他们没有制服，可以随性发挥自己的时尚穿衣风格，其工作就是负责搜集全城最时尚的元素，</a:t>
            </a:r>
            <a:r>
              <a:rPr lang="en-US" altLang="zh-CN" sz="2400" dirty="0"/>
              <a:t>W Insider</a:t>
            </a:r>
            <a:r>
              <a:rPr lang="zh-CN" altLang="zh-CN" sz="2400" dirty="0"/>
              <a:t>本着“使命发达”的原则，都会为你搜罗出来，使酒店从目的地信息提供者，转变为游客的旅行参与者。</a:t>
            </a:r>
            <a:endParaRPr lang="zh-CN" altLang="zh-C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包裹">
  <a:themeElements>
    <a:clrScheme name="包裹">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包裹">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包裹">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1046</Words>
  <Application>WPS 演示</Application>
  <PresentationFormat>宽屏</PresentationFormat>
  <Paragraphs>38</Paragraphs>
  <Slides>5</Slides>
  <Notes>4</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5</vt:i4>
      </vt:variant>
    </vt:vector>
  </HeadingPairs>
  <TitlesOfParts>
    <vt:vector size="17" baseType="lpstr">
      <vt:lpstr>Arial</vt:lpstr>
      <vt:lpstr>宋体</vt:lpstr>
      <vt:lpstr>Wingdings</vt:lpstr>
      <vt:lpstr>微软雅黑</vt:lpstr>
      <vt:lpstr>Wingdings</vt:lpstr>
      <vt:lpstr>Arial Unicode MS</vt:lpstr>
      <vt:lpstr>Calibri</vt:lpstr>
      <vt:lpstr>Calibri Light</vt:lpstr>
      <vt:lpstr>华文中宋</vt:lpstr>
      <vt:lpstr>Gill Sans MT</vt:lpstr>
      <vt:lpstr>1_回顾</vt:lpstr>
      <vt:lpstr>包裹</vt:lpstr>
      <vt:lpstr>第二节.宾客关系主任</vt:lpstr>
      <vt:lpstr>一、宾客关系主任 GRO</vt:lpstr>
      <vt:lpstr>二、宾客关系主任的职责</vt:lpstr>
      <vt:lpstr>PowerPoint 演示文稿</vt:lpstr>
      <vt:lpstr>三、GRO新发展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水水水</cp:lastModifiedBy>
  <cp:revision>172</cp:revision>
  <dcterms:created xsi:type="dcterms:W3CDTF">2019-06-19T02:08:00Z</dcterms:created>
  <dcterms:modified xsi:type="dcterms:W3CDTF">2020-08-21T07:19:14Z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2052-11.1.0.9912</vt:lpwstr>
  </property>
</Properties>
</file>