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1138" y="3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96AED87-FBF4-4482-B104-9051BE25F0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9557E4E-A619-4019-9175-07DC181799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A08E968-2470-47C7-855B-D0820FAA9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D9FF8-98AD-4508-B417-049CD2E09529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128341F-14A1-4D57-83DC-761D488D7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5B682E4-CEA6-4B73-8EF5-95ECD3836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8E98-5D72-4222-A453-D2CE815E56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7741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4557FEA-6430-45DE-BE27-C47AC8B67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1DE6891-6E25-4659-B182-A0ECFBF5A2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88F8B95-E7C2-4FA6-9687-39B3E0391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D9FF8-98AD-4508-B417-049CD2E09529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FB6A97B-48BB-4703-AA3A-75D1D2236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2A0452A-3C52-43C6-B31A-B6217D9F6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8E98-5D72-4222-A453-D2CE815E56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0095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03EFBA76-6392-40D5-97F5-FD1646CC3F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24FE6AF-27EC-4D6B-B0C1-24EFF9BFB1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FBB2AC7-EF21-4F12-B90E-3C67D2B16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D9FF8-98AD-4508-B417-049CD2E09529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7382587-47A5-473F-8628-23E05A6B2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A769597-14B5-492C-A976-C7FA52559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8E98-5D72-4222-A453-D2CE815E56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9909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6B7F08B-104D-445B-B389-7E0544D71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1DCFD8B-E3C5-4102-984F-A52787EB3E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01C73C0-5422-42C9-8788-DBF5BD33E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D9FF8-98AD-4508-B417-049CD2E09529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96A90D6-9F3B-476C-B096-D63224F96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D8B3596-EC02-412A-B8D7-2F87DDD78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8E98-5D72-4222-A453-D2CE815E56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060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A40F947-363A-49E1-A594-861ED90D9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70BE200-F3A6-41B6-8949-0F9B20AF65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2F3505D-46CD-4F52-978A-AB6C73E06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D9FF8-98AD-4508-B417-049CD2E09529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D20E1E4-D1B1-480E-B069-FA5873B74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62A74EE-12C0-4912-A415-9C59B8EAC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8E98-5D72-4222-A453-D2CE815E56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6362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9F36907-7C81-497C-8300-BFBFE75EF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A9AC2BD-A72A-42FD-935A-A8EDC1725A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DD19A23-7444-468F-8D50-D0318E44EE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AA618EA-3F24-4CEB-8324-FB02C820D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D9FF8-98AD-4508-B417-049CD2E09529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EB37416-2BD7-413D-A56D-17F35A19C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FE955F6-875C-4F8C-93BC-62821F3AD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8E98-5D72-4222-A453-D2CE815E56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1923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8508D9-7D1A-44E8-840A-DD290FB7E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A28BAE0-B331-4491-85CB-E3B3D6FECE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A613D25-9227-4D71-A803-620E12AFFB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26ACBD44-5526-4767-A7F3-46A63BB746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D1C5CD10-8FBA-467C-A392-6E207C4A75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33450CD-5A01-4BFE-9B37-ACC1FFA11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D9FF8-98AD-4508-B417-049CD2E09529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3DB039A5-C3A7-48EA-808C-19D8C7F24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6D79E4B9-B020-46DE-BB08-9248FAFCF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8E98-5D72-4222-A453-D2CE815E56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9031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34C6D4E-F67C-412E-9727-E73580BF0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C88DD8C-A990-4159-9249-C4B723979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D9FF8-98AD-4508-B417-049CD2E09529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855DB59-E1AD-48AF-8F7B-7F9347A49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5FC97F0-5E3B-4332-89BF-515CA902E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8E98-5D72-4222-A453-D2CE815E56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7187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310C69F3-8FAB-40EA-9E57-89E08BC9E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D9FF8-98AD-4508-B417-049CD2E09529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81AB2AC3-04AD-4047-A29B-65ADC210E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A5A5F48-EAAD-4C67-804B-BCBA05DF1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8E98-5D72-4222-A453-D2CE815E56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918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05DB2CD-DE89-4F4B-A662-214C53C4A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802D191-78FC-477B-B225-2DA52BDD55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2FEDC5B-16C9-4D7F-BBE1-DEA52E1511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D334752-B23B-4F8B-B406-BE3DB9A15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D9FF8-98AD-4508-B417-049CD2E09529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F6471D3-27B6-4B9B-879E-520132B9F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F6A6975-A9D0-4E5C-B10E-22BFCCE70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8E98-5D72-4222-A453-D2CE815E56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4133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F6080A3-3AFE-4757-9312-356A563EC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EABBF66A-AE07-48C4-918F-27D97EDB83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6A8E6AE-8132-421A-BCB2-1F3F94C7B5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6017243-17AD-418E-A3C8-42785BB72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D9FF8-98AD-4508-B417-049CD2E09529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7C93F75-422C-4D9A-A3C9-11A877AFB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9C67488-04E6-4345-A3AD-7A4F6A299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8E98-5D72-4222-A453-D2CE815E56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4316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1904DABF-1AE9-492C-B5FE-7CF30EC89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E3FB164-1E03-4D38-AB84-EA4803AC99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26EBD2F-6014-41D9-A958-CE532E6FBD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D9FF8-98AD-4508-B417-049CD2E09529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9A805DE-EE31-45AF-ACAA-4AAD360E43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8FE2DD5-F153-4855-997E-BDDEABA83C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28E98-5D72-4222-A453-D2CE815E56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7661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lsrobot.cn/wiki/index.php/SKU:RB-13K074_AS-4WD%E5%AF%BB%E7%BA%BF%E9%81%BF%E9%9A%9C%E7%A7%BB%E5%8A%A8%E6%9C%BA%E5%99%A8%E4%BA%B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3">
            <a:extLst>
              <a:ext uri="{FF2B5EF4-FFF2-40B4-BE49-F238E27FC236}">
                <a16:creationId xmlns:a16="http://schemas.microsoft.com/office/drawing/2014/main" id="{00478DD4-6013-418F-A991-FBC2C10A42E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427742"/>
            <a:ext cx="1051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>
                <a:ea typeface="腾祥睿黑简-W6" pitchFamily="2" charset="-122"/>
              </a:rPr>
              <a:t>自动寻迹移动机器人</a:t>
            </a:r>
            <a:br>
              <a:rPr lang="en-US" altLang="zh-CN" sz="4000" dirty="0">
                <a:ea typeface="腾祥睿黑简-W6" pitchFamily="2" charset="-122"/>
              </a:rPr>
            </a:br>
            <a:r>
              <a:rPr lang="zh-CN" altLang="en-US" sz="4000" dirty="0">
                <a:ea typeface="腾祥睿黑简-W6" pitchFamily="2" charset="-122"/>
              </a:rPr>
              <a:t>（</a:t>
            </a:r>
            <a:r>
              <a:rPr lang="zh-CN" altLang="zh-CN" sz="4000" dirty="0">
                <a:ea typeface="腾祥睿黑简-W6" pitchFamily="2" charset="-122"/>
              </a:rPr>
              <a:t>寻线避障移动</a:t>
            </a:r>
            <a:r>
              <a:rPr lang="zh-CN" altLang="en-US" sz="4000" dirty="0">
                <a:latin typeface="腾祥睿黑简-W6" pitchFamily="2" charset="-122"/>
                <a:ea typeface="腾祥睿黑简-W6" pitchFamily="2" charset="-122"/>
              </a:rPr>
              <a:t>机器人</a:t>
            </a:r>
            <a:r>
              <a:rPr lang="zh-CN" altLang="en-US" sz="4000" dirty="0">
                <a:ea typeface="腾祥睿黑简-W6" pitchFamily="2" charset="-122"/>
              </a:rPr>
              <a:t>）</a:t>
            </a:r>
            <a:endParaRPr lang="zh-CN" altLang="en-US" sz="4000" dirty="0">
              <a:latin typeface="腾祥睿黑简-W6" pitchFamily="2" charset="-122"/>
              <a:ea typeface="腾祥睿黑简-W6" pitchFamily="2" charset="-122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D15C0C9A-5C6F-4A73-A4D7-610912F09E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3032" y="1977113"/>
            <a:ext cx="6227783" cy="3983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070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837B14-E1C1-44FE-9538-9E2F23516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38246"/>
          </a:xfrm>
        </p:spPr>
        <p:txBody>
          <a:bodyPr>
            <a:normAutofit fontScale="90000"/>
          </a:bodyPr>
          <a:lstStyle/>
          <a:p>
            <a:r>
              <a:rPr lang="en-US" altLang="zh-CN" b="1" kern="2200" dirty="0"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AS-4WD</a:t>
            </a:r>
            <a:r>
              <a:rPr lang="zh-CN" altLang="zh-CN" b="1" kern="2200" dirty="0"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寻线避障移动机器人安装说明</a:t>
            </a:r>
            <a:br>
              <a:rPr lang="en-US" altLang="zh-CN" b="1" kern="2200" dirty="0">
                <a:effectLst/>
                <a:latin typeface="宋体" panose="02010600030101010101" pitchFamily="2" charset="-122"/>
                <a:ea typeface="宋体" panose="02010600030101010101" pitchFamily="2" charset="-122"/>
              </a:rPr>
            </a:br>
            <a:br>
              <a:rPr lang="en-US" altLang="zh-CN" b="1" kern="2200" dirty="0">
                <a:effectLst/>
                <a:latin typeface="宋体" panose="02010600030101010101" pitchFamily="2" charset="-122"/>
                <a:ea typeface="宋体" panose="02010600030101010101" pitchFamily="2" charset="-122"/>
              </a:rPr>
            </a:br>
            <a:br>
              <a:rPr lang="zh-CN" altLang="zh-CN" sz="3600" b="1" kern="2200" dirty="0">
                <a:effectLst/>
                <a:latin typeface="宋体" panose="02010600030101010101" pitchFamily="2" charset="-122"/>
                <a:ea typeface="宋体" panose="02010600030101010101" pitchFamily="2" charset="-122"/>
              </a:rPr>
            </a:br>
            <a:r>
              <a:rPr lang="en-US" altLang="zh-CN" sz="3600" u="sng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  <a:hlinkClick r:id="rId2"/>
              </a:rPr>
              <a:t>http://www.alsrobot.cn/wiki/index.php/SKU:RB-13K074_AS-4WD%E5%AF%BB%E7%BA%BF%E9%81%BF%E9%9A%9C%E7%A7%BB%E5%8A%A8%E6%9C%BA%E5%99%A8%E4%BA%BA</a:t>
            </a:r>
            <a:br>
              <a:rPr lang="zh-CN" altLang="zh-CN" sz="18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</a:br>
            <a:br>
              <a:rPr lang="zh-CN" altLang="zh-CN" sz="36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</a:b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083978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91</Words>
  <Application>Microsoft Office PowerPoint</Application>
  <PresentationFormat>宽屏</PresentationFormat>
  <Paragraphs>2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9" baseType="lpstr">
      <vt:lpstr>等线</vt:lpstr>
      <vt:lpstr>等线 Light</vt:lpstr>
      <vt:lpstr>宋体</vt:lpstr>
      <vt:lpstr>腾祥睿黑简-W6</vt:lpstr>
      <vt:lpstr>Arial</vt:lpstr>
      <vt:lpstr>Calibri</vt:lpstr>
      <vt:lpstr>Office 主题​​</vt:lpstr>
      <vt:lpstr>自动寻迹移动机器人 （寻线避障移动机器人）</vt:lpstr>
      <vt:lpstr>AS-4WD寻线避障移动机器人安装说明   http://www.alsrobot.cn/wiki/index.php/SKU:RB-13K074_AS-4WD%E5%AF%BB%E7%BA%BF%E9%81%BF%E9%9A%9C%E7%A7%BB%E5%8A%A8%E6%9C%BA%E5%99%A8%E4%BA%BA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自动寻迹移动机器人 （寻线避障移动机器人）</dc:title>
  <dc:creator>1134757244@qq.com</dc:creator>
  <cp:lastModifiedBy>1134757244@qq.com</cp:lastModifiedBy>
  <cp:revision>1</cp:revision>
  <dcterms:created xsi:type="dcterms:W3CDTF">2020-08-24T14:51:05Z</dcterms:created>
  <dcterms:modified xsi:type="dcterms:W3CDTF">2020-08-24T14:56:09Z</dcterms:modified>
</cp:coreProperties>
</file>