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8"/>
  </p:notesMasterIdLst>
  <p:sldIdLst>
    <p:sldId id="266" r:id="rId3"/>
    <p:sldId id="354" r:id="rId4"/>
    <p:sldId id="257" r:id="rId5"/>
    <p:sldId id="265" r:id="rId6"/>
    <p:sldId id="356" r:id="rId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7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8D59-1C4C-45E7-9A32-E836ACF872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6D71-7E6F-4299-B3D0-059161405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4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1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50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5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5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5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2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39696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0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48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4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28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ocuments\Tencent Files\228364794\FileRecv\构件生产封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0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837111" y="1685150"/>
            <a:ext cx="4339650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预制混凝土楼梯构件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蒸养与起板入库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67866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</a:t>
            </a:r>
            <a:endParaRPr lang="en-US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22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预制楼梯成品出厂要求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zh-CN" sz="2400" dirty="0"/>
              <a:t>）预制楼梯强度达到</a:t>
            </a:r>
            <a:r>
              <a:rPr lang="en-US" altLang="zh-CN" sz="2400" dirty="0"/>
              <a:t>100%</a:t>
            </a:r>
            <a:r>
              <a:rPr lang="zh-CN" altLang="zh-CN" sz="2400" dirty="0"/>
              <a:t>才能进行吊装及出厂。转运吊装运输过程中避免磕碰，并进行必要防护。严格按照规范要求进行堆放、码放。</a:t>
            </a:r>
          </a:p>
          <a:p>
            <a:r>
              <a:rPr lang="en-US" altLang="zh-CN" sz="2400" dirty="0"/>
              <a:t>2</a:t>
            </a:r>
            <a:r>
              <a:rPr lang="zh-CN" altLang="zh-CN" sz="2400" dirty="0"/>
              <a:t>）按施工单位要求挑选所需型号构件，选好的构件需开好出库交接单及合格证，并进行装车。</a:t>
            </a:r>
          </a:p>
          <a:p>
            <a:pPr>
              <a:lnSpc>
                <a:spcPct val="150000"/>
              </a:lnSpc>
            </a:pPr>
            <a:endParaRPr lang="zh-CN" altLang="zh-CN" sz="2400" dirty="0"/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80" y="735546"/>
            <a:ext cx="2236510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预制楼梯成品出厂要求</a:t>
            </a:r>
          </a:p>
          <a:p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预制楼梯成品出厂要求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130" y="1025478"/>
            <a:ext cx="7983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zh-CN" sz="2400" dirty="0"/>
              <a:t>）预制构件运输到现场后，应按照型号、构件所在部位、施工吊装顺序分类存放，存放场地应在吊车工作范围内。</a:t>
            </a:r>
          </a:p>
          <a:p>
            <a:r>
              <a:rPr lang="en-US" altLang="zh-CN" sz="2400" dirty="0"/>
              <a:t>  4</a:t>
            </a:r>
            <a:r>
              <a:rPr lang="zh-CN" altLang="zh-CN" sz="2400" dirty="0"/>
              <a:t>）预制构件运输前应选定运输方案，宜选择至少</a:t>
            </a:r>
            <a:r>
              <a:rPr lang="en-US" altLang="zh-CN" sz="2400" dirty="0"/>
              <a:t>1</a:t>
            </a:r>
            <a:r>
              <a:rPr lang="zh-CN" altLang="zh-CN" sz="2400" dirty="0"/>
              <a:t>条以上的可行路线进行运输。</a:t>
            </a:r>
          </a:p>
          <a:p>
            <a:pPr>
              <a:lnSpc>
                <a:spcPct val="150000"/>
              </a:lnSpc>
            </a:pPr>
            <a:endParaRPr lang="zh-CN" altLang="zh-CN" sz="2400" dirty="0"/>
          </a:p>
          <a:p>
            <a:pPr>
              <a:lnSpc>
                <a:spcPct val="150000"/>
              </a:lnSpc>
            </a:pPr>
            <a:endParaRPr lang="zh-CN" altLang="zh-CN" sz="2400" dirty="0">
              <a:solidFill>
                <a:schemeClr val="tx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80" y="735546"/>
            <a:ext cx="2236510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预制楼梯成品出厂要求</a:t>
            </a:r>
          </a:p>
          <a:p>
            <a:endParaRPr lang="zh-CN" altLang="zh-CN" sz="1600" dirty="0"/>
          </a:p>
          <a:p>
            <a:endParaRPr lang="zh-CN" altLang="zh-CN" sz="1600" dirty="0"/>
          </a:p>
          <a:p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8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162</Words>
  <Application>Microsoft Office PowerPoint</Application>
  <PresentationFormat>全屏显示(16:9)</PresentationFormat>
  <Paragraphs>25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黑体</vt:lpstr>
      <vt:lpstr>思源黑体</vt:lpstr>
      <vt:lpstr>宋体</vt:lpstr>
      <vt:lpstr>微软雅黑</vt:lpstr>
      <vt:lpstr>Arial</vt:lpstr>
      <vt:lpstr>Calibri</vt:lpstr>
      <vt:lpstr>Calibri Light</vt:lpstr>
      <vt:lpstr>IrisUPC</vt:lpstr>
      <vt:lpstr>Open Sans</vt:lpstr>
      <vt:lpstr>Times New Roman</vt:lpstr>
      <vt:lpstr>www.33ppt.com​​</vt:lpstr>
      <vt:lpstr>1_www.33ppt.com​​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20</cp:revision>
  <dcterms:created xsi:type="dcterms:W3CDTF">2017-09-08T02:32:00Z</dcterms:created>
  <dcterms:modified xsi:type="dcterms:W3CDTF">2018-05-02T09:19:22Z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