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13"/>
  </p:notesMasterIdLst>
  <p:sldIdLst>
    <p:sldId id="271" r:id="rId3"/>
    <p:sldId id="354" r:id="rId4"/>
    <p:sldId id="257" r:id="rId5"/>
    <p:sldId id="265" r:id="rId6"/>
    <p:sldId id="270" r:id="rId7"/>
    <p:sldId id="266" r:id="rId8"/>
    <p:sldId id="267" r:id="rId9"/>
    <p:sldId id="268" r:id="rId10"/>
    <p:sldId id="269" r:id="rId11"/>
    <p:sldId id="356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8D59-1C4C-45E7-9A32-E836ACF872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6D71-7E6F-4299-B3D0-059161405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1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50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5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5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2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15558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0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48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4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5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ocuments\Tencent Files\228364794\FileRecv\构件生产封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0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2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4067944" y="1685150"/>
            <a:ext cx="3877985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预制混凝土墙构件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蒸养与起板入库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67866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22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预制构件成品检验及产品标识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）预制混凝土构件应根据设计要求按照下列规定进行结构性能检验：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zh-CN" sz="2400" dirty="0"/>
              <a:t>）预制混凝土构件和允许出现裂缝的预应力混凝土构件进行承载力、挠度和裂缝宽度检验。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zh-CN" sz="2400" dirty="0"/>
              <a:t>）不允许出现裂缝的预应力混凝土构件进行承载力、挠度和抗裂检验。</a:t>
            </a:r>
          </a:p>
          <a:p>
            <a:pPr>
              <a:lnSpc>
                <a:spcPct val="20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182614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预制构件成品检验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预制构件成品检验及产品标识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zh-CN" sz="2400" dirty="0"/>
              <a:t>）对设计成熟、生产数量较少的大型构件，当采取加强材料和制作质量检验的措施时，可仅作挠度、抗裂或裂缝宽度检验；当采取上述措施并有可靠的实践经验时，可不作结构性能检验。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zh-CN" sz="2400" dirty="0"/>
              <a:t>）结构性能检验应按照设计单位提供的技术参数进行。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182614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预制构件成品检验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预制构件成品检验及产品标识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1347614"/>
            <a:ext cx="7983021" cy="169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）夹心外墙板采用的保温材料，内外叶墙板之间的拉结件类别、数量及使用位置应符合设计要求。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182614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预制构件成品检验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预制构件成品检验及产品标识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02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1" y="1437624"/>
            <a:ext cx="7983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要求预制构件有完整的标识、二维码和产品合格证的目的是为了在整个工程施工过程中，对构件的每一个环节都有追溯的可能，明确各个环节的质量责任。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2031325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/>
              <a:t>预制构件的产品标识</a:t>
            </a:r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预制构件成品检验及产品标识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02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1131590"/>
            <a:ext cx="7983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构件脱模并检验合格后，应在运至堆放场地前在构件醒目位置进行标识；构件标识应包括生产单位、构件型号、生产日期及</a:t>
            </a:r>
            <a:r>
              <a:rPr lang="en-US" altLang="zh-CN" sz="2400" dirty="0"/>
              <a:t>”</a:t>
            </a:r>
            <a:r>
              <a:rPr lang="zh-CN" altLang="zh-CN" sz="2400" dirty="0"/>
              <a:t>合格</a:t>
            </a:r>
            <a:r>
              <a:rPr lang="en-US" altLang="zh-CN" sz="2400" dirty="0"/>
              <a:t>”</a:t>
            </a:r>
            <a:r>
              <a:rPr lang="zh-CN" altLang="zh-CN" sz="2400" dirty="0"/>
              <a:t>字样。未经标识或标识不准确的构件不允许运至堆场。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1005403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产品标识</a:t>
            </a:r>
          </a:p>
          <a:p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  <p:pic>
        <p:nvPicPr>
          <p:cNvPr id="2050" name="Picture 2" descr="http://n1.itc.cn/img8/wb/recom/2016/05/24/14640622971398131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283718"/>
            <a:ext cx="5112568" cy="23162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预制构件成品检验及产品标识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02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1131590"/>
            <a:ext cx="7983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预制构件生产过程中放置芯片。芯片相当于构件的身份证，可通过扫码枪扫芯片部位或手机软件扫二维码获得构件的生产型号、规格尺寸、生产过程照片等各种信息。</a:t>
            </a:r>
          </a:p>
          <a:p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800219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二维码</a:t>
            </a:r>
          </a:p>
          <a:p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  <p:pic>
        <p:nvPicPr>
          <p:cNvPr id="62466" name="Picture 2" descr="http://images.rfidworld.com.cn/FileUpLoadSavePath/2017-01/9890d2bc1a254d0ad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283718"/>
            <a:ext cx="4021997" cy="2251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预制构件成品检验及产品标识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02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1" y="1167594"/>
            <a:ext cx="79830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构件生产企业应按照有关标准规定或合同要求，对供应的产品签发产品质量证明书，明确重要技术参数，并应提供安装说明书。构件生产企业的产品合格证应包括：生产企业名称、合格证编号、构件型号、构件编号、产品数量、质量情况、生产日期、出厂日期、检验员签名或盖章。</a:t>
            </a:r>
          </a:p>
          <a:p>
            <a:endParaRPr lang="zh-CN" altLang="zh-CN" sz="2400" dirty="0"/>
          </a:p>
          <a:p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800219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合格证</a:t>
            </a:r>
          </a:p>
          <a:p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66562" name="AutoShape 2" descr="https://txt22263.book118.com/2017/0611/book40241/40240526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64" name="AutoShape 4" descr="https://txt22263.book118.com/2017/0611/book40241/40240526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" name="图片 18" descr="402405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499742"/>
            <a:ext cx="4032448" cy="2139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468</Words>
  <Application>Microsoft Office PowerPoint</Application>
  <PresentationFormat>全屏显示(16:9)</PresentationFormat>
  <Paragraphs>74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思源黑体</vt:lpstr>
      <vt:lpstr>宋体</vt:lpstr>
      <vt:lpstr>微软雅黑</vt:lpstr>
      <vt:lpstr>Arial</vt:lpstr>
      <vt:lpstr>Calibri</vt:lpstr>
      <vt:lpstr>Calibri Light</vt:lpstr>
      <vt:lpstr>IrisUPC</vt:lpstr>
      <vt:lpstr>Open Sans</vt:lpstr>
      <vt:lpstr>Times New Roman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16</cp:revision>
  <dcterms:created xsi:type="dcterms:W3CDTF">2017-09-08T02:32:00Z</dcterms:created>
  <dcterms:modified xsi:type="dcterms:W3CDTF">2018-05-02T09:30:13Z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