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8"/>
  </p:notesMasterIdLst>
  <p:sldIdLst>
    <p:sldId id="271" r:id="rId3"/>
    <p:sldId id="354" r:id="rId4"/>
    <p:sldId id="257" r:id="rId5"/>
    <p:sldId id="270" r:id="rId6"/>
    <p:sldId id="356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8D59-1C4C-45E7-9A32-E836ACF872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6D71-7E6F-4299-B3D0-059161405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1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158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0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8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4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4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ocuments\Tencent Files\228364794\FileRecv\构件生产封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5"/>
            <a:ext cx="9144000" cy="51365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067944" y="1685150"/>
            <a:ext cx="387798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预制混凝土板构件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蒸养与起板入库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67866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</a:t>
            </a:r>
            <a:endParaRPr lang="en-US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混凝土板构件蒸养要求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281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）混凝土表面成型压面后先预养护</a:t>
            </a:r>
            <a:r>
              <a:rPr lang="en-US" altLang="zh-CN" sz="2000" dirty="0"/>
              <a:t>2</a:t>
            </a:r>
            <a:r>
              <a:rPr lang="zh-CN" altLang="zh-CN" sz="2000" dirty="0"/>
              <a:t>个小时，通蒸汽养护，冬季应及时覆盖，养护期间注意避免触动混凝土成型面。 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）制定养护制度： 静停时间不小于</a:t>
            </a:r>
            <a:r>
              <a:rPr lang="en-US" altLang="zh-CN" sz="2000" dirty="0"/>
              <a:t>2h</a:t>
            </a:r>
            <a:r>
              <a:rPr lang="zh-CN" altLang="zh-CN" sz="2000" dirty="0"/>
              <a:t>，升、降温速度不大于</a:t>
            </a:r>
            <a:r>
              <a:rPr lang="en-US" altLang="zh-CN" sz="2000" dirty="0"/>
              <a:t>20</a:t>
            </a:r>
            <a:r>
              <a:rPr lang="zh-CN" altLang="zh-CN" sz="2000" dirty="0"/>
              <a:t>℃</a:t>
            </a:r>
            <a:r>
              <a:rPr lang="en-US" altLang="zh-CN" sz="2000" dirty="0"/>
              <a:t>/h</a:t>
            </a:r>
            <a:r>
              <a:rPr lang="zh-CN" altLang="zh-CN" sz="2000" dirty="0"/>
              <a:t>，蒸养最高温度不超过</a:t>
            </a:r>
            <a:r>
              <a:rPr lang="en-US" altLang="zh-CN" sz="2000" dirty="0"/>
              <a:t>70</a:t>
            </a:r>
            <a:r>
              <a:rPr lang="zh-CN" altLang="zh-CN" sz="2000" dirty="0"/>
              <a:t>℃。 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）保证蒸汽养护期间冷凝水不污染构件。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   </a:t>
            </a: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8" y="789552"/>
            <a:ext cx="223651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混凝土板构件蒸养要求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混凝土板构件蒸养要求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49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/>
              <a:t>）严格按养护制度进行养护，不得擅自更改。 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5</a:t>
            </a:r>
            <a:r>
              <a:rPr lang="zh-CN" altLang="zh-CN" sz="2000" dirty="0"/>
              <a:t>）规定测温制度：静停和升、降温阶段每</a:t>
            </a:r>
            <a:r>
              <a:rPr lang="en-US" altLang="zh-CN" sz="2000" dirty="0"/>
              <a:t>1</a:t>
            </a:r>
            <a:r>
              <a:rPr lang="zh-CN" altLang="zh-CN" sz="2000" dirty="0"/>
              <a:t>小时测</a:t>
            </a:r>
            <a:r>
              <a:rPr lang="en-US" altLang="zh-CN" sz="2000" dirty="0"/>
              <a:t>1</a:t>
            </a:r>
            <a:r>
              <a:rPr lang="zh-CN" altLang="zh-CN" sz="2000" dirty="0"/>
              <a:t>次，恒温阶段每</a:t>
            </a:r>
            <a:r>
              <a:rPr lang="en-US" altLang="zh-CN" sz="2000" dirty="0"/>
              <a:t>2</a:t>
            </a:r>
            <a:r>
              <a:rPr lang="zh-CN" altLang="zh-CN" sz="2000" dirty="0"/>
              <a:t>小时测</a:t>
            </a:r>
            <a:r>
              <a:rPr lang="en-US" altLang="zh-CN" sz="2000" dirty="0"/>
              <a:t>1</a:t>
            </a:r>
            <a:r>
              <a:rPr lang="zh-CN" altLang="zh-CN" sz="2000" dirty="0"/>
              <a:t>次，出池时应测出池温度，并要作测温记录。 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6</a:t>
            </a:r>
            <a:r>
              <a:rPr lang="zh-CN" altLang="zh-CN" sz="2000" dirty="0"/>
              <a:t>）严禁将蒸汽管直接对着构件。 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7</a:t>
            </a:r>
            <a:r>
              <a:rPr lang="zh-CN" altLang="zh-CN" sz="2000" dirty="0"/>
              <a:t>）试块放置在池内构件旁，对准观察口方便取出的地方，上面覆盖塑料布以防冷凝水。 </a:t>
            </a:r>
          </a:p>
          <a:p>
            <a:pPr>
              <a:lnSpc>
                <a:spcPct val="20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728" y="789552"/>
            <a:ext cx="223651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混凝土板构件蒸养要求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9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225</Words>
  <Application>Microsoft Office PowerPoint</Application>
  <PresentationFormat>全屏显示(16:9)</PresentationFormat>
  <Paragraphs>27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思源黑体</vt:lpstr>
      <vt:lpstr>宋体</vt:lpstr>
      <vt:lpstr>微软雅黑</vt:lpstr>
      <vt:lpstr>Arial</vt:lpstr>
      <vt:lpstr>Calibri</vt:lpstr>
      <vt:lpstr>Calibri Light</vt:lpstr>
      <vt:lpstr>IrisUPC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17</cp:revision>
  <dcterms:created xsi:type="dcterms:W3CDTF">2017-09-08T02:32:00Z</dcterms:created>
  <dcterms:modified xsi:type="dcterms:W3CDTF">2018-05-02T09:19:44Z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