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notesMasterIdLst>
    <p:notesMasterId r:id="rId7"/>
  </p:notesMasterIdLst>
  <p:sldIdLst>
    <p:sldId id="265" r:id="rId3"/>
    <p:sldId id="354" r:id="rId4"/>
    <p:sldId id="257" r:id="rId5"/>
    <p:sldId id="356" r:id="rId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0" y="72"/>
      </p:cViewPr>
      <p:guideLst>
        <p:guide orient="horz" pos="16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18D59-1C4C-45E7-9A32-E836ACF872E2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66D71-7E6F-4299-B3D0-059161405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4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4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2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1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2" y="368711"/>
            <a:ext cx="1292680" cy="3000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 defTabSz="457200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550"/>
            <a:ext cx="2562232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 defTabSz="457200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5" y="374073"/>
            <a:ext cx="3942159" cy="52311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5" y="917975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8645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9" y="627462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369"/>
            <a:ext cx="9153525" cy="28133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611"/>
            <a:ext cx="3717925" cy="1120913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198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223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7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7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4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2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1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2" y="368710"/>
            <a:ext cx="1292680" cy="3000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 defTabSz="457200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548"/>
            <a:ext cx="2562232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 defTabSz="457200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073"/>
            <a:ext cx="3942159" cy="52311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7975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8644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7" y="627461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92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99" r:id="rId2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ocuments\Tencent Files\228364794\FileRecv\构件生产封皮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407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4067944" y="1685150"/>
            <a:ext cx="3877985" cy="12003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预制混凝土墙构件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蒸养与起板入库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67866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22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脱模后构件表面破损和裂缝处理方案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01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130" y="1025478"/>
            <a:ext cx="7983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构件脱模后，不存在影响结构性能、钢筋、预埋件或者连接件锚固的局部破损和构件表面的非受力裂缝时，可用修补浆料进行表面修补后使用。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预制构件脱模后，构件外装饰材料出现破损应进行修补</a:t>
            </a:r>
            <a:endParaRPr lang="zh-CN" altLang="zh-CN" sz="2400" dirty="0">
              <a:solidFill>
                <a:schemeClr val="tx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63688" y="789552"/>
            <a:ext cx="3467616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dirty="0"/>
              <a:t>脱模后构件表面破损和裂缝处理方案</a:t>
            </a:r>
          </a:p>
          <a:p>
            <a:endParaRPr lang="zh-CN" altLang="zh-CN" sz="1600" dirty="0"/>
          </a:p>
          <a:p>
            <a:endParaRPr lang="zh-CN" altLang="zh-CN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1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87</Words>
  <Application>Microsoft Office PowerPoint</Application>
  <PresentationFormat>全屏显示(16:9)</PresentationFormat>
  <Paragraphs>15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22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黑体</vt:lpstr>
      <vt:lpstr>思源黑体</vt:lpstr>
      <vt:lpstr>宋体</vt:lpstr>
      <vt:lpstr>微软雅黑</vt:lpstr>
      <vt:lpstr>Arial</vt:lpstr>
      <vt:lpstr>Calibri</vt:lpstr>
      <vt:lpstr>Calibri Light</vt:lpstr>
      <vt:lpstr>IrisUPC</vt:lpstr>
      <vt:lpstr>Open Sans</vt:lpstr>
      <vt:lpstr>Times New Roman</vt:lpstr>
      <vt:lpstr>www.33ppt.com​​</vt:lpstr>
      <vt:lpstr>1_www.33ppt.com​​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KQJ-jngc</cp:lastModifiedBy>
  <cp:revision>15</cp:revision>
  <dcterms:created xsi:type="dcterms:W3CDTF">2017-09-08T02:32:00Z</dcterms:created>
  <dcterms:modified xsi:type="dcterms:W3CDTF">2018-05-02T09:29:50Z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