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5" r:id="rId3"/>
    <p:sldId id="371" r:id="rId4"/>
    <p:sldId id="347" r:id="rId5"/>
    <p:sldId id="36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554576-DADD-4B9A-AA4B-3BA8BFC52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FFDF74-01D0-4235-8DD5-4E70B5F98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0B19FA-1463-4E90-9082-0F20DF115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C71A-E0B1-41FE-B55E-8EBD188AB27B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4DD081-F062-4F6C-AE3C-1B85A6EE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00DB3F-E53B-40CA-89AB-AEDA7F6C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4A5A-CEDB-4458-A7F3-6D55C522A1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4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D88D25-28F3-4953-92BF-9A4274B7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65A9C4-13ED-45BA-9066-60D916BDC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E9B004-C5A8-47D7-9EAD-A21E173B3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C71A-E0B1-41FE-B55E-8EBD188AB27B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150F57-5AE2-4B5E-A727-98CDA522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D45439-7FA7-46F4-A824-9D01D2AF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4A5A-CEDB-4458-A7F3-6D55C522A1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53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2B7707A-D16E-4008-AE6D-7D7D83CFE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7B1929-98F5-48E8-B156-A03F6E7C6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5B5972-AD51-4232-B13C-4E3CCC75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C71A-E0B1-41FE-B55E-8EBD188AB27B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3198C1-2855-4F8F-A1A3-F835B2BC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419CA9-1FCF-4C21-9781-4C60B91B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4A5A-CEDB-4458-A7F3-6D55C522A1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9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 userDrawn="1"/>
        </p:nvGrpSpPr>
        <p:grpSpPr>
          <a:xfrm>
            <a:off x="0" y="501651"/>
            <a:ext cx="12192000" cy="0"/>
            <a:chOff x="0" y="593"/>
            <a:chExt cx="14400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文本框 8"/>
          <p:cNvSpPr txBox="1"/>
          <p:nvPr userDrawn="1"/>
        </p:nvSpPr>
        <p:spPr>
          <a:xfrm>
            <a:off x="5295900" y="237067"/>
            <a:ext cx="1550424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667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  <p:extLst>
      <p:ext uri="{BB962C8B-B14F-4D97-AF65-F5344CB8AC3E}">
        <p14:creationId xmlns:p14="http://schemas.microsoft.com/office/powerpoint/2010/main" val="9101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552519"/>
            <a:ext cx="12192000" cy="5753811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endParaRPr lang="zh-CN" altLang="en-US" sz="2399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 noProof="1">
                <a:solidFill>
                  <a:prstClr val="white"/>
                </a:solidFill>
              </a:endParaRPr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5232777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609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25400" y="-19052"/>
            <a:ext cx="12217400" cy="6896952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400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6349" y="1553826"/>
            <a:ext cx="12204700" cy="3751196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6768" tIns="48384" rIns="96768" bIns="48384" numCol="1" anchor="t" anchorCtr="0" compatLnSpc="1"/>
          <a:lstStyle/>
          <a:p>
            <a:pPr fontAlgn="auto"/>
            <a:endParaRPr lang="zh-CN" altLang="en-US" sz="2400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3617385" y="2682149"/>
            <a:ext cx="4957233" cy="1494551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4123344" y="2684264"/>
            <a:ext cx="3945311" cy="1314206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60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  <p:extLst>
      <p:ext uri="{BB962C8B-B14F-4D97-AF65-F5344CB8AC3E}">
        <p14:creationId xmlns:p14="http://schemas.microsoft.com/office/powerpoint/2010/main" val="428821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05719C-35FB-4F86-A7C6-3C7AD1F5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2B454B-1DCB-4AD9-9125-AAA0E2930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11D1C7-A812-425C-816F-B2EC1D5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C71A-E0B1-41FE-B55E-8EBD188AB27B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E01623-FCF6-4F00-83D9-0D109DB0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07A54E-C62D-4013-A28F-C3BD5C17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4A5A-CEDB-4458-A7F3-6D55C522A1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81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5C0765-3399-44F7-A70C-90D6C817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10EE56-696A-4C4A-AAEF-A2CB9FAE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42474-4386-43F7-8C41-431B3E184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C71A-E0B1-41FE-B55E-8EBD188AB27B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E3D00F-4564-4402-8E31-5970DDA4A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E7A2B4-D7E0-4320-A73A-35700060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4A5A-CEDB-4458-A7F3-6D55C522A1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62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D77E9D-2A06-4F0E-AC1F-1C09EF47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5F46CE-051F-47F3-A9E0-8D5F14764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371A24-42B3-43FC-ACE6-AB5F87B23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10CCA7-33F3-45A4-8E81-AFB1F4F1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C71A-E0B1-41FE-B55E-8EBD188AB27B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60F3B5-3E99-4681-A974-6996EA8C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37C56-E6F5-44FD-83D6-09432A96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4A5A-CEDB-4458-A7F3-6D55C522A1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75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B4BC46-324A-4970-B494-B0D39C29C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ADC9D1-AA88-413E-B6DB-8FC7BE4CE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2FE027-2E37-4EBE-B2DE-D4692EF98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BE4C4E-958D-4070-B28D-CE722F623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21963AE-97D8-4F3D-B03F-6F63E7BF8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10852E-9AB6-4B0F-BFBD-D2ED9BCAD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C71A-E0B1-41FE-B55E-8EBD188AB27B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2F9449A-0D97-4033-A270-221758BD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F4269F8-47AE-4AF3-85F1-ED1838CF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4A5A-CEDB-4458-A7F3-6D55C522A1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94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CBC017-56B4-49BA-AB44-B513D1B1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B07ED5-104C-470B-8B84-6260F746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C71A-E0B1-41FE-B55E-8EBD188AB27B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79B5FA-9EFC-48C5-A7DB-62E0517F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4F24B9-ACA5-4608-B2E7-8F37DE5C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4A5A-CEDB-4458-A7F3-6D55C522A1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55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129A82-6056-40C0-8033-3BDA3C72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C71A-E0B1-41FE-B55E-8EBD188AB27B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D60B102-DDAD-4BFF-96D6-11E0FB42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3DFA24-DB75-48C5-9161-84CBF0D6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4A5A-CEDB-4458-A7F3-6D55C522A1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60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FFA89A-8CA0-42AD-AAEE-141F6077E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C12312-8A4D-463E-A937-57C51ADA4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AD0C52-BDD0-4ADB-9EBD-77C216676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B82DC8-6D20-4A2B-8C20-E26D5ECF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C71A-E0B1-41FE-B55E-8EBD188AB27B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BF1F6E-9ADD-43C5-8B10-90705B40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26DB3D-EC29-49CA-84FD-5C58616D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4A5A-CEDB-4458-A7F3-6D55C522A1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75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AB4540-D7DF-4309-84BF-3D41C3C77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0B7F006-8051-44E3-A139-675DED07E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97AB37-F550-4838-9995-2C9C26DAE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97AD14-F776-4E44-BE25-2BAD3B2F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C71A-E0B1-41FE-B55E-8EBD188AB27B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BE776C-1E0A-4839-A2C1-6F2F9DFE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ED1974-1B57-4910-AF03-1789A5AB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4A5A-CEDB-4458-A7F3-6D55C522A1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59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FE217CF-0E84-4529-B3E2-38109444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68841D-91EF-4E88-BF66-C943C7B4C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D61530-7108-4813-B07C-72BA6F681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7C71A-E0B1-41FE-B55E-8EBD188AB27B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10ABDD-6F86-40EB-8D68-B6F636B82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B2E26B-09C9-4DA8-B351-7A5988F52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4A5A-CEDB-4458-A7F3-6D55C522A1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31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16210E-68FF-46FB-A19E-53B3E5543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48509B-03E7-4B62-9FFA-6BFEB3652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C8951C-7D36-402E-B85A-6F44E322E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"/>
            <a:ext cx="12192000" cy="68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6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3166046" y="2616703"/>
            <a:ext cx="9417963" cy="83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797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预制混凝土楼梯混凝土制作与浇筑</a:t>
            </a:r>
          </a:p>
        </p:txBody>
      </p:sp>
      <p:sp>
        <p:nvSpPr>
          <p:cNvPr id="11267" name="文本框 2"/>
          <p:cNvSpPr txBox="1">
            <a:spLocks noChangeArrowheads="1"/>
          </p:cNvSpPr>
          <p:nvPr/>
        </p:nvSpPr>
        <p:spPr bwMode="auto">
          <a:xfrm>
            <a:off x="775872" y="2616703"/>
            <a:ext cx="2175596" cy="83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797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sz="4797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endParaRPr lang="en-US" altLang="en-US" sz="4797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4618337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72414" y="1982294"/>
            <a:ext cx="10021316" cy="298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133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材料进场入库前必须经过验收，需要抽样复检的实验室必须及时跟进取样；需第三方检验的实验室亦应及时取样送检，经检验检测合格后方可使用，严禁使用未经检测或者检测不合格的原材料和国家明令淘汰的材料。原材料检测主要包括水泥、砂、石子、水、矿粉、粉煤灰、外加剂、钢筋等原材料进厂的质量检测。在实验室根据试验配合比拌制混凝土，通过调整，出具可以满足施工要求并保证质量的施工配合比。</a:t>
            </a: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A46B6198-7571-4BE3-8222-9AF65EE1AC18}"/>
              </a:ext>
            </a:extLst>
          </p:cNvPr>
          <p:cNvSpPr/>
          <p:nvPr/>
        </p:nvSpPr>
        <p:spPr>
          <a:xfrm>
            <a:off x="3356520" y="317582"/>
            <a:ext cx="5478959" cy="52322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预制混凝土楼梯的制作要求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6640431"/>
      </p:ext>
    </p:extLst>
  </p:cSld>
  <p:clrMapOvr>
    <a:masterClrMapping/>
  </p:clrMapOvr>
  <p:transition advClick="0" advTm="6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21883" y="1775547"/>
            <a:ext cx="9647767" cy="3481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133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按照国家现行标准</a:t>
            </a:r>
            <a:r>
              <a:rPr lang="en-US" altLang="zh-CN" sz="2133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133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普通混凝土配合比设计规程</a:t>
            </a:r>
            <a:r>
              <a:rPr lang="en-US" altLang="zh-CN" sz="2133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》JGJ55</a:t>
            </a:r>
            <a:r>
              <a:rPr lang="zh-CN" altLang="en-US" sz="2133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133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133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混凝土质量控制标准</a:t>
            </a:r>
            <a:r>
              <a:rPr lang="en-US" altLang="zh-CN" sz="2133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》GB50164-2011</a:t>
            </a:r>
            <a:r>
              <a:rPr lang="zh-CN" altLang="en-US" sz="2133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有关规定，根据混凝土强度等级、耐久性和工作性能等要求进行配合比设计。对有特殊要求的混凝土，其配合比设计应符合国家现行有关标准。混凝土搅拌前，应测定砂、石含水率并根据测试结果调整材料用量，提出施工配合比。上料时应严格按照实验室所提供的配合比计量称重。搅拌时间要求不小于</a:t>
            </a:r>
            <a:r>
              <a:rPr lang="en-US" altLang="zh-CN" sz="2133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2133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分钟。预制混凝土楼梯混凝土强度等级不宜低于</a:t>
            </a:r>
            <a:r>
              <a:rPr lang="en-US" altLang="zh-CN" sz="2133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C30</a:t>
            </a:r>
            <a:r>
              <a:rPr lang="zh-CN" altLang="en-US" sz="2133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；预应力混凝土楼板的混凝土强度等级不宜低于</a:t>
            </a:r>
            <a:r>
              <a:rPr lang="en-US" altLang="zh-CN" sz="2133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C40</a:t>
            </a:r>
            <a:r>
              <a:rPr lang="zh-CN" altLang="en-US" sz="2133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，且不应低于</a:t>
            </a:r>
            <a:r>
              <a:rPr lang="en-US" altLang="zh-CN" sz="2133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C30</a:t>
            </a:r>
            <a:r>
              <a:rPr lang="zh-CN" altLang="en-US" sz="2133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351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5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257</Words>
  <Application>Microsoft Office PowerPoint</Application>
  <PresentationFormat>宽屏</PresentationFormat>
  <Paragraphs>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方正兰亭粗黑简体</vt:lpstr>
      <vt:lpstr>宋体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KQJ-jngc</dc:creator>
  <cp:lastModifiedBy>KQJ-jngc</cp:lastModifiedBy>
  <cp:revision>3</cp:revision>
  <dcterms:created xsi:type="dcterms:W3CDTF">2018-05-02T06:36:28Z</dcterms:created>
  <dcterms:modified xsi:type="dcterms:W3CDTF">2018-05-02T08:38:55Z</dcterms:modified>
</cp:coreProperties>
</file>