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3" r:id="rId2"/>
    <p:sldMasterId id="2147483730" r:id="rId3"/>
  </p:sldMasterIdLst>
  <p:notesMasterIdLst>
    <p:notesMasterId r:id="rId10"/>
  </p:notesMasterIdLst>
  <p:sldIdLst>
    <p:sldId id="386" r:id="rId4"/>
    <p:sldId id="387" r:id="rId5"/>
    <p:sldId id="393" r:id="rId6"/>
    <p:sldId id="394" r:id="rId7"/>
    <p:sldId id="395" r:id="rId8"/>
    <p:sldId id="389" r:id="rId9"/>
  </p:sldIdLst>
  <p:sldSz cx="9144000" cy="51450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5661"/>
    <a:srgbClr val="DA8D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3" autoAdjust="0"/>
    <p:restoredTop sz="94660"/>
  </p:normalViewPr>
  <p:slideViewPr>
    <p:cSldViewPr snapToGrid="0">
      <p:cViewPr varScale="1">
        <p:scale>
          <a:sx n="87" d="100"/>
          <a:sy n="87" d="100"/>
        </p:scale>
        <p:origin x="132" y="90"/>
      </p:cViewPr>
      <p:guideLst>
        <p:guide orient="horz" pos="1621"/>
        <p:guide pos="2880"/>
      </p:guideLst>
    </p:cSldViewPr>
  </p:slideViewPr>
  <p:notesTextViewPr>
    <p:cViewPr>
      <p:scale>
        <a:sx n="1" d="1"/>
        <a:sy n="1" d="1"/>
      </p:scale>
      <p:origin x="0" y="0"/>
    </p:cViewPr>
  </p:notesTextViewPr>
  <p:sorterViewPr>
    <p:cViewPr>
      <p:scale>
        <a:sx n="42" d="100"/>
        <a:sy n="42"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CAB2D6-7D2D-4045-A876-D8AE1F9EACE2}" type="datetimeFigureOut">
              <a:rPr lang="zh-CN" altLang="en-US" smtClean="0"/>
              <a:pPr/>
              <a:t>2018/5/2</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EB0147-15CD-4249-B4BC-D92A282CE29B}" type="slidenum">
              <a:rPr lang="zh-CN" altLang="en-US" smtClean="0"/>
              <a:pPr/>
              <a:t>‹#›</a:t>
            </a:fld>
            <a:endParaRPr lang="zh-CN" altLang="en-US"/>
          </a:p>
        </p:txBody>
      </p:sp>
    </p:spTree>
    <p:extLst>
      <p:ext uri="{BB962C8B-B14F-4D97-AF65-F5344CB8AC3E}">
        <p14:creationId xmlns:p14="http://schemas.microsoft.com/office/powerpoint/2010/main" val="251204643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pPr/>
              <a:t>2018/5/2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pPr/>
              <a:t>2018/5/2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928"/>
            <a:ext cx="1971675" cy="436022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928"/>
            <a:ext cx="5800725" cy="436022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pPr/>
              <a:t>2018/5/2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26EB0D8-D049-4A31-8F2D-814DBCEBC8C0}" type="datetimeFigureOut">
              <a:rPr lang="zh-CN" altLang="en-US" smtClean="0"/>
              <a:pPr/>
              <a:t>2018/5/2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7D73C6-6C2F-48CB-8888-B8D11C5DB61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3" name="文本框 37"/>
          <p:cNvSpPr txBox="1"/>
          <p:nvPr userDrawn="1"/>
        </p:nvSpPr>
        <p:spPr>
          <a:xfrm>
            <a:off x="4094834" y="203130"/>
            <a:ext cx="1061795" cy="346232"/>
          </a:xfrm>
          <a:prstGeom prst="rect">
            <a:avLst/>
          </a:prstGeom>
          <a:noFill/>
        </p:spPr>
        <p:txBody>
          <a:bodyPr wrap="none" lIns="68563" tIns="34282" rIns="68563" bIns="34282" rtlCol="0">
            <a:spAutoFit/>
          </a:bodyPr>
          <a:lstStyle/>
          <a:p>
            <a:pPr lvl="0" defTabSz="685800">
              <a:defRPr/>
            </a:pPr>
            <a:r>
              <a:rPr lang="zh-CN" altLang="en-US" sz="1800" b="0" dirty="0">
                <a:solidFill>
                  <a:schemeClr val="accent1"/>
                </a:solidFill>
                <a:latin typeface="微软雅黑" panose="020B0503020204020204" pitchFamily="34" charset="-122"/>
                <a:ea typeface="微软雅黑" panose="020B0503020204020204" pitchFamily="34" charset="-122"/>
              </a:rPr>
              <a:t>项目介绍</a:t>
            </a:r>
            <a:endParaRPr kumimoji="0" lang="zh-CN" altLang="en-US" sz="1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3" name="文本框 37"/>
          <p:cNvSpPr txBox="1"/>
          <p:nvPr userDrawn="1"/>
        </p:nvSpPr>
        <p:spPr>
          <a:xfrm>
            <a:off x="4094834" y="203130"/>
            <a:ext cx="1061795" cy="346232"/>
          </a:xfrm>
          <a:prstGeom prst="rect">
            <a:avLst/>
          </a:prstGeom>
          <a:noFill/>
        </p:spPr>
        <p:txBody>
          <a:bodyPr wrap="none" lIns="68563" tIns="34282" rIns="68563" bIns="34282" rtlCol="0">
            <a:spAutoFit/>
          </a:bodyPr>
          <a:lstStyle/>
          <a:p>
            <a:pPr lvl="0" defTabSz="685800">
              <a:defRPr/>
            </a:pPr>
            <a:r>
              <a:rPr lang="zh-CN" altLang="en-US" sz="1800" b="0" dirty="0">
                <a:solidFill>
                  <a:schemeClr val="accent1"/>
                </a:solidFill>
                <a:latin typeface="微软雅黑" panose="020B0503020204020204" pitchFamily="34" charset="-122"/>
                <a:ea typeface="微软雅黑" panose="020B0503020204020204" pitchFamily="34" charset="-122"/>
              </a:rPr>
              <a:t>产品运行</a:t>
            </a:r>
            <a:endParaRPr kumimoji="0" lang="zh-CN" altLang="en-US" sz="1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
        <p:nvSpPr>
          <p:cNvPr id="3" name="文本框 37"/>
          <p:cNvSpPr txBox="1"/>
          <p:nvPr userDrawn="1"/>
        </p:nvSpPr>
        <p:spPr>
          <a:xfrm>
            <a:off x="4094834" y="203130"/>
            <a:ext cx="1061795" cy="346232"/>
          </a:xfrm>
          <a:prstGeom prst="rect">
            <a:avLst/>
          </a:prstGeom>
          <a:noFill/>
        </p:spPr>
        <p:txBody>
          <a:bodyPr wrap="none" lIns="68563" tIns="34282" rIns="68563" bIns="34282" rtlCol="0">
            <a:spAutoFit/>
          </a:bodyPr>
          <a:lstStyle/>
          <a:p>
            <a:pPr lvl="0" defTabSz="685800">
              <a:defRPr/>
            </a:pPr>
            <a:r>
              <a:rPr lang="zh-CN" altLang="en-US" sz="1800" b="0" dirty="0">
                <a:solidFill>
                  <a:schemeClr val="accent1"/>
                </a:solidFill>
                <a:latin typeface="微软雅黑" panose="020B0503020204020204" pitchFamily="34" charset="-122"/>
                <a:ea typeface="微软雅黑" panose="020B0503020204020204" pitchFamily="34" charset="-122"/>
              </a:rPr>
              <a:t>市场分析</a:t>
            </a:r>
            <a:endParaRPr kumimoji="0" lang="zh-CN" altLang="en-US" sz="1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sp>
        <p:nvSpPr>
          <p:cNvPr id="3" name="文本框 37"/>
          <p:cNvSpPr txBox="1"/>
          <p:nvPr userDrawn="1"/>
        </p:nvSpPr>
        <p:spPr>
          <a:xfrm>
            <a:off x="4094834" y="203130"/>
            <a:ext cx="1061795" cy="346232"/>
          </a:xfrm>
          <a:prstGeom prst="rect">
            <a:avLst/>
          </a:prstGeom>
          <a:noFill/>
        </p:spPr>
        <p:txBody>
          <a:bodyPr wrap="none" lIns="68563" tIns="34282" rIns="68563" bIns="34282" rtlCol="0">
            <a:spAutoFit/>
          </a:bodyPr>
          <a:lstStyle/>
          <a:p>
            <a:pPr lvl="0" defTabSz="685800">
              <a:defRPr/>
            </a:pPr>
            <a:r>
              <a:rPr lang="zh-CN" altLang="en-US" sz="1800" b="0" dirty="0">
                <a:solidFill>
                  <a:schemeClr val="accent1"/>
                </a:solidFill>
                <a:latin typeface="微软雅黑" panose="020B0503020204020204" pitchFamily="34" charset="-122"/>
                <a:ea typeface="微软雅黑" panose="020B0503020204020204" pitchFamily="34" charset="-122"/>
              </a:rPr>
              <a:t>投资回报</a:t>
            </a:r>
            <a:endParaRPr kumimoji="0" lang="zh-CN" altLang="en-US" sz="1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pPr/>
              <a:t>2018/5/2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4381500" y="4870367"/>
            <a:ext cx="381000" cy="274722"/>
          </a:xfrm>
          <a:prstGeom prst="rect">
            <a:avLst/>
          </a:prstGeom>
        </p:spPr>
        <p:txBody>
          <a:bodyPr vert="horz" lIns="91440" tIns="45720" rIns="91440" bIns="45720" rtlCol="0" anchor="ctr"/>
          <a:lstStyle>
            <a:lvl1pPr algn="ctr">
              <a:defRPr sz="1000">
                <a:solidFill>
                  <a:srgbClr val="FFFFFF"/>
                </a:solidFill>
                <a:latin typeface="Glegoo"/>
                <a:cs typeface="Glegoo"/>
              </a:defRPr>
            </a:lvl1pPr>
          </a:lstStyle>
          <a:p>
            <a:fld id="{4F30D5C1-D155-2E40-A967-511B3BD0F2AE}" type="slidenum">
              <a:rPr lang="en-US" smtClean="0"/>
              <a:pPr/>
              <a:t>‹#›</a:t>
            </a:fld>
            <a:endParaRPr lang="en-US" dirty="0"/>
          </a:p>
        </p:txBody>
      </p:sp>
      <p:sp>
        <p:nvSpPr>
          <p:cNvPr id="10" name="Title 1"/>
          <p:cNvSpPr>
            <a:spLocks noGrp="1"/>
          </p:cNvSpPr>
          <p:nvPr>
            <p:ph type="title"/>
          </p:nvPr>
        </p:nvSpPr>
        <p:spPr>
          <a:xfrm>
            <a:off x="457201" y="285839"/>
            <a:ext cx="8229600" cy="857515"/>
          </a:xfrm>
        </p:spPr>
        <p:txBody>
          <a:bodyPr>
            <a:normAutofit/>
          </a:bodyPr>
          <a:lstStyle>
            <a:lvl1pPr>
              <a:defRPr sz="2800">
                <a:solidFill>
                  <a:srgbClr val="48597F"/>
                </a:solidFill>
                <a:latin typeface="Lato Light"/>
                <a:cs typeface="Lato Light"/>
              </a:defRPr>
            </a:lvl1pPr>
          </a:lstStyle>
          <a:p>
            <a:r>
              <a:rPr lang="en-US" dirty="0"/>
              <a:t>Click to edit Master title style</a:t>
            </a:r>
          </a:p>
        </p:txBody>
      </p:sp>
      <p:sp>
        <p:nvSpPr>
          <p:cNvPr id="11" name="Text Placeholder 17"/>
          <p:cNvSpPr>
            <a:spLocks noGrp="1"/>
          </p:cNvSpPr>
          <p:nvPr>
            <p:ph type="body" sz="quarter" idx="23"/>
          </p:nvPr>
        </p:nvSpPr>
        <p:spPr>
          <a:xfrm>
            <a:off x="2057401" y="876571"/>
            <a:ext cx="5029200" cy="323950"/>
          </a:xfrm>
        </p:spPr>
        <p:txBody>
          <a:bodyPr>
            <a:noAutofit/>
          </a:bodyPr>
          <a:lstStyle>
            <a:lvl1pPr marL="0" indent="0" algn="ctr">
              <a:buFontTx/>
              <a:buNone/>
              <a:defRPr sz="1200" i="0">
                <a:solidFill>
                  <a:srgbClr val="1399EE"/>
                </a:solidFill>
                <a:latin typeface="Glegoo"/>
                <a:cs typeface="Glegoo"/>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5088"/>
          </a:xfrm>
          <a:prstGeom prst="rect">
            <a:avLst/>
          </a:prstGeom>
        </p:spPr>
      </p:pic>
      <p:sp>
        <p:nvSpPr>
          <p:cNvPr id="2" name="矩形 1"/>
          <p:cNvSpPr/>
          <p:nvPr userDrawn="1"/>
        </p:nvSpPr>
        <p:spPr>
          <a:xfrm>
            <a:off x="0" y="0"/>
            <a:ext cx="9144000" cy="5145088"/>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 name="TextBox 1"/>
          <p:cNvSpPr txBox="1"/>
          <p:nvPr userDrawn="1"/>
        </p:nvSpPr>
        <p:spPr>
          <a:xfrm>
            <a:off x="3865651" y="368823"/>
            <a:ext cx="1292662" cy="300175"/>
          </a:xfrm>
          <a:prstGeom prst="rect">
            <a:avLst/>
          </a:prstGeom>
          <a:noFill/>
        </p:spPr>
        <p:txBody>
          <a:bodyPr wrap="none" lIns="68589" tIns="34295" rIns="68589" bIns="34295" rtlCol="0">
            <a:spAutoFit/>
          </a:bodyPr>
          <a:lstStyle/>
          <a:p>
            <a:pPr lvl="0" algn="ctr"/>
            <a:r>
              <a:rPr lang="zh-CN" altLang="en-US"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2"/>
          <p:cNvSpPr txBox="1"/>
          <p:nvPr userDrawn="1"/>
        </p:nvSpPr>
        <p:spPr>
          <a:xfrm>
            <a:off x="3274748" y="710767"/>
            <a:ext cx="2562232" cy="346356"/>
          </a:xfrm>
          <a:prstGeom prst="rect">
            <a:avLst/>
          </a:prstGeom>
          <a:noFill/>
        </p:spPr>
        <p:txBody>
          <a:bodyPr wrap="square" lIns="68589" tIns="34295" rIns="68589" bIns="34295" rtlCol="0">
            <a:spAutoFit/>
          </a:bodyPr>
          <a:lstStyle/>
          <a:p>
            <a:pPr algn="ctr"/>
            <a:r>
              <a:rPr lang="zh-CN" alt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ustom Layout chart">
    <p:spTree>
      <p:nvGrpSpPr>
        <p:cNvPr id="1" name=""/>
        <p:cNvGrpSpPr/>
        <p:nvPr/>
      </p:nvGrpSpPr>
      <p:grpSpPr>
        <a:xfrm>
          <a:off x="0" y="0"/>
          <a:ext cx="0" cy="0"/>
          <a:chOff x="0" y="0"/>
          <a:chExt cx="0" cy="0"/>
        </a:xfrm>
      </p:grpSpPr>
      <p:sp>
        <p:nvSpPr>
          <p:cNvPr id="56" name="Title 1"/>
          <p:cNvSpPr>
            <a:spLocks noGrp="1"/>
          </p:cNvSpPr>
          <p:nvPr>
            <p:ph type="ctrTitle"/>
          </p:nvPr>
        </p:nvSpPr>
        <p:spPr>
          <a:xfrm>
            <a:off x="629841" y="374188"/>
            <a:ext cx="3942159" cy="523279"/>
          </a:xfrm>
        </p:spPr>
        <p:txBody>
          <a:bodyPr anchor="b">
            <a:normAutofit/>
          </a:bodyPr>
          <a:lstStyle>
            <a:lvl1pPr algn="l">
              <a:defRPr sz="3000">
                <a:solidFill>
                  <a:schemeClr val="tx1">
                    <a:lumMod val="65000"/>
                    <a:lumOff val="35000"/>
                  </a:schemeClr>
                </a:solidFill>
              </a:defRPr>
            </a:lvl1pPr>
          </a:lstStyle>
          <a:p>
            <a:endParaRPr lang="en-AU" dirty="0"/>
          </a:p>
        </p:txBody>
      </p:sp>
      <p:sp>
        <p:nvSpPr>
          <p:cNvPr id="57" name="Subtitle 2"/>
          <p:cNvSpPr>
            <a:spLocks noGrp="1"/>
          </p:cNvSpPr>
          <p:nvPr>
            <p:ph type="subTitle" idx="1"/>
          </p:nvPr>
        </p:nvSpPr>
        <p:spPr>
          <a:xfrm>
            <a:off x="629841" y="918257"/>
            <a:ext cx="3942159" cy="280749"/>
          </a:xfrm>
        </p:spPr>
        <p:txBody>
          <a:bodyPr>
            <a:normAutofit/>
          </a:bodyPr>
          <a:lstStyle>
            <a:lvl1pPr marL="0" indent="0" algn="l">
              <a:buNone/>
              <a:defRPr sz="1100">
                <a:solidFill>
                  <a:schemeClr val="bg1">
                    <a:lumMod val="50000"/>
                  </a:schemeClr>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AU" dirty="0"/>
          </a:p>
        </p:txBody>
      </p:sp>
      <p:sp>
        <p:nvSpPr>
          <p:cNvPr id="58" name="Text Placeholder 7"/>
          <p:cNvSpPr>
            <a:spLocks noGrp="1"/>
          </p:cNvSpPr>
          <p:nvPr>
            <p:ph type="body" sz="quarter" idx="13"/>
          </p:nvPr>
        </p:nvSpPr>
        <p:spPr>
          <a:xfrm>
            <a:off x="628650" y="1503977"/>
            <a:ext cx="3942159" cy="353809"/>
          </a:xfrm>
        </p:spPr>
        <p:txBody>
          <a:bodyPr>
            <a:noAutofit/>
          </a:bodyPr>
          <a:lstStyle>
            <a:lvl1pPr marL="0" indent="0">
              <a:buNone/>
              <a:defRPr sz="1800">
                <a:solidFill>
                  <a:schemeClr val="accent1"/>
                </a:solidFill>
              </a:defRPr>
            </a:lvl1pPr>
          </a:lstStyle>
          <a:p>
            <a:pPr lvl="0"/>
            <a:endParaRPr lang="en-AU" dirty="0"/>
          </a:p>
        </p:txBody>
      </p:sp>
      <p:sp>
        <p:nvSpPr>
          <p:cNvPr id="59" name="Text Placeholder 9"/>
          <p:cNvSpPr>
            <a:spLocks noGrp="1"/>
          </p:cNvSpPr>
          <p:nvPr>
            <p:ph type="body" sz="quarter" idx="14"/>
          </p:nvPr>
        </p:nvSpPr>
        <p:spPr>
          <a:xfrm>
            <a:off x="628650" y="1869220"/>
            <a:ext cx="3942159" cy="1768721"/>
          </a:xfrm>
        </p:spPr>
        <p:txBody>
          <a:bodyPr>
            <a:normAutofit/>
          </a:bodyPr>
          <a:lstStyle>
            <a:lvl1pPr marL="0" indent="0">
              <a:buNone/>
              <a:defRPr sz="900">
                <a:latin typeface="Lato Light" panose="020F0302020204030203" pitchFamily="34" charset="0"/>
              </a:defRPr>
            </a:lvl1pPr>
          </a:lstStyle>
          <a:p>
            <a:pPr lvl="0"/>
            <a:endParaRPr lang="en-AU" dirty="0"/>
          </a:p>
        </p:txBody>
      </p:sp>
      <p:sp>
        <p:nvSpPr>
          <p:cNvPr id="61" name="Chart Placeholder 60"/>
          <p:cNvSpPr>
            <a:spLocks noGrp="1"/>
          </p:cNvSpPr>
          <p:nvPr>
            <p:ph type="chart" sz="quarter" idx="15"/>
          </p:nvPr>
        </p:nvSpPr>
        <p:spPr>
          <a:xfrm>
            <a:off x="5114925" y="627654"/>
            <a:ext cx="3399235" cy="3889782"/>
          </a:xfrm>
        </p:spPr>
        <p:txBody>
          <a:bodyPr/>
          <a:lstStyle/>
          <a:p>
            <a:endParaRPr lang="en-AU"/>
          </a:p>
        </p:txBody>
      </p:sp>
      <p:sp>
        <p:nvSpPr>
          <p:cNvPr id="7" name="Date Placeholder 4"/>
          <p:cNvSpPr>
            <a:spLocks noGrp="1"/>
          </p:cNvSpPr>
          <p:nvPr>
            <p:ph type="dt" sz="half" idx="10"/>
          </p:nvPr>
        </p:nvSpPr>
        <p:spPr>
          <a:xfrm>
            <a:off x="628650" y="4768735"/>
            <a:ext cx="2057400" cy="273928"/>
          </a:xfrm>
        </p:spPr>
        <p:txBody>
          <a:bodyPr/>
          <a:lstStyle/>
          <a:p>
            <a:fld id="{722F6D6F-DD99-46DF-A9EA-728D63EA6A31}" type="datetimeFigureOut">
              <a:rPr lang="en-AU" smtClean="0"/>
              <a:pPr/>
              <a:t>2/05/2018</a:t>
            </a:fld>
            <a:endParaRPr lang="en-AU"/>
          </a:p>
        </p:txBody>
      </p:sp>
      <p:sp>
        <p:nvSpPr>
          <p:cNvPr id="8" name="Footer Placeholder 5"/>
          <p:cNvSpPr>
            <a:spLocks noGrp="1"/>
          </p:cNvSpPr>
          <p:nvPr>
            <p:ph type="ftr" sz="quarter" idx="11"/>
          </p:nvPr>
        </p:nvSpPr>
        <p:spPr>
          <a:xfrm>
            <a:off x="3028950" y="4768735"/>
            <a:ext cx="3086100" cy="273928"/>
          </a:xfrm>
        </p:spPr>
        <p:txBody>
          <a:bodyPr/>
          <a:lstStyle/>
          <a:p>
            <a:endParaRPr lang="en-AU"/>
          </a:p>
        </p:txBody>
      </p:sp>
      <p:sp>
        <p:nvSpPr>
          <p:cNvPr id="9" name="Slide Number Placeholder 6"/>
          <p:cNvSpPr>
            <a:spLocks noGrp="1"/>
          </p:cNvSpPr>
          <p:nvPr>
            <p:ph type="sldNum" sz="quarter" idx="12"/>
          </p:nvPr>
        </p:nvSpPr>
        <p:spPr>
          <a:xfrm>
            <a:off x="6457950" y="4768735"/>
            <a:ext cx="2057400" cy="273928"/>
          </a:xfrm>
        </p:spPr>
        <p:txBody>
          <a:bodyPr/>
          <a:lstStyle/>
          <a:p>
            <a:fld id="{84AD2E7E-F7BA-4F6B-9D0C-0B2331C2AE06}" type="slidenum">
              <a:rPr lang="en-AU" smtClean="0"/>
              <a:pPr/>
              <a:t>‹#›</a:t>
            </a:fld>
            <a:endParaRPr lang="en-AU"/>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2_两栏内容">
    <p:spTree>
      <p:nvGrpSpPr>
        <p:cNvPr id="1" name=""/>
        <p:cNvGrpSpPr/>
        <p:nvPr/>
      </p:nvGrpSpPr>
      <p:grpSpPr>
        <a:xfrm>
          <a:off x="0" y="0"/>
          <a:ext cx="0" cy="0"/>
          <a:chOff x="0" y="0"/>
          <a:chExt cx="0" cy="0"/>
        </a:xfrm>
      </p:grpSpPr>
      <p:pic>
        <p:nvPicPr>
          <p:cNvPr id="5122" name="图片 3"/>
          <p:cNvPicPr>
            <a:picLocks noChangeAspect="1"/>
          </p:cNvPicPr>
          <p:nvPr userDrawn="1"/>
        </p:nvPicPr>
        <p:blipFill>
          <a:blip r:embed="rId2"/>
          <a:stretch>
            <a:fillRect/>
          </a:stretch>
        </p:blipFill>
        <p:spPr>
          <a:xfrm>
            <a:off x="0" y="0"/>
            <a:ext cx="9144000" cy="5147312"/>
          </a:xfrm>
          <a:prstGeom prst="rect">
            <a:avLst/>
          </a:prstGeom>
          <a:noFill/>
          <a:ln w="9525">
            <a:noFill/>
          </a:ln>
        </p:spPr>
      </p:pic>
      <p:sp>
        <p:nvSpPr>
          <p:cNvPr id="2" name="矩形 1"/>
          <p:cNvSpPr/>
          <p:nvPr userDrawn="1"/>
        </p:nvSpPr>
        <p:spPr>
          <a:xfrm>
            <a:off x="-19050" y="-14293"/>
            <a:ext cx="9163050" cy="5174311"/>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800" strike="noStrike" noProof="1"/>
          </a:p>
        </p:txBody>
      </p:sp>
      <p:sp>
        <p:nvSpPr>
          <p:cNvPr id="12" name="Freeform 8"/>
          <p:cNvSpPr/>
          <p:nvPr userDrawn="1"/>
        </p:nvSpPr>
        <p:spPr bwMode="auto">
          <a:xfrm>
            <a:off x="-4762" y="1165729"/>
            <a:ext cx="9153525" cy="2814266"/>
          </a:xfrm>
          <a:prstGeom prst="rect">
            <a:avLst/>
          </a:prstGeom>
          <a:solidFill>
            <a:srgbClr val="F0BF29">
              <a:alpha val="80000"/>
            </a:srgbClr>
          </a:solidFill>
          <a:ln>
            <a:noFill/>
          </a:ln>
          <a:effectLst>
            <a:outerShdw blurRad="50800" dist="38100" dir="5400000" algn="t" rotWithShape="0">
              <a:prstClr val="black">
                <a:alpha val="40000"/>
              </a:prstClr>
            </a:outerShdw>
          </a:effectLst>
        </p:spPr>
        <p:txBody>
          <a:bodyPr vert="horz" wrap="square" lIns="72576" tIns="36288" rIns="72576" bIns="36288" numCol="1" anchor="t" anchorCtr="0" compatLnSpc="1"/>
          <a:lstStyle/>
          <a:p>
            <a:pPr fontAlgn="auto"/>
            <a:endParaRPr lang="zh-CN" altLang="en-US" sz="1800" strike="noStrike" noProof="1"/>
          </a:p>
        </p:txBody>
      </p:sp>
      <p:grpSp>
        <p:nvGrpSpPr>
          <p:cNvPr id="5125" name="组合 8"/>
          <p:cNvGrpSpPr/>
          <p:nvPr userDrawn="1"/>
        </p:nvGrpSpPr>
        <p:grpSpPr>
          <a:xfrm>
            <a:off x="2713039" y="2012233"/>
            <a:ext cx="3717925" cy="1121259"/>
            <a:chOff x="4273" y="2640"/>
            <a:chExt cx="5854" cy="1765"/>
          </a:xfrm>
        </p:grpSpPr>
        <p:pic>
          <p:nvPicPr>
            <p:cNvPr id="5126" name="文本框 12"/>
            <p:cNvPicPr>
              <a:picLocks noGrp="1" noChangeAspect="1"/>
            </p:cNvPicPr>
            <p:nvPr/>
          </p:nvPicPr>
          <p:blipFill>
            <a:blip r:embed="rId3"/>
            <a:stretch>
              <a:fillRect/>
            </a:stretch>
          </p:blipFill>
          <p:spPr>
            <a:xfrm>
              <a:off x="4037" y="2640"/>
              <a:ext cx="6763" cy="3764"/>
            </a:xfrm>
            <a:prstGeom prst="rect">
              <a:avLst/>
            </a:prstGeom>
            <a:noFill/>
            <a:ln w="9525">
              <a:noFill/>
            </a:ln>
          </p:spPr>
        </p:pic>
        <p:cxnSp>
          <p:nvCxnSpPr>
            <p:cNvPr id="8" name="直接连接符 7"/>
            <p:cNvCxnSpPr/>
            <p:nvPr userDrawn="1"/>
          </p:nvCxnSpPr>
          <p:spPr>
            <a:xfrm>
              <a:off x="4454" y="4404"/>
              <a:ext cx="548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 name="文本框 12"/>
          <p:cNvSpPr txBox="1"/>
          <p:nvPr userDrawn="1"/>
        </p:nvSpPr>
        <p:spPr>
          <a:xfrm>
            <a:off x="3099435" y="2013820"/>
            <a:ext cx="2945130" cy="1130014"/>
          </a:xfrm>
          <a:prstGeom prst="rect">
            <a:avLst/>
          </a:prstGeom>
          <a:noFill/>
          <a:effectLst>
            <a:reflection blurRad="177800" stA="24000" endA="300" endPos="60000" dir="5400000" sy="-100000" algn="bl" rotWithShape="0"/>
          </a:effectLst>
        </p:spPr>
        <p:txBody>
          <a:bodyPr wrap="none" rtlCol="0">
            <a:spAutoFit/>
          </a:bodyPr>
          <a:lstStyle/>
          <a:p>
            <a:pPr algn="ctr" fontAlgn="auto">
              <a:lnSpc>
                <a:spcPct val="150000"/>
              </a:lnSpc>
            </a:pPr>
            <a:r>
              <a:rPr lang="zh-CN" altLang="en-US" sz="4500" strike="noStrike" noProof="1">
                <a:solidFill>
                  <a:schemeClr val="tx1"/>
                </a:solidFill>
                <a:effectLst>
                  <a:outerShdw dist="25400" dir="2700000" algn="tl">
                    <a:srgbClr val="000000">
                      <a:alpha val="43137"/>
                    </a:srgbClr>
                  </a:outerShdw>
                </a:effectLst>
                <a:latin typeface="方正兰亭粗黑简体" panose="02000000000000000000" charset="-122"/>
                <a:ea typeface="方正兰亭粗黑简体" panose="02000000000000000000" charset="-122"/>
                <a:cs typeface="+mn-cs"/>
              </a:rPr>
              <a:t>谢 谢 观 看</a:t>
            </a:r>
          </a:p>
        </p:txBody>
      </p:sp>
    </p:spTree>
    <p:extLst>
      <p:ext uri="{BB962C8B-B14F-4D97-AF65-F5344CB8AC3E}">
        <p14:creationId xmlns:p14="http://schemas.microsoft.com/office/powerpoint/2010/main" val="1997805185"/>
      </p:ext>
    </p:extLst>
  </p:cSld>
  <p:clrMapOvr>
    <a:masterClrMapping/>
  </p:clrMapOvr>
  <p:transition>
    <p:split dir="in"/>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54522499"/>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86289649"/>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22359239"/>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51435701"/>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B452C926-1AF6-4C84-925A-B6B02113653E}" type="datetimeFigureOut">
              <a:rPr lang="zh-CN" altLang="en-US" smtClean="0"/>
              <a:pPr/>
              <a:t>2018/5/2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29"/>
            <a:ext cx="7886700" cy="994479"/>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629842" y="1879386"/>
            <a:ext cx="3868340"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29150" y="1879386"/>
            <a:ext cx="3887391"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70391571"/>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32205484"/>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62090113"/>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52648863"/>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798"/>
            <a:ext cx="4629150"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79703952"/>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45963840"/>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928"/>
            <a:ext cx="1971675" cy="436022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928"/>
            <a:ext cx="5800725" cy="436022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71481655"/>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26EB0D8-D049-4A31-8F2D-814DBCEBC8C0}"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77D73C6-6C2F-48CB-8888-B8D11C5DB61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41866353"/>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3" name="文本框 37"/>
          <p:cNvSpPr txBox="1"/>
          <p:nvPr userDrawn="1"/>
        </p:nvSpPr>
        <p:spPr>
          <a:xfrm>
            <a:off x="4094834" y="203130"/>
            <a:ext cx="1061795" cy="346232"/>
          </a:xfrm>
          <a:prstGeom prst="rect">
            <a:avLst/>
          </a:prstGeom>
          <a:noFill/>
        </p:spPr>
        <p:txBody>
          <a:bodyPr wrap="none" lIns="68563" tIns="34282" rIns="68563" bIns="34282" rtlCol="0">
            <a:spAutoFit/>
          </a:bodyPr>
          <a:lstStyle/>
          <a:p>
            <a:pPr defTabSz="685800">
              <a:defRPr/>
            </a:pPr>
            <a:r>
              <a:rPr lang="zh-CN" altLang="en-US" dirty="0">
                <a:solidFill>
                  <a:srgbClr val="F0BF29"/>
                </a:solidFill>
                <a:latin typeface="微软雅黑" panose="020B0503020204020204" pitchFamily="34" charset="-122"/>
                <a:ea typeface="微软雅黑" panose="020B0503020204020204" pitchFamily="34" charset="-122"/>
              </a:rPr>
              <a:t>项目介绍</a:t>
            </a:r>
            <a:endParaRPr lang="zh-CN" altLang="en-US" kern="0" dirty="0">
              <a:solidFill>
                <a:srgbClr val="F0BF29"/>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5293863"/>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3" name="文本框 37"/>
          <p:cNvSpPr txBox="1"/>
          <p:nvPr userDrawn="1"/>
        </p:nvSpPr>
        <p:spPr>
          <a:xfrm>
            <a:off x="4094834" y="203130"/>
            <a:ext cx="1061795" cy="346232"/>
          </a:xfrm>
          <a:prstGeom prst="rect">
            <a:avLst/>
          </a:prstGeom>
          <a:noFill/>
        </p:spPr>
        <p:txBody>
          <a:bodyPr wrap="none" lIns="68563" tIns="34282" rIns="68563" bIns="34282" rtlCol="0">
            <a:spAutoFit/>
          </a:bodyPr>
          <a:lstStyle/>
          <a:p>
            <a:pPr defTabSz="685800">
              <a:defRPr/>
            </a:pPr>
            <a:r>
              <a:rPr lang="zh-CN" altLang="en-US" dirty="0">
                <a:solidFill>
                  <a:srgbClr val="F0BF29"/>
                </a:solidFill>
                <a:latin typeface="微软雅黑" panose="020B0503020204020204" pitchFamily="34" charset="-122"/>
                <a:ea typeface="微软雅黑" panose="020B0503020204020204" pitchFamily="34" charset="-122"/>
              </a:rPr>
              <a:t>产品运行</a:t>
            </a:r>
            <a:endParaRPr lang="zh-CN" altLang="en-US" kern="0" dirty="0">
              <a:solidFill>
                <a:srgbClr val="F0BF29"/>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8045706"/>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B452C926-1AF6-4C84-925A-B6B02113653E}" type="datetimeFigureOut">
              <a:rPr lang="zh-CN" altLang="en-US" smtClean="0"/>
              <a:pPr/>
              <a:t>2018/5/2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
        <p:nvSpPr>
          <p:cNvPr id="3" name="文本框 37"/>
          <p:cNvSpPr txBox="1"/>
          <p:nvPr userDrawn="1"/>
        </p:nvSpPr>
        <p:spPr>
          <a:xfrm>
            <a:off x="4094834" y="203130"/>
            <a:ext cx="1061795" cy="346232"/>
          </a:xfrm>
          <a:prstGeom prst="rect">
            <a:avLst/>
          </a:prstGeom>
          <a:noFill/>
        </p:spPr>
        <p:txBody>
          <a:bodyPr wrap="none" lIns="68563" tIns="34282" rIns="68563" bIns="34282" rtlCol="0">
            <a:spAutoFit/>
          </a:bodyPr>
          <a:lstStyle/>
          <a:p>
            <a:pPr defTabSz="685800">
              <a:defRPr/>
            </a:pPr>
            <a:r>
              <a:rPr lang="zh-CN" altLang="en-US" dirty="0">
                <a:solidFill>
                  <a:srgbClr val="F0BF29"/>
                </a:solidFill>
                <a:latin typeface="微软雅黑" panose="020B0503020204020204" pitchFamily="34" charset="-122"/>
                <a:ea typeface="微软雅黑" panose="020B0503020204020204" pitchFamily="34" charset="-122"/>
              </a:rPr>
              <a:t>市场分析</a:t>
            </a:r>
            <a:endParaRPr lang="zh-CN" altLang="en-US" kern="0" dirty="0">
              <a:solidFill>
                <a:srgbClr val="F0BF29"/>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7721284"/>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sp>
        <p:nvSpPr>
          <p:cNvPr id="3" name="文本框 37"/>
          <p:cNvSpPr txBox="1"/>
          <p:nvPr userDrawn="1"/>
        </p:nvSpPr>
        <p:spPr>
          <a:xfrm>
            <a:off x="4094834" y="203130"/>
            <a:ext cx="1061795" cy="346232"/>
          </a:xfrm>
          <a:prstGeom prst="rect">
            <a:avLst/>
          </a:prstGeom>
          <a:noFill/>
        </p:spPr>
        <p:txBody>
          <a:bodyPr wrap="none" lIns="68563" tIns="34282" rIns="68563" bIns="34282" rtlCol="0">
            <a:spAutoFit/>
          </a:bodyPr>
          <a:lstStyle/>
          <a:p>
            <a:pPr defTabSz="685800">
              <a:defRPr/>
            </a:pPr>
            <a:r>
              <a:rPr lang="zh-CN" altLang="en-US" dirty="0">
                <a:solidFill>
                  <a:srgbClr val="F0BF29"/>
                </a:solidFill>
                <a:latin typeface="微软雅黑" panose="020B0503020204020204" pitchFamily="34" charset="-122"/>
                <a:ea typeface="微软雅黑" panose="020B0503020204020204" pitchFamily="34" charset="-122"/>
              </a:rPr>
              <a:t>投资回报</a:t>
            </a:r>
            <a:endParaRPr lang="zh-CN" altLang="en-US" kern="0" dirty="0">
              <a:solidFill>
                <a:srgbClr val="F0BF29"/>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0264375"/>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0958926"/>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4768060"/>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2084822"/>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5410331"/>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0154574"/>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4381500" y="4870367"/>
            <a:ext cx="381000" cy="274722"/>
          </a:xfrm>
          <a:prstGeom prst="rect">
            <a:avLst/>
          </a:prstGeom>
        </p:spPr>
        <p:txBody>
          <a:bodyPr vert="horz" lIns="91440" tIns="45720" rIns="91440" bIns="45720" rtlCol="0" anchor="ctr"/>
          <a:lstStyle>
            <a:lvl1pPr algn="ctr">
              <a:defRPr sz="1000">
                <a:solidFill>
                  <a:srgbClr val="FFFFFF"/>
                </a:solidFill>
                <a:latin typeface="Glegoo"/>
                <a:cs typeface="Glegoo"/>
              </a:defRPr>
            </a:lvl1pPr>
          </a:lstStyle>
          <a:p>
            <a:fld id="{4F30D5C1-D155-2E40-A967-511B3BD0F2AE}" type="slidenum">
              <a:rPr lang="en-US" smtClean="0"/>
              <a:pPr/>
              <a:t>‹#›</a:t>
            </a:fld>
            <a:endParaRPr lang="en-US" dirty="0"/>
          </a:p>
        </p:txBody>
      </p:sp>
      <p:sp>
        <p:nvSpPr>
          <p:cNvPr id="10" name="Title 1"/>
          <p:cNvSpPr>
            <a:spLocks noGrp="1"/>
          </p:cNvSpPr>
          <p:nvPr>
            <p:ph type="title"/>
          </p:nvPr>
        </p:nvSpPr>
        <p:spPr>
          <a:xfrm>
            <a:off x="457201" y="285839"/>
            <a:ext cx="8229600" cy="857515"/>
          </a:xfrm>
        </p:spPr>
        <p:txBody>
          <a:bodyPr>
            <a:normAutofit/>
          </a:bodyPr>
          <a:lstStyle>
            <a:lvl1pPr>
              <a:defRPr sz="2800">
                <a:solidFill>
                  <a:srgbClr val="48597F"/>
                </a:solidFill>
                <a:latin typeface="Lato Light"/>
                <a:cs typeface="Lato Light"/>
              </a:defRPr>
            </a:lvl1pPr>
          </a:lstStyle>
          <a:p>
            <a:r>
              <a:rPr lang="en-US" dirty="0"/>
              <a:t>Click to edit Master title style</a:t>
            </a:r>
          </a:p>
        </p:txBody>
      </p:sp>
      <p:sp>
        <p:nvSpPr>
          <p:cNvPr id="11" name="Text Placeholder 17"/>
          <p:cNvSpPr>
            <a:spLocks noGrp="1"/>
          </p:cNvSpPr>
          <p:nvPr>
            <p:ph type="body" sz="quarter" idx="23"/>
          </p:nvPr>
        </p:nvSpPr>
        <p:spPr>
          <a:xfrm>
            <a:off x="2057401" y="876571"/>
            <a:ext cx="5029200" cy="323950"/>
          </a:xfrm>
        </p:spPr>
        <p:txBody>
          <a:bodyPr>
            <a:noAutofit/>
          </a:bodyPr>
          <a:lstStyle>
            <a:lvl1pPr marL="0" indent="0" algn="ctr">
              <a:buFontTx/>
              <a:buNone/>
              <a:defRPr sz="1200" i="0">
                <a:solidFill>
                  <a:srgbClr val="1399EE"/>
                </a:solidFill>
                <a:latin typeface="Glegoo"/>
                <a:cs typeface="Glegoo"/>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US" dirty="0"/>
          </a:p>
        </p:txBody>
      </p:sp>
    </p:spTree>
    <p:extLst>
      <p:ext uri="{BB962C8B-B14F-4D97-AF65-F5344CB8AC3E}">
        <p14:creationId xmlns:p14="http://schemas.microsoft.com/office/powerpoint/2010/main" val="3752230475"/>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5088"/>
          </a:xfrm>
          <a:prstGeom prst="rect">
            <a:avLst/>
          </a:prstGeom>
        </p:spPr>
      </p:pic>
      <p:sp>
        <p:nvSpPr>
          <p:cNvPr id="2" name="矩形 1"/>
          <p:cNvSpPr/>
          <p:nvPr userDrawn="1"/>
        </p:nvSpPr>
        <p:spPr>
          <a:xfrm>
            <a:off x="0" y="0"/>
            <a:ext cx="9144000" cy="5145088"/>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prstClr val="white"/>
              </a:solidFill>
            </a:endParaRPr>
          </a:p>
        </p:txBody>
      </p:sp>
      <p:sp>
        <p:nvSpPr>
          <p:cNvPr id="3" name="TextBox 1"/>
          <p:cNvSpPr txBox="1"/>
          <p:nvPr userDrawn="1"/>
        </p:nvSpPr>
        <p:spPr>
          <a:xfrm>
            <a:off x="3865651" y="368823"/>
            <a:ext cx="1292662" cy="300175"/>
          </a:xfrm>
          <a:prstGeom prst="rect">
            <a:avLst/>
          </a:prstGeom>
          <a:noFill/>
        </p:spPr>
        <p:txBody>
          <a:bodyPr wrap="none" lIns="68589" tIns="34295" rIns="68589" bIns="34295" rtlCol="0">
            <a:spAutoFit/>
          </a:bodyPr>
          <a:lstStyle/>
          <a:p>
            <a:pPr algn="ctr"/>
            <a:r>
              <a:rPr lang="zh-CN" altLang="en-US"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2"/>
          <p:cNvSpPr txBox="1"/>
          <p:nvPr userDrawn="1"/>
        </p:nvSpPr>
        <p:spPr>
          <a:xfrm>
            <a:off x="3274748" y="710767"/>
            <a:ext cx="2562232" cy="346356"/>
          </a:xfrm>
          <a:prstGeom prst="rect">
            <a:avLst/>
          </a:prstGeom>
          <a:noFill/>
        </p:spPr>
        <p:txBody>
          <a:bodyPr wrap="square" lIns="68589" tIns="34295" rIns="68589" bIns="34295" rtlCol="0">
            <a:spAutoFit/>
          </a:bodyPr>
          <a:lstStyle/>
          <a:p>
            <a:pPr algn="ctr"/>
            <a:r>
              <a:rPr lang="zh-CN" altLang="en-US" sz="900" dirty="0">
                <a:solidFill>
                  <a:prstClr val="black">
                    <a:lumMod val="50000"/>
                    <a:lumOff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prstClr val="black">
                  <a:lumMod val="50000"/>
                  <a:lumOff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extLst>
      <p:ext uri="{BB962C8B-B14F-4D97-AF65-F5344CB8AC3E}">
        <p14:creationId xmlns:p14="http://schemas.microsoft.com/office/powerpoint/2010/main" val="3585252545"/>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Custom Layout chart">
    <p:spTree>
      <p:nvGrpSpPr>
        <p:cNvPr id="1" name=""/>
        <p:cNvGrpSpPr/>
        <p:nvPr/>
      </p:nvGrpSpPr>
      <p:grpSpPr>
        <a:xfrm>
          <a:off x="0" y="0"/>
          <a:ext cx="0" cy="0"/>
          <a:chOff x="0" y="0"/>
          <a:chExt cx="0" cy="0"/>
        </a:xfrm>
      </p:grpSpPr>
      <p:sp>
        <p:nvSpPr>
          <p:cNvPr id="56" name="Title 1"/>
          <p:cNvSpPr>
            <a:spLocks noGrp="1"/>
          </p:cNvSpPr>
          <p:nvPr>
            <p:ph type="ctrTitle"/>
          </p:nvPr>
        </p:nvSpPr>
        <p:spPr>
          <a:xfrm>
            <a:off x="629841" y="374188"/>
            <a:ext cx="3942159" cy="523279"/>
          </a:xfrm>
        </p:spPr>
        <p:txBody>
          <a:bodyPr anchor="b">
            <a:normAutofit/>
          </a:bodyPr>
          <a:lstStyle>
            <a:lvl1pPr algn="l">
              <a:defRPr sz="3000">
                <a:solidFill>
                  <a:schemeClr val="tx1">
                    <a:lumMod val="65000"/>
                    <a:lumOff val="35000"/>
                  </a:schemeClr>
                </a:solidFill>
              </a:defRPr>
            </a:lvl1pPr>
          </a:lstStyle>
          <a:p>
            <a:endParaRPr lang="en-AU" dirty="0"/>
          </a:p>
        </p:txBody>
      </p:sp>
      <p:sp>
        <p:nvSpPr>
          <p:cNvPr id="57" name="Subtitle 2"/>
          <p:cNvSpPr>
            <a:spLocks noGrp="1"/>
          </p:cNvSpPr>
          <p:nvPr>
            <p:ph type="subTitle" idx="1"/>
          </p:nvPr>
        </p:nvSpPr>
        <p:spPr>
          <a:xfrm>
            <a:off x="629841" y="918257"/>
            <a:ext cx="3942159" cy="280749"/>
          </a:xfrm>
        </p:spPr>
        <p:txBody>
          <a:bodyPr>
            <a:normAutofit/>
          </a:bodyPr>
          <a:lstStyle>
            <a:lvl1pPr marL="0" indent="0" algn="l">
              <a:buNone/>
              <a:defRPr sz="1100">
                <a:solidFill>
                  <a:schemeClr val="bg1">
                    <a:lumMod val="50000"/>
                  </a:schemeClr>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AU" dirty="0"/>
          </a:p>
        </p:txBody>
      </p:sp>
      <p:sp>
        <p:nvSpPr>
          <p:cNvPr id="58" name="Text Placeholder 7"/>
          <p:cNvSpPr>
            <a:spLocks noGrp="1"/>
          </p:cNvSpPr>
          <p:nvPr>
            <p:ph type="body" sz="quarter" idx="13"/>
          </p:nvPr>
        </p:nvSpPr>
        <p:spPr>
          <a:xfrm>
            <a:off x="628650" y="1503977"/>
            <a:ext cx="3942159" cy="353809"/>
          </a:xfrm>
        </p:spPr>
        <p:txBody>
          <a:bodyPr>
            <a:noAutofit/>
          </a:bodyPr>
          <a:lstStyle>
            <a:lvl1pPr marL="0" indent="0">
              <a:buNone/>
              <a:defRPr sz="1800">
                <a:solidFill>
                  <a:schemeClr val="accent1"/>
                </a:solidFill>
              </a:defRPr>
            </a:lvl1pPr>
          </a:lstStyle>
          <a:p>
            <a:pPr lvl="0"/>
            <a:endParaRPr lang="en-AU" dirty="0"/>
          </a:p>
        </p:txBody>
      </p:sp>
      <p:sp>
        <p:nvSpPr>
          <p:cNvPr id="59" name="Text Placeholder 9"/>
          <p:cNvSpPr>
            <a:spLocks noGrp="1"/>
          </p:cNvSpPr>
          <p:nvPr>
            <p:ph type="body" sz="quarter" idx="14"/>
          </p:nvPr>
        </p:nvSpPr>
        <p:spPr>
          <a:xfrm>
            <a:off x="628650" y="1869220"/>
            <a:ext cx="3942159" cy="1768721"/>
          </a:xfrm>
        </p:spPr>
        <p:txBody>
          <a:bodyPr>
            <a:normAutofit/>
          </a:bodyPr>
          <a:lstStyle>
            <a:lvl1pPr marL="0" indent="0">
              <a:buNone/>
              <a:defRPr sz="900">
                <a:latin typeface="Lato Light" panose="020F0302020204030203" pitchFamily="34" charset="0"/>
              </a:defRPr>
            </a:lvl1pPr>
          </a:lstStyle>
          <a:p>
            <a:pPr lvl="0"/>
            <a:endParaRPr lang="en-AU" dirty="0"/>
          </a:p>
        </p:txBody>
      </p:sp>
      <p:sp>
        <p:nvSpPr>
          <p:cNvPr id="61" name="Chart Placeholder 60"/>
          <p:cNvSpPr>
            <a:spLocks noGrp="1"/>
          </p:cNvSpPr>
          <p:nvPr>
            <p:ph type="chart" sz="quarter" idx="15"/>
          </p:nvPr>
        </p:nvSpPr>
        <p:spPr>
          <a:xfrm>
            <a:off x="5114925" y="627654"/>
            <a:ext cx="3399235" cy="3889782"/>
          </a:xfrm>
        </p:spPr>
        <p:txBody>
          <a:bodyPr/>
          <a:lstStyle/>
          <a:p>
            <a:endParaRPr lang="en-AU"/>
          </a:p>
        </p:txBody>
      </p:sp>
      <p:sp>
        <p:nvSpPr>
          <p:cNvPr id="7" name="Date Placeholder 4"/>
          <p:cNvSpPr>
            <a:spLocks noGrp="1"/>
          </p:cNvSpPr>
          <p:nvPr>
            <p:ph type="dt" sz="half" idx="10"/>
          </p:nvPr>
        </p:nvSpPr>
        <p:spPr>
          <a:xfrm>
            <a:off x="628650" y="4768735"/>
            <a:ext cx="2057400" cy="273928"/>
          </a:xfrm>
        </p:spPr>
        <p:txBody>
          <a:bodyPr/>
          <a:lstStyle/>
          <a:p>
            <a:fld id="{722F6D6F-DD99-46DF-A9EA-728D63EA6A31}" type="datetimeFigureOut">
              <a:rPr lang="en-AU" smtClean="0">
                <a:solidFill>
                  <a:prstClr val="black">
                    <a:tint val="75000"/>
                  </a:prstClr>
                </a:solidFill>
              </a:rPr>
              <a:pPr/>
              <a:t>2/05/2018</a:t>
            </a:fld>
            <a:endParaRPr lang="en-AU">
              <a:solidFill>
                <a:prstClr val="black">
                  <a:tint val="75000"/>
                </a:prstClr>
              </a:solidFill>
            </a:endParaRPr>
          </a:p>
        </p:txBody>
      </p:sp>
      <p:sp>
        <p:nvSpPr>
          <p:cNvPr id="8" name="Footer Placeholder 5"/>
          <p:cNvSpPr>
            <a:spLocks noGrp="1"/>
          </p:cNvSpPr>
          <p:nvPr>
            <p:ph type="ftr" sz="quarter" idx="11"/>
          </p:nvPr>
        </p:nvSpPr>
        <p:spPr>
          <a:xfrm>
            <a:off x="3028950" y="4768735"/>
            <a:ext cx="3086100" cy="273928"/>
          </a:xfrm>
        </p:spPr>
        <p:txBody>
          <a:bodyPr/>
          <a:lstStyle/>
          <a:p>
            <a:endParaRPr lang="en-AU">
              <a:solidFill>
                <a:prstClr val="black">
                  <a:tint val="75000"/>
                </a:prstClr>
              </a:solidFill>
            </a:endParaRPr>
          </a:p>
        </p:txBody>
      </p:sp>
      <p:sp>
        <p:nvSpPr>
          <p:cNvPr id="9" name="Slide Number Placeholder 6"/>
          <p:cNvSpPr>
            <a:spLocks noGrp="1"/>
          </p:cNvSpPr>
          <p:nvPr>
            <p:ph type="sldNum" sz="quarter" idx="12"/>
          </p:nvPr>
        </p:nvSpPr>
        <p:spPr>
          <a:xfrm>
            <a:off x="6457950" y="4768735"/>
            <a:ext cx="2057400" cy="273928"/>
          </a:xfrm>
        </p:spPr>
        <p:txBody>
          <a:bodyPr/>
          <a:lstStyle/>
          <a:p>
            <a:fld id="{84AD2E7E-F7BA-4F6B-9D0C-0B2331C2AE06}"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886151691"/>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29"/>
            <a:ext cx="7886700" cy="994479"/>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629842" y="1879386"/>
            <a:ext cx="3868340"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29150" y="1879386"/>
            <a:ext cx="3887391"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B452C926-1AF6-4C84-925A-B6B02113653E}" type="datetimeFigureOut">
              <a:rPr lang="zh-CN" altLang="en-US" smtClean="0"/>
              <a:pPr/>
              <a:t>2018/5/2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DBAA99D-0B2A-4248-B920-D9E6984CC9CA}"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pic>
        <p:nvPicPr>
          <p:cNvPr id="2" name="图片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userDrawn="1"/>
        </p:nvSpPr>
        <p:spPr>
          <a:xfrm>
            <a:off x="-9525" y="-14293"/>
            <a:ext cx="9163050" cy="5173673"/>
          </a:xfrm>
          <a:prstGeom prst="rect">
            <a:avLst/>
          </a:prstGeom>
          <a:solidFill>
            <a:schemeClr val="tx1">
              <a:lumMod val="95000"/>
              <a:lumOff val="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noProof="1">
              <a:solidFill>
                <a:prstClr val="white"/>
              </a:solidFill>
            </a:endParaRPr>
          </a:p>
        </p:txBody>
      </p:sp>
      <p:sp>
        <p:nvSpPr>
          <p:cNvPr id="4" name="Freeform 8"/>
          <p:cNvSpPr/>
          <p:nvPr userDrawn="1"/>
        </p:nvSpPr>
        <p:spPr bwMode="auto">
          <a:xfrm>
            <a:off x="1" y="2821859"/>
            <a:ext cx="9153525" cy="2323229"/>
          </a:xfrm>
          <a:prstGeom prst="rect">
            <a:avLst/>
          </a:prstGeom>
          <a:solidFill>
            <a:srgbClr val="F0BF29">
              <a:alpha val="85000"/>
            </a:srgbClr>
          </a:solidFill>
          <a:ln>
            <a:noFill/>
          </a:ln>
          <a:effectLst>
            <a:outerShdw blurRad="50800" dist="38100" dir="5400000" algn="t" rotWithShape="0">
              <a:prstClr val="black">
                <a:alpha val="40000"/>
              </a:prstClr>
            </a:outerShdw>
          </a:effectLst>
        </p:spPr>
        <p:txBody>
          <a:bodyPr lIns="72576" tIns="36288" rIns="72576" bIns="36288"/>
          <a:lstStyle/>
          <a:p>
            <a:pPr>
              <a:buFont typeface="Arial" panose="020B0604020202020204" pitchFamily="34" charset="0"/>
              <a:buNone/>
              <a:defRPr/>
            </a:pPr>
            <a:endParaRPr lang="zh-CN" altLang="en-US" noProof="1">
              <a:solidFill>
                <a:prstClr val="black"/>
              </a:solidFill>
            </a:endParaRPr>
          </a:p>
        </p:txBody>
      </p:sp>
    </p:spTree>
    <p:extLst>
      <p:ext uri="{BB962C8B-B14F-4D97-AF65-F5344CB8AC3E}">
        <p14:creationId xmlns:p14="http://schemas.microsoft.com/office/powerpoint/2010/main" val="3193317106"/>
      </p:ext>
    </p:extLst>
  </p:cSld>
  <p:clrMapOvr>
    <a:masterClrMapping/>
  </p:clrMapOvr>
  <p:transition>
    <p:spli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grpSp>
        <p:nvGrpSpPr>
          <p:cNvPr id="2" name="组合 17"/>
          <p:cNvGrpSpPr>
            <a:grpSpLocks/>
          </p:cNvGrpSpPr>
          <p:nvPr userDrawn="1"/>
        </p:nvGrpSpPr>
        <p:grpSpPr bwMode="auto">
          <a:xfrm>
            <a:off x="0" y="414467"/>
            <a:ext cx="9144000" cy="4316157"/>
            <a:chOff x="-6" y="1364"/>
            <a:chExt cx="14402" cy="6795"/>
          </a:xfrm>
        </p:grpSpPr>
        <p:sp>
          <p:nvSpPr>
            <p:cNvPr id="3" name="矩形 9"/>
            <p:cNvSpPr>
              <a:spLocks noChangeArrowheads="1"/>
            </p:cNvSpPr>
            <p:nvPr userDrawn="1"/>
          </p:nvSpPr>
          <p:spPr bwMode="auto">
            <a:xfrm>
              <a:off x="-3" y="2629"/>
              <a:ext cx="14399" cy="3750"/>
            </a:xfrm>
            <a:prstGeom prst="flowChartProcess">
              <a:avLst/>
            </a:prstGeom>
            <a:solidFill>
              <a:srgbClr val="F0BF2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defRPr/>
              </a:pPr>
              <a:endParaRPr lang="zh-CN" altLang="en-US">
                <a:solidFill>
                  <a:prstClr val="black"/>
                </a:solidFill>
              </a:endParaRPr>
            </a:p>
          </p:txBody>
        </p:sp>
        <p:sp>
          <p:nvSpPr>
            <p:cNvPr id="4" name="矩形 3"/>
            <p:cNvSpPr/>
            <p:nvPr userDrawn="1"/>
          </p:nvSpPr>
          <p:spPr>
            <a:xfrm rot="19800000">
              <a:off x="4397" y="1364"/>
              <a:ext cx="120" cy="679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noProof="1">
                <a:solidFill>
                  <a:prstClr val="white"/>
                </a:solidFill>
              </a:endParaRPr>
            </a:p>
          </p:txBody>
        </p:sp>
        <p:cxnSp>
          <p:nvCxnSpPr>
            <p:cNvPr id="5" name="直接连接符 4"/>
            <p:cNvCxnSpPr/>
            <p:nvPr userDrawn="1"/>
          </p:nvCxnSpPr>
          <p:spPr>
            <a:xfrm>
              <a:off x="-6" y="6461"/>
              <a:ext cx="4561"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userDrawn="1"/>
          </p:nvCxnSpPr>
          <p:spPr>
            <a:xfrm>
              <a:off x="9835" y="2536"/>
              <a:ext cx="4561"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90692187"/>
      </p:ext>
    </p:extLst>
  </p:cSld>
  <p:clrMapOvr>
    <a:masterClrMapping/>
  </p:clrMapOvr>
  <p:transition>
    <p:split orient="ver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cSld name="2_两栏内容">
    <p:spTree>
      <p:nvGrpSpPr>
        <p:cNvPr id="1" name=""/>
        <p:cNvGrpSpPr/>
        <p:nvPr/>
      </p:nvGrpSpPr>
      <p:grpSpPr>
        <a:xfrm>
          <a:off x="0" y="0"/>
          <a:ext cx="0" cy="0"/>
          <a:chOff x="0" y="0"/>
          <a:chExt cx="0" cy="0"/>
        </a:xfrm>
      </p:grpSpPr>
      <p:pic>
        <p:nvPicPr>
          <p:cNvPr id="5122" name="图片 3"/>
          <p:cNvPicPr>
            <a:picLocks noChangeAspect="1"/>
          </p:cNvPicPr>
          <p:nvPr userDrawn="1"/>
        </p:nvPicPr>
        <p:blipFill>
          <a:blip r:embed="rId2"/>
          <a:stretch>
            <a:fillRect/>
          </a:stretch>
        </p:blipFill>
        <p:spPr>
          <a:xfrm>
            <a:off x="0" y="0"/>
            <a:ext cx="9144000" cy="5147312"/>
          </a:xfrm>
          <a:prstGeom prst="rect">
            <a:avLst/>
          </a:prstGeom>
          <a:noFill/>
          <a:ln w="9525">
            <a:noFill/>
          </a:ln>
        </p:spPr>
      </p:pic>
      <p:sp>
        <p:nvSpPr>
          <p:cNvPr id="2" name="矩形 1"/>
          <p:cNvSpPr/>
          <p:nvPr userDrawn="1"/>
        </p:nvSpPr>
        <p:spPr>
          <a:xfrm>
            <a:off x="-19050" y="-14293"/>
            <a:ext cx="9163050" cy="5174311"/>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noProof="1">
              <a:solidFill>
                <a:prstClr val="white"/>
              </a:solidFill>
            </a:endParaRPr>
          </a:p>
        </p:txBody>
      </p:sp>
      <p:sp>
        <p:nvSpPr>
          <p:cNvPr id="12" name="Freeform 8"/>
          <p:cNvSpPr/>
          <p:nvPr userDrawn="1"/>
        </p:nvSpPr>
        <p:spPr bwMode="auto">
          <a:xfrm>
            <a:off x="-4762" y="1165729"/>
            <a:ext cx="9153525" cy="2814266"/>
          </a:xfrm>
          <a:prstGeom prst="rect">
            <a:avLst/>
          </a:prstGeom>
          <a:solidFill>
            <a:srgbClr val="F0BF29">
              <a:alpha val="80000"/>
            </a:srgbClr>
          </a:solidFill>
          <a:ln>
            <a:noFill/>
          </a:ln>
          <a:effectLst>
            <a:outerShdw blurRad="50800" dist="38100" dir="5400000" algn="t" rotWithShape="0">
              <a:prstClr val="black">
                <a:alpha val="40000"/>
              </a:prstClr>
            </a:outerShdw>
          </a:effectLst>
        </p:spPr>
        <p:txBody>
          <a:bodyPr vert="horz" wrap="square" lIns="72576" tIns="36288" rIns="72576" bIns="36288" numCol="1" anchor="t" anchorCtr="0" compatLnSpc="1"/>
          <a:lstStyle/>
          <a:p>
            <a:endParaRPr lang="zh-CN" altLang="en-US" noProof="1">
              <a:solidFill>
                <a:prstClr val="black"/>
              </a:solidFill>
            </a:endParaRPr>
          </a:p>
        </p:txBody>
      </p:sp>
      <p:grpSp>
        <p:nvGrpSpPr>
          <p:cNvPr id="5125" name="组合 8"/>
          <p:cNvGrpSpPr/>
          <p:nvPr userDrawn="1"/>
        </p:nvGrpSpPr>
        <p:grpSpPr>
          <a:xfrm>
            <a:off x="2713039" y="2012233"/>
            <a:ext cx="3717925" cy="1121259"/>
            <a:chOff x="4273" y="2640"/>
            <a:chExt cx="5854" cy="1765"/>
          </a:xfrm>
        </p:grpSpPr>
        <p:pic>
          <p:nvPicPr>
            <p:cNvPr id="5126" name="文本框 12"/>
            <p:cNvPicPr>
              <a:picLocks noGrp="1" noChangeAspect="1"/>
            </p:cNvPicPr>
            <p:nvPr/>
          </p:nvPicPr>
          <p:blipFill>
            <a:blip r:embed="rId3"/>
            <a:stretch>
              <a:fillRect/>
            </a:stretch>
          </p:blipFill>
          <p:spPr>
            <a:xfrm>
              <a:off x="4037" y="2640"/>
              <a:ext cx="6763" cy="3764"/>
            </a:xfrm>
            <a:prstGeom prst="rect">
              <a:avLst/>
            </a:prstGeom>
            <a:noFill/>
            <a:ln w="9525">
              <a:noFill/>
            </a:ln>
          </p:spPr>
        </p:pic>
        <p:cxnSp>
          <p:nvCxnSpPr>
            <p:cNvPr id="8" name="直接连接符 7"/>
            <p:cNvCxnSpPr/>
            <p:nvPr userDrawn="1"/>
          </p:nvCxnSpPr>
          <p:spPr>
            <a:xfrm>
              <a:off x="4454" y="4404"/>
              <a:ext cx="548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 name="文本框 12"/>
          <p:cNvSpPr txBox="1"/>
          <p:nvPr userDrawn="1"/>
        </p:nvSpPr>
        <p:spPr>
          <a:xfrm>
            <a:off x="3099435" y="2013820"/>
            <a:ext cx="2945130" cy="1130014"/>
          </a:xfrm>
          <a:prstGeom prst="rect">
            <a:avLst/>
          </a:prstGeom>
          <a:noFill/>
          <a:effectLst>
            <a:reflection blurRad="177800" stA="24000" endA="300" endPos="60000" dir="5400000" sy="-100000" algn="bl" rotWithShape="0"/>
          </a:effectLst>
        </p:spPr>
        <p:txBody>
          <a:bodyPr wrap="none" rtlCol="0">
            <a:spAutoFit/>
          </a:bodyPr>
          <a:lstStyle/>
          <a:p>
            <a:pPr algn="ctr">
              <a:lnSpc>
                <a:spcPct val="150000"/>
              </a:lnSpc>
            </a:pPr>
            <a:r>
              <a:rPr lang="zh-CN" altLang="en-US" sz="4500" noProof="1">
                <a:solidFill>
                  <a:prstClr val="black"/>
                </a:solidFill>
                <a:effectLst>
                  <a:outerShdw dist="25400" dir="2700000" algn="tl">
                    <a:srgbClr val="000000">
                      <a:alpha val="43137"/>
                    </a:srgbClr>
                  </a:outerShdw>
                </a:effectLst>
                <a:latin typeface="方正兰亭粗黑简体" panose="02000000000000000000" charset="-122"/>
                <a:ea typeface="方正兰亭粗黑简体" panose="02000000000000000000" charset="-122"/>
              </a:rPr>
              <a:t>谢 谢 观 看</a:t>
            </a:r>
          </a:p>
        </p:txBody>
      </p:sp>
    </p:spTree>
    <p:extLst>
      <p:ext uri="{BB962C8B-B14F-4D97-AF65-F5344CB8AC3E}">
        <p14:creationId xmlns:p14="http://schemas.microsoft.com/office/powerpoint/2010/main" val="3096689986"/>
      </p:ext>
    </p:extLst>
  </p:cSld>
  <p:clrMapOvr>
    <a:masterClrMapping/>
  </p:clrMapOvr>
  <p:transition>
    <p:split dir="in"/>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231"/>
            <a:ext cx="6858000" cy="1791677"/>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3004"/>
            <a:ext cx="6858000" cy="1242499"/>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7882516"/>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pic>
        <p:nvPicPr>
          <p:cNvPr id="2050" name="图片 3"/>
          <p:cNvPicPr>
            <a:picLocks noChangeAspect="1"/>
          </p:cNvPicPr>
          <p:nvPr userDrawn="1"/>
        </p:nvPicPr>
        <p:blipFill>
          <a:blip r:embed="rId2"/>
          <a:stretch>
            <a:fillRect/>
          </a:stretch>
        </p:blipFill>
        <p:spPr>
          <a:xfrm>
            <a:off x="0" y="0"/>
            <a:ext cx="9144000" cy="5147312"/>
          </a:xfrm>
          <a:prstGeom prst="rect">
            <a:avLst/>
          </a:prstGeom>
          <a:noFill/>
          <a:ln w="9525">
            <a:noFill/>
          </a:ln>
        </p:spPr>
      </p:pic>
      <p:sp>
        <p:nvSpPr>
          <p:cNvPr id="2" name="矩形 1"/>
          <p:cNvSpPr/>
          <p:nvPr userDrawn="1"/>
        </p:nvSpPr>
        <p:spPr>
          <a:xfrm>
            <a:off x="-9525" y="-14293"/>
            <a:ext cx="9163050" cy="5174311"/>
          </a:xfrm>
          <a:prstGeom prst="rect">
            <a:avLst/>
          </a:prstGeom>
          <a:solidFill>
            <a:schemeClr val="tx1">
              <a:lumMod val="95000"/>
              <a:lumOff val="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noProof="1">
              <a:solidFill>
                <a:prstClr val="white"/>
              </a:solidFill>
            </a:endParaRPr>
          </a:p>
        </p:txBody>
      </p:sp>
      <p:sp>
        <p:nvSpPr>
          <p:cNvPr id="12" name="Freeform 8"/>
          <p:cNvSpPr/>
          <p:nvPr userDrawn="1"/>
        </p:nvSpPr>
        <p:spPr bwMode="auto">
          <a:xfrm>
            <a:off x="1" y="2822207"/>
            <a:ext cx="9153525" cy="2323517"/>
          </a:xfrm>
          <a:prstGeom prst="rect">
            <a:avLst/>
          </a:prstGeom>
          <a:solidFill>
            <a:srgbClr val="F0BF29">
              <a:alpha val="85000"/>
            </a:srgbClr>
          </a:solidFill>
          <a:ln>
            <a:noFill/>
          </a:ln>
          <a:effectLst>
            <a:outerShdw blurRad="50800" dist="38100" dir="5400000" algn="t" rotWithShape="0">
              <a:prstClr val="black">
                <a:alpha val="40000"/>
              </a:prstClr>
            </a:outerShdw>
          </a:effectLst>
        </p:spPr>
        <p:txBody>
          <a:bodyPr vert="horz" wrap="square" lIns="72576" tIns="36288" rIns="72576" bIns="36288" numCol="1" anchor="t" anchorCtr="0" compatLnSpc="1"/>
          <a:lstStyle/>
          <a:p>
            <a:endParaRPr lang="zh-CN" altLang="en-US" sz="1800" noProof="1">
              <a:solidFill>
                <a:prstClr val="black"/>
              </a:solidFill>
            </a:endParaRPr>
          </a:p>
        </p:txBody>
      </p:sp>
    </p:spTree>
    <p:extLst>
      <p:ext uri="{BB962C8B-B14F-4D97-AF65-F5344CB8AC3E}">
        <p14:creationId xmlns:p14="http://schemas.microsoft.com/office/powerpoint/2010/main" val="405865488"/>
      </p:ext>
    </p:extLst>
  </p:cSld>
  <p:clrMapOvr>
    <a:masterClrMapping/>
  </p:clrMapOvr>
  <p:transition>
    <p:spli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grpSp>
        <p:nvGrpSpPr>
          <p:cNvPr id="3074" name="组合 17"/>
          <p:cNvGrpSpPr/>
          <p:nvPr userDrawn="1"/>
        </p:nvGrpSpPr>
        <p:grpSpPr>
          <a:xfrm>
            <a:off x="0" y="414517"/>
            <a:ext cx="9144000" cy="4316690"/>
            <a:chOff x="-6" y="1364"/>
            <a:chExt cx="14402" cy="6795"/>
          </a:xfrm>
        </p:grpSpPr>
        <p:sp>
          <p:nvSpPr>
            <p:cNvPr id="3075" name="矩形 9"/>
            <p:cNvSpPr/>
            <p:nvPr userDrawn="1"/>
          </p:nvSpPr>
          <p:spPr>
            <a:xfrm>
              <a:off x="-4" y="2628"/>
              <a:ext cx="14400" cy="3752"/>
            </a:xfrm>
            <a:prstGeom prst="flowChartProcess">
              <a:avLst/>
            </a:prstGeom>
            <a:solidFill>
              <a:srgbClr val="F0BF29"/>
            </a:solidFill>
            <a:ln w="9525">
              <a:noFill/>
            </a:ln>
          </p:spPr>
          <p:txBody>
            <a:bodyPr wrap="square" lIns="121920" tIns="60960" rIns="121920" bIns="60960" anchor="t"/>
            <a:lstStyle/>
            <a:p>
              <a:endParaRPr lang="zh-CN" altLang="en-US" sz="1800">
                <a:solidFill>
                  <a:prstClr val="black"/>
                </a:solidFill>
                <a:ea typeface="宋体" panose="02010600030101010101" pitchFamily="2" charset="-122"/>
              </a:endParaRPr>
            </a:p>
          </p:txBody>
        </p:sp>
        <p:sp>
          <p:nvSpPr>
            <p:cNvPr id="14" name="矩形 13"/>
            <p:cNvSpPr/>
            <p:nvPr userDrawn="1"/>
          </p:nvSpPr>
          <p:spPr>
            <a:xfrm rot="19800000">
              <a:off x="4397" y="1364"/>
              <a:ext cx="120" cy="679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noProof="1">
                <a:solidFill>
                  <a:prstClr val="white"/>
                </a:solidFill>
              </a:endParaRPr>
            </a:p>
          </p:txBody>
        </p:sp>
        <p:cxnSp>
          <p:nvCxnSpPr>
            <p:cNvPr id="16" name="直接连接符 15"/>
            <p:cNvCxnSpPr/>
            <p:nvPr userDrawn="1"/>
          </p:nvCxnSpPr>
          <p:spPr>
            <a:xfrm>
              <a:off x="-6" y="6461"/>
              <a:ext cx="456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nvCxnSpPr>
          <p:spPr>
            <a:xfrm>
              <a:off x="9836" y="2536"/>
              <a:ext cx="456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09467947"/>
      </p:ext>
    </p:extLst>
  </p:cSld>
  <p:clrMapOvr>
    <a:masterClrMapping/>
  </p:clrMapOvr>
  <p:transition>
    <p:split orient="ver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2_两栏内容">
    <p:spTree>
      <p:nvGrpSpPr>
        <p:cNvPr id="1" name=""/>
        <p:cNvGrpSpPr/>
        <p:nvPr/>
      </p:nvGrpSpPr>
      <p:grpSpPr>
        <a:xfrm>
          <a:off x="0" y="0"/>
          <a:ext cx="0" cy="0"/>
          <a:chOff x="0" y="0"/>
          <a:chExt cx="0" cy="0"/>
        </a:xfrm>
      </p:grpSpPr>
      <p:pic>
        <p:nvPicPr>
          <p:cNvPr id="5122" name="图片 3"/>
          <p:cNvPicPr>
            <a:picLocks noChangeAspect="1"/>
          </p:cNvPicPr>
          <p:nvPr userDrawn="1"/>
        </p:nvPicPr>
        <p:blipFill>
          <a:blip r:embed="rId2"/>
          <a:stretch>
            <a:fillRect/>
          </a:stretch>
        </p:blipFill>
        <p:spPr>
          <a:xfrm>
            <a:off x="0" y="0"/>
            <a:ext cx="9144000" cy="5147312"/>
          </a:xfrm>
          <a:prstGeom prst="rect">
            <a:avLst/>
          </a:prstGeom>
          <a:noFill/>
          <a:ln w="9525">
            <a:noFill/>
          </a:ln>
        </p:spPr>
      </p:pic>
      <p:sp>
        <p:nvSpPr>
          <p:cNvPr id="2" name="矩形 1"/>
          <p:cNvSpPr/>
          <p:nvPr userDrawn="1"/>
        </p:nvSpPr>
        <p:spPr>
          <a:xfrm>
            <a:off x="-19050" y="-14293"/>
            <a:ext cx="9163050" cy="5174311"/>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noProof="1">
              <a:solidFill>
                <a:prstClr val="white"/>
              </a:solidFill>
            </a:endParaRPr>
          </a:p>
        </p:txBody>
      </p:sp>
      <p:sp>
        <p:nvSpPr>
          <p:cNvPr id="12" name="Freeform 8"/>
          <p:cNvSpPr/>
          <p:nvPr userDrawn="1"/>
        </p:nvSpPr>
        <p:spPr bwMode="auto">
          <a:xfrm>
            <a:off x="-4762" y="1165729"/>
            <a:ext cx="9153525" cy="2814266"/>
          </a:xfrm>
          <a:prstGeom prst="rect">
            <a:avLst/>
          </a:prstGeom>
          <a:solidFill>
            <a:srgbClr val="F0BF29">
              <a:alpha val="80000"/>
            </a:srgbClr>
          </a:solidFill>
          <a:ln>
            <a:noFill/>
          </a:ln>
          <a:effectLst>
            <a:outerShdw blurRad="50800" dist="38100" dir="5400000" algn="t" rotWithShape="0">
              <a:prstClr val="black">
                <a:alpha val="40000"/>
              </a:prstClr>
            </a:outerShdw>
          </a:effectLst>
        </p:spPr>
        <p:txBody>
          <a:bodyPr vert="horz" wrap="square" lIns="72576" tIns="36288" rIns="72576" bIns="36288" numCol="1" anchor="t" anchorCtr="0" compatLnSpc="1"/>
          <a:lstStyle/>
          <a:p>
            <a:endParaRPr lang="zh-CN" altLang="en-US" sz="1800" noProof="1">
              <a:solidFill>
                <a:prstClr val="black"/>
              </a:solidFill>
            </a:endParaRPr>
          </a:p>
        </p:txBody>
      </p:sp>
      <p:grpSp>
        <p:nvGrpSpPr>
          <p:cNvPr id="5125" name="组合 8"/>
          <p:cNvGrpSpPr/>
          <p:nvPr userDrawn="1"/>
        </p:nvGrpSpPr>
        <p:grpSpPr>
          <a:xfrm>
            <a:off x="2713039" y="2012233"/>
            <a:ext cx="3717925" cy="1121259"/>
            <a:chOff x="4273" y="2640"/>
            <a:chExt cx="5854" cy="1765"/>
          </a:xfrm>
        </p:grpSpPr>
        <p:pic>
          <p:nvPicPr>
            <p:cNvPr id="5126" name="文本框 12"/>
            <p:cNvPicPr>
              <a:picLocks noGrp="1" noChangeAspect="1"/>
            </p:cNvPicPr>
            <p:nvPr/>
          </p:nvPicPr>
          <p:blipFill>
            <a:blip r:embed="rId3"/>
            <a:stretch>
              <a:fillRect/>
            </a:stretch>
          </p:blipFill>
          <p:spPr>
            <a:xfrm>
              <a:off x="4037" y="2640"/>
              <a:ext cx="6763" cy="3764"/>
            </a:xfrm>
            <a:prstGeom prst="rect">
              <a:avLst/>
            </a:prstGeom>
            <a:noFill/>
            <a:ln w="9525">
              <a:noFill/>
            </a:ln>
          </p:spPr>
        </p:pic>
        <p:cxnSp>
          <p:nvCxnSpPr>
            <p:cNvPr id="8" name="直接连接符 7"/>
            <p:cNvCxnSpPr/>
            <p:nvPr userDrawn="1"/>
          </p:nvCxnSpPr>
          <p:spPr>
            <a:xfrm>
              <a:off x="4454" y="4404"/>
              <a:ext cx="548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 name="文本框 12"/>
          <p:cNvSpPr txBox="1"/>
          <p:nvPr userDrawn="1"/>
        </p:nvSpPr>
        <p:spPr>
          <a:xfrm>
            <a:off x="3099435" y="2013820"/>
            <a:ext cx="2945130" cy="1130014"/>
          </a:xfrm>
          <a:prstGeom prst="rect">
            <a:avLst/>
          </a:prstGeom>
          <a:noFill/>
          <a:effectLst>
            <a:reflection blurRad="177800" stA="24000" endA="300" endPos="60000" dir="5400000" sy="-100000" algn="bl" rotWithShape="0"/>
          </a:effectLst>
        </p:spPr>
        <p:txBody>
          <a:bodyPr wrap="none" rtlCol="0">
            <a:spAutoFit/>
          </a:bodyPr>
          <a:lstStyle/>
          <a:p>
            <a:pPr algn="ctr">
              <a:lnSpc>
                <a:spcPct val="150000"/>
              </a:lnSpc>
            </a:pPr>
            <a:r>
              <a:rPr lang="zh-CN" altLang="en-US" sz="4500" noProof="1">
                <a:solidFill>
                  <a:prstClr val="black"/>
                </a:solidFill>
                <a:effectLst>
                  <a:outerShdw dist="25400" dir="2700000" algn="tl">
                    <a:srgbClr val="000000">
                      <a:alpha val="43137"/>
                    </a:srgbClr>
                  </a:outerShdw>
                </a:effectLst>
                <a:latin typeface="方正兰亭粗黑简体" panose="02000000000000000000" charset="-122"/>
                <a:ea typeface="方正兰亭粗黑简体" panose="02000000000000000000" charset="-122"/>
              </a:rPr>
              <a:t>谢 谢 观 看</a:t>
            </a:r>
          </a:p>
        </p:txBody>
      </p:sp>
    </p:spTree>
    <p:extLst>
      <p:ext uri="{BB962C8B-B14F-4D97-AF65-F5344CB8AC3E}">
        <p14:creationId xmlns:p14="http://schemas.microsoft.com/office/powerpoint/2010/main" val="2126029687"/>
      </p:ext>
    </p:extLst>
  </p:cSld>
  <p:clrMapOvr>
    <a:masterClrMapping/>
  </p:clrMapOvr>
  <p:transition>
    <p:split dir="in"/>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37105919"/>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3004"/>
            <a:ext cx="7886700" cy="2140720"/>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3976"/>
            <a:ext cx="7886700" cy="1125754"/>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7752895"/>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966"/>
            <a:ext cx="3886200" cy="326528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369966"/>
            <a:ext cx="3886200" cy="326528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31721558"/>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452C926-1AF6-4C84-925A-B6B02113653E}" type="datetimeFigureOut">
              <a:rPr lang="zh-CN" altLang="en-US" smtClean="0"/>
              <a:pPr/>
              <a:t>2018/5/2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DBAA99D-0B2A-4248-B920-D9E6984CC9CA}"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94"/>
            <a:ext cx="7886700" cy="994714"/>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1560"/>
            <a:ext cx="3868340" cy="61827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629842" y="1879832"/>
            <a:ext cx="3868340" cy="276494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1" y="1261560"/>
            <a:ext cx="3887391" cy="61827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29151" y="1879832"/>
            <a:ext cx="3887391" cy="276494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42200261"/>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15027068"/>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39109921"/>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87"/>
            <a:ext cx="2949178" cy="1200806"/>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974"/>
            <a:ext cx="4629150" cy="36572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29841" y="1543891"/>
            <a:ext cx="2949178" cy="286025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26126484"/>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87"/>
            <a:ext cx="2949178" cy="1200806"/>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974"/>
            <a:ext cx="4629150" cy="3657213"/>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891"/>
            <a:ext cx="2949178" cy="286025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25184049"/>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50782257"/>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993"/>
            <a:ext cx="1971675" cy="4361256"/>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1" y="273993"/>
            <a:ext cx="5800725" cy="4361256"/>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35038039"/>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26EB0D8-D049-4A31-8F2D-814DBCEBC8C0}"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77D73C6-6C2F-48CB-8888-B8D11C5DB61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27716902"/>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grpSp>
        <p:nvGrpSpPr>
          <p:cNvPr id="4098" name="组合 7"/>
          <p:cNvGrpSpPr/>
          <p:nvPr userDrawn="1"/>
        </p:nvGrpSpPr>
        <p:grpSpPr>
          <a:xfrm>
            <a:off x="0" y="376354"/>
            <a:ext cx="9144000" cy="0"/>
            <a:chOff x="0" y="593"/>
            <a:chExt cx="14400" cy="0"/>
          </a:xfrm>
        </p:grpSpPr>
        <p:cxnSp>
          <p:nvCxnSpPr>
            <p:cNvPr id="7" name="直接连接符 6"/>
            <p:cNvCxnSpPr/>
            <p:nvPr userDrawn="1"/>
          </p:nvCxnSpPr>
          <p:spPr>
            <a:xfrm>
              <a:off x="0" y="592"/>
              <a:ext cx="5729" cy="0"/>
            </a:xfrm>
            <a:prstGeom prst="line">
              <a:avLst/>
            </a:prstGeom>
            <a:ln w="12700">
              <a:solidFill>
                <a:srgbClr val="F0BF29"/>
              </a:solidFill>
              <a:prstDash val="dash"/>
            </a:ln>
            <a:effectLst>
              <a:outerShdw dist="127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 name="直接连接符 1"/>
            <p:cNvCxnSpPr/>
            <p:nvPr userDrawn="1"/>
          </p:nvCxnSpPr>
          <p:spPr>
            <a:xfrm>
              <a:off x="8670" y="592"/>
              <a:ext cx="5729" cy="0"/>
            </a:xfrm>
            <a:prstGeom prst="line">
              <a:avLst/>
            </a:prstGeom>
            <a:ln w="12700">
              <a:solidFill>
                <a:srgbClr val="F0BF29"/>
              </a:solidFill>
              <a:prstDash val="dash"/>
            </a:ln>
            <a:effectLst>
              <a:outerShdw dist="127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4101" name="文本框 8"/>
          <p:cNvSpPr txBox="1"/>
          <p:nvPr userDrawn="1"/>
        </p:nvSpPr>
        <p:spPr>
          <a:xfrm>
            <a:off x="3971925" y="177855"/>
            <a:ext cx="1200150" cy="398586"/>
          </a:xfrm>
          <a:prstGeom prst="rect">
            <a:avLst/>
          </a:prstGeom>
          <a:noFill/>
          <a:ln w="9525">
            <a:noFill/>
          </a:ln>
        </p:spPr>
        <p:txBody>
          <a:bodyPr wrap="none" anchor="t">
            <a:spAutoFit/>
          </a:bodyPr>
          <a:lstStyle/>
          <a:p>
            <a:r>
              <a:rPr lang="zh-CN" altLang="en-US" sz="2000">
                <a:solidFill>
                  <a:srgbClr val="181717"/>
                </a:solidFill>
                <a:latin typeface="微软雅黑" panose="020B0503020204020204" pitchFamily="34" charset="-122"/>
                <a:ea typeface="微软雅黑" panose="020B0503020204020204" pitchFamily="34" charset="-122"/>
              </a:rPr>
              <a:t>项目介绍</a:t>
            </a:r>
          </a:p>
        </p:txBody>
      </p:sp>
    </p:spTree>
    <p:extLst>
      <p:ext uri="{BB962C8B-B14F-4D97-AF65-F5344CB8AC3E}">
        <p14:creationId xmlns:p14="http://schemas.microsoft.com/office/powerpoint/2010/main" val="1513852081"/>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3" name="文本框 37"/>
          <p:cNvSpPr txBox="1"/>
          <p:nvPr userDrawn="1"/>
        </p:nvSpPr>
        <p:spPr>
          <a:xfrm>
            <a:off x="4094835" y="203178"/>
            <a:ext cx="1061785" cy="346333"/>
          </a:xfrm>
          <a:prstGeom prst="rect">
            <a:avLst/>
          </a:prstGeom>
          <a:noFill/>
        </p:spPr>
        <p:txBody>
          <a:bodyPr wrap="none" lIns="68558" tIns="34279" rIns="68558" bIns="34279" rtlCol="0">
            <a:spAutoFit/>
          </a:bodyPr>
          <a:lstStyle/>
          <a:p>
            <a:pPr defTabSz="685800">
              <a:defRPr/>
            </a:pPr>
            <a:r>
              <a:rPr lang="zh-CN" altLang="en-US" sz="1800" dirty="0">
                <a:solidFill>
                  <a:srgbClr val="F0BF29"/>
                </a:solidFill>
                <a:latin typeface="微软雅黑" panose="020B0503020204020204" pitchFamily="34" charset="-122"/>
                <a:ea typeface="微软雅黑" panose="020B0503020204020204" pitchFamily="34" charset="-122"/>
              </a:rPr>
              <a:t>产品运行</a:t>
            </a:r>
            <a:endParaRPr lang="zh-CN" altLang="en-US" sz="1800" kern="0" dirty="0">
              <a:solidFill>
                <a:srgbClr val="F0BF29"/>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286" y="376389"/>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89"/>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1194029"/>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52C926-1AF6-4C84-925A-B6B02113653E}" type="datetimeFigureOut">
              <a:rPr lang="zh-CN" altLang="en-US" smtClean="0"/>
              <a:pPr/>
              <a:t>2018/5/2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DBAA99D-0B2A-4248-B920-D9E6984CC9CA}"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
        <p:nvSpPr>
          <p:cNvPr id="3" name="文本框 37"/>
          <p:cNvSpPr txBox="1"/>
          <p:nvPr userDrawn="1"/>
        </p:nvSpPr>
        <p:spPr>
          <a:xfrm>
            <a:off x="4094835" y="203178"/>
            <a:ext cx="1061785" cy="346333"/>
          </a:xfrm>
          <a:prstGeom prst="rect">
            <a:avLst/>
          </a:prstGeom>
          <a:noFill/>
        </p:spPr>
        <p:txBody>
          <a:bodyPr wrap="none" lIns="68558" tIns="34279" rIns="68558" bIns="34279" rtlCol="0">
            <a:spAutoFit/>
          </a:bodyPr>
          <a:lstStyle/>
          <a:p>
            <a:pPr defTabSz="685800">
              <a:defRPr/>
            </a:pPr>
            <a:r>
              <a:rPr lang="zh-CN" altLang="en-US" sz="1800" dirty="0">
                <a:solidFill>
                  <a:srgbClr val="F0BF29"/>
                </a:solidFill>
                <a:latin typeface="微软雅黑" panose="020B0503020204020204" pitchFamily="34" charset="-122"/>
                <a:ea typeface="微软雅黑" panose="020B0503020204020204" pitchFamily="34" charset="-122"/>
              </a:rPr>
              <a:t>市场分析</a:t>
            </a:r>
            <a:endParaRPr lang="zh-CN" altLang="en-US" sz="1800" kern="0" dirty="0">
              <a:solidFill>
                <a:srgbClr val="F0BF29"/>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286" y="376389"/>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89"/>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6889239"/>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sp>
        <p:nvSpPr>
          <p:cNvPr id="3" name="文本框 37"/>
          <p:cNvSpPr txBox="1"/>
          <p:nvPr userDrawn="1"/>
        </p:nvSpPr>
        <p:spPr>
          <a:xfrm>
            <a:off x="4094835" y="203178"/>
            <a:ext cx="1061785" cy="346333"/>
          </a:xfrm>
          <a:prstGeom prst="rect">
            <a:avLst/>
          </a:prstGeom>
          <a:noFill/>
        </p:spPr>
        <p:txBody>
          <a:bodyPr wrap="none" lIns="68558" tIns="34279" rIns="68558" bIns="34279" rtlCol="0">
            <a:spAutoFit/>
          </a:bodyPr>
          <a:lstStyle/>
          <a:p>
            <a:pPr defTabSz="685800">
              <a:defRPr/>
            </a:pPr>
            <a:r>
              <a:rPr lang="zh-CN" altLang="en-US" sz="1800" dirty="0">
                <a:solidFill>
                  <a:srgbClr val="F0BF29"/>
                </a:solidFill>
                <a:latin typeface="微软雅黑" panose="020B0503020204020204" pitchFamily="34" charset="-122"/>
                <a:ea typeface="微软雅黑" panose="020B0503020204020204" pitchFamily="34" charset="-122"/>
              </a:rPr>
              <a:t>投资回报</a:t>
            </a:r>
            <a:endParaRPr lang="zh-CN" altLang="en-US" sz="1800" kern="0" dirty="0">
              <a:solidFill>
                <a:srgbClr val="F0BF29"/>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286" y="376389"/>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89"/>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7361266"/>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85067001"/>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7057943"/>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2721417"/>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580884905"/>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77979"/>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4381500" y="4871520"/>
            <a:ext cx="381000" cy="274787"/>
          </a:xfrm>
          <a:prstGeom prst="rect">
            <a:avLst/>
          </a:prstGeom>
        </p:spPr>
        <p:txBody>
          <a:bodyPr vert="horz" lIns="91440" tIns="45720" rIns="91440" bIns="45720" rtlCol="0" anchor="ctr"/>
          <a:lstStyle>
            <a:lvl1pPr algn="ctr">
              <a:defRPr sz="1000">
                <a:solidFill>
                  <a:srgbClr val="FFFFFF"/>
                </a:solidFill>
                <a:latin typeface="Glegoo"/>
                <a:cs typeface="Glegoo"/>
              </a:defRPr>
            </a:lvl1pPr>
          </a:lstStyle>
          <a:p>
            <a:fld id="{4F30D5C1-D155-2E40-A967-511B3BD0F2AE}" type="slidenum">
              <a:rPr lang="en-US" smtClean="0"/>
              <a:pPr/>
              <a:t>‹#›</a:t>
            </a:fld>
            <a:endParaRPr lang="en-US" dirty="0"/>
          </a:p>
        </p:txBody>
      </p:sp>
      <p:sp>
        <p:nvSpPr>
          <p:cNvPr id="10" name="Title 1"/>
          <p:cNvSpPr>
            <a:spLocks noGrp="1"/>
          </p:cNvSpPr>
          <p:nvPr>
            <p:ph type="title"/>
          </p:nvPr>
        </p:nvSpPr>
        <p:spPr>
          <a:xfrm>
            <a:off x="457201" y="285907"/>
            <a:ext cx="8229600" cy="857718"/>
          </a:xfrm>
        </p:spPr>
        <p:txBody>
          <a:bodyPr>
            <a:normAutofit/>
          </a:bodyPr>
          <a:lstStyle>
            <a:lvl1pPr>
              <a:defRPr sz="2800">
                <a:solidFill>
                  <a:srgbClr val="48597F"/>
                </a:solidFill>
                <a:latin typeface="Lato Light"/>
                <a:cs typeface="Lato Light"/>
              </a:defRPr>
            </a:lvl1pPr>
          </a:lstStyle>
          <a:p>
            <a:r>
              <a:rPr lang="en-US" dirty="0"/>
              <a:t>Click to edit Master title style</a:t>
            </a:r>
          </a:p>
        </p:txBody>
      </p:sp>
      <p:sp>
        <p:nvSpPr>
          <p:cNvPr id="11" name="Text Placeholder 17"/>
          <p:cNvSpPr>
            <a:spLocks noGrp="1"/>
          </p:cNvSpPr>
          <p:nvPr>
            <p:ph type="body" sz="quarter" idx="23"/>
          </p:nvPr>
        </p:nvSpPr>
        <p:spPr>
          <a:xfrm>
            <a:off x="2057401" y="876779"/>
            <a:ext cx="5029200" cy="324027"/>
          </a:xfrm>
        </p:spPr>
        <p:txBody>
          <a:bodyPr>
            <a:noAutofit/>
          </a:bodyPr>
          <a:lstStyle>
            <a:lvl1pPr marL="0" indent="0" algn="ctr">
              <a:buFontTx/>
              <a:buNone/>
              <a:defRPr sz="1200" i="0">
                <a:solidFill>
                  <a:srgbClr val="1399EE"/>
                </a:solidFill>
                <a:latin typeface="Glegoo"/>
                <a:cs typeface="Glegoo"/>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US" dirty="0"/>
          </a:p>
        </p:txBody>
      </p:sp>
    </p:spTree>
    <p:extLst>
      <p:ext uri="{BB962C8B-B14F-4D97-AF65-F5344CB8AC3E}">
        <p14:creationId xmlns:p14="http://schemas.microsoft.com/office/powerpoint/2010/main" val="3346840554"/>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6306"/>
          </a:xfrm>
          <a:prstGeom prst="rect">
            <a:avLst/>
          </a:prstGeom>
        </p:spPr>
      </p:pic>
      <p:sp>
        <p:nvSpPr>
          <p:cNvPr id="2" name="矩形 1"/>
          <p:cNvSpPr/>
          <p:nvPr userDrawn="1"/>
        </p:nvSpPr>
        <p:spPr>
          <a:xfrm>
            <a:off x="0" y="0"/>
            <a:ext cx="9144000" cy="5146306"/>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a:endParaRPr lang="zh-CN" altLang="en-US" sz="1800">
              <a:solidFill>
                <a:prstClr val="white"/>
              </a:solidFill>
            </a:endParaRPr>
          </a:p>
        </p:txBody>
      </p:sp>
      <p:sp>
        <p:nvSpPr>
          <p:cNvPr id="3" name="TextBox 1"/>
          <p:cNvSpPr txBox="1"/>
          <p:nvPr userDrawn="1"/>
        </p:nvSpPr>
        <p:spPr>
          <a:xfrm>
            <a:off x="3865647" y="368910"/>
            <a:ext cx="1292670" cy="300179"/>
          </a:xfrm>
          <a:prstGeom prst="rect">
            <a:avLst/>
          </a:prstGeom>
          <a:noFill/>
        </p:spPr>
        <p:txBody>
          <a:bodyPr wrap="none" lIns="68584" tIns="34292" rIns="68584" bIns="34292" rtlCol="0">
            <a:spAutoFit/>
          </a:bodyPr>
          <a:lstStyle/>
          <a:p>
            <a:pPr algn="ctr"/>
            <a:r>
              <a:rPr lang="zh-CN" altLang="en-US"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2"/>
          <p:cNvSpPr txBox="1"/>
          <p:nvPr userDrawn="1"/>
        </p:nvSpPr>
        <p:spPr>
          <a:xfrm>
            <a:off x="3274748" y="710935"/>
            <a:ext cx="2562232" cy="345547"/>
          </a:xfrm>
          <a:prstGeom prst="rect">
            <a:avLst/>
          </a:prstGeom>
          <a:noFill/>
        </p:spPr>
        <p:txBody>
          <a:bodyPr wrap="square" lIns="68584" tIns="34292" rIns="68584" bIns="34292" rtlCol="0">
            <a:spAutoFit/>
          </a:bodyPr>
          <a:lstStyle/>
          <a:p>
            <a:pPr algn="ctr"/>
            <a:r>
              <a:rPr lang="zh-CN" altLang="en-US" sz="900" dirty="0">
                <a:solidFill>
                  <a:prstClr val="black">
                    <a:lumMod val="50000"/>
                    <a:lumOff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prstClr val="black">
                  <a:lumMod val="50000"/>
                  <a:lumOff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extLst>
      <p:ext uri="{BB962C8B-B14F-4D97-AF65-F5344CB8AC3E}">
        <p14:creationId xmlns:p14="http://schemas.microsoft.com/office/powerpoint/2010/main" val="3615530692"/>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Custom Layout chart">
    <p:spTree>
      <p:nvGrpSpPr>
        <p:cNvPr id="1" name=""/>
        <p:cNvGrpSpPr/>
        <p:nvPr/>
      </p:nvGrpSpPr>
      <p:grpSpPr>
        <a:xfrm>
          <a:off x="0" y="0"/>
          <a:ext cx="0" cy="0"/>
          <a:chOff x="0" y="0"/>
          <a:chExt cx="0" cy="0"/>
        </a:xfrm>
      </p:grpSpPr>
      <p:sp>
        <p:nvSpPr>
          <p:cNvPr id="56" name="Title 1"/>
          <p:cNvSpPr>
            <a:spLocks noGrp="1"/>
          </p:cNvSpPr>
          <p:nvPr>
            <p:ph type="ctrTitle"/>
          </p:nvPr>
        </p:nvSpPr>
        <p:spPr>
          <a:xfrm>
            <a:off x="629842" y="374277"/>
            <a:ext cx="3942159" cy="523403"/>
          </a:xfrm>
        </p:spPr>
        <p:txBody>
          <a:bodyPr anchor="b">
            <a:normAutofit/>
          </a:bodyPr>
          <a:lstStyle>
            <a:lvl1pPr algn="l">
              <a:defRPr sz="3000">
                <a:solidFill>
                  <a:schemeClr val="tx1">
                    <a:lumMod val="65000"/>
                    <a:lumOff val="35000"/>
                  </a:schemeClr>
                </a:solidFill>
              </a:defRPr>
            </a:lvl1pPr>
          </a:lstStyle>
          <a:p>
            <a:endParaRPr lang="en-AU" dirty="0"/>
          </a:p>
        </p:txBody>
      </p:sp>
      <p:sp>
        <p:nvSpPr>
          <p:cNvPr id="57" name="Subtitle 2"/>
          <p:cNvSpPr>
            <a:spLocks noGrp="1"/>
          </p:cNvSpPr>
          <p:nvPr>
            <p:ph type="subTitle" idx="1"/>
          </p:nvPr>
        </p:nvSpPr>
        <p:spPr>
          <a:xfrm>
            <a:off x="629842" y="918475"/>
            <a:ext cx="3942159" cy="280816"/>
          </a:xfrm>
        </p:spPr>
        <p:txBody>
          <a:bodyPr>
            <a:normAutofit/>
          </a:bodyPr>
          <a:lstStyle>
            <a:lvl1pPr marL="0" indent="0" algn="l">
              <a:buNone/>
              <a:defRPr sz="1100">
                <a:solidFill>
                  <a:schemeClr val="bg1">
                    <a:lumMod val="50000"/>
                  </a:schemeClr>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AU" dirty="0"/>
          </a:p>
        </p:txBody>
      </p:sp>
      <p:sp>
        <p:nvSpPr>
          <p:cNvPr id="58" name="Text Placeholder 7"/>
          <p:cNvSpPr>
            <a:spLocks noGrp="1"/>
          </p:cNvSpPr>
          <p:nvPr>
            <p:ph type="body" sz="quarter" idx="13"/>
          </p:nvPr>
        </p:nvSpPr>
        <p:spPr>
          <a:xfrm>
            <a:off x="628650" y="1504333"/>
            <a:ext cx="3942159" cy="353893"/>
          </a:xfrm>
        </p:spPr>
        <p:txBody>
          <a:bodyPr>
            <a:noAutofit/>
          </a:bodyPr>
          <a:lstStyle>
            <a:lvl1pPr marL="0" indent="0">
              <a:buNone/>
              <a:defRPr sz="1800">
                <a:solidFill>
                  <a:schemeClr val="accent1"/>
                </a:solidFill>
              </a:defRPr>
            </a:lvl1pPr>
          </a:lstStyle>
          <a:p>
            <a:pPr lvl="0"/>
            <a:endParaRPr lang="en-AU" dirty="0"/>
          </a:p>
        </p:txBody>
      </p:sp>
      <p:sp>
        <p:nvSpPr>
          <p:cNvPr id="59" name="Text Placeholder 9"/>
          <p:cNvSpPr>
            <a:spLocks noGrp="1"/>
          </p:cNvSpPr>
          <p:nvPr>
            <p:ph type="body" sz="quarter" idx="14"/>
          </p:nvPr>
        </p:nvSpPr>
        <p:spPr>
          <a:xfrm>
            <a:off x="628650" y="1869662"/>
            <a:ext cx="3942159" cy="1769140"/>
          </a:xfrm>
        </p:spPr>
        <p:txBody>
          <a:bodyPr>
            <a:normAutofit/>
          </a:bodyPr>
          <a:lstStyle>
            <a:lvl1pPr marL="0" indent="0">
              <a:buNone/>
              <a:defRPr sz="900">
                <a:latin typeface="Lato Light" panose="020F0302020204030203" pitchFamily="34" charset="0"/>
              </a:defRPr>
            </a:lvl1pPr>
          </a:lstStyle>
          <a:p>
            <a:pPr lvl="0"/>
            <a:endParaRPr lang="en-AU" dirty="0"/>
          </a:p>
        </p:txBody>
      </p:sp>
      <p:sp>
        <p:nvSpPr>
          <p:cNvPr id="61" name="Chart Placeholder 60"/>
          <p:cNvSpPr>
            <a:spLocks noGrp="1"/>
          </p:cNvSpPr>
          <p:nvPr>
            <p:ph type="chart" sz="quarter" idx="15"/>
          </p:nvPr>
        </p:nvSpPr>
        <p:spPr>
          <a:xfrm>
            <a:off x="5114926" y="627803"/>
            <a:ext cx="3399235" cy="3890703"/>
          </a:xfrm>
        </p:spPr>
        <p:txBody>
          <a:bodyPr/>
          <a:lstStyle/>
          <a:p>
            <a:endParaRPr lang="en-AU"/>
          </a:p>
        </p:txBody>
      </p:sp>
      <p:sp>
        <p:nvSpPr>
          <p:cNvPr id="7" name="Date Placeholder 4"/>
          <p:cNvSpPr>
            <a:spLocks noGrp="1"/>
          </p:cNvSpPr>
          <p:nvPr>
            <p:ph type="dt" sz="half" idx="10"/>
          </p:nvPr>
        </p:nvSpPr>
        <p:spPr>
          <a:xfrm>
            <a:off x="628650" y="4769864"/>
            <a:ext cx="2057400" cy="273993"/>
          </a:xfrm>
        </p:spPr>
        <p:txBody>
          <a:bodyPr/>
          <a:lstStyle/>
          <a:p>
            <a:fld id="{722F6D6F-DD99-46DF-A9EA-728D63EA6A31}" type="datetimeFigureOut">
              <a:rPr lang="en-AU" smtClean="0">
                <a:solidFill>
                  <a:prstClr val="black">
                    <a:tint val="75000"/>
                  </a:prstClr>
                </a:solidFill>
              </a:rPr>
              <a:pPr/>
              <a:t>2/05/2018</a:t>
            </a:fld>
            <a:endParaRPr lang="en-AU">
              <a:solidFill>
                <a:prstClr val="black">
                  <a:tint val="75000"/>
                </a:prstClr>
              </a:solidFill>
            </a:endParaRPr>
          </a:p>
        </p:txBody>
      </p:sp>
      <p:sp>
        <p:nvSpPr>
          <p:cNvPr id="8" name="Footer Placeholder 5"/>
          <p:cNvSpPr>
            <a:spLocks noGrp="1"/>
          </p:cNvSpPr>
          <p:nvPr>
            <p:ph type="ftr" sz="quarter" idx="11"/>
          </p:nvPr>
        </p:nvSpPr>
        <p:spPr>
          <a:xfrm>
            <a:off x="3028950" y="4769864"/>
            <a:ext cx="3086100" cy="273993"/>
          </a:xfrm>
        </p:spPr>
        <p:txBody>
          <a:bodyPr/>
          <a:lstStyle/>
          <a:p>
            <a:endParaRPr lang="en-AU">
              <a:solidFill>
                <a:prstClr val="black">
                  <a:tint val="75000"/>
                </a:prstClr>
              </a:solidFill>
            </a:endParaRPr>
          </a:p>
        </p:txBody>
      </p:sp>
      <p:sp>
        <p:nvSpPr>
          <p:cNvPr id="9" name="Slide Number Placeholder 6"/>
          <p:cNvSpPr>
            <a:spLocks noGrp="1"/>
          </p:cNvSpPr>
          <p:nvPr>
            <p:ph type="sldNum" sz="quarter" idx="12"/>
          </p:nvPr>
        </p:nvSpPr>
        <p:spPr>
          <a:xfrm>
            <a:off x="6457950" y="4769864"/>
            <a:ext cx="2057400" cy="273993"/>
          </a:xfrm>
        </p:spPr>
        <p:txBody>
          <a:bodyPr/>
          <a:lstStyle/>
          <a:p>
            <a:fld id="{84AD2E7E-F7BA-4F6B-9D0C-0B2331C2AE06}"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086540378"/>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B452C926-1AF6-4C84-925A-B6B02113653E}" type="datetimeFigureOut">
              <a:rPr lang="zh-CN" altLang="en-US" smtClean="0"/>
              <a:pPr/>
              <a:t>2018/5/2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798"/>
            <a:ext cx="4629150"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B452C926-1AF6-4C84-925A-B6B02113653E}" type="datetimeFigureOut">
              <a:rPr lang="zh-CN" altLang="en-US" smtClean="0"/>
              <a:pPr/>
              <a:t>2018/5/2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theme" Target="../theme/theme2.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openxmlformats.org/officeDocument/2006/relationships/slideLayout" Target="../slideLayouts/slideLayout78.xml"/><Relationship Id="rId3" Type="http://schemas.openxmlformats.org/officeDocument/2006/relationships/slideLayout" Target="../slideLayouts/slideLayout55.xml"/><Relationship Id="rId21" Type="http://schemas.openxmlformats.org/officeDocument/2006/relationships/slideLayout" Target="../slideLayouts/slideLayout73.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slideLayout" Target="../slideLayouts/slideLayout77.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slideLayout" Target="../slideLayouts/slideLayout76.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28" Type="http://schemas.openxmlformats.org/officeDocument/2006/relationships/theme" Target="../theme/theme3.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 Id="rId27"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B452C926-1AF6-4C84-925A-B6B02113653E}" type="datetimeFigureOut">
              <a:rPr lang="zh-CN" altLang="en-US" smtClean="0"/>
              <a:pPr/>
              <a:t>2018/5/2</a:t>
            </a:fld>
            <a:endParaRPr lang="zh-CN" altLang="en-US"/>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9DBAA99D-0B2A-4248-B920-D9E6984CC9CA}"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701" r:id="rId25"/>
  </p:sldLayoutIdLst>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8452193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 id="2147483700" r:id="rId27"/>
  </p:sldLayoutIdLst>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94"/>
            <a:ext cx="7886700" cy="994714"/>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966"/>
            <a:ext cx="7886700" cy="326528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9864"/>
            <a:ext cx="2057400" cy="273993"/>
          </a:xfrm>
          <a:prstGeom prst="rect">
            <a:avLst/>
          </a:prstGeom>
        </p:spPr>
        <p:txBody>
          <a:bodyPr vert="horz" lIns="91440" tIns="45720" rIns="91440" bIns="45720" rtlCol="0" anchor="ctr"/>
          <a:lstStyle>
            <a:lvl1pPr algn="l">
              <a:defRPr sz="900">
                <a:solidFill>
                  <a:schemeClr val="tx1">
                    <a:tint val="75000"/>
                  </a:schemeClr>
                </a:solidFill>
              </a:defRPr>
            </a:lvl1p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9864"/>
            <a:ext cx="3086100" cy="27399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9864"/>
            <a:ext cx="2057400" cy="273993"/>
          </a:xfrm>
          <a:prstGeom prst="rect">
            <a:avLst/>
          </a:prstGeom>
        </p:spPr>
        <p:txBody>
          <a:bodyPr vert="horz" lIns="91440" tIns="45720" rIns="91440" bIns="45720" rtlCol="0" anchor="ctr"/>
          <a:lstStyle>
            <a:lvl1pPr algn="r">
              <a:defRPr sz="900">
                <a:solidFill>
                  <a:schemeClr val="tx1">
                    <a:tint val="75000"/>
                  </a:schemeClr>
                </a:solidFill>
              </a:defRPr>
            </a:lvl1p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20798032"/>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 id="2147483751" r:id="rId21"/>
    <p:sldLayoutId id="2147483752" r:id="rId22"/>
    <p:sldLayoutId id="2147483753" r:id="rId23"/>
    <p:sldLayoutId id="2147483754" r:id="rId24"/>
    <p:sldLayoutId id="2147483755" r:id="rId25"/>
    <p:sldLayoutId id="2147483756" r:id="rId26"/>
    <p:sldLayoutId id="2147483757" r:id="rId27"/>
  </p:sldLayoutIdLst>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39925" y="3463133"/>
            <a:ext cx="5264150" cy="706437"/>
          </a:xfrm>
          <a:prstGeom prst="rect">
            <a:avLst/>
          </a:prstGeom>
          <a:noFill/>
        </p:spPr>
        <p:txBody>
          <a:bodyPr wrap="none">
            <a:spAutoFit/>
          </a:bodyPr>
          <a:lstStyle/>
          <a:p>
            <a:pPr>
              <a:buFont typeface="Arial" panose="020B0604020202020204" pitchFamily="34" charset="0"/>
              <a:buNone/>
              <a:defRPr/>
            </a:pPr>
            <a:r>
              <a:rPr lang="zh-CN" altLang="zh-CN" sz="4000" b="1" noProof="1">
                <a:solidFill>
                  <a:prstClr val="black"/>
                </a:solidFill>
                <a:effectLst>
                  <a:outerShdw dist="12700" dir="2700000" algn="tl">
                    <a:srgbClr val="000000">
                      <a:alpha val="43137"/>
                    </a:srgbClr>
                  </a:outerShdw>
                </a:effectLst>
                <a:latin typeface="微软雅黑" panose="020B0503020204020204" charset="-122"/>
                <a:ea typeface="微软雅黑" panose="020B0503020204020204" charset="-122"/>
                <a:sym typeface="+mn-ea"/>
              </a:rPr>
              <a:t>装配式混凝土构件生产</a:t>
            </a:r>
          </a:p>
        </p:txBody>
      </p:sp>
      <p:pic>
        <p:nvPicPr>
          <p:cNvPr id="4" name="图片 3">
            <a:extLst>
              <a:ext uri="{FF2B5EF4-FFF2-40B4-BE49-F238E27FC236}">
                <a16:creationId xmlns:a16="http://schemas.microsoft.com/office/drawing/2014/main" id="{4DD34D45-8CDA-4EE9-B481-A390687ED4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79"/>
            <a:ext cx="9144000" cy="5136530"/>
          </a:xfrm>
          <a:prstGeom prst="rect">
            <a:avLst/>
          </a:prstGeom>
        </p:spPr>
      </p:pic>
    </p:spTree>
    <p:extLst>
      <p:ext uri="{BB962C8B-B14F-4D97-AF65-F5344CB8AC3E}">
        <p14:creationId xmlns:p14="http://schemas.microsoft.com/office/powerpoint/2010/main" val="4280224068"/>
      </p:ext>
    </p:extLst>
  </p:cSld>
  <p:clrMapOvr>
    <a:masterClrMapping/>
  </p:clrMapOvr>
  <p:transition>
    <p:spli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文本框 1"/>
          <p:cNvSpPr txBox="1">
            <a:spLocks noChangeArrowheads="1"/>
          </p:cNvSpPr>
          <p:nvPr/>
        </p:nvSpPr>
        <p:spPr bwMode="auto">
          <a:xfrm>
            <a:off x="2583105" y="1962945"/>
            <a:ext cx="66479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3600" b="1"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预制混凝土墙混凝土制作与浇筑</a:t>
            </a:r>
          </a:p>
        </p:txBody>
      </p:sp>
      <p:sp>
        <p:nvSpPr>
          <p:cNvPr id="11267" name="文本框 2"/>
          <p:cNvSpPr txBox="1">
            <a:spLocks noChangeArrowheads="1"/>
          </p:cNvSpPr>
          <p:nvPr/>
        </p:nvSpPr>
        <p:spPr bwMode="auto">
          <a:xfrm>
            <a:off x="579439" y="1962945"/>
            <a:ext cx="16786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3600" b="1"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任务</a:t>
            </a:r>
            <a:r>
              <a:rPr lang="en-US" altLang="zh-CN" sz="3600" b="1"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10</a:t>
            </a:r>
            <a:endParaRPr lang="en-US" altLang="en-US" sz="3600" b="1"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extLst>
      <p:ext uri="{BB962C8B-B14F-4D97-AF65-F5344CB8AC3E}">
        <p14:creationId xmlns:p14="http://schemas.microsoft.com/office/powerpoint/2010/main" val="1669697312"/>
      </p:ext>
    </p:extLst>
  </p:cSld>
  <p:clrMapOvr>
    <a:masterClrMapping/>
  </p:clrMapOvr>
  <p:transition>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07036" y="1739448"/>
            <a:ext cx="5426119" cy="461665"/>
          </a:xfrm>
          <a:prstGeom prst="rect">
            <a:avLst/>
          </a:prstGeom>
        </p:spPr>
        <p:txBody>
          <a:bodyPr wrap="square">
            <a:spAutoFit/>
          </a:bodyPr>
          <a:lstStyle/>
          <a:p>
            <a:pPr>
              <a:lnSpc>
                <a:spcPct val="150000"/>
              </a:lnSpc>
            </a:pPr>
            <a:r>
              <a:rPr lang="en-US" altLang="zh-CN" sz="1600" dirty="0">
                <a:solidFill>
                  <a:prstClr val="black"/>
                </a:solidFill>
                <a:latin typeface="微软雅黑" panose="020B0503020204020204" pitchFamily="34" charset="-122"/>
                <a:ea typeface="微软雅黑" panose="020B0503020204020204" pitchFamily="34" charset="-122"/>
              </a:rPr>
              <a:t>1</a:t>
            </a:r>
            <a:r>
              <a:rPr lang="zh-CN" altLang="en-US" sz="1600" dirty="0">
                <a:solidFill>
                  <a:prstClr val="black"/>
                </a:solidFill>
                <a:latin typeface="微软雅黑" panose="020B0503020204020204" pitchFamily="34" charset="-122"/>
                <a:ea typeface="微软雅黑" panose="020B0503020204020204" pitchFamily="34" charset="-122"/>
              </a:rPr>
              <a:t>、混凝土应均匀连续浇筑，投料高度不宜大于 </a:t>
            </a:r>
            <a:r>
              <a:rPr lang="en-US" altLang="zh-CN" sz="1600" dirty="0">
                <a:solidFill>
                  <a:prstClr val="black"/>
                </a:solidFill>
                <a:latin typeface="微软雅黑" panose="020B0503020204020204" pitchFamily="34" charset="-122"/>
                <a:ea typeface="微软雅黑" panose="020B0503020204020204" pitchFamily="34" charset="-122"/>
              </a:rPr>
              <a:t>500mm</a:t>
            </a:r>
            <a:r>
              <a:rPr lang="zh-CN" altLang="en-US" sz="1600" dirty="0">
                <a:solidFill>
                  <a:prstClr val="black"/>
                </a:solidFill>
                <a:latin typeface="微软雅黑" panose="020B0503020204020204" pitchFamily="34" charset="-122"/>
                <a:ea typeface="微软雅黑" panose="020B0503020204020204" pitchFamily="34" charset="-122"/>
              </a:rPr>
              <a:t>；</a:t>
            </a:r>
          </a:p>
        </p:txBody>
      </p:sp>
      <p:sp>
        <p:nvSpPr>
          <p:cNvPr id="5" name="矩形 4"/>
          <p:cNvSpPr/>
          <p:nvPr/>
        </p:nvSpPr>
        <p:spPr>
          <a:xfrm>
            <a:off x="1057707" y="1219566"/>
            <a:ext cx="3467616" cy="333553"/>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a:lnSpc>
                <a:spcPts val="2000"/>
              </a:lnSpc>
            </a:pPr>
            <a:r>
              <a:rPr lang="zh-CN" altLang="en-US" sz="1600" b="1" kern="100" dirty="0">
                <a:latin typeface="微软雅黑" panose="020B0503020204020204" pitchFamily="34" charset="-122"/>
                <a:ea typeface="微软雅黑" panose="020B0503020204020204" pitchFamily="34" charset="-122"/>
              </a:rPr>
              <a:t>一、混凝土浇筑时应符合下列要求：</a:t>
            </a:r>
          </a:p>
        </p:txBody>
      </p:sp>
      <p:sp>
        <p:nvSpPr>
          <p:cNvPr id="6" name="矩形 5"/>
          <p:cNvSpPr/>
          <p:nvPr/>
        </p:nvSpPr>
        <p:spPr>
          <a:xfrm>
            <a:off x="1507036" y="2286510"/>
            <a:ext cx="6440727" cy="830997"/>
          </a:xfrm>
          <a:prstGeom prst="rect">
            <a:avLst/>
          </a:prstGeom>
        </p:spPr>
        <p:txBody>
          <a:bodyPr wrap="square">
            <a:spAutoFit/>
          </a:bodyPr>
          <a:lstStyle/>
          <a:p>
            <a:pPr>
              <a:lnSpc>
                <a:spcPct val="150000"/>
              </a:lnSpc>
            </a:pPr>
            <a:r>
              <a:rPr lang="en-US" altLang="zh-CN" sz="1600" dirty="0">
                <a:solidFill>
                  <a:prstClr val="black"/>
                </a:solidFill>
                <a:latin typeface="微软雅黑" panose="020B0503020204020204" pitchFamily="34" charset="-122"/>
                <a:ea typeface="微软雅黑" panose="020B0503020204020204" pitchFamily="34" charset="-122"/>
              </a:rPr>
              <a:t>2</a:t>
            </a:r>
            <a:r>
              <a:rPr lang="zh-CN" altLang="en-US" sz="1600" dirty="0">
                <a:solidFill>
                  <a:prstClr val="black"/>
                </a:solidFill>
                <a:latin typeface="微软雅黑" panose="020B0503020204020204" pitchFamily="34" charset="-122"/>
                <a:ea typeface="微软雅黑" panose="020B0503020204020204" pitchFamily="34" charset="-122"/>
              </a:rPr>
              <a:t>、混凝土浇筑时应保证模具、门窗框、预埋件、连接件不发生变形或者移位，如有偏差应采取措施及时纠正。</a:t>
            </a:r>
          </a:p>
        </p:txBody>
      </p:sp>
      <p:sp>
        <p:nvSpPr>
          <p:cNvPr id="7" name="矩形 6"/>
          <p:cNvSpPr/>
          <p:nvPr/>
        </p:nvSpPr>
        <p:spPr>
          <a:xfrm>
            <a:off x="1507036" y="3202903"/>
            <a:ext cx="6440727" cy="830997"/>
          </a:xfrm>
          <a:prstGeom prst="rect">
            <a:avLst/>
          </a:prstGeom>
        </p:spPr>
        <p:txBody>
          <a:bodyPr wrap="square">
            <a:spAutoFit/>
          </a:bodyPr>
          <a:lstStyle/>
          <a:p>
            <a:pPr>
              <a:lnSpc>
                <a:spcPct val="150000"/>
              </a:lnSpc>
            </a:pPr>
            <a:r>
              <a:rPr lang="en-US" altLang="zh-CN" sz="1600" dirty="0">
                <a:solidFill>
                  <a:prstClr val="black"/>
                </a:solidFill>
                <a:latin typeface="微软雅黑" panose="020B0503020204020204" pitchFamily="34" charset="-122"/>
                <a:ea typeface="微软雅黑" panose="020B0503020204020204" pitchFamily="34" charset="-122"/>
              </a:rPr>
              <a:t>3</a:t>
            </a:r>
            <a:r>
              <a:rPr lang="zh-CN" altLang="en-US" sz="1600" dirty="0">
                <a:solidFill>
                  <a:prstClr val="black"/>
                </a:solidFill>
                <a:latin typeface="微软雅黑" panose="020B0503020204020204" pitchFamily="34" charset="-122"/>
                <a:ea typeface="微软雅黑" panose="020B0503020204020204" pitchFamily="34" charset="-122"/>
              </a:rPr>
              <a:t>、混凝土从出机到浇筑完毕的延续时间，气温高于</a:t>
            </a:r>
            <a:r>
              <a:rPr lang="en-US" altLang="zh-CN" sz="1600" dirty="0">
                <a:solidFill>
                  <a:prstClr val="black"/>
                </a:solidFill>
                <a:latin typeface="微软雅黑" panose="020B0503020204020204" pitchFamily="34" charset="-122"/>
                <a:ea typeface="微软雅黑" panose="020B0503020204020204" pitchFamily="34" charset="-122"/>
              </a:rPr>
              <a:t>25℃</a:t>
            </a:r>
            <a:r>
              <a:rPr lang="zh-CN" altLang="en-US" sz="1600" dirty="0">
                <a:solidFill>
                  <a:prstClr val="black"/>
                </a:solidFill>
                <a:latin typeface="微软雅黑" panose="020B0503020204020204" pitchFamily="34" charset="-122"/>
                <a:ea typeface="微软雅黑" panose="020B0503020204020204" pitchFamily="34" charset="-122"/>
              </a:rPr>
              <a:t>时不宜超过</a:t>
            </a:r>
            <a:r>
              <a:rPr lang="en-US" altLang="zh-CN" sz="1600" dirty="0">
                <a:solidFill>
                  <a:prstClr val="black"/>
                </a:solidFill>
                <a:latin typeface="微软雅黑" panose="020B0503020204020204" pitchFamily="34" charset="-122"/>
                <a:ea typeface="微软雅黑" panose="020B0503020204020204" pitchFamily="34" charset="-122"/>
              </a:rPr>
              <a:t>60min</a:t>
            </a:r>
            <a:r>
              <a:rPr lang="zh-CN" altLang="en-US" sz="1600" dirty="0">
                <a:solidFill>
                  <a:prstClr val="black"/>
                </a:solidFill>
                <a:latin typeface="微软雅黑" panose="020B0503020204020204" pitchFamily="34" charset="-122"/>
                <a:ea typeface="微软雅黑" panose="020B0503020204020204" pitchFamily="34" charset="-122"/>
              </a:rPr>
              <a:t>，气温高于</a:t>
            </a:r>
            <a:r>
              <a:rPr lang="en-US" altLang="zh-CN" sz="1600" dirty="0">
                <a:solidFill>
                  <a:prstClr val="black"/>
                </a:solidFill>
                <a:latin typeface="微软雅黑" panose="020B0503020204020204" pitchFamily="34" charset="-122"/>
                <a:ea typeface="微软雅黑" panose="020B0503020204020204" pitchFamily="34" charset="-122"/>
              </a:rPr>
              <a:t>25℃</a:t>
            </a:r>
            <a:r>
              <a:rPr lang="zh-CN" altLang="en-US" sz="1600" dirty="0">
                <a:solidFill>
                  <a:prstClr val="black"/>
                </a:solidFill>
                <a:latin typeface="微软雅黑" panose="020B0503020204020204" pitchFamily="34" charset="-122"/>
                <a:ea typeface="微软雅黑" panose="020B0503020204020204" pitchFamily="34" charset="-122"/>
              </a:rPr>
              <a:t>时不宜超过</a:t>
            </a:r>
            <a:r>
              <a:rPr lang="en-US" altLang="zh-CN" sz="1600" dirty="0">
                <a:solidFill>
                  <a:prstClr val="black"/>
                </a:solidFill>
                <a:latin typeface="微软雅黑" panose="020B0503020204020204" pitchFamily="34" charset="-122"/>
                <a:ea typeface="微软雅黑" panose="020B0503020204020204" pitchFamily="34" charset="-122"/>
              </a:rPr>
              <a:t>90min</a:t>
            </a:r>
            <a:r>
              <a:rPr lang="zh-CN" altLang="en-US" sz="1600" dirty="0">
                <a:solidFill>
                  <a:prstClr val="black"/>
                </a:solidFill>
                <a:latin typeface="微软雅黑" panose="020B0503020204020204" pitchFamily="34" charset="-122"/>
                <a:ea typeface="微软雅黑" panose="020B0503020204020204" pitchFamily="34" charset="-122"/>
              </a:rPr>
              <a:t>。</a:t>
            </a:r>
          </a:p>
        </p:txBody>
      </p:sp>
      <p:sp>
        <p:nvSpPr>
          <p:cNvPr id="8" name="TextBox 28">
            <a:extLst>
              <a:ext uri="{FF2B5EF4-FFF2-40B4-BE49-F238E27FC236}">
                <a16:creationId xmlns:a16="http://schemas.microsoft.com/office/drawing/2014/main" id="{F169A6B5-07A8-407F-8E47-0993BE8EF81D}"/>
              </a:ext>
            </a:extLst>
          </p:cNvPr>
          <p:cNvSpPr/>
          <p:nvPr/>
        </p:nvSpPr>
        <p:spPr>
          <a:xfrm>
            <a:off x="2568290" y="205808"/>
            <a:ext cx="4318217" cy="369332"/>
          </a:xfrm>
          <a:custGeom>
            <a:avLst/>
            <a:gdLst>
              <a:gd name="txL" fmla="*/ 0 w 4911725"/>
              <a:gd name="txT" fmla="*/ 0 h 435584"/>
              <a:gd name="txR" fmla="*/ 4911725 w 4911725"/>
              <a:gd name="txB" fmla="*/ 435584 h 435584"/>
            </a:gdLst>
            <a:ahLst/>
            <a:cxnLst>
              <a:cxn ang="0">
                <a:pos x="4911725" y="217792"/>
              </a:cxn>
              <a:cxn ang="5400000">
                <a:pos x="2455862" y="435584"/>
              </a:cxn>
              <a:cxn ang="10800000">
                <a:pos x="0" y="217792"/>
              </a:cxn>
              <a:cxn ang="16200000">
                <a:pos x="2455862" y="0"/>
              </a:cxn>
            </a:cxnLst>
            <a:rect l="txL" t="txT" r="txR" b="txB"/>
            <a:pathLst>
              <a:path w="4911725" h="435584">
                <a:moveTo>
                  <a:pt x="0" y="0"/>
                </a:moveTo>
                <a:lnTo>
                  <a:pt x="4839126" y="0"/>
                </a:lnTo>
                <a:lnTo>
                  <a:pt x="4911725" y="72598"/>
                </a:lnTo>
                <a:lnTo>
                  <a:pt x="4911725" y="435584"/>
                </a:lnTo>
                <a:lnTo>
                  <a:pt x="4911725" y="435584"/>
                </a:lnTo>
                <a:lnTo>
                  <a:pt x="72598" y="435584"/>
                </a:lnTo>
                <a:lnTo>
                  <a:pt x="0" y="362985"/>
                </a:lnTo>
                <a:lnTo>
                  <a:pt x="0" y="0"/>
                </a:lnTo>
                <a:close/>
              </a:path>
            </a:pathLst>
          </a:custGeom>
          <a:solidFill>
            <a:srgbClr val="F0BF29"/>
          </a:solidFill>
          <a:ln w="9525">
            <a:noFill/>
          </a:ln>
          <a:effectLst>
            <a:outerShdw dist="25400" dir="5400000" algn="t" rotWithShape="0">
              <a:srgbClr val="000000">
                <a:alpha val="39999"/>
              </a:srgbClr>
            </a:outerShdw>
          </a:effectLst>
        </p:spPr>
        <p:txBody>
          <a:bodyPr wrap="square" anchor="t">
            <a:spAutoFit/>
          </a:bodyPr>
          <a:lstStyle/>
          <a:p>
            <a:pPr algn="ctr" defTabSz="685800">
              <a:defRPr/>
            </a:pPr>
            <a:r>
              <a:rPr lang="zh-CN" altLang="en-US"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预制混凝土墙板的混凝土浇筑要求</a:t>
            </a:r>
            <a:endParaRPr lang="zh-CN" altLang="en-US" dirty="0">
              <a:solidFill>
                <a:prstClr val="black"/>
              </a:solidFill>
              <a:latin typeface="微软雅黑" panose="020B0503020204020204" pitchFamily="34" charset="-122"/>
              <a:ea typeface="微软雅黑" panose="020B0503020204020204" pitchFamily="34" charset="-122"/>
              <a:sym typeface="+mn-ea"/>
            </a:endParaRPr>
          </a:p>
        </p:txBody>
      </p:sp>
    </p:spTree>
    <p:extLst>
      <p:ext uri="{BB962C8B-B14F-4D97-AF65-F5344CB8AC3E}">
        <p14:creationId xmlns:p14="http://schemas.microsoft.com/office/powerpoint/2010/main" val="3921730198"/>
      </p:ext>
    </p:extLst>
  </p:cSld>
  <p:clrMapOvr>
    <a:masterClrMapping/>
  </p:clrMapOvr>
  <p:transition advClick="0" advTm="6000">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893262" y="1501454"/>
            <a:ext cx="7417757" cy="1569660"/>
          </a:xfrm>
          <a:prstGeom prst="rect">
            <a:avLst/>
          </a:prstGeom>
        </p:spPr>
        <p:txBody>
          <a:bodyPr wrap="square">
            <a:spAutoFit/>
          </a:bodyPr>
          <a:lstStyle/>
          <a:p>
            <a:pPr>
              <a:lnSpc>
                <a:spcPct val="150000"/>
              </a:lnSpc>
            </a:pPr>
            <a:r>
              <a:rPr lang="en-US" altLang="zh-CN" sz="1600" dirty="0">
                <a:solidFill>
                  <a:prstClr val="black"/>
                </a:solidFill>
                <a:latin typeface="微软雅黑" panose="020B0503020204020204" pitchFamily="34" charset="-122"/>
                <a:ea typeface="微软雅黑" panose="020B0503020204020204" pitchFamily="34" charset="-122"/>
              </a:rPr>
              <a:t>4</a:t>
            </a:r>
            <a:r>
              <a:rPr lang="zh-CN" altLang="en-US" sz="1600" dirty="0">
                <a:solidFill>
                  <a:prstClr val="black"/>
                </a:solidFill>
                <a:latin typeface="微软雅黑" panose="020B0503020204020204" pitchFamily="34" charset="-122"/>
                <a:ea typeface="微软雅黑" panose="020B0503020204020204" pitchFamily="34" charset="-122"/>
              </a:rPr>
              <a:t>、混凝土应采用机械振捣密实，对边角及灌浆套筒处充分有效振捣；振捣时应该随时观察固定磁盒是否松动位移，并及时采取应急措施；浇筑厚度使用专门的工具测量，严格控制，对于外叶振捣后应当对边角进行一次抹平，保证构外叶与保温板间无缝隙；</a:t>
            </a:r>
          </a:p>
        </p:txBody>
      </p:sp>
      <p:sp>
        <p:nvSpPr>
          <p:cNvPr id="9" name="矩形 8"/>
          <p:cNvSpPr/>
          <p:nvPr/>
        </p:nvSpPr>
        <p:spPr>
          <a:xfrm>
            <a:off x="893262" y="3202637"/>
            <a:ext cx="7593122" cy="830997"/>
          </a:xfrm>
          <a:prstGeom prst="rect">
            <a:avLst/>
          </a:prstGeom>
        </p:spPr>
        <p:txBody>
          <a:bodyPr wrap="square">
            <a:spAutoFit/>
          </a:bodyPr>
          <a:lstStyle/>
          <a:p>
            <a:pPr>
              <a:lnSpc>
                <a:spcPct val="150000"/>
              </a:lnSpc>
            </a:pPr>
            <a:r>
              <a:rPr lang="en-US" altLang="zh-CN" sz="1600" dirty="0">
                <a:solidFill>
                  <a:prstClr val="black"/>
                </a:solidFill>
                <a:latin typeface="微软雅黑" panose="020B0503020204020204" pitchFamily="34" charset="-122"/>
                <a:ea typeface="微软雅黑" panose="020B0503020204020204" pitchFamily="34" charset="-122"/>
              </a:rPr>
              <a:t>5</a:t>
            </a:r>
            <a:r>
              <a:rPr lang="zh-CN" altLang="en-US" sz="1600" dirty="0">
                <a:solidFill>
                  <a:prstClr val="black"/>
                </a:solidFill>
                <a:latin typeface="微软雅黑" panose="020B0503020204020204" pitchFamily="34" charset="-122"/>
                <a:ea typeface="微软雅黑" panose="020B0503020204020204" pitchFamily="34" charset="-122"/>
              </a:rPr>
              <a:t>、定期定时对混凝土进行各项工作性能试验（坍落度、和易性等）；按单位工程项目留置试块。</a:t>
            </a:r>
          </a:p>
        </p:txBody>
      </p:sp>
    </p:spTree>
    <p:extLst>
      <p:ext uri="{BB962C8B-B14F-4D97-AF65-F5344CB8AC3E}">
        <p14:creationId xmlns:p14="http://schemas.microsoft.com/office/powerpoint/2010/main" val="3471109384"/>
      </p:ext>
    </p:extLst>
  </p:cSld>
  <p:clrMapOvr>
    <a:masterClrMapping/>
  </p:clrMapOvr>
  <p:transition advClick="0" advTm="6000">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93262" y="1636468"/>
            <a:ext cx="7417757" cy="1569660"/>
          </a:xfrm>
          <a:prstGeom prst="rect">
            <a:avLst/>
          </a:prstGeom>
        </p:spPr>
        <p:txBody>
          <a:bodyPr wrap="square">
            <a:spAutoFit/>
          </a:bodyPr>
          <a:lstStyle/>
          <a:p>
            <a:pPr>
              <a:lnSpc>
                <a:spcPct val="150000"/>
              </a:lnSpc>
            </a:pPr>
            <a:r>
              <a:rPr lang="zh-CN" altLang="en-US" sz="1600" dirty="0">
                <a:solidFill>
                  <a:prstClr val="black"/>
                </a:solidFill>
                <a:latin typeface="微软雅黑" panose="020B0503020204020204" pitchFamily="34" charset="-122"/>
                <a:ea typeface="微软雅黑" panose="020B0503020204020204" pitchFamily="34" charset="-122"/>
              </a:rPr>
              <a:t>二、浇筑和振捣混凝土时应按照操作规程，防止漏振和过振，生产时应按照规定制作试块与构件同条件养护。振捣器宜采用震动平台或振捣棒，平板振动器辅助使用。且为保证使预制构件和现浇混凝土结合面达到规范和设计要求的粗糙度，应及时有效的涂刷露骨料剂。</a:t>
            </a:r>
          </a:p>
        </p:txBody>
      </p:sp>
    </p:spTree>
    <p:extLst>
      <p:ext uri="{BB962C8B-B14F-4D97-AF65-F5344CB8AC3E}">
        <p14:creationId xmlns:p14="http://schemas.microsoft.com/office/powerpoint/2010/main" val="3188904122"/>
      </p:ext>
    </p:extLst>
  </p:cSld>
  <p:clrMapOvr>
    <a:masterClrMapping/>
  </p:clrMapOvr>
  <p:transition advClick="0" advTm="6000">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5062975"/>
      </p:ext>
    </p:extLst>
  </p:cSld>
  <p:clrMapOvr>
    <a:masterClrMapping/>
  </p:clrMapOvr>
  <p:transition>
    <p:split dir="in"/>
  </p:transition>
</p:sld>
</file>

<file path=ppt/theme/theme1.xml><?xml version="1.0" encoding="utf-8"?>
<a:theme xmlns:a="http://schemas.openxmlformats.org/drawingml/2006/main" name="www.33ppt.com​​">
  <a:themeElements>
    <a:clrScheme name="自定义 784">
      <a:dk1>
        <a:sysClr val="windowText" lastClr="000000"/>
      </a:dk1>
      <a:lt1>
        <a:sysClr val="window" lastClr="FFFFFF"/>
      </a:lt1>
      <a:dk2>
        <a:srgbClr val="44546A"/>
      </a:dk2>
      <a:lt2>
        <a:srgbClr val="E7E6E6"/>
      </a:lt2>
      <a:accent1>
        <a:srgbClr val="F0BF29"/>
      </a:accent1>
      <a:accent2>
        <a:srgbClr val="757376"/>
      </a:accent2>
      <a:accent3>
        <a:srgbClr val="F0BF29"/>
      </a:accent3>
      <a:accent4>
        <a:srgbClr val="757376"/>
      </a:accent4>
      <a:accent5>
        <a:srgbClr val="F0BF29"/>
      </a:accent5>
      <a:accent6>
        <a:srgbClr val="757376"/>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www.33ppt.com​​">
  <a:themeElements>
    <a:clrScheme name="自定义 784">
      <a:dk1>
        <a:sysClr val="windowText" lastClr="000000"/>
      </a:dk1>
      <a:lt1>
        <a:sysClr val="window" lastClr="FFFFFF"/>
      </a:lt1>
      <a:dk2>
        <a:srgbClr val="44546A"/>
      </a:dk2>
      <a:lt2>
        <a:srgbClr val="E7E6E6"/>
      </a:lt2>
      <a:accent1>
        <a:srgbClr val="F0BF29"/>
      </a:accent1>
      <a:accent2>
        <a:srgbClr val="757376"/>
      </a:accent2>
      <a:accent3>
        <a:srgbClr val="F0BF29"/>
      </a:accent3>
      <a:accent4>
        <a:srgbClr val="757376"/>
      </a:accent4>
      <a:accent5>
        <a:srgbClr val="F0BF29"/>
      </a:accent5>
      <a:accent6>
        <a:srgbClr val="757376"/>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www.33ppt.com​​">
  <a:themeElements>
    <a:clrScheme name="自定义 784">
      <a:dk1>
        <a:sysClr val="windowText" lastClr="000000"/>
      </a:dk1>
      <a:lt1>
        <a:sysClr val="window" lastClr="FFFFFF"/>
      </a:lt1>
      <a:dk2>
        <a:srgbClr val="44546A"/>
      </a:dk2>
      <a:lt2>
        <a:srgbClr val="E7E6E6"/>
      </a:lt2>
      <a:accent1>
        <a:srgbClr val="F0BF29"/>
      </a:accent1>
      <a:accent2>
        <a:srgbClr val="757376"/>
      </a:accent2>
      <a:accent3>
        <a:srgbClr val="F0BF29"/>
      </a:accent3>
      <a:accent4>
        <a:srgbClr val="757376"/>
      </a:accent4>
      <a:accent5>
        <a:srgbClr val="F0BF29"/>
      </a:accent5>
      <a:accent6>
        <a:srgbClr val="757376"/>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367</TotalTime>
  <Words>277</Words>
  <Application>Microsoft Office PowerPoint</Application>
  <PresentationFormat>自定义</PresentationFormat>
  <Paragraphs>11</Paragraphs>
  <Slides>6</Slides>
  <Notes>0</Notes>
  <HiddenSlides>0</HiddenSlides>
  <MMClips>0</MMClips>
  <ScaleCrop>false</ScaleCrop>
  <HeadingPairs>
    <vt:vector size="6" baseType="variant">
      <vt:variant>
        <vt:lpstr>已用的字体</vt:lpstr>
      </vt:variant>
      <vt:variant>
        <vt:i4>12</vt:i4>
      </vt:variant>
      <vt:variant>
        <vt:lpstr>主题</vt:lpstr>
      </vt:variant>
      <vt:variant>
        <vt:i4>3</vt:i4>
      </vt:variant>
      <vt:variant>
        <vt:lpstr>幻灯片标题</vt:lpstr>
      </vt:variant>
      <vt:variant>
        <vt:i4>6</vt:i4>
      </vt:variant>
    </vt:vector>
  </HeadingPairs>
  <TitlesOfParts>
    <vt:vector size="21" baseType="lpstr">
      <vt:lpstr>Glegoo</vt:lpstr>
      <vt:lpstr>Lato Light</vt:lpstr>
      <vt:lpstr>Mission Gothic Regular</vt:lpstr>
      <vt:lpstr>等线</vt:lpstr>
      <vt:lpstr>等线 Light</vt:lpstr>
      <vt:lpstr>方正兰亭粗黑简体</vt:lpstr>
      <vt:lpstr>宋体</vt:lpstr>
      <vt:lpstr>微软雅黑</vt:lpstr>
      <vt:lpstr>Arial</vt:lpstr>
      <vt:lpstr>Calibri</vt:lpstr>
      <vt:lpstr>Calibri Light</vt:lpstr>
      <vt:lpstr>Open Sans</vt:lpstr>
      <vt:lpstr>www.33ppt.com​​</vt:lpstr>
      <vt:lpstr>1_www.33ppt.com​​</vt:lpstr>
      <vt:lpstr>3_www.33ppt.com​​</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www.33ppt.com</dc:title>
  <dc:subject>www.33ppt.com</dc:subject>
  <dc:creator>Administrator</dc:creator>
  <cp:lastModifiedBy>KQJ-jngc</cp:lastModifiedBy>
  <cp:revision>150</cp:revision>
  <dcterms:created xsi:type="dcterms:W3CDTF">2017-06-23T03:09:00Z</dcterms:created>
  <dcterms:modified xsi:type="dcterms:W3CDTF">2018-05-02T08:37:30Z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2052-10.1.0.6747</vt:lpwstr>
  </property>
</Properties>
</file>