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9"/>
  </p:notesMasterIdLst>
  <p:sldIdLst>
    <p:sldId id="375" r:id="rId3"/>
    <p:sldId id="376" r:id="rId4"/>
    <p:sldId id="382" r:id="rId5"/>
    <p:sldId id="378" r:id="rId6"/>
    <p:sldId id="379" r:id="rId7"/>
    <p:sldId id="380" r:id="rId8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F29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2" y="9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76872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54"/>
            <a:ext cx="3399235" cy="388978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</p:spTree>
    <p:extLst>
      <p:ext uri="{BB962C8B-B14F-4D97-AF65-F5344CB8AC3E}">
        <p14:creationId xmlns:p14="http://schemas.microsoft.com/office/powerpoint/2010/main" val="1793174517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sz="1800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800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843247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9332"/>
      </p:ext>
    </p:extLst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08536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934282172"/>
      </p:ext>
    </p:extLst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18340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7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9925" y="3463132"/>
            <a:ext cx="5264150" cy="70643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zh-CN" altLang="zh-CN" sz="4000" b="1" noProof="1">
                <a:effectLst>
                  <a:outerShdw dist="127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装配式混凝土构件生产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690F9B-A1ED-4A0A-B94C-1EFE405D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447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82694" y="1963133"/>
            <a:ext cx="6647974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预制混凝土墙混凝土制作与浇筑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580672" y="1963133"/>
            <a:ext cx="1678665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en-US" altLang="en-US" sz="3599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790336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4837" y="1090743"/>
            <a:ext cx="6988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、室外日平均气温连续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5d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稳定低于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5℃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时，混凝土拌制应采取冬施措施，并应及时采取气温突然下降的防冻措施。</a:t>
            </a:r>
          </a:p>
        </p:txBody>
      </p:sp>
      <p:sp>
        <p:nvSpPr>
          <p:cNvPr id="6" name="矩形 5"/>
          <p:cNvSpPr/>
          <p:nvPr/>
        </p:nvSpPr>
        <p:spPr>
          <a:xfrm>
            <a:off x="1154837" y="2008657"/>
            <a:ext cx="6988845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、配制冬期施工的混凝土，应优先选用硅酸盐水泥或普通硅酸盐水泥，水泥标号不应低于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42.5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号，最小水泥用量不宜少于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300kg/m3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，水灰比不应大于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154837" y="3252428"/>
            <a:ext cx="6988845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、冬期施工宜使用无氯盐类防冻剂，对抗冻性要求高的混凝土。宜使用引气剂或引气减水剂。如掺用氯盐类防冻剂，应严格控制掺量，并严格执行有关掺用氯盐类防冻剂的规定。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874C6B69-A686-4FF2-B2B1-686F1969CF59}"/>
              </a:ext>
            </a:extLst>
          </p:cNvPr>
          <p:cNvSpPr/>
          <p:nvPr/>
        </p:nvSpPr>
        <p:spPr>
          <a:xfrm>
            <a:off x="2135294" y="227580"/>
            <a:ext cx="5027930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冬期施工混凝土的搅拌要求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6392815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08756" y="769069"/>
            <a:ext cx="3195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4.1-2</a:t>
            </a:r>
            <a:r>
              <a:rPr lang="zh-CN" altLang="en-US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混凝土拌制的检查及技术要求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37934"/>
              </p:ext>
            </p:extLst>
          </p:nvPr>
        </p:nvGraphicFramePr>
        <p:xfrm>
          <a:off x="900567" y="1173992"/>
          <a:ext cx="7362105" cy="3603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78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检验项目</a:t>
                      </a:r>
                    </a:p>
                  </a:txBody>
                  <a:tcPr marL="0" marR="0" marT="0" marB="0" anchor="ctr" anchorCtr="1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技术要求</a:t>
                      </a:r>
                    </a:p>
                  </a:txBody>
                  <a:tcPr marL="0" marR="0" marT="0" marB="0" anchor="ctr" anchorCtr="1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检验方案</a:t>
                      </a: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检验方法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检验员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操作者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称量误差值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133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水泥、掺合料、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indent="133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外加剂≤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1%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30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日常巡检</a:t>
                      </a:r>
                      <a:endParaRPr lang="en-US" altLang="zh-CN" sz="1200" b="0" kern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/>
                      </a:endParaRPr>
                    </a:p>
                    <a:p>
                      <a:pPr marL="33020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抽检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≥1 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次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/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班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自检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目测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标准砝码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砼配方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见砼配合比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26670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巡检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自检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目测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搅拌时间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见上述第五点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巡检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自检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目测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坍落度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保证坍落度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indent="400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9~12cm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日常巡检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抽检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≥1 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次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/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班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自检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目测</a:t>
                      </a:r>
                      <a:endParaRPr lang="en-US" altLang="zh-CN" sz="1200" b="0" kern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坍落度筒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砼标号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≥C30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抽检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≥1 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次</a:t>
                      </a:r>
                      <a:r>
                        <a:rPr lang="en-US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/</a:t>
                      </a: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班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330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试验室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/>
                        </a:rPr>
                        <a:t>试件</a:t>
                      </a:r>
                      <a:endParaRPr lang="zh-CN" altLang="zh-CN" sz="12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46862"/>
      </p:ext>
    </p:extLst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4837" y="1035510"/>
            <a:ext cx="698884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、混凝土所用骨料必须清洁，不得含有冰、雪等冻结物及易冻裂的矿物质。</a:t>
            </a:r>
          </a:p>
        </p:txBody>
      </p:sp>
      <p:sp>
        <p:nvSpPr>
          <p:cNvPr id="6" name="矩形 5"/>
          <p:cNvSpPr/>
          <p:nvPr/>
        </p:nvSpPr>
        <p:spPr>
          <a:xfrm>
            <a:off x="1154837" y="1637117"/>
            <a:ext cx="698884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、混凝土拌制前，应用热水或蒸汽冲洗搅拌机，拌制时间应取常温的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倍。混凝土拌合物的出机温度不宜低于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10℃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，入模温度不得低于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5℃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154837" y="2608056"/>
            <a:ext cx="6988845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、冬期混凝土拌制的质量检查除遵守表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4.1-2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的规定外，尚应进行检查，并且每一工作班至少应测量检查两次。检查内容如下：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(1)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检查外加剂的掺量。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(2)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测量水和外加剂溶液以及骨料的加热温度和加入搅拌机的温度。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(3) 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测量混凝土自搅拌机中卸出时的温度和浇筑时的温度。</a:t>
            </a:r>
          </a:p>
        </p:txBody>
      </p:sp>
    </p:spTree>
    <p:extLst>
      <p:ext uri="{BB962C8B-B14F-4D97-AF65-F5344CB8AC3E}">
        <p14:creationId xmlns:p14="http://schemas.microsoft.com/office/powerpoint/2010/main" val="1190088119"/>
      </p:ext>
    </p:extLst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27010"/>
      </p:ext>
    </p:extLst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399</Words>
  <Application>Microsoft Office PowerPoint</Application>
  <PresentationFormat>自定义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158</cp:revision>
  <dcterms:created xsi:type="dcterms:W3CDTF">2017-06-23T03:09:00Z</dcterms:created>
  <dcterms:modified xsi:type="dcterms:W3CDTF">2018-05-02T08:36:53Z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