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 id="2147483701" r:id="rId3"/>
  </p:sldMasterIdLst>
  <p:notesMasterIdLst>
    <p:notesMasterId r:id="rId14"/>
  </p:notesMasterIdLst>
  <p:sldIdLst>
    <p:sldId id="407" r:id="rId4"/>
    <p:sldId id="408" r:id="rId5"/>
    <p:sldId id="411" r:id="rId6"/>
    <p:sldId id="412" r:id="rId7"/>
    <p:sldId id="413" r:id="rId8"/>
    <p:sldId id="414" r:id="rId9"/>
    <p:sldId id="415" r:id="rId10"/>
    <p:sldId id="416" r:id="rId11"/>
    <p:sldId id="417" r:id="rId12"/>
    <p:sldId id="410" r:id="rId13"/>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3" autoAdjust="0"/>
    <p:restoredTop sz="94660"/>
  </p:normalViewPr>
  <p:slideViewPr>
    <p:cSldViewPr snapToGrid="0">
      <p:cViewPr varScale="1">
        <p:scale>
          <a:sx n="88" d="100"/>
          <a:sy n="88" d="100"/>
        </p:scale>
        <p:origin x="102" y="120"/>
      </p:cViewPr>
      <p:guideLst>
        <p:guide orient="horz" pos="1621"/>
        <p:guide pos="2880"/>
      </p:guideLst>
    </p:cSldViewPr>
  </p:slideViewPr>
  <p:notesTextViewPr>
    <p:cViewPr>
      <p:scale>
        <a:sx n="1" d="1"/>
        <a:sy n="1" d="1"/>
      </p:scale>
      <p:origin x="0" y="0"/>
    </p:cViewPr>
  </p:notesTextViewPr>
  <p:sorterViewPr>
    <p:cViewPr>
      <p:scale>
        <a:sx n="42" d="100"/>
        <a:sy n="4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pPr/>
              <a:t>2018/5/2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pPr/>
              <a:t>‹#›</a:t>
            </a:fld>
            <a:endParaRPr lang="zh-CN" altLang="en-US"/>
          </a:p>
        </p:txBody>
      </p:sp>
    </p:spTree>
    <p:extLst>
      <p:ext uri="{BB962C8B-B14F-4D97-AF65-F5344CB8AC3E}">
        <p14:creationId xmlns:p14="http://schemas.microsoft.com/office/powerpoint/2010/main" val="251204643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pPr/>
              <a:t>2018/5/2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项目介绍</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1" y="374188"/>
            <a:ext cx="3942159" cy="523279"/>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1" y="918257"/>
            <a:ext cx="3942159" cy="280749"/>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220"/>
            <a:ext cx="3942159" cy="1768721"/>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5" y="627654"/>
            <a:ext cx="3399235" cy="3889782"/>
          </a:xfrm>
        </p:spPr>
        <p:txBody>
          <a:bodyPr/>
          <a:lstStyle/>
          <a:p>
            <a:endParaRPr lang="en-AU"/>
          </a:p>
        </p:txBody>
      </p:sp>
      <p:sp>
        <p:nvSpPr>
          <p:cNvPr id="7" name="Date Placeholder 4"/>
          <p:cNvSpPr>
            <a:spLocks noGrp="1"/>
          </p:cNvSpPr>
          <p:nvPr>
            <p:ph type="dt" sz="half" idx="10"/>
          </p:nvPr>
        </p:nvSpPr>
        <p:spPr>
          <a:xfrm>
            <a:off x="628650" y="4768735"/>
            <a:ext cx="2057400" cy="273928"/>
          </a:xfrm>
        </p:spPr>
        <p:txBody>
          <a:bodyPr/>
          <a:lstStyle/>
          <a:p>
            <a:fld id="{722F6D6F-DD99-46DF-A9EA-728D63EA6A31}" type="datetimeFigureOut">
              <a:rPr lang="en-AU" smtClean="0"/>
              <a:pPr/>
              <a:t>2/05/2018</a:t>
            </a:fld>
            <a:endParaRPr lang="en-AU"/>
          </a:p>
        </p:txBody>
      </p:sp>
      <p:sp>
        <p:nvSpPr>
          <p:cNvPr id="8" name="Footer Placeholder 5"/>
          <p:cNvSpPr>
            <a:spLocks noGrp="1"/>
          </p:cNvSpPr>
          <p:nvPr>
            <p:ph type="ftr" sz="quarter" idx="11"/>
          </p:nvPr>
        </p:nvSpPr>
        <p:spPr>
          <a:xfrm>
            <a:off x="3028950" y="4768735"/>
            <a:ext cx="3086100" cy="273928"/>
          </a:xfrm>
        </p:spPr>
        <p:txBody>
          <a:bodyPr/>
          <a:lstStyle/>
          <a:p>
            <a:endParaRPr lang="en-AU"/>
          </a:p>
        </p:txBody>
      </p:sp>
      <p:sp>
        <p:nvSpPr>
          <p:cNvPr id="9" name="Slide Number Placeholder 6"/>
          <p:cNvSpPr>
            <a:spLocks noGrp="1"/>
          </p:cNvSpPr>
          <p:nvPr>
            <p:ph type="sldNum" sz="quarter" idx="12"/>
          </p:nvPr>
        </p:nvSpPr>
        <p:spPr>
          <a:xfrm>
            <a:off x="6457950" y="4768735"/>
            <a:ext cx="2057400" cy="273928"/>
          </a:xfrm>
        </p:spPr>
        <p:txBody>
          <a:bodyPr/>
          <a:lstStyle/>
          <a:p>
            <a:fld id="{84AD2E7E-F7BA-4F6B-9D0C-0B2331C2AE06}" type="slidenum">
              <a:rPr lang="en-AU" smtClean="0"/>
              <a:pPr/>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0"/>
            <a:ext cx="9144000" cy="5147312"/>
          </a:xfrm>
          <a:prstGeom prst="rect">
            <a:avLst/>
          </a:prstGeom>
          <a:noFill/>
          <a:ln w="9525">
            <a:noFill/>
          </a:ln>
        </p:spPr>
      </p:pic>
      <p:sp>
        <p:nvSpPr>
          <p:cNvPr id="2" name="矩形 1"/>
          <p:cNvSpPr/>
          <p:nvPr userDrawn="1"/>
        </p:nvSpPr>
        <p:spPr>
          <a:xfrm>
            <a:off x="-19050" y="-14293"/>
            <a:ext cx="9163050" cy="5174311"/>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p>
        </p:txBody>
      </p:sp>
      <p:sp>
        <p:nvSpPr>
          <p:cNvPr id="12" name="Freeform 8"/>
          <p:cNvSpPr/>
          <p:nvPr userDrawn="1"/>
        </p:nvSpPr>
        <p:spPr bwMode="auto">
          <a:xfrm>
            <a:off x="-4762" y="1165729"/>
            <a:ext cx="9153525" cy="2814266"/>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6" tIns="36288" rIns="72576" bIns="36288" numCol="1" anchor="t" anchorCtr="0" compatLnSpc="1"/>
          <a:lstStyle/>
          <a:p>
            <a:pPr fontAlgn="auto"/>
            <a:endParaRPr lang="zh-CN" altLang="en-US" sz="1800" strike="noStrike" noProof="1"/>
          </a:p>
        </p:txBody>
      </p:sp>
      <p:grpSp>
        <p:nvGrpSpPr>
          <p:cNvPr id="5125" name="组合 8"/>
          <p:cNvGrpSpPr/>
          <p:nvPr userDrawn="1"/>
        </p:nvGrpSpPr>
        <p:grpSpPr>
          <a:xfrm>
            <a:off x="2713039" y="2012233"/>
            <a:ext cx="3717925" cy="1121259"/>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3099435" y="2013820"/>
            <a:ext cx="2945130" cy="1130014"/>
          </a:xfrm>
          <a:prstGeom prst="rect">
            <a:avLst/>
          </a:prstGeom>
          <a:noFill/>
          <a:effectLst>
            <a:reflection blurRad="177800" stA="24000" endA="300" endPos="60000" dir="5400000" sy="-100000" algn="bl" rotWithShape="0"/>
          </a:effectLst>
        </p:spPr>
        <p:txBody>
          <a:bodyPr wrap="none" rtlCol="0">
            <a:spAutoFit/>
          </a:bodyPr>
          <a:lstStyle/>
          <a:p>
            <a:pPr algn="ctr" fontAlgn="auto">
              <a:lnSpc>
                <a:spcPct val="150000"/>
              </a:lnSpc>
            </a:pPr>
            <a:r>
              <a:rPr lang="zh-CN" altLang="en-US" sz="4500" strike="noStrike" noProof="1">
                <a:solidFill>
                  <a:schemeClr val="tx1"/>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cs typeface="+mn-cs"/>
              </a:rPr>
              <a:t>谢 谢 观 看</a:t>
            </a:r>
          </a:p>
        </p:txBody>
      </p:sp>
    </p:spTree>
    <p:extLst>
      <p:ext uri="{BB962C8B-B14F-4D97-AF65-F5344CB8AC3E}">
        <p14:creationId xmlns:p14="http://schemas.microsoft.com/office/powerpoint/2010/main" val="291739109"/>
      </p:ext>
    </p:extLst>
  </p:cSld>
  <p:clrMapOvr>
    <a:masterClrMapping/>
  </p:clrMapOvr>
  <p:transition>
    <p:split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231"/>
            <a:ext cx="6858000" cy="1791677"/>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3004"/>
            <a:ext cx="6858000" cy="12424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24641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050" name="图片 3"/>
          <p:cNvPicPr>
            <a:picLocks noChangeAspect="1"/>
          </p:cNvPicPr>
          <p:nvPr userDrawn="1"/>
        </p:nvPicPr>
        <p:blipFill>
          <a:blip r:embed="rId2"/>
          <a:stretch>
            <a:fillRect/>
          </a:stretch>
        </p:blipFill>
        <p:spPr>
          <a:xfrm>
            <a:off x="0" y="0"/>
            <a:ext cx="9144000" cy="5147312"/>
          </a:xfrm>
          <a:prstGeom prst="rect">
            <a:avLst/>
          </a:prstGeom>
          <a:noFill/>
          <a:ln w="9525">
            <a:noFill/>
          </a:ln>
        </p:spPr>
      </p:pic>
      <p:sp>
        <p:nvSpPr>
          <p:cNvPr id="2" name="矩形 1"/>
          <p:cNvSpPr/>
          <p:nvPr userDrawn="1"/>
        </p:nvSpPr>
        <p:spPr>
          <a:xfrm>
            <a:off x="-9525" y="-14293"/>
            <a:ext cx="9163050" cy="5174311"/>
          </a:xfrm>
          <a:prstGeom prst="rect">
            <a:avLst/>
          </a:pr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noProof="1">
              <a:solidFill>
                <a:prstClr val="white"/>
              </a:solidFill>
            </a:endParaRPr>
          </a:p>
        </p:txBody>
      </p:sp>
      <p:sp>
        <p:nvSpPr>
          <p:cNvPr id="12" name="Freeform 8"/>
          <p:cNvSpPr/>
          <p:nvPr userDrawn="1"/>
        </p:nvSpPr>
        <p:spPr bwMode="auto">
          <a:xfrm>
            <a:off x="1" y="2822207"/>
            <a:ext cx="9153525" cy="2323517"/>
          </a:xfrm>
          <a:prstGeom prst="rect">
            <a:avLst/>
          </a:prstGeom>
          <a:solidFill>
            <a:srgbClr val="F0BF29">
              <a:alpha val="85000"/>
            </a:srgbClr>
          </a:solidFill>
          <a:ln>
            <a:noFill/>
          </a:ln>
          <a:effectLst>
            <a:outerShdw blurRad="50800" dist="38100" dir="5400000" algn="t" rotWithShape="0">
              <a:prstClr val="black">
                <a:alpha val="40000"/>
              </a:prstClr>
            </a:outerShdw>
          </a:effectLst>
        </p:spPr>
        <p:txBody>
          <a:bodyPr vert="horz" wrap="square" lIns="72576" tIns="36288" rIns="72576" bIns="36288" numCol="1" anchor="t" anchorCtr="0" compatLnSpc="1"/>
          <a:lstStyle/>
          <a:p>
            <a:endParaRPr lang="zh-CN" altLang="en-US" sz="1800" noProof="1">
              <a:solidFill>
                <a:prstClr val="black"/>
              </a:solidFill>
            </a:endParaRPr>
          </a:p>
        </p:txBody>
      </p:sp>
    </p:spTree>
    <p:extLst>
      <p:ext uri="{BB962C8B-B14F-4D97-AF65-F5344CB8AC3E}">
        <p14:creationId xmlns:p14="http://schemas.microsoft.com/office/powerpoint/2010/main" val="1020695069"/>
      </p:ext>
    </p:extLst>
  </p:cSld>
  <p:clrMapOvr>
    <a:masterClrMapping/>
  </p:clrMapOvr>
  <p:transition>
    <p:spli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grpSp>
        <p:nvGrpSpPr>
          <p:cNvPr id="3074" name="组合 17"/>
          <p:cNvGrpSpPr/>
          <p:nvPr userDrawn="1"/>
        </p:nvGrpSpPr>
        <p:grpSpPr>
          <a:xfrm>
            <a:off x="0" y="414517"/>
            <a:ext cx="9144000" cy="4316690"/>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20" tIns="60960" rIns="121920" bIns="60960" anchor="t"/>
            <a:lstStyle/>
            <a:p>
              <a:endParaRPr lang="zh-CN" altLang="en-US" sz="1800">
                <a:solidFill>
                  <a:prstClr val="black"/>
                </a:solidFill>
                <a:ea typeface="宋体" panose="02010600030101010101" pitchFamily="2" charset="-122"/>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noProof="1">
                <a:solidFill>
                  <a:prstClr val="white"/>
                </a:solidFill>
              </a:endParaRPr>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8703551"/>
      </p:ext>
    </p:extLst>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0"/>
            <a:ext cx="9144000" cy="5147312"/>
          </a:xfrm>
          <a:prstGeom prst="rect">
            <a:avLst/>
          </a:prstGeom>
          <a:noFill/>
          <a:ln w="9525">
            <a:noFill/>
          </a:ln>
        </p:spPr>
      </p:pic>
      <p:sp>
        <p:nvSpPr>
          <p:cNvPr id="2" name="矩形 1"/>
          <p:cNvSpPr/>
          <p:nvPr userDrawn="1"/>
        </p:nvSpPr>
        <p:spPr>
          <a:xfrm>
            <a:off x="-19050" y="-14293"/>
            <a:ext cx="9163050" cy="5174311"/>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noProof="1">
              <a:solidFill>
                <a:prstClr val="white"/>
              </a:solidFill>
            </a:endParaRPr>
          </a:p>
        </p:txBody>
      </p:sp>
      <p:sp>
        <p:nvSpPr>
          <p:cNvPr id="12" name="Freeform 8"/>
          <p:cNvSpPr/>
          <p:nvPr userDrawn="1"/>
        </p:nvSpPr>
        <p:spPr bwMode="auto">
          <a:xfrm>
            <a:off x="-4762" y="1165729"/>
            <a:ext cx="9153525" cy="2814266"/>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6" tIns="36288" rIns="72576" bIns="36288" numCol="1" anchor="t" anchorCtr="0" compatLnSpc="1"/>
          <a:lstStyle/>
          <a:p>
            <a:endParaRPr lang="zh-CN" altLang="en-US" sz="1800" noProof="1">
              <a:solidFill>
                <a:prstClr val="black"/>
              </a:solidFill>
            </a:endParaRPr>
          </a:p>
        </p:txBody>
      </p:sp>
      <p:grpSp>
        <p:nvGrpSpPr>
          <p:cNvPr id="5125" name="组合 8"/>
          <p:cNvGrpSpPr/>
          <p:nvPr userDrawn="1"/>
        </p:nvGrpSpPr>
        <p:grpSpPr>
          <a:xfrm>
            <a:off x="2713039" y="2012233"/>
            <a:ext cx="3717925" cy="1121259"/>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3099435" y="2013820"/>
            <a:ext cx="2945130" cy="1130014"/>
          </a:xfrm>
          <a:prstGeom prst="rect">
            <a:avLst/>
          </a:prstGeom>
          <a:noFill/>
          <a:effectLst>
            <a:reflection blurRad="177800" stA="24000" endA="300" endPos="60000" dir="5400000" sy="-100000" algn="bl" rotWithShape="0"/>
          </a:effectLst>
        </p:spPr>
        <p:txBody>
          <a:bodyPr wrap="none" rtlCol="0">
            <a:spAutoFit/>
          </a:bodyPr>
          <a:lstStyle/>
          <a:p>
            <a:pPr algn="ctr">
              <a:lnSpc>
                <a:spcPct val="150000"/>
              </a:lnSpc>
            </a:pPr>
            <a:r>
              <a:rPr lang="zh-CN" altLang="en-US" sz="4500" noProof="1">
                <a:solidFill>
                  <a:prstClr val="black"/>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rPr>
              <a:t>谢 谢 观 看</a:t>
            </a:r>
          </a:p>
        </p:txBody>
      </p:sp>
    </p:spTree>
    <p:extLst>
      <p:ext uri="{BB962C8B-B14F-4D97-AF65-F5344CB8AC3E}">
        <p14:creationId xmlns:p14="http://schemas.microsoft.com/office/powerpoint/2010/main" val="447853060"/>
      </p:ext>
    </p:extLst>
  </p:cSld>
  <p:clrMapOvr>
    <a:masterClrMapping/>
  </p:clrMapOvr>
  <p:transition>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4456518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004"/>
            <a:ext cx="7886700" cy="2140720"/>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976"/>
            <a:ext cx="7886700" cy="112575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589791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966"/>
            <a:ext cx="3886200" cy="326528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966"/>
            <a:ext cx="3886200" cy="326528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857931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94"/>
            <a:ext cx="7886700" cy="994714"/>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560"/>
            <a:ext cx="3868340" cy="61827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832"/>
            <a:ext cx="3868340" cy="276494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1" y="1261560"/>
            <a:ext cx="3887391" cy="61827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1" y="1879832"/>
            <a:ext cx="3887391" cy="276494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830559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411122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819335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87"/>
            <a:ext cx="2949178" cy="1200806"/>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974"/>
            <a:ext cx="4629150" cy="36572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891"/>
            <a:ext cx="2949178" cy="286025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554157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87"/>
            <a:ext cx="2949178" cy="1200806"/>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974"/>
            <a:ext cx="4629150" cy="365721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891"/>
            <a:ext cx="2949178" cy="286025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553372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693369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93"/>
            <a:ext cx="1971675" cy="4361256"/>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1" y="273993"/>
            <a:ext cx="5800725" cy="4361256"/>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7828688"/>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849800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grpSp>
        <p:nvGrpSpPr>
          <p:cNvPr id="4098" name="组合 7"/>
          <p:cNvGrpSpPr/>
          <p:nvPr userDrawn="1"/>
        </p:nvGrpSpPr>
        <p:grpSpPr>
          <a:xfrm>
            <a:off x="0" y="376354"/>
            <a:ext cx="9144000" cy="0"/>
            <a:chOff x="0" y="593"/>
            <a:chExt cx="14400" cy="0"/>
          </a:xfrm>
        </p:grpSpPr>
        <p:cxnSp>
          <p:nvCxnSpPr>
            <p:cNvPr id="7" name="直接连接符 6"/>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101" name="文本框 8"/>
          <p:cNvSpPr txBox="1"/>
          <p:nvPr userDrawn="1"/>
        </p:nvSpPr>
        <p:spPr>
          <a:xfrm>
            <a:off x="3971925" y="177855"/>
            <a:ext cx="1200150" cy="398586"/>
          </a:xfrm>
          <a:prstGeom prst="rect">
            <a:avLst/>
          </a:prstGeom>
          <a:noFill/>
          <a:ln w="9525">
            <a:noFill/>
          </a:ln>
        </p:spPr>
        <p:txBody>
          <a:bodyPr wrap="none" anchor="t">
            <a:spAutoFit/>
          </a:bodyPr>
          <a:lstStyle/>
          <a:p>
            <a:r>
              <a:rPr lang="zh-CN" altLang="en-US" sz="2000">
                <a:solidFill>
                  <a:srgbClr val="181717"/>
                </a:solidFill>
                <a:latin typeface="微软雅黑" panose="020B0503020204020204" pitchFamily="34" charset="-122"/>
                <a:ea typeface="微软雅黑" panose="020B0503020204020204" pitchFamily="34" charset="-122"/>
              </a:rPr>
              <a:t>项目介绍</a:t>
            </a:r>
          </a:p>
        </p:txBody>
      </p:sp>
    </p:spTree>
    <p:extLst>
      <p:ext uri="{BB962C8B-B14F-4D97-AF65-F5344CB8AC3E}">
        <p14:creationId xmlns:p14="http://schemas.microsoft.com/office/powerpoint/2010/main" val="1514319490"/>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5" y="203178"/>
            <a:ext cx="1061785" cy="346333"/>
          </a:xfrm>
          <a:prstGeom prst="rect">
            <a:avLst/>
          </a:prstGeom>
          <a:noFill/>
        </p:spPr>
        <p:txBody>
          <a:bodyPr wrap="none" lIns="68558" tIns="34279" rIns="68558" bIns="34279" rtlCol="0">
            <a:spAutoFit/>
          </a:bodyPr>
          <a:lstStyle/>
          <a:p>
            <a:pPr defTabSz="685800">
              <a:defRPr/>
            </a:pPr>
            <a:r>
              <a:rPr lang="zh-CN" altLang="en-US" sz="1800" dirty="0">
                <a:solidFill>
                  <a:srgbClr val="F0BF29"/>
                </a:solidFill>
                <a:latin typeface="微软雅黑" panose="020B0503020204020204" pitchFamily="34" charset="-122"/>
                <a:ea typeface="微软雅黑" panose="020B0503020204020204" pitchFamily="34" charset="-122"/>
              </a:rPr>
              <a:t>产品运行</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273060"/>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5" y="203178"/>
            <a:ext cx="1061785" cy="346333"/>
          </a:xfrm>
          <a:prstGeom prst="rect">
            <a:avLst/>
          </a:prstGeom>
          <a:noFill/>
        </p:spPr>
        <p:txBody>
          <a:bodyPr wrap="none" lIns="68558" tIns="34279" rIns="68558" bIns="34279" rtlCol="0">
            <a:spAutoFit/>
          </a:bodyPr>
          <a:lstStyle/>
          <a:p>
            <a:pPr defTabSz="685800">
              <a:defRPr/>
            </a:pPr>
            <a:r>
              <a:rPr lang="zh-CN" altLang="en-US" sz="1800" dirty="0">
                <a:solidFill>
                  <a:srgbClr val="F0BF29"/>
                </a:solidFill>
                <a:latin typeface="微软雅黑" panose="020B0503020204020204" pitchFamily="34" charset="-122"/>
                <a:ea typeface="微软雅黑" panose="020B0503020204020204" pitchFamily="34" charset="-122"/>
              </a:rPr>
              <a:t>市场分析</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9484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5" y="203178"/>
            <a:ext cx="1061785" cy="346333"/>
          </a:xfrm>
          <a:prstGeom prst="rect">
            <a:avLst/>
          </a:prstGeom>
          <a:noFill/>
        </p:spPr>
        <p:txBody>
          <a:bodyPr wrap="none" lIns="68558" tIns="34279" rIns="68558" bIns="34279" rtlCol="0">
            <a:spAutoFit/>
          </a:bodyPr>
          <a:lstStyle/>
          <a:p>
            <a:pPr defTabSz="685800">
              <a:defRPr/>
            </a:pPr>
            <a:r>
              <a:rPr lang="zh-CN" altLang="en-US" sz="1800" dirty="0">
                <a:solidFill>
                  <a:srgbClr val="F0BF29"/>
                </a:solidFill>
                <a:latin typeface="微软雅黑" panose="020B0503020204020204" pitchFamily="34" charset="-122"/>
                <a:ea typeface="微软雅黑" panose="020B0503020204020204" pitchFamily="34" charset="-122"/>
              </a:rPr>
              <a:t>投资回报</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707998"/>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6809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30329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40215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502018"/>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566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1520"/>
            <a:ext cx="381000" cy="27478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907"/>
            <a:ext cx="8229600" cy="857718"/>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779"/>
            <a:ext cx="5029200" cy="324027"/>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336605887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6306"/>
          </a:xfrm>
          <a:prstGeom prst="rect">
            <a:avLst/>
          </a:prstGeom>
        </p:spPr>
      </p:pic>
      <p:sp>
        <p:nvSpPr>
          <p:cNvPr id="2" name="矩形 1"/>
          <p:cNvSpPr/>
          <p:nvPr userDrawn="1"/>
        </p:nvSpPr>
        <p:spPr>
          <a:xfrm>
            <a:off x="0" y="0"/>
            <a:ext cx="9144000" cy="514630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zh-CN" altLang="en-US" sz="1800">
              <a:solidFill>
                <a:prstClr val="white"/>
              </a:solidFill>
            </a:endParaRPr>
          </a:p>
        </p:txBody>
      </p:sp>
      <p:sp>
        <p:nvSpPr>
          <p:cNvPr id="3" name="TextBox 1"/>
          <p:cNvSpPr txBox="1"/>
          <p:nvPr userDrawn="1"/>
        </p:nvSpPr>
        <p:spPr>
          <a:xfrm>
            <a:off x="3865647" y="368910"/>
            <a:ext cx="1292670" cy="300179"/>
          </a:xfrm>
          <a:prstGeom prst="rect">
            <a:avLst/>
          </a:prstGeom>
          <a:noFill/>
        </p:spPr>
        <p:txBody>
          <a:bodyPr wrap="none" lIns="68584" tIns="34292" rIns="68584" bIns="34292" rtlCol="0">
            <a:spAutoFit/>
          </a:bodyPr>
          <a:lstStyle/>
          <a:p>
            <a:pPr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935"/>
            <a:ext cx="2562232" cy="345547"/>
          </a:xfrm>
          <a:prstGeom prst="rect">
            <a:avLst/>
          </a:prstGeom>
          <a:noFill/>
        </p:spPr>
        <p:txBody>
          <a:bodyPr wrap="square" lIns="68584" tIns="34292" rIns="68584" bIns="34292" rtlCol="0">
            <a:spAutoFit/>
          </a:bodyPr>
          <a:lstStyle/>
          <a:p>
            <a:pPr algn="ctr"/>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361044547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2" y="374277"/>
            <a:ext cx="3942159" cy="523403"/>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2" y="918475"/>
            <a:ext cx="3942159" cy="280816"/>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4333"/>
            <a:ext cx="3942159" cy="353893"/>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662"/>
            <a:ext cx="3942159" cy="1769140"/>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6" y="627803"/>
            <a:ext cx="3399235" cy="3890703"/>
          </a:xfrm>
        </p:spPr>
        <p:txBody>
          <a:bodyPr/>
          <a:lstStyle/>
          <a:p>
            <a:endParaRPr lang="en-AU"/>
          </a:p>
        </p:txBody>
      </p:sp>
      <p:sp>
        <p:nvSpPr>
          <p:cNvPr id="7" name="Date Placeholder 4"/>
          <p:cNvSpPr>
            <a:spLocks noGrp="1"/>
          </p:cNvSpPr>
          <p:nvPr>
            <p:ph type="dt" sz="half" idx="10"/>
          </p:nvPr>
        </p:nvSpPr>
        <p:spPr>
          <a:xfrm>
            <a:off x="628650" y="4769864"/>
            <a:ext cx="2057400" cy="273993"/>
          </a:xfrm>
        </p:spPr>
        <p:txBody>
          <a:bodyPr/>
          <a:lstStyle/>
          <a:p>
            <a:fld id="{722F6D6F-DD99-46DF-A9EA-728D63EA6A31}" type="datetimeFigureOut">
              <a:rPr lang="en-AU" smtClean="0">
                <a:solidFill>
                  <a:prstClr val="black">
                    <a:tint val="75000"/>
                  </a:prstClr>
                </a:solidFill>
              </a:rPr>
              <a:pPr/>
              <a:t>2/05/2018</a:t>
            </a:fld>
            <a:endParaRPr lang="en-AU">
              <a:solidFill>
                <a:prstClr val="black">
                  <a:tint val="75000"/>
                </a:prstClr>
              </a:solidFill>
            </a:endParaRPr>
          </a:p>
        </p:txBody>
      </p:sp>
      <p:sp>
        <p:nvSpPr>
          <p:cNvPr id="8" name="Footer Placeholder 5"/>
          <p:cNvSpPr>
            <a:spLocks noGrp="1"/>
          </p:cNvSpPr>
          <p:nvPr>
            <p:ph type="ftr" sz="quarter" idx="11"/>
          </p:nvPr>
        </p:nvSpPr>
        <p:spPr>
          <a:xfrm>
            <a:off x="3028950" y="4769864"/>
            <a:ext cx="3086100" cy="273993"/>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9864"/>
            <a:ext cx="2057400" cy="273993"/>
          </a:xfrm>
        </p:spPr>
        <p:txBody>
          <a:bodyPr/>
          <a:lstStyle/>
          <a:p>
            <a:fld id="{84AD2E7E-F7BA-4F6B-9D0C-0B2331C2AE06}"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1982428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3"/>
            <a:ext cx="6858000" cy="1791253"/>
          </a:xfrm>
        </p:spPr>
        <p:txBody>
          <a:bodyPr anchor="b"/>
          <a:lstStyle>
            <a:lvl1pPr algn="ctr">
              <a:defRPr sz="4499"/>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799"/>
            </a:lvl1pPr>
            <a:lvl2pPr marL="342797" indent="0" algn="ctr">
              <a:buNone/>
              <a:defRPr sz="1500"/>
            </a:lvl2pPr>
            <a:lvl3pPr marL="685594" indent="0" algn="ctr">
              <a:buNone/>
              <a:defRPr sz="1350"/>
            </a:lvl3pPr>
            <a:lvl4pPr marL="1028391" indent="0" algn="ctr">
              <a:buNone/>
              <a:defRPr sz="1200"/>
            </a:lvl4pPr>
            <a:lvl5pPr marL="1371189"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093034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883920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1"/>
            <a:ext cx="7886700" cy="2140213"/>
          </a:xfrm>
        </p:spPr>
        <p:txBody>
          <a:bodyPr anchor="b"/>
          <a:lstStyle>
            <a:lvl1pPr>
              <a:defRPr sz="4499"/>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799">
                <a:solidFill>
                  <a:schemeClr val="tx1">
                    <a:tint val="75000"/>
                  </a:schemeClr>
                </a:solidFill>
              </a:defRPr>
            </a:lvl1pPr>
            <a:lvl2pPr marL="342797" indent="0">
              <a:buNone/>
              <a:defRPr sz="1500">
                <a:solidFill>
                  <a:schemeClr val="tx1">
                    <a:tint val="75000"/>
                  </a:schemeClr>
                </a:solidFill>
              </a:defRPr>
            </a:lvl2pPr>
            <a:lvl3pPr marL="685594" indent="0">
              <a:buNone/>
              <a:defRPr sz="1350">
                <a:solidFill>
                  <a:schemeClr val="tx1">
                    <a:tint val="75000"/>
                  </a:schemeClr>
                </a:solidFill>
              </a:defRPr>
            </a:lvl3pPr>
            <a:lvl4pPr marL="1028391" indent="0">
              <a:buNone/>
              <a:defRPr sz="1200">
                <a:solidFill>
                  <a:schemeClr val="tx1">
                    <a:tint val="75000"/>
                  </a:schemeClr>
                </a:solidFill>
              </a:defRPr>
            </a:lvl4pPr>
            <a:lvl5pPr marL="1371189"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613428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3"/>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643"/>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630691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30"/>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799" b="1"/>
            </a:lvl1pPr>
            <a:lvl2pPr marL="342797" indent="0">
              <a:buNone/>
              <a:defRPr sz="1500" b="1"/>
            </a:lvl2pPr>
            <a:lvl3pPr marL="685594" indent="0">
              <a:buNone/>
              <a:defRPr sz="1350" b="1"/>
            </a:lvl3pPr>
            <a:lvl4pPr marL="1028391" indent="0">
              <a:buNone/>
              <a:defRPr sz="1200" b="1"/>
            </a:lvl4pPr>
            <a:lvl5pPr marL="1371189"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7"/>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2" y="1261261"/>
            <a:ext cx="3887391" cy="618125"/>
          </a:xfrm>
        </p:spPr>
        <p:txBody>
          <a:bodyPr anchor="b"/>
          <a:lstStyle>
            <a:lvl1pPr marL="0" indent="0">
              <a:buNone/>
              <a:defRPr sz="1799" b="1"/>
            </a:lvl1pPr>
            <a:lvl2pPr marL="342797" indent="0">
              <a:buNone/>
              <a:defRPr sz="1500" b="1"/>
            </a:lvl2pPr>
            <a:lvl3pPr marL="685594" indent="0">
              <a:buNone/>
              <a:defRPr sz="1350" b="1"/>
            </a:lvl3pPr>
            <a:lvl4pPr marL="1028391" indent="0">
              <a:buNone/>
              <a:defRPr sz="1200" b="1"/>
            </a:lvl4pPr>
            <a:lvl5pPr marL="1371189"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2" y="1879387"/>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700561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4704350"/>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0391100"/>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7"/>
            <a:ext cx="2949178" cy="1200521"/>
          </a:xfr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399"/>
            </a:lvl1pPr>
            <a:lvl2pPr>
              <a:defRPr sz="2099"/>
            </a:lvl2pPr>
            <a:lvl3pPr>
              <a:defRPr sz="1799"/>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7"/>
            <a:ext cx="2949178" cy="2859574"/>
          </a:xfrm>
        </p:spPr>
        <p:txBody>
          <a:bodyPr/>
          <a:lstStyle>
            <a:lvl1pPr marL="0" indent="0">
              <a:buNone/>
              <a:defRPr sz="1200"/>
            </a:lvl1pPr>
            <a:lvl2pPr marL="342797" indent="0">
              <a:buNone/>
              <a:defRPr sz="1050"/>
            </a:lvl2pPr>
            <a:lvl3pPr marL="685594" indent="0">
              <a:buNone/>
              <a:defRPr sz="900"/>
            </a:lvl3pPr>
            <a:lvl4pPr marL="1028391" indent="0">
              <a:buNone/>
              <a:defRPr sz="750"/>
            </a:lvl4pPr>
            <a:lvl5pPr marL="1371189"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179325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7"/>
            <a:ext cx="2949178" cy="1200521"/>
          </a:xfr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399"/>
            </a:lvl1pPr>
            <a:lvl2pPr marL="342797" indent="0">
              <a:buNone/>
              <a:defRPr sz="2099"/>
            </a:lvl2pPr>
            <a:lvl3pPr marL="685594" indent="0">
              <a:buNone/>
              <a:defRPr sz="1799"/>
            </a:lvl3pPr>
            <a:lvl4pPr marL="1028391" indent="0">
              <a:buNone/>
              <a:defRPr sz="1500"/>
            </a:lvl4pPr>
            <a:lvl5pPr marL="1371189" indent="0">
              <a:buNone/>
              <a:defRPr sz="1500"/>
            </a:lvl5pPr>
            <a:lvl6pPr marL="1713986" indent="0">
              <a:buNone/>
              <a:defRPr sz="1500"/>
            </a:lvl6pPr>
            <a:lvl7pPr marL="2056783" indent="0">
              <a:buNone/>
              <a:defRPr sz="1500"/>
            </a:lvl7pPr>
            <a:lvl8pPr marL="2399580" indent="0">
              <a:buNone/>
              <a:defRPr sz="1500"/>
            </a:lvl8pPr>
            <a:lvl9pPr marL="2742377"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7"/>
            <a:ext cx="2949178" cy="2859574"/>
          </a:xfrm>
        </p:spPr>
        <p:txBody>
          <a:bodyPr/>
          <a:lstStyle>
            <a:lvl1pPr marL="0" indent="0">
              <a:buNone/>
              <a:defRPr sz="1200"/>
            </a:lvl1pPr>
            <a:lvl2pPr marL="342797" indent="0">
              <a:buNone/>
              <a:defRPr sz="1050"/>
            </a:lvl2pPr>
            <a:lvl3pPr marL="685594" indent="0">
              <a:buNone/>
              <a:defRPr sz="900"/>
            </a:lvl3pPr>
            <a:lvl4pPr marL="1028391" indent="0">
              <a:buNone/>
              <a:defRPr sz="750"/>
            </a:lvl4pPr>
            <a:lvl5pPr marL="1371189"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894987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858003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2"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059451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391861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6" y="203130"/>
            <a:ext cx="1061795" cy="346232"/>
          </a:xfrm>
          <a:prstGeom prst="rect">
            <a:avLst/>
          </a:prstGeom>
          <a:noFill/>
        </p:spPr>
        <p:txBody>
          <a:bodyPr wrap="none" lIns="68542" tIns="34271" rIns="68542" bIns="34271" rtlCol="0">
            <a:spAutoFit/>
          </a:bodyPr>
          <a:lstStyle/>
          <a:p>
            <a:pPr defTabSz="685594">
              <a:defRPr/>
            </a:pPr>
            <a:r>
              <a:rPr lang="zh-CN" altLang="en-US" sz="1799" dirty="0">
                <a:solidFill>
                  <a:srgbClr val="F0BF29"/>
                </a:solidFill>
                <a:latin typeface="微软雅黑" panose="020B0503020204020204" pitchFamily="34" charset="-122"/>
                <a:ea typeface="微软雅黑" panose="020B0503020204020204" pitchFamily="34" charset="-122"/>
              </a:rPr>
              <a:t>项目介绍</a:t>
            </a:r>
            <a:endParaRPr lang="zh-CN" altLang="en-US" sz="1799"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65827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6" y="203130"/>
            <a:ext cx="1061795" cy="346232"/>
          </a:xfrm>
          <a:prstGeom prst="rect">
            <a:avLst/>
          </a:prstGeom>
          <a:noFill/>
        </p:spPr>
        <p:txBody>
          <a:bodyPr wrap="none" lIns="68542" tIns="34271" rIns="68542" bIns="34271" rtlCol="0">
            <a:spAutoFit/>
          </a:bodyPr>
          <a:lstStyle/>
          <a:p>
            <a:pPr defTabSz="685594">
              <a:defRPr/>
            </a:pPr>
            <a:r>
              <a:rPr lang="zh-CN" altLang="en-US" sz="1799" dirty="0">
                <a:solidFill>
                  <a:srgbClr val="F0BF29"/>
                </a:solidFill>
                <a:latin typeface="微软雅黑" panose="020B0503020204020204" pitchFamily="34" charset="-122"/>
                <a:ea typeface="微软雅黑" panose="020B0503020204020204" pitchFamily="34" charset="-122"/>
              </a:rPr>
              <a:t>产品运行</a:t>
            </a:r>
            <a:endParaRPr lang="zh-CN" altLang="en-US" sz="1799"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66082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6" y="203130"/>
            <a:ext cx="1061795" cy="346232"/>
          </a:xfrm>
          <a:prstGeom prst="rect">
            <a:avLst/>
          </a:prstGeom>
          <a:noFill/>
        </p:spPr>
        <p:txBody>
          <a:bodyPr wrap="none" lIns="68542" tIns="34271" rIns="68542" bIns="34271" rtlCol="0">
            <a:spAutoFit/>
          </a:bodyPr>
          <a:lstStyle/>
          <a:p>
            <a:pPr defTabSz="685594">
              <a:defRPr/>
            </a:pPr>
            <a:r>
              <a:rPr lang="zh-CN" altLang="en-US" sz="1799" dirty="0">
                <a:solidFill>
                  <a:srgbClr val="F0BF29"/>
                </a:solidFill>
                <a:latin typeface="微软雅黑" panose="020B0503020204020204" pitchFamily="34" charset="-122"/>
                <a:ea typeface="微软雅黑" panose="020B0503020204020204" pitchFamily="34" charset="-122"/>
              </a:rPr>
              <a:t>市场分析</a:t>
            </a:r>
            <a:endParaRPr lang="zh-CN" altLang="en-US" sz="1799"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24478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6" y="203130"/>
            <a:ext cx="1061795" cy="346232"/>
          </a:xfrm>
          <a:prstGeom prst="rect">
            <a:avLst/>
          </a:prstGeom>
          <a:noFill/>
        </p:spPr>
        <p:txBody>
          <a:bodyPr wrap="none" lIns="68542" tIns="34271" rIns="68542" bIns="34271" rtlCol="0">
            <a:spAutoFit/>
          </a:bodyPr>
          <a:lstStyle/>
          <a:p>
            <a:pPr defTabSz="685594">
              <a:defRPr/>
            </a:pPr>
            <a:r>
              <a:rPr lang="zh-CN" altLang="en-US" sz="1799" dirty="0">
                <a:solidFill>
                  <a:srgbClr val="F0BF29"/>
                </a:solidFill>
                <a:latin typeface="微软雅黑" panose="020B0503020204020204" pitchFamily="34" charset="-122"/>
                <a:ea typeface="微软雅黑" panose="020B0503020204020204" pitchFamily="34" charset="-122"/>
              </a:rPr>
              <a:t>投资回报</a:t>
            </a:r>
            <a:endParaRPr lang="zh-CN" altLang="en-US" sz="1799"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58298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56445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5480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22014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90050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08039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8"/>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799">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063" indent="0">
              <a:buFontTx/>
              <a:buNone/>
              <a:defRPr sz="1050">
                <a:latin typeface="Mission Gothic Regular" pitchFamily="50" charset="0"/>
              </a:defRPr>
            </a:lvl2pPr>
            <a:lvl3pPr marL="914126" indent="0">
              <a:buFontTx/>
              <a:buNone/>
              <a:defRPr sz="1050">
                <a:latin typeface="Mission Gothic Regular" pitchFamily="50" charset="0"/>
              </a:defRPr>
            </a:lvl3pPr>
            <a:lvl4pPr marL="1371189" indent="0">
              <a:buFontTx/>
              <a:buNone/>
              <a:defRPr sz="1050">
                <a:latin typeface="Mission Gothic Regular" pitchFamily="50" charset="0"/>
              </a:defRPr>
            </a:lvl4pPr>
            <a:lvl5pPr marL="1828251"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252162011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799">
              <a:solidFill>
                <a:prstClr val="white"/>
              </a:solidFill>
            </a:endParaRPr>
          </a:p>
        </p:txBody>
      </p:sp>
      <p:sp>
        <p:nvSpPr>
          <p:cNvPr id="3" name="TextBox 1"/>
          <p:cNvSpPr txBox="1"/>
          <p:nvPr userDrawn="1"/>
        </p:nvSpPr>
        <p:spPr>
          <a:xfrm>
            <a:off x="3865651" y="368824"/>
            <a:ext cx="1292662" cy="300175"/>
          </a:xfrm>
          <a:prstGeom prst="rect">
            <a:avLst/>
          </a:prstGeom>
          <a:noFill/>
        </p:spPr>
        <p:txBody>
          <a:bodyPr wrap="none" lIns="68568" tIns="34284" rIns="68568" bIns="34284" rtlCol="0">
            <a:spAutoFit/>
          </a:bodyPr>
          <a:lstStyle/>
          <a:p>
            <a:pPr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8"/>
            <a:ext cx="2562232" cy="346356"/>
          </a:xfrm>
          <a:prstGeom prst="rect">
            <a:avLst/>
          </a:prstGeom>
          <a:noFill/>
        </p:spPr>
        <p:txBody>
          <a:bodyPr wrap="square" lIns="68568" tIns="34284" rIns="68568" bIns="34284" rtlCol="0">
            <a:spAutoFit/>
          </a:bodyPr>
          <a:lstStyle/>
          <a:p>
            <a:pPr algn="ctr"/>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43050624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3" y="374189"/>
            <a:ext cx="3942159" cy="523279"/>
          </a:xfrm>
        </p:spPr>
        <p:txBody>
          <a:bodyPr anchor="b">
            <a:normAutofit/>
          </a:bodyPr>
          <a:lstStyle>
            <a:lvl1pPr algn="l">
              <a:defRPr sz="2999">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3" y="918257"/>
            <a:ext cx="3942159" cy="280749"/>
          </a:xfrm>
        </p:spPr>
        <p:txBody>
          <a:bodyPr>
            <a:normAutofit/>
          </a:bodyPr>
          <a:lstStyle>
            <a:lvl1pPr marL="0" indent="0" algn="l">
              <a:buNone/>
              <a:defRPr sz="1100">
                <a:solidFill>
                  <a:schemeClr val="bg1">
                    <a:lumMod val="50000"/>
                  </a:schemeClr>
                </a:solidFill>
              </a:defRPr>
            </a:lvl1pPr>
            <a:lvl2pPr marL="342797" indent="0" algn="ctr">
              <a:buNone/>
              <a:defRPr sz="1500"/>
            </a:lvl2pPr>
            <a:lvl3pPr marL="685594" indent="0" algn="ctr">
              <a:buNone/>
              <a:defRPr sz="1400"/>
            </a:lvl3pPr>
            <a:lvl4pPr marL="1028391" indent="0" algn="ctr">
              <a:buNone/>
              <a:defRPr sz="1200"/>
            </a:lvl4pPr>
            <a:lvl5pPr marL="1371189"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977"/>
            <a:ext cx="3942159" cy="353809"/>
          </a:xfrm>
        </p:spPr>
        <p:txBody>
          <a:bodyPr>
            <a:noAutofit/>
          </a:bodyPr>
          <a:lstStyle>
            <a:lvl1pPr marL="0" indent="0">
              <a:buNone/>
              <a:defRPr sz="1799">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221"/>
            <a:ext cx="3942159" cy="1768721"/>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7" y="627654"/>
            <a:ext cx="3399235" cy="3889782"/>
          </a:xfrm>
        </p:spPr>
        <p:txBody>
          <a:bodyPr/>
          <a:lstStyle/>
          <a:p>
            <a:endParaRPr lang="en-AU"/>
          </a:p>
        </p:txBody>
      </p:sp>
      <p:sp>
        <p:nvSpPr>
          <p:cNvPr id="7" name="Date Placeholder 4"/>
          <p:cNvSpPr>
            <a:spLocks noGrp="1"/>
          </p:cNvSpPr>
          <p:nvPr>
            <p:ph type="dt" sz="half" idx="10"/>
          </p:nvPr>
        </p:nvSpPr>
        <p:spPr>
          <a:xfrm>
            <a:off x="628650" y="4768735"/>
            <a:ext cx="2057400" cy="273928"/>
          </a:xfrm>
        </p:spPr>
        <p:txBody>
          <a:bodyPr/>
          <a:lstStyle/>
          <a:p>
            <a:fld id="{722F6D6F-DD99-46DF-A9EA-728D63EA6A31}" type="datetimeFigureOut">
              <a:rPr lang="en-AU" smtClean="0">
                <a:solidFill>
                  <a:prstClr val="black">
                    <a:tint val="75000"/>
                  </a:prstClr>
                </a:solidFill>
              </a:rPr>
              <a:pPr/>
              <a:t>2/05/2018</a:t>
            </a:fld>
            <a:endParaRPr lang="en-AU">
              <a:solidFill>
                <a:prstClr val="black">
                  <a:tint val="75000"/>
                </a:prstClr>
              </a:solidFill>
            </a:endParaRPr>
          </a:p>
        </p:txBody>
      </p:sp>
      <p:sp>
        <p:nvSpPr>
          <p:cNvPr id="8" name="Footer Placeholder 5"/>
          <p:cNvSpPr>
            <a:spLocks noGrp="1"/>
          </p:cNvSpPr>
          <p:nvPr>
            <p:ph type="ftr" sz="quarter" idx="11"/>
          </p:nvPr>
        </p:nvSpPr>
        <p:spPr>
          <a:xfrm>
            <a:off x="3028950" y="4768735"/>
            <a:ext cx="3086100" cy="273928"/>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8735"/>
            <a:ext cx="2057400" cy="273928"/>
          </a:xfrm>
        </p:spPr>
        <p:txBody>
          <a:bodyPr/>
          <a:lstStyle/>
          <a:p>
            <a:fld id="{84AD2E7E-F7BA-4F6B-9D0C-0B2331C2AE06}"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2123936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pic>
        <p:nvPicPr>
          <p:cNvPr id="2050" name="图片 3"/>
          <p:cNvPicPr>
            <a:picLocks noChangeAspect="1"/>
          </p:cNvPicPr>
          <p:nvPr userDrawn="1"/>
        </p:nvPicPr>
        <p:blipFill>
          <a:blip r:embed="rId2"/>
          <a:stretch>
            <a:fillRect/>
          </a:stretch>
        </p:blipFill>
        <p:spPr>
          <a:xfrm>
            <a:off x="0" y="0"/>
            <a:ext cx="9144000" cy="5147312"/>
          </a:xfrm>
          <a:prstGeom prst="rect">
            <a:avLst/>
          </a:prstGeom>
          <a:noFill/>
          <a:ln w="9525">
            <a:noFill/>
          </a:ln>
        </p:spPr>
      </p:pic>
      <p:sp>
        <p:nvSpPr>
          <p:cNvPr id="2" name="矩形 1"/>
          <p:cNvSpPr/>
          <p:nvPr userDrawn="1"/>
        </p:nvSpPr>
        <p:spPr>
          <a:xfrm>
            <a:off x="-9525" y="-14292"/>
            <a:ext cx="9163050" cy="5174311"/>
          </a:xfrm>
          <a:prstGeom prst="rect">
            <a:avLst/>
          </a:pr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noProof="1">
              <a:solidFill>
                <a:prstClr val="white"/>
              </a:solidFill>
            </a:endParaRPr>
          </a:p>
        </p:txBody>
      </p:sp>
      <p:sp>
        <p:nvSpPr>
          <p:cNvPr id="12" name="Freeform 8"/>
          <p:cNvSpPr/>
          <p:nvPr userDrawn="1"/>
        </p:nvSpPr>
        <p:spPr bwMode="auto">
          <a:xfrm>
            <a:off x="3" y="2822207"/>
            <a:ext cx="9153525" cy="2323517"/>
          </a:xfrm>
          <a:prstGeom prst="rect">
            <a:avLst/>
          </a:prstGeom>
          <a:solidFill>
            <a:srgbClr val="F0BF29">
              <a:alpha val="85000"/>
            </a:srgbClr>
          </a:solidFill>
          <a:ln>
            <a:noFill/>
          </a:ln>
          <a:effectLst>
            <a:outerShdw blurRad="50800" dist="38100" dir="5400000" algn="t" rotWithShape="0">
              <a:prstClr val="black">
                <a:alpha val="40000"/>
              </a:prstClr>
            </a:outerShdw>
          </a:effectLst>
        </p:spPr>
        <p:txBody>
          <a:bodyPr vert="horz" wrap="square" lIns="72554" tIns="36277" rIns="72554" bIns="36277" numCol="1" anchor="t" anchorCtr="0" compatLnSpc="1"/>
          <a:lstStyle/>
          <a:p>
            <a:endParaRPr lang="zh-CN" altLang="en-US" sz="1799" noProof="1">
              <a:solidFill>
                <a:prstClr val="black"/>
              </a:solidFill>
            </a:endParaRPr>
          </a:p>
        </p:txBody>
      </p:sp>
    </p:spTree>
    <p:extLst>
      <p:ext uri="{BB962C8B-B14F-4D97-AF65-F5344CB8AC3E}">
        <p14:creationId xmlns:p14="http://schemas.microsoft.com/office/powerpoint/2010/main" val="3217396895"/>
      </p:ext>
    </p:extLst>
  </p:cSld>
  <p:clrMapOvr>
    <a:masterClrMapping/>
  </p:clrMapOvr>
  <p:transition>
    <p:spli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grpSp>
        <p:nvGrpSpPr>
          <p:cNvPr id="3074" name="组合 17"/>
          <p:cNvGrpSpPr/>
          <p:nvPr userDrawn="1"/>
        </p:nvGrpSpPr>
        <p:grpSpPr>
          <a:xfrm>
            <a:off x="0" y="414517"/>
            <a:ext cx="9144000" cy="4316690"/>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20" tIns="60960" rIns="121920" bIns="60960" anchor="t"/>
            <a:lstStyle/>
            <a:p>
              <a:endParaRPr lang="zh-CN" altLang="en-US" sz="1799">
                <a:solidFill>
                  <a:prstClr val="black"/>
                </a:solidFill>
                <a:ea typeface="宋体" panose="02010600030101010101" pitchFamily="2" charset="-122"/>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noProof="1">
                <a:solidFill>
                  <a:prstClr val="white"/>
                </a:solidFill>
              </a:endParaRPr>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5883248"/>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theme" Target="../theme/theme2.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755" r:id="rId25"/>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94"/>
            <a:ext cx="7886700" cy="99471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966"/>
            <a:ext cx="7886700" cy="326528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9864"/>
            <a:ext cx="2057400" cy="273993"/>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9864"/>
            <a:ext cx="3086100" cy="27399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9864"/>
            <a:ext cx="2057400" cy="273993"/>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499074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30"/>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3"/>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258430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594"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99" indent="-171399" algn="l" defTabSz="685594"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96" indent="-171399" algn="l" defTabSz="685594"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6993" indent="-171399" algn="l" defTabSz="68559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90"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587"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384"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181"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978"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776"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594" rtl="0" eaLnBrk="1" latinLnBrk="0" hangingPunct="1">
        <a:defRPr sz="1350" kern="1200">
          <a:solidFill>
            <a:schemeClr val="tx1"/>
          </a:solidFill>
          <a:latin typeface="+mn-lt"/>
          <a:ea typeface="+mn-ea"/>
          <a:cs typeface="+mn-cs"/>
        </a:defRPr>
      </a:lvl1pPr>
      <a:lvl2pPr marL="342797" algn="l" defTabSz="685594" rtl="0" eaLnBrk="1" latinLnBrk="0" hangingPunct="1">
        <a:defRPr sz="1350" kern="1200">
          <a:solidFill>
            <a:schemeClr val="tx1"/>
          </a:solidFill>
          <a:latin typeface="+mn-lt"/>
          <a:ea typeface="+mn-ea"/>
          <a:cs typeface="+mn-cs"/>
        </a:defRPr>
      </a:lvl2pPr>
      <a:lvl3pPr marL="685594" algn="l" defTabSz="685594" rtl="0" eaLnBrk="1" latinLnBrk="0" hangingPunct="1">
        <a:defRPr sz="1350" kern="1200">
          <a:solidFill>
            <a:schemeClr val="tx1"/>
          </a:solidFill>
          <a:latin typeface="+mn-lt"/>
          <a:ea typeface="+mn-ea"/>
          <a:cs typeface="+mn-cs"/>
        </a:defRPr>
      </a:lvl3pPr>
      <a:lvl4pPr marL="1028391" algn="l" defTabSz="685594" rtl="0" eaLnBrk="1" latinLnBrk="0" hangingPunct="1">
        <a:defRPr sz="1350" kern="1200">
          <a:solidFill>
            <a:schemeClr val="tx1"/>
          </a:solidFill>
          <a:latin typeface="+mn-lt"/>
          <a:ea typeface="+mn-ea"/>
          <a:cs typeface="+mn-cs"/>
        </a:defRPr>
      </a:lvl4pPr>
      <a:lvl5pPr marL="1371189" algn="l" defTabSz="685594" rtl="0" eaLnBrk="1" latinLnBrk="0" hangingPunct="1">
        <a:defRPr sz="1350" kern="1200">
          <a:solidFill>
            <a:schemeClr val="tx1"/>
          </a:solidFill>
          <a:latin typeface="+mn-lt"/>
          <a:ea typeface="+mn-ea"/>
          <a:cs typeface="+mn-cs"/>
        </a:defRPr>
      </a:lvl5pPr>
      <a:lvl6pPr marL="1713986" algn="l" defTabSz="685594" rtl="0" eaLnBrk="1" latinLnBrk="0" hangingPunct="1">
        <a:defRPr sz="1350" kern="1200">
          <a:solidFill>
            <a:schemeClr val="tx1"/>
          </a:solidFill>
          <a:latin typeface="+mn-lt"/>
          <a:ea typeface="+mn-ea"/>
          <a:cs typeface="+mn-cs"/>
        </a:defRPr>
      </a:lvl6pPr>
      <a:lvl7pPr marL="2056783" algn="l" defTabSz="685594" rtl="0" eaLnBrk="1" latinLnBrk="0" hangingPunct="1">
        <a:defRPr sz="1350" kern="1200">
          <a:solidFill>
            <a:schemeClr val="tx1"/>
          </a:solidFill>
          <a:latin typeface="+mn-lt"/>
          <a:ea typeface="+mn-ea"/>
          <a:cs typeface="+mn-cs"/>
        </a:defRPr>
      </a:lvl7pPr>
      <a:lvl8pPr marL="2399580" algn="l" defTabSz="685594" rtl="0" eaLnBrk="1" latinLnBrk="0" hangingPunct="1">
        <a:defRPr sz="1350" kern="1200">
          <a:solidFill>
            <a:schemeClr val="tx1"/>
          </a:solidFill>
          <a:latin typeface="+mn-lt"/>
          <a:ea typeface="+mn-ea"/>
          <a:cs typeface="+mn-cs"/>
        </a:defRPr>
      </a:lvl8pPr>
      <a:lvl9pPr marL="2742377" algn="l" defTabSz="68559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39925" y="3463132"/>
            <a:ext cx="5264150" cy="706438"/>
          </a:xfrm>
          <a:prstGeom prst="rect">
            <a:avLst/>
          </a:prstGeom>
          <a:noFill/>
        </p:spPr>
        <p:txBody>
          <a:bodyPr wrap="none" rtlCol="0" anchor="t">
            <a:spAutoFit/>
          </a:bodyPr>
          <a:lstStyle/>
          <a:p>
            <a:pPr>
              <a:defRPr/>
            </a:pPr>
            <a:r>
              <a:rPr lang="zh-CN" altLang="zh-CN" sz="4000" b="1" noProof="1">
                <a:solidFill>
                  <a:prstClr val="black"/>
                </a:solidFill>
                <a:effectLst>
                  <a:outerShdw dist="12700" dir="2700000" algn="tl">
                    <a:srgbClr val="000000">
                      <a:alpha val="43137"/>
                    </a:srgbClr>
                  </a:outerShdw>
                </a:effectLst>
                <a:latin typeface="微软雅黑" panose="020B0503020204020204" pitchFamily="34" charset="-122"/>
                <a:ea typeface="微软雅黑" panose="020B0503020204020204" pitchFamily="34" charset="-122"/>
                <a:sym typeface="+mn-ea"/>
              </a:rPr>
              <a:t>装配式混凝土构件生产</a:t>
            </a:r>
          </a:p>
        </p:txBody>
      </p:sp>
      <p:pic>
        <p:nvPicPr>
          <p:cNvPr id="4" name="图片 3">
            <a:extLst>
              <a:ext uri="{FF2B5EF4-FFF2-40B4-BE49-F238E27FC236}">
                <a16:creationId xmlns:a16="http://schemas.microsoft.com/office/drawing/2014/main" id="{C21F3D66-1ADF-4BF0-8FA1-511FE0EB4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79"/>
            <a:ext cx="9144000" cy="5136530"/>
          </a:xfrm>
          <a:prstGeom prst="rect">
            <a:avLst/>
          </a:prstGeom>
        </p:spPr>
      </p:pic>
    </p:spTree>
    <p:extLst>
      <p:ext uri="{BB962C8B-B14F-4D97-AF65-F5344CB8AC3E}">
        <p14:creationId xmlns:p14="http://schemas.microsoft.com/office/powerpoint/2010/main" val="553958995"/>
      </p:ext>
    </p:extLst>
  </p:cSld>
  <p:clrMapOvr>
    <a:masterClrMapping/>
  </p:clrMapOvr>
  <p:transition>
    <p:spli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375668"/>
      </p:ext>
    </p:extLst>
  </p:cSld>
  <p:clrMapOvr>
    <a:masterClrMapping/>
  </p:clrMapOvr>
  <p:transition>
    <p:spli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
          <p:cNvSpPr txBox="1">
            <a:spLocks noChangeArrowheads="1"/>
          </p:cNvSpPr>
          <p:nvPr/>
        </p:nvSpPr>
        <p:spPr bwMode="auto">
          <a:xfrm>
            <a:off x="2582284" y="1963322"/>
            <a:ext cx="6647974" cy="64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598"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预制混凝土墙混凝土制作与浇筑</a:t>
            </a:r>
          </a:p>
        </p:txBody>
      </p:sp>
      <p:sp>
        <p:nvSpPr>
          <p:cNvPr id="11267" name="文本框 2"/>
          <p:cNvSpPr txBox="1">
            <a:spLocks noChangeArrowheads="1"/>
          </p:cNvSpPr>
          <p:nvPr/>
        </p:nvSpPr>
        <p:spPr bwMode="auto">
          <a:xfrm>
            <a:off x="581905" y="1963322"/>
            <a:ext cx="1678665" cy="64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598"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任务</a:t>
            </a:r>
            <a:r>
              <a:rPr lang="en-US" altLang="zh-CN" sz="3598"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10</a:t>
            </a:r>
            <a:endParaRPr lang="en-US" altLang="en-US" sz="3598"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3980677151"/>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8"/>
          <p:cNvSpPr/>
          <p:nvPr/>
        </p:nvSpPr>
        <p:spPr>
          <a:xfrm>
            <a:off x="2559090" y="64294"/>
            <a:ext cx="4318217" cy="368300"/>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defTabSz="685800">
              <a:defRPr/>
            </a:pPr>
            <a:r>
              <a:rPr lang="zh-CN" altLang="en-US" dirty="0">
                <a:solidFill>
                  <a:prstClr val="black"/>
                </a:solidFill>
                <a:latin typeface="微软雅黑" panose="020B0503020204020204" pitchFamily="34" charset="-122"/>
                <a:ea typeface="微软雅黑" panose="020B0503020204020204" pitchFamily="34" charset="-122"/>
                <a:sym typeface="+mn-ea"/>
              </a:rPr>
              <a:t>混凝土浇筑前的检查内容</a:t>
            </a:r>
          </a:p>
        </p:txBody>
      </p:sp>
      <p:sp>
        <p:nvSpPr>
          <p:cNvPr id="9" name="矩形 8"/>
          <p:cNvSpPr/>
          <p:nvPr/>
        </p:nvSpPr>
        <p:spPr>
          <a:xfrm>
            <a:off x="841859" y="912774"/>
            <a:ext cx="7559578" cy="3372846"/>
          </a:xfrm>
          <a:prstGeom prst="rect">
            <a:avLst/>
          </a:prstGeom>
        </p:spPr>
        <p:txBody>
          <a:bodyPr wrap="square">
            <a:spAutoFit/>
          </a:bodyPr>
          <a:lstStyle/>
          <a:p>
            <a:pPr algn="just">
              <a:lnSpc>
                <a:spcPct val="150000"/>
              </a:lnSpc>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混凝土浇筑前，应逐项对模具、钢筋、钢筋网、连接套管、连接件、预埋件、吊具、预留孔洞、混凝土保护层厚度等进行检查验收，并做好隐蔽工程记录。混凝土浇筑时，应采用机械振捣成型方式。带保温材料的预制构件宜采用水平浇筑方式成型，保温材料宜在混凝土成型过程中放置固定，应采取措施固定保温材料，确保拉结件的位置和间距满足设计要求，这对于满足墙板设计要求的保温性能和结构性能非常重要，应按要求进行过程质量控制。底层混凝土强度达到 </a:t>
            </a:r>
            <a:r>
              <a:rPr lang="en-US" altLang="zh-CN"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1.2MPa </a:t>
            </a: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以上时方可进行保温材料敷设，保温材料应与底层混凝土固定，当多层敷设时上下层接缝应错开；当采用垂直浇筑成型工艺时，保温材料可在混凝土浇筑前放置固定。连接件穿过保温材料处应填补密实。</a:t>
            </a:r>
          </a:p>
        </p:txBody>
      </p:sp>
    </p:spTree>
    <p:extLst>
      <p:ext uri="{BB962C8B-B14F-4D97-AF65-F5344CB8AC3E}">
        <p14:creationId xmlns:p14="http://schemas.microsoft.com/office/powerpoint/2010/main" val="3559466663"/>
      </p:ext>
    </p:extLst>
  </p:cSld>
  <p:clrMapOvr>
    <a:masterClrMapping/>
  </p:clrMapOvr>
  <p:transition advClick="0" advTm="600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30414" y="1713083"/>
            <a:ext cx="6831679"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eaLnBrk="0" fontAlgn="base" hangingPunct="0">
              <a:lnSpc>
                <a:spcPct val="150000"/>
              </a:lnSpc>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仿宋" pitchFamily="49" charset="-122"/>
              </a:rPr>
              <a:t>       浇筑混凝土应按照混凝土设计配合比经过试配确定最终配合比，生产时严格控制水灰比和塌落度，浇筑和振捣混凝土时应按照操作规程，防止漏振和过振，生产时应按照规定制作试块与构件同条件养护。见图 </a:t>
            </a:r>
            <a:r>
              <a:rPr lang="en-US" altLang="zh-CN" sz="1600" dirty="0">
                <a:solidFill>
                  <a:prstClr val="black"/>
                </a:solidFill>
                <a:latin typeface="微软雅黑" panose="020B0503020204020204" pitchFamily="34" charset="-122"/>
                <a:ea typeface="微软雅黑" panose="020B0503020204020204" pitchFamily="34" charset="-122"/>
                <a:cs typeface="仿宋" pitchFamily="49" charset="-122"/>
              </a:rPr>
              <a:t>4.1-6</a:t>
            </a:r>
            <a:r>
              <a:rPr lang="zh-CN" altLang="en-US" sz="1600" dirty="0">
                <a:solidFill>
                  <a:prstClr val="black"/>
                </a:solidFill>
                <a:latin typeface="微软雅黑" panose="020B0503020204020204" pitchFamily="34" charset="-122"/>
                <a:ea typeface="微软雅黑" panose="020B0503020204020204" pitchFamily="34" charset="-122"/>
                <a:cs typeface="仿宋" pitchFamily="49" charset="-122"/>
              </a:rPr>
              <a:t>混凝土应边浇筑、边振捣。振捣器宜采用震动平台或振捣棒，平板振动器辅助使用。且为保证使预制构件和现浇混凝土结合面达到规范和设计要求的粗糙度，应及时有效的涂刷露骨料剂。</a:t>
            </a:r>
          </a:p>
        </p:txBody>
      </p:sp>
      <p:sp>
        <p:nvSpPr>
          <p:cNvPr id="5" name="矩形 4"/>
          <p:cNvSpPr/>
          <p:nvPr/>
        </p:nvSpPr>
        <p:spPr>
          <a:xfrm>
            <a:off x="972394" y="977629"/>
            <a:ext cx="1635791" cy="338554"/>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zh-CN" altLang="en-US" sz="16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一、浇筑混凝土</a:t>
            </a:r>
          </a:p>
        </p:txBody>
      </p:sp>
      <p:sp>
        <p:nvSpPr>
          <p:cNvPr id="6" name="TextBox 28">
            <a:extLst>
              <a:ext uri="{FF2B5EF4-FFF2-40B4-BE49-F238E27FC236}">
                <a16:creationId xmlns:a16="http://schemas.microsoft.com/office/drawing/2014/main" id="{3FFEBD0D-9002-43D7-8E85-FC467B64BBE4}"/>
              </a:ext>
            </a:extLst>
          </p:cNvPr>
          <p:cNvSpPr/>
          <p:nvPr/>
        </p:nvSpPr>
        <p:spPr>
          <a:xfrm>
            <a:off x="2587144" y="212429"/>
            <a:ext cx="4318217" cy="369332"/>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defTabSz="685800">
              <a:defRPr/>
            </a:pPr>
            <a:r>
              <a:rPr lang="zh-CN" altLang="en-US"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混凝土墙板的浇筑</a:t>
            </a:r>
            <a:endParaRPr lang="zh-CN" altLang="en-US" dirty="0">
              <a:solidFill>
                <a:prstClr val="black"/>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3960902654"/>
      </p:ext>
    </p:extLst>
  </p:cSld>
  <p:clrMapOvr>
    <a:masterClrMapping/>
  </p:clrMapOvr>
  <p:transition advClick="0" advTm="600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2">
            <a:extLst>
              <a:ext uri="{28A0092B-C50C-407E-A947-70E740481C1C}">
                <a14:useLocalDpi xmlns:a14="http://schemas.microsoft.com/office/drawing/2010/main" val="0"/>
              </a:ext>
            </a:extLst>
          </a:blip>
          <a:srcRect/>
          <a:stretch>
            <a:fillRect/>
          </a:stretch>
        </p:blipFill>
        <p:spPr bwMode="auto">
          <a:xfrm>
            <a:off x="2087639" y="1045701"/>
            <a:ext cx="4939179" cy="3299233"/>
          </a:xfrm>
          <a:prstGeom prst="rect">
            <a:avLst/>
          </a:prstGeom>
          <a:noFill/>
        </p:spPr>
      </p:pic>
      <p:sp>
        <p:nvSpPr>
          <p:cNvPr id="7" name="TextBox 2"/>
          <p:cNvSpPr txBox="1"/>
          <p:nvPr/>
        </p:nvSpPr>
        <p:spPr>
          <a:xfrm>
            <a:off x="4054528" y="4506684"/>
            <a:ext cx="1005403"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测塌落度</a:t>
            </a:r>
          </a:p>
        </p:txBody>
      </p:sp>
    </p:spTree>
    <p:extLst>
      <p:ext uri="{BB962C8B-B14F-4D97-AF65-F5344CB8AC3E}">
        <p14:creationId xmlns:p14="http://schemas.microsoft.com/office/powerpoint/2010/main" val="1548414707"/>
      </p:ext>
    </p:extLst>
  </p:cSld>
  <p:clrMapOvr>
    <a:masterClrMapping/>
  </p:clrMapOvr>
  <p:transition advClick="0" advTm="60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2278878" y="1055934"/>
            <a:ext cx="4718515" cy="3215357"/>
          </a:xfrm>
          <a:prstGeom prst="rect">
            <a:avLst/>
          </a:prstGeom>
          <a:noFill/>
          <a:ln>
            <a:noFill/>
          </a:ln>
        </p:spPr>
      </p:pic>
      <p:sp>
        <p:nvSpPr>
          <p:cNvPr id="5" name="TextBox 2"/>
          <p:cNvSpPr txBox="1"/>
          <p:nvPr/>
        </p:nvSpPr>
        <p:spPr>
          <a:xfrm>
            <a:off x="4161964" y="4355905"/>
            <a:ext cx="1210588"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浇筑混凝土</a:t>
            </a:r>
          </a:p>
        </p:txBody>
      </p:sp>
    </p:spTree>
    <p:extLst>
      <p:ext uri="{BB962C8B-B14F-4D97-AF65-F5344CB8AC3E}">
        <p14:creationId xmlns:p14="http://schemas.microsoft.com/office/powerpoint/2010/main" val="1184247909"/>
      </p:ext>
    </p:extLst>
  </p:cSld>
  <p:clrMapOvr>
    <a:masterClrMapping/>
  </p:clrMapOvr>
  <p:transition advClick="0" advTm="600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947846" y="1657293"/>
            <a:ext cx="731649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eaLnBrk="0" fontAlgn="base" hangingPunct="0">
              <a:lnSpc>
                <a:spcPct val="150000"/>
              </a:lnSpc>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仿宋" pitchFamily="49" charset="-122"/>
              </a:rPr>
              <a:t>       带夹芯保温材料的预制墙体宜采用平模工艺成型，当采用一次成型工艺时应先浇筑外叶混凝土层，再安装保温材料和连接件。预制混凝土复合保温夹心墙板由内叶墙、保温层及外叶墙一次成型，当采用二次成型工艺时应先浇筑外叶混凝土层，再安装连接件，隔天再铺装保温材料和浇筑内叶混凝土层。保温板要按照图纸提前下好料，下料尺寸严格按照图纸要求，拼装时不允许存在缝隙，多层敷设时上下层接缝应错开。当采用立模生产时，应同步浇筑内外叶混凝土，并应采取保证保温材料及拉结件固定的措施。</a:t>
            </a:r>
          </a:p>
        </p:txBody>
      </p:sp>
      <p:sp>
        <p:nvSpPr>
          <p:cNvPr id="5" name="矩形 4"/>
          <p:cNvSpPr/>
          <p:nvPr/>
        </p:nvSpPr>
        <p:spPr>
          <a:xfrm>
            <a:off x="972394" y="977629"/>
            <a:ext cx="3845083" cy="338554"/>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zh-CN" altLang="en-US" sz="16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一、夹芯保温材料的预制墙体的浇注要求</a:t>
            </a:r>
          </a:p>
        </p:txBody>
      </p:sp>
    </p:spTree>
    <p:extLst>
      <p:ext uri="{BB962C8B-B14F-4D97-AF65-F5344CB8AC3E}">
        <p14:creationId xmlns:p14="http://schemas.microsoft.com/office/powerpoint/2010/main" val="3169708586"/>
      </p:ext>
    </p:extLst>
  </p:cSld>
  <p:clrMapOvr>
    <a:masterClrMapping/>
  </p:clrMapOvr>
  <p:transition advClick="0" advTm="600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IMG_20161019_11582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4943" y="1080790"/>
            <a:ext cx="5274310" cy="2969134"/>
          </a:xfrm>
          <a:prstGeom prst="rect">
            <a:avLst/>
          </a:prstGeom>
          <a:noFill/>
          <a:ln>
            <a:noFill/>
          </a:ln>
        </p:spPr>
      </p:pic>
      <p:sp>
        <p:nvSpPr>
          <p:cNvPr id="7" name="TextBox 3"/>
          <p:cNvSpPr txBox="1"/>
          <p:nvPr/>
        </p:nvSpPr>
        <p:spPr>
          <a:xfrm>
            <a:off x="2870882" y="4225630"/>
            <a:ext cx="326243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带窗户和预埋管的预制墙体的模具</a:t>
            </a:r>
          </a:p>
        </p:txBody>
      </p:sp>
    </p:spTree>
    <p:extLst>
      <p:ext uri="{BB962C8B-B14F-4D97-AF65-F5344CB8AC3E}">
        <p14:creationId xmlns:p14="http://schemas.microsoft.com/office/powerpoint/2010/main" val="932645811"/>
      </p:ext>
    </p:extLst>
  </p:cSld>
  <p:clrMapOvr>
    <a:masterClrMapping/>
  </p:clrMapOvr>
  <p:transition advClick="0" advTm="6000">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953983" y="1332037"/>
            <a:ext cx="731649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eaLnBrk="0" fontAlgn="base" hangingPunct="0">
              <a:lnSpc>
                <a:spcPct val="150000"/>
              </a:lnSpc>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仿宋" pitchFamily="49" charset="-122"/>
              </a:rPr>
              <a:t>3.</a:t>
            </a:r>
            <a:r>
              <a:rPr lang="zh-CN" altLang="en-US" sz="1600" dirty="0">
                <a:solidFill>
                  <a:prstClr val="black"/>
                </a:solidFill>
                <a:latin typeface="微软雅黑" panose="020B0503020204020204" pitchFamily="34" charset="-122"/>
                <a:ea typeface="微软雅黑" panose="020B0503020204020204" pitchFamily="34" charset="-122"/>
                <a:cs typeface="仿宋" pitchFamily="49" charset="-122"/>
              </a:rPr>
              <a:t>对于较复杂的混凝土墙板构件，如预制混凝土外墙板，其制造工艺目前有两种，即反打工艺和正打工艺，反打工艺是指在底模上预铺各种花纹的衬模，使墙板的外表皮在下面，内表皮在上面；正打工艺则与之相反，通常直接在模台的底模上浇筑墙板，使墙板的内表皮朝下，外表皮朝上，反打工艺可以在浇筑外墙混凝土的同时一次将外饰面的各种线型及质感带出来，贴有面砖的预制混凝土外墙板通常采用这一工艺。对于预制混凝土夹芯保温外墙板，两种工艺都可以实施，但二者的工艺流程会有差异，对预制构件生产工艺流水线的布置有一定影响。</a:t>
            </a:r>
          </a:p>
        </p:txBody>
      </p:sp>
    </p:spTree>
    <p:extLst>
      <p:ext uri="{BB962C8B-B14F-4D97-AF65-F5344CB8AC3E}">
        <p14:creationId xmlns:p14="http://schemas.microsoft.com/office/powerpoint/2010/main" val="2515283263"/>
      </p:ext>
    </p:extLst>
  </p:cSld>
  <p:clrMapOvr>
    <a:masterClrMapping/>
  </p:clrMapOvr>
  <p:transition advClick="0" advTm="6000">
    <p:random/>
  </p:transition>
</p:sld>
</file>

<file path=ppt/theme/theme1.xml><?xml version="1.0" encoding="utf-8"?>
<a:theme xmlns:a="http://schemas.openxmlformats.org/drawingml/2006/main" name="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TotalTime>
  <Words>631</Words>
  <Application>Microsoft Office PowerPoint</Application>
  <PresentationFormat>自定义</PresentationFormat>
  <Paragraphs>14</Paragraphs>
  <Slides>10</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10</vt:i4>
      </vt:variant>
    </vt:vector>
  </HeadingPairs>
  <TitlesOfParts>
    <vt:vector size="27" baseType="lpstr">
      <vt:lpstr>Glegoo</vt:lpstr>
      <vt:lpstr>Lato Light</vt:lpstr>
      <vt:lpstr>Mission Gothic Regular</vt:lpstr>
      <vt:lpstr>等线</vt:lpstr>
      <vt:lpstr>等线 Light</vt:lpstr>
      <vt:lpstr>方正兰亭粗黑简体</vt:lpstr>
      <vt:lpstr>仿宋</vt:lpstr>
      <vt:lpstr>宋体</vt:lpstr>
      <vt:lpstr>微软雅黑</vt:lpstr>
      <vt:lpstr>Arial</vt:lpstr>
      <vt:lpstr>Calibri</vt:lpstr>
      <vt:lpstr>Calibri Light</vt:lpstr>
      <vt:lpstr>Open Sans</vt:lpstr>
      <vt:lpstr>Times New Roman</vt:lpstr>
      <vt:lpstr>www.33ppt.com​​</vt:lpstr>
      <vt:lpstr>1_www.33ppt.com​​</vt:lpstr>
      <vt:lpstr>2_www.33ppt.com​​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subject>www.33ppt.com</dc:subject>
  <dc:creator>Administrator</dc:creator>
  <cp:lastModifiedBy>KQJ-jngc</cp:lastModifiedBy>
  <cp:revision>159</cp:revision>
  <dcterms:created xsi:type="dcterms:W3CDTF">2017-06-23T03:09:00Z</dcterms:created>
  <dcterms:modified xsi:type="dcterms:W3CDTF">2018-05-02T08:37:13Z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2052-10.1.0.6747</vt:lpwstr>
  </property>
</Properties>
</file>