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725" r:id="rId3"/>
    <p:sldMasterId id="2147483751" r:id="rId4"/>
  </p:sldMasterIdLst>
  <p:notesMasterIdLst>
    <p:notesMasterId r:id="rId18"/>
  </p:notesMasterIdLst>
  <p:sldIdLst>
    <p:sldId id="311" r:id="rId5"/>
    <p:sldId id="296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7" r:id="rId14"/>
    <p:sldId id="308" r:id="rId15"/>
    <p:sldId id="309" r:id="rId16"/>
    <p:sldId id="305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6128" autoAdjust="0"/>
  </p:normalViewPr>
  <p:slideViewPr>
    <p:cSldViewPr>
      <p:cViewPr varScale="1">
        <p:scale>
          <a:sx n="89" d="100"/>
          <a:sy n="89" d="100"/>
        </p:scale>
        <p:origin x="648" y="78"/>
      </p:cViewPr>
      <p:guideLst>
        <p:guide orient="horz" pos="16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51063-D944-4BF8-872D-12AF557E1EF0}" type="datetimeFigureOut">
              <a:rPr lang="zh-CN" altLang="en-US" smtClean="0"/>
              <a:t>2018/5/9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4D6F1-B200-467C-A6B9-50917E4512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389"/>
            <a:ext cx="9144000" cy="4315358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defTabSz="608965"/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endParaRPr lang="zh-CN" altLang="en-US" noProof="1">
                <a:solidFill>
                  <a:prstClr val="white"/>
                </a:solidFill>
              </a:endParaRPr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8"/>
            <a:ext cx="796346" cy="259675"/>
          </a:xfrm>
          <a:prstGeom prst="rect">
            <a:avLst/>
          </a:prstGeom>
          <a:noFill/>
        </p:spPr>
        <p:txBody>
          <a:bodyPr wrap="none" lIns="51422" tIns="25712" rIns="51422" bIns="25712" rtlCol="0">
            <a:spAutoFit/>
          </a:bodyPr>
          <a:lstStyle/>
          <a:p>
            <a:pPr defTabSz="514350">
              <a:defRPr/>
            </a:pPr>
            <a:r>
              <a:rPr lang="zh-CN" altLang="en-US" sz="135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sz="135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8"/>
            <a:ext cx="796346" cy="259675"/>
          </a:xfrm>
          <a:prstGeom prst="rect">
            <a:avLst/>
          </a:prstGeom>
          <a:noFill/>
        </p:spPr>
        <p:txBody>
          <a:bodyPr wrap="none" lIns="51422" tIns="25712" rIns="51422" bIns="25712" rtlCol="0">
            <a:spAutoFit/>
          </a:bodyPr>
          <a:lstStyle/>
          <a:p>
            <a:pPr defTabSz="514350">
              <a:defRPr/>
            </a:pPr>
            <a:r>
              <a:rPr lang="zh-CN" altLang="en-US" sz="135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sz="135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7" y="203068"/>
            <a:ext cx="796346" cy="259675"/>
          </a:xfrm>
          <a:prstGeom prst="rect">
            <a:avLst/>
          </a:prstGeom>
          <a:noFill/>
        </p:spPr>
        <p:txBody>
          <a:bodyPr wrap="none" lIns="51422" tIns="25712" rIns="51422" bIns="25712" rtlCol="0">
            <a:spAutoFit/>
          </a:bodyPr>
          <a:lstStyle/>
          <a:p>
            <a:pPr defTabSz="514350">
              <a:defRPr/>
            </a:pPr>
            <a:r>
              <a:rPr lang="zh-CN" altLang="en-US" sz="135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135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4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752"/>
            <a:ext cx="8229600" cy="85725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301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9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342900" indent="0">
              <a:buFontTx/>
              <a:buNone/>
              <a:defRPr sz="790">
                <a:latin typeface="Mission Gothic Regular" pitchFamily="50" charset="0"/>
              </a:defRPr>
            </a:lvl2pPr>
            <a:lvl3pPr marL="685800" indent="0">
              <a:buFontTx/>
              <a:buNone/>
              <a:defRPr sz="790">
                <a:latin typeface="Mission Gothic Regular" pitchFamily="50" charset="0"/>
              </a:defRPr>
            </a:lvl3pPr>
            <a:lvl4pPr marL="1028700" indent="0">
              <a:buFontTx/>
              <a:buNone/>
              <a:defRPr sz="790">
                <a:latin typeface="Mission Gothic Regular" pitchFamily="50" charset="0"/>
              </a:defRPr>
            </a:lvl4pPr>
            <a:lvl5pPr marL="1371600" indent="0">
              <a:buFontTx/>
              <a:buNone/>
              <a:defRPr sz="79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42" tIns="25721" rIns="51442" bIns="25721"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4027227" y="368710"/>
            <a:ext cx="969510" cy="225069"/>
          </a:xfrm>
          <a:prstGeom prst="rect">
            <a:avLst/>
          </a:prstGeom>
          <a:noFill/>
        </p:spPr>
        <p:txBody>
          <a:bodyPr wrap="none" lIns="51442" tIns="25721" rIns="51442" bIns="25721" rtlCol="0">
            <a:spAutoFit/>
          </a:bodyPr>
          <a:lstStyle/>
          <a:p>
            <a:pPr algn="ctr" defTabSz="342900"/>
            <a:r>
              <a:rPr lang="zh-CN" altLang="en-US" sz="112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125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550"/>
            <a:ext cx="2562232" cy="259694"/>
          </a:xfrm>
          <a:prstGeom prst="rect">
            <a:avLst/>
          </a:prstGeom>
          <a:noFill/>
        </p:spPr>
        <p:txBody>
          <a:bodyPr wrap="square" lIns="51442" tIns="25721" rIns="51442" bIns="25721" rtlCol="0">
            <a:spAutoFit/>
          </a:bodyPr>
          <a:lstStyle/>
          <a:p>
            <a:pPr algn="ctr" defTabSz="342900"/>
            <a:r>
              <a:rPr lang="zh-CN" altLang="en-US" sz="67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675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5" y="374073"/>
            <a:ext cx="3942159" cy="523118"/>
          </a:xfrm>
        </p:spPr>
        <p:txBody>
          <a:bodyPr anchor="b">
            <a:normAutofit/>
          </a:bodyPr>
          <a:lstStyle>
            <a:lvl1pPr algn="l">
              <a:defRPr sz="2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5" y="917975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825">
                <a:solidFill>
                  <a:schemeClr val="bg1">
                    <a:lumMod val="50000"/>
                  </a:schemeClr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5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513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8645"/>
            <a:ext cx="3942159" cy="1768175"/>
          </a:xfrm>
        </p:spPr>
        <p:txBody>
          <a:bodyPr>
            <a:normAutofit/>
          </a:bodyPr>
          <a:lstStyle>
            <a:lvl1pPr marL="0" indent="0">
              <a:buNone/>
              <a:defRPr sz="675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9" y="627462"/>
            <a:ext cx="3399235" cy="388858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t>9/05/2018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88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800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1" y="1165369"/>
            <a:ext cx="9153525" cy="2813397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51" tIns="36275" rIns="72551" bIns="36275" numCol="1" anchor="t" anchorCtr="0" compatLnSpc="1"/>
          <a:lstStyle/>
          <a:p>
            <a:pPr fontAlgn="auto"/>
            <a:endParaRPr lang="zh-CN" altLang="en-US" sz="1800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40" y="2011613"/>
            <a:ext cx="3717925" cy="1120913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199"/>
            <a:ext cx="2945130" cy="1129665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</p:cSld>
  <p:clrMapOvr>
    <a:masterClrMapping/>
  </p:clrMapOvr>
  <p:transition>
    <p:split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565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6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565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389"/>
            <a:ext cx="9144000" cy="4315358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pPr defTabSz="456565"/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6565"/>
              <a:endParaRPr lang="zh-CN" altLang="en-US" sz="1800" noProof="1">
                <a:solidFill>
                  <a:prstClr val="white"/>
                </a:solidFill>
              </a:endParaRPr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8" y="203068"/>
            <a:ext cx="1061710" cy="345955"/>
          </a:xfrm>
          <a:prstGeom prst="rect">
            <a:avLst/>
          </a:prstGeom>
          <a:noFill/>
        </p:spPr>
        <p:txBody>
          <a:bodyPr wrap="none" lIns="68497" tIns="34249" rIns="68497" bIns="34249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8" y="203068"/>
            <a:ext cx="1061710" cy="345955"/>
          </a:xfrm>
          <a:prstGeom prst="rect">
            <a:avLst/>
          </a:prstGeom>
          <a:noFill/>
        </p:spPr>
        <p:txBody>
          <a:bodyPr wrap="none" lIns="68497" tIns="34249" rIns="68497" bIns="34249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8" y="203068"/>
            <a:ext cx="1061710" cy="345955"/>
          </a:xfrm>
          <a:prstGeom prst="rect">
            <a:avLst/>
          </a:prstGeom>
          <a:noFill/>
        </p:spPr>
        <p:txBody>
          <a:bodyPr wrap="none" lIns="68497" tIns="34249" rIns="68497" bIns="34249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8" y="203068"/>
            <a:ext cx="1061710" cy="345955"/>
          </a:xfrm>
          <a:prstGeom prst="rect">
            <a:avLst/>
          </a:prstGeom>
          <a:noFill/>
        </p:spPr>
        <p:txBody>
          <a:bodyPr wrap="none" lIns="68497" tIns="34249" rIns="68497" bIns="34249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6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753"/>
            <a:ext cx="8229600" cy="857250"/>
          </a:xfrm>
        </p:spPr>
        <p:txBody>
          <a:bodyPr>
            <a:normAutofit/>
          </a:bodyPr>
          <a:lstStyle>
            <a:lvl1pPr>
              <a:defRPr sz="2795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300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6565" indent="0">
              <a:buFontTx/>
              <a:buNone/>
              <a:defRPr sz="1050">
                <a:latin typeface="Mission Gothic Regular" pitchFamily="50" charset="0"/>
              </a:defRPr>
            </a:lvl2pPr>
            <a:lvl3pPr marL="913765" indent="0">
              <a:buFontTx/>
              <a:buNone/>
              <a:defRPr sz="1050">
                <a:latin typeface="Mission Gothic Regular" pitchFamily="50" charset="0"/>
              </a:defRPr>
            </a:lvl3pPr>
            <a:lvl4pPr marL="1370330" indent="0">
              <a:buFontTx/>
              <a:buNone/>
              <a:defRPr sz="1050">
                <a:latin typeface="Mission Gothic Regular" pitchFamily="50" charset="0"/>
              </a:defRPr>
            </a:lvl4pPr>
            <a:lvl5pPr marL="1826895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2" rIns="68523" bIns="34262"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84" y="368710"/>
            <a:ext cx="1292596" cy="299829"/>
          </a:xfrm>
          <a:prstGeom prst="rect">
            <a:avLst/>
          </a:prstGeom>
          <a:noFill/>
        </p:spPr>
        <p:txBody>
          <a:bodyPr wrap="none" lIns="68523" tIns="34262" rIns="68523" bIns="34262" rtlCol="0">
            <a:spAutoFit/>
          </a:bodyPr>
          <a:lstStyle/>
          <a:p>
            <a:pPr algn="ctr" defTabSz="456565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9" y="710550"/>
            <a:ext cx="2562232" cy="346109"/>
          </a:xfrm>
          <a:prstGeom prst="rect">
            <a:avLst/>
          </a:prstGeom>
          <a:noFill/>
        </p:spPr>
        <p:txBody>
          <a:bodyPr wrap="square" lIns="68523" tIns="34262" rIns="68523" bIns="34262" rtlCol="0">
            <a:spAutoFit/>
          </a:bodyPr>
          <a:lstStyle/>
          <a:p>
            <a:pPr algn="ctr" defTabSz="456565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3" y="374075"/>
            <a:ext cx="3942159" cy="523117"/>
          </a:xfrm>
        </p:spPr>
        <p:txBody>
          <a:bodyPr anchor="b">
            <a:normAutofit/>
          </a:bodyPr>
          <a:lstStyle>
            <a:lvl1pPr algn="l">
              <a:defRPr sz="299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3" y="917976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165" indent="0" algn="ctr">
              <a:buNone/>
              <a:defRPr sz="1400"/>
            </a:lvl3pPr>
            <a:lvl4pPr marL="1028065" indent="0" algn="ctr">
              <a:buNone/>
              <a:defRPr sz="1200"/>
            </a:lvl4pPr>
            <a:lvl5pPr marL="1370330" indent="0" algn="ctr">
              <a:buNone/>
              <a:defRPr sz="1200"/>
            </a:lvl5pPr>
            <a:lvl6pPr marL="1713230" indent="0" algn="ctr">
              <a:buNone/>
              <a:defRPr sz="1200"/>
            </a:lvl6pPr>
            <a:lvl7pPr marL="2055495" indent="0" algn="ctr">
              <a:buNone/>
              <a:defRPr sz="1200"/>
            </a:lvl7pPr>
            <a:lvl8pPr marL="2398395" indent="0" algn="ctr">
              <a:buNone/>
              <a:defRPr sz="1200"/>
            </a:lvl8pPr>
            <a:lvl9pPr marL="274066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2" y="1503514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2" y="1868647"/>
            <a:ext cx="3942159" cy="176817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9" y="627461"/>
            <a:ext cx="3399235" cy="388858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3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t>9/05/2018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3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3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88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565"/>
            <a:endParaRPr lang="zh-CN" altLang="en-US" sz="1800" noProof="1">
              <a:solidFill>
                <a:prstClr val="white"/>
              </a:solidFill>
            </a:endParaRPr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2" y="2821337"/>
            <a:ext cx="9153525" cy="2322800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51" tIns="36275" rIns="72551" bIns="36275" numCol="1" anchor="t" anchorCtr="0" compatLnSpc="1"/>
          <a:lstStyle/>
          <a:p>
            <a:pPr defTabSz="456565"/>
            <a:endParaRPr lang="zh-CN" altLang="en-US" sz="1800" noProof="1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7"/>
          <p:cNvGrpSpPr/>
          <p:nvPr userDrawn="1"/>
        </p:nvGrpSpPr>
        <p:grpSpPr>
          <a:xfrm>
            <a:off x="0" y="376238"/>
            <a:ext cx="9144000" cy="0"/>
            <a:chOff x="0" y="593"/>
            <a:chExt cx="14400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1" name="文本框 8"/>
          <p:cNvSpPr txBox="1"/>
          <p:nvPr userDrawn="1"/>
        </p:nvSpPr>
        <p:spPr>
          <a:xfrm>
            <a:off x="3971925" y="177800"/>
            <a:ext cx="1200150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456565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17"/>
            <a:ext cx="1061785" cy="346226"/>
          </a:xfrm>
          <a:prstGeom prst="rect">
            <a:avLst/>
          </a:prstGeom>
          <a:noFill/>
        </p:spPr>
        <p:txBody>
          <a:bodyPr wrap="none" lIns="68534" tIns="34267" rIns="68534" bIns="34267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17"/>
            <a:ext cx="1061785" cy="346226"/>
          </a:xfrm>
          <a:prstGeom prst="rect">
            <a:avLst/>
          </a:prstGeom>
          <a:noFill/>
        </p:spPr>
        <p:txBody>
          <a:bodyPr wrap="none" lIns="68534" tIns="34267" rIns="68534" bIns="34267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5" y="203117"/>
            <a:ext cx="1061785" cy="346226"/>
          </a:xfrm>
          <a:prstGeom prst="rect">
            <a:avLst/>
          </a:prstGeom>
          <a:noFill/>
        </p:spPr>
        <p:txBody>
          <a:bodyPr wrap="none" lIns="68534" tIns="34267" rIns="68534" bIns="34267" rtlCol="0">
            <a:spAutoFit/>
          </a:bodyPr>
          <a:lstStyle/>
          <a:p>
            <a:pPr defTabSz="685165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7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018"/>
            <a:ext cx="381000" cy="274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19"/>
            <a:ext cx="8229600" cy="85745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10"/>
            <a:ext cx="5029200" cy="3239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0965" indent="0">
              <a:buFontTx/>
              <a:buNone/>
              <a:defRPr sz="1050">
                <a:latin typeface="Mission Gothic Regular" pitchFamily="50" charset="0"/>
              </a:defRPr>
            </a:lvl4pPr>
            <a:lvl5pPr marL="1828165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71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471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0" tIns="34280" rIns="68560" bIns="34280" rtlCol="0" anchor="ctr"/>
          <a:lstStyle/>
          <a:p>
            <a:pPr algn="ctr" defTabSz="456565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47" y="368798"/>
            <a:ext cx="1292670" cy="300086"/>
          </a:xfrm>
          <a:prstGeom prst="rect">
            <a:avLst/>
          </a:prstGeom>
          <a:noFill/>
        </p:spPr>
        <p:txBody>
          <a:bodyPr wrap="none" lIns="68560" tIns="34280" rIns="68560" bIns="34280" rtlCol="0">
            <a:spAutoFit/>
          </a:bodyPr>
          <a:lstStyle/>
          <a:p>
            <a:pPr algn="ctr" defTabSz="456565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17"/>
            <a:ext cx="2562232" cy="345440"/>
          </a:xfrm>
          <a:prstGeom prst="rect">
            <a:avLst/>
          </a:prstGeom>
          <a:noFill/>
        </p:spPr>
        <p:txBody>
          <a:bodyPr wrap="square" lIns="68560" tIns="34280" rIns="68560" bIns="34280" rtlCol="0">
            <a:spAutoFit/>
          </a:bodyPr>
          <a:lstStyle/>
          <a:p>
            <a:pPr algn="ctr" defTabSz="456565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2" y="374163"/>
            <a:ext cx="3942159" cy="52324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2" y="918192"/>
            <a:ext cx="3942159" cy="28072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665" indent="0" algn="ctr">
              <a:buNone/>
              <a:defRPr sz="1200"/>
            </a:lvl8pPr>
            <a:lvl9pPr marL="274256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1" y="1503870"/>
            <a:ext cx="3942159" cy="35378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1" y="1869085"/>
            <a:ext cx="3942159" cy="176859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7" y="627611"/>
            <a:ext cx="3399235" cy="388950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394"/>
            <a:ext cx="2057400" cy="273908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t>9/05/2018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394"/>
            <a:ext cx="3086100" cy="273908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394"/>
            <a:ext cx="2057400" cy="273908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4"/>
            <a:ext cx="6858000" cy="1790700"/>
          </a:xfrm>
        </p:spPr>
        <p:txBody>
          <a:bodyPr anchor="b"/>
          <a:lstStyle>
            <a:lvl1pPr algn="ctr">
              <a:defRPr sz="44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165" indent="0" algn="ctr">
              <a:buNone/>
              <a:defRPr sz="1350"/>
            </a:lvl3pPr>
            <a:lvl4pPr marL="1028065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130" indent="0" algn="ctr">
              <a:buNone/>
              <a:defRPr sz="1200"/>
            </a:lvl7pPr>
            <a:lvl8pPr marL="2399030" indent="0" algn="ctr">
              <a:buNone/>
              <a:defRPr sz="1200"/>
            </a:lvl8pPr>
            <a:lvl9pPr marL="2741295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4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7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6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1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0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2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21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21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165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130" indent="0">
              <a:buNone/>
              <a:defRPr sz="1200" b="1"/>
            </a:lvl7pPr>
            <a:lvl8pPr marL="2399030" indent="0">
              <a:buNone/>
              <a:defRPr sz="1200" b="1"/>
            </a:lvl8pPr>
            <a:lvl9pPr marL="274129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165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130" indent="0">
              <a:buNone/>
              <a:defRPr sz="1200" b="1"/>
            </a:lvl7pPr>
            <a:lvl8pPr marL="2399030" indent="0">
              <a:buNone/>
              <a:defRPr sz="1200" b="1"/>
            </a:lvl8pPr>
            <a:lvl9pPr marL="274129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2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1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165" indent="0">
              <a:buNone/>
              <a:defRPr sz="900"/>
            </a:lvl3pPr>
            <a:lvl4pPr marL="1028065" indent="0">
              <a:buNone/>
              <a:defRPr sz="750"/>
            </a:lvl4pPr>
            <a:lvl5pPr marL="1370965" indent="0">
              <a:buNone/>
              <a:defRPr sz="750"/>
            </a:lvl5pPr>
            <a:lvl6pPr marL="1713865" indent="0">
              <a:buNone/>
              <a:defRPr sz="750"/>
            </a:lvl6pPr>
            <a:lvl7pPr marL="2056130" indent="0">
              <a:buNone/>
              <a:defRPr sz="750"/>
            </a:lvl7pPr>
            <a:lvl8pPr marL="2399030" indent="0">
              <a:buNone/>
              <a:defRPr sz="750"/>
            </a:lvl8pPr>
            <a:lvl9pPr marL="274129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2"/>
            <a:ext cx="2949178" cy="120015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165" indent="0">
              <a:buNone/>
              <a:defRPr sz="1800"/>
            </a:lvl3pPr>
            <a:lvl4pPr marL="1028065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130" indent="0">
              <a:buNone/>
              <a:defRPr sz="1500"/>
            </a:lvl7pPr>
            <a:lvl8pPr marL="2399030" indent="0">
              <a:buNone/>
              <a:defRPr sz="1500"/>
            </a:lvl8pPr>
            <a:lvl9pPr marL="2741295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1"/>
            <a:ext cx="2949178" cy="285869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165" indent="0">
              <a:buNone/>
              <a:defRPr sz="900"/>
            </a:lvl3pPr>
            <a:lvl4pPr marL="1028065" indent="0">
              <a:buNone/>
              <a:defRPr sz="750"/>
            </a:lvl4pPr>
            <a:lvl5pPr marL="1370965" indent="0">
              <a:buNone/>
              <a:defRPr sz="750"/>
            </a:lvl5pPr>
            <a:lvl6pPr marL="1713865" indent="0">
              <a:buNone/>
              <a:defRPr sz="750"/>
            </a:lvl6pPr>
            <a:lvl7pPr marL="2056130" indent="0">
              <a:buNone/>
              <a:defRPr sz="750"/>
            </a:lvl7pPr>
            <a:lvl8pPr marL="2399030" indent="0">
              <a:buNone/>
              <a:defRPr sz="750"/>
            </a:lvl8pPr>
            <a:lvl9pPr marL="274129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6" y="203068"/>
            <a:ext cx="1050290" cy="344170"/>
          </a:xfrm>
          <a:prstGeom prst="rect">
            <a:avLst/>
          </a:prstGeom>
          <a:noFill/>
        </p:spPr>
        <p:txBody>
          <a:bodyPr wrap="none" lIns="68520" tIns="34260" rIns="68520" bIns="34260" rtlCol="0">
            <a:spAutoFit/>
          </a:bodyPr>
          <a:lstStyle/>
          <a:p>
            <a:pPr defTabSz="913765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6" y="203068"/>
            <a:ext cx="1050290" cy="344170"/>
          </a:xfrm>
          <a:prstGeom prst="rect">
            <a:avLst/>
          </a:prstGeom>
          <a:noFill/>
        </p:spPr>
        <p:txBody>
          <a:bodyPr wrap="none" lIns="68520" tIns="34260" rIns="68520" bIns="34260" rtlCol="0">
            <a:spAutoFit/>
          </a:bodyPr>
          <a:lstStyle/>
          <a:p>
            <a:pPr defTabSz="913765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6" y="203068"/>
            <a:ext cx="1050290" cy="344170"/>
          </a:xfrm>
          <a:prstGeom prst="rect">
            <a:avLst/>
          </a:prstGeom>
          <a:noFill/>
        </p:spPr>
        <p:txBody>
          <a:bodyPr wrap="none" lIns="68520" tIns="34260" rIns="68520" bIns="34260" rtlCol="0">
            <a:spAutoFit/>
          </a:bodyPr>
          <a:lstStyle/>
          <a:p>
            <a:pPr defTabSz="913765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6" y="203068"/>
            <a:ext cx="1050290" cy="344170"/>
          </a:xfrm>
          <a:prstGeom prst="rect">
            <a:avLst/>
          </a:prstGeom>
          <a:noFill/>
        </p:spPr>
        <p:txBody>
          <a:bodyPr wrap="none" lIns="68520" tIns="34260" rIns="68520" bIns="34260" rtlCol="0">
            <a:spAutoFit/>
          </a:bodyPr>
          <a:lstStyle/>
          <a:p>
            <a:pPr defTabSz="913765">
              <a:defRPr/>
            </a:pPr>
            <a:r>
              <a:rPr lang="zh-CN" altLang="en-US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184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68865"/>
            <a:ext cx="381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752"/>
            <a:ext cx="8229600" cy="857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301"/>
            <a:ext cx="5029200" cy="32385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6565" indent="0">
              <a:buFontTx/>
              <a:buNone/>
              <a:defRPr sz="1050">
                <a:latin typeface="Mission Gothic Regular" pitchFamily="50" charset="0"/>
              </a:defRPr>
            </a:lvl2pPr>
            <a:lvl3pPr marL="913765" indent="0">
              <a:buFontTx/>
              <a:buNone/>
              <a:defRPr sz="1050">
                <a:latin typeface="Mission Gothic Regular" pitchFamily="50" charset="0"/>
              </a:defRPr>
            </a:lvl3pPr>
            <a:lvl4pPr marL="1370965" indent="0">
              <a:buFontTx/>
              <a:buNone/>
              <a:defRPr sz="1050">
                <a:latin typeface="Mission Gothic Regular" pitchFamily="50" charset="0"/>
              </a:defRPr>
            </a:lvl4pPr>
            <a:lvl5pPr marL="1828165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7" tIns="34273" rIns="68547" bIns="34273" rtlCol="0" anchor="ctr"/>
          <a:lstStyle/>
          <a:p>
            <a:pPr algn="ctr" defTabSz="6089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3872537" y="368710"/>
            <a:ext cx="1278890" cy="297815"/>
          </a:xfrm>
          <a:prstGeom prst="rect">
            <a:avLst/>
          </a:prstGeom>
          <a:noFill/>
        </p:spPr>
        <p:txBody>
          <a:bodyPr wrap="none" lIns="68547" tIns="34273" rIns="68547" bIns="34273" rtlCol="0">
            <a:spAutoFit/>
          </a:bodyPr>
          <a:lstStyle/>
          <a:p>
            <a:pPr algn="ctr" defTabSz="608965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549"/>
            <a:ext cx="2562232" cy="344170"/>
          </a:xfrm>
          <a:prstGeom prst="rect">
            <a:avLst/>
          </a:prstGeom>
          <a:noFill/>
        </p:spPr>
        <p:txBody>
          <a:bodyPr wrap="square" lIns="68547" tIns="34273" rIns="68547" bIns="34273" rtlCol="0">
            <a:spAutoFit/>
          </a:bodyPr>
          <a:lstStyle/>
          <a:p>
            <a:pPr algn="ctr" defTabSz="608965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3" y="374074"/>
            <a:ext cx="3942159" cy="523118"/>
          </a:xfrm>
        </p:spPr>
        <p:txBody>
          <a:bodyPr anchor="b">
            <a:normAutofit/>
          </a:bodyPr>
          <a:lstStyle>
            <a:lvl1pPr algn="l">
              <a:defRPr sz="299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3" y="917975"/>
            <a:ext cx="3942159" cy="280662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165" indent="0" algn="ctr">
              <a:buNone/>
              <a:defRPr sz="1400"/>
            </a:lvl3pPr>
            <a:lvl4pPr marL="1028065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130" indent="0" algn="ctr">
              <a:buNone/>
              <a:defRPr sz="1200"/>
            </a:lvl7pPr>
            <a:lvl8pPr marL="2399030" indent="0" algn="ctr">
              <a:buNone/>
              <a:defRPr sz="1200"/>
            </a:lvl8pPr>
            <a:lvl9pPr marL="274129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1" y="1503513"/>
            <a:ext cx="3942159" cy="3537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1" y="1868645"/>
            <a:ext cx="3942159" cy="176817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8" y="627461"/>
            <a:ext cx="3399235" cy="388858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t>9/05/2018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87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8965"/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4" y="2821337"/>
            <a:ext cx="9153525" cy="2322800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31" tIns="36265" rIns="72531" bIns="36265" numCol="1" anchor="t" anchorCtr="0" compatLnSpc="1"/>
          <a:lstStyle/>
          <a:p>
            <a:pPr defTabSz="608965"/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565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21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8965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89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8965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2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8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4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3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29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装配式混凝土构件生产  封面111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17" y="-10954"/>
            <a:ext cx="9182576" cy="5157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71084" y="843558"/>
            <a:ext cx="6829308" cy="15696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）核对成品钢筋的钢号、直径、形状、尺寸和数量等是否与料单料牌相符。如有错漏，应纠正增补。</a:t>
            </a: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）准备绑扎用的铁丝、绑扎工具，绑扎架等</a:t>
            </a: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）准备控制混凝土保护层用的塑料卡。</a:t>
            </a:r>
          </a:p>
        </p:txBody>
      </p:sp>
      <p:pic>
        <p:nvPicPr>
          <p:cNvPr id="6" name="图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9822" y="2661760"/>
            <a:ext cx="3132348" cy="156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24"/>
          <p:cNvSpPr txBox="1"/>
          <p:nvPr/>
        </p:nvSpPr>
        <p:spPr>
          <a:xfrm>
            <a:off x="2969822" y="4371950"/>
            <a:ext cx="3186354" cy="54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控制混凝土保护层用的塑料卡</a:t>
            </a:r>
          </a:p>
          <a:p>
            <a:pPr algn="ctr">
              <a:lnSpc>
                <a:spcPct val="150000"/>
              </a:lnSpc>
            </a:pPr>
            <a:r>
              <a: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）塑料垫块；（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）塑料环圈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64E517F-5575-439B-8F07-ED4724290E89}"/>
              </a:ext>
            </a:extLst>
          </p:cNvPr>
          <p:cNvSpPr/>
          <p:nvPr/>
        </p:nvSpPr>
        <p:spPr>
          <a:xfrm>
            <a:off x="395536" y="499055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钢筋及预埋件安装准备</a:t>
            </a:r>
            <a:endParaRPr lang="zh-CN" altLang="en-US" dirty="0"/>
          </a:p>
        </p:txBody>
      </p:sp>
    </p:spTree>
  </p:cSld>
  <p:clrMapOvr>
    <a:masterClrMapping/>
  </p:clrMapOvr>
  <p:transition advClick="0" advTm="6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9592" y="1540689"/>
            <a:ext cx="7416824" cy="22648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4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）划出钢筋位置线。钢筋接头的位置，应根据来料规格，结合有关接头位置、数量的规定，使其错开，在模板上划线。</a:t>
            </a: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5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）绑扎形式复杂的结构部位时，应先研究逐根钢筋穿插就位的顺序，并与模板工联系讨论支模和绑扎钢筋的先后次序，以减少绑扎困难。</a:t>
            </a: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</p:spTree>
  </p:cSld>
  <p:clrMapOvr>
    <a:masterClrMapping/>
  </p:clrMapOvr>
  <p:transition advClick="0" advTm="6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39290" y="2237735"/>
            <a:ext cx="7416824" cy="26776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）钢筋骨架或网片装入模具后，应按设计图纸要求对钢筋位置、规格、间距、保护层厚度等进行检查。</a:t>
            </a: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）连接套筒、预埋件、拉结件、预留孔洞应按预制构件设计制作图进行配置，满足吊装、施工的安全性、耐久性和稳定性要求。</a:t>
            </a: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9033D81-4938-41A5-B583-B9F484D5DB26}"/>
              </a:ext>
            </a:extLst>
          </p:cNvPr>
          <p:cNvSpPr/>
          <p:nvPr/>
        </p:nvSpPr>
        <p:spPr>
          <a:xfrm>
            <a:off x="395536" y="59498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钢筋及预埋件安装要求</a:t>
            </a: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721AE35-6B5D-45E9-B25D-4C6D5FED59EE}"/>
              </a:ext>
            </a:extLst>
          </p:cNvPr>
          <p:cNvSpPr/>
          <p:nvPr/>
        </p:nvSpPr>
        <p:spPr>
          <a:xfrm>
            <a:off x="639290" y="1177233"/>
            <a:ext cx="7560839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）钢筋骨架、钢筋网片应满足预制构件设计图要求，宜采用专用钢筋定位件。</a:t>
            </a:r>
          </a:p>
        </p:txBody>
      </p:sp>
    </p:spTree>
  </p:cSld>
  <p:clrMapOvr>
    <a:masterClrMapping/>
  </p:clrMapOvr>
  <p:transition advClick="0" advTm="6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"/>
          <p:cNvSpPr txBox="1">
            <a:spLocks noChangeArrowheads="1"/>
          </p:cNvSpPr>
          <p:nvPr/>
        </p:nvSpPr>
        <p:spPr bwMode="auto">
          <a:xfrm>
            <a:off x="3389327" y="2085867"/>
            <a:ext cx="503214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56565"/>
            <a:r>
              <a:rPr lang="zh-CN" altLang="en-US" sz="27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预制混凝土墙钢筋及预埋件施工</a:t>
            </a:r>
          </a:p>
        </p:txBody>
      </p:sp>
      <p:sp>
        <p:nvSpPr>
          <p:cNvPr id="11267" name="文本框 2"/>
          <p:cNvSpPr txBox="1">
            <a:spLocks noChangeArrowheads="1"/>
          </p:cNvSpPr>
          <p:nvPr/>
        </p:nvSpPr>
        <p:spPr bwMode="auto">
          <a:xfrm>
            <a:off x="634316" y="2057174"/>
            <a:ext cx="1391245" cy="64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6565"/>
            <a:r>
              <a:rPr lang="zh-CN" altLang="en-US" sz="359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zh-CN" sz="359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endParaRPr lang="en-US" altLang="en-US" sz="359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55776" y="915790"/>
            <a:ext cx="3888531" cy="4616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钢筋连接形式有搭接、机械连接、焊接。</a:t>
            </a:r>
          </a:p>
        </p:txBody>
      </p:sp>
      <p:sp>
        <p:nvSpPr>
          <p:cNvPr id="5" name="矩形 4"/>
          <p:cNvSpPr/>
          <p:nvPr/>
        </p:nvSpPr>
        <p:spPr>
          <a:xfrm>
            <a:off x="973645" y="977389"/>
            <a:ext cx="1006067" cy="3384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钢筋连接 </a:t>
            </a:r>
          </a:p>
        </p:txBody>
      </p:sp>
      <p:sp>
        <p:nvSpPr>
          <p:cNvPr id="6" name="矩形 5"/>
          <p:cNvSpPr/>
          <p:nvPr/>
        </p:nvSpPr>
        <p:spPr>
          <a:xfrm>
            <a:off x="973644" y="2283718"/>
            <a:ext cx="1006067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钢筋搭接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23728" y="2305454"/>
            <a:ext cx="6408712" cy="7874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用于受拉钢筋直径不大于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25mm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及受压钢筋直径不大于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28mm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；轴心受拉及小偏心受拉杆件的纵向受力钢筋不应采用绑扎搭接。</a:t>
            </a:r>
          </a:p>
        </p:txBody>
      </p:sp>
      <p:graphicFrame>
        <p:nvGraphicFramePr>
          <p:cNvPr id="8" name="Object 1"/>
          <p:cNvGraphicFramePr/>
          <p:nvPr/>
        </p:nvGraphicFramePr>
        <p:xfrm>
          <a:off x="3491880" y="3237824"/>
          <a:ext cx="2700300" cy="1134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BMP 图像" r:id="rId3" imgW="3724275" imgH="1962150" progId="Paint.Picture">
                  <p:embed/>
                </p:oleObj>
              </mc:Choice>
              <mc:Fallback>
                <p:oleObj name="BMP 图像" r:id="rId3" imgW="3724275" imgH="1962150" progId="Paint.Picture">
                  <p:embed/>
                  <p:pic>
                    <p:nvPicPr>
                      <p:cNvPr id="0" name="图片 1126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237824"/>
                        <a:ext cx="2700300" cy="11341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22"/>
          <p:cNvSpPr txBox="1"/>
          <p:nvPr/>
        </p:nvSpPr>
        <p:spPr>
          <a:xfrm>
            <a:off x="3851920" y="4569972"/>
            <a:ext cx="20522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钢筋绑扎搭接接头 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28">
            <a:extLst>
              <a:ext uri="{FF2B5EF4-FFF2-40B4-BE49-F238E27FC236}">
                <a16:creationId xmlns:a16="http://schemas.microsoft.com/office/drawing/2014/main" id="{A21B8EF3-1E3D-4542-A9FF-5954D8B8A453}"/>
              </a:ext>
            </a:extLst>
          </p:cNvPr>
          <p:cNvSpPr/>
          <p:nvPr/>
        </p:nvSpPr>
        <p:spPr>
          <a:xfrm>
            <a:off x="2016010" y="82522"/>
            <a:ext cx="4732107" cy="646331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预制混凝土剪力墙钢筋及预埋件施工流程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钢筋连接、钢筋及预埋件安装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advClick="0" advTm="6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03648" y="2010234"/>
            <a:ext cx="6696744" cy="15696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机械连接宜用于直径不小于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16mm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的受力钢筋的连接。</a:t>
            </a: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pitchFamily="49" charset="-122"/>
            </a:endParaRP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钢筋机械连接具有接头强度高于钢筋母材、速度比电焊快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5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倍、无污染、节省钢材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20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％等优点。</a:t>
            </a:r>
          </a:p>
        </p:txBody>
      </p:sp>
      <p:sp>
        <p:nvSpPr>
          <p:cNvPr id="5" name="矩形 4"/>
          <p:cNvSpPr/>
          <p:nvPr/>
        </p:nvSpPr>
        <p:spPr>
          <a:xfrm>
            <a:off x="899592" y="1059582"/>
            <a:ext cx="1942171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钢筋连接</a:t>
            </a:r>
            <a:r>
              <a:rPr lang="en-US" altLang="zh-CN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机械连接</a:t>
            </a:r>
          </a:p>
        </p:txBody>
      </p:sp>
    </p:spTree>
  </p:cSld>
  <p:clrMapOvr>
    <a:masterClrMapping/>
  </p:clrMapOvr>
  <p:transition advClick="0" advTm="6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07904" y="1779662"/>
            <a:ext cx="1800200" cy="19389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1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、套筒挤压连接</a:t>
            </a:r>
          </a:p>
          <a:p>
            <a:pPr defTabSz="913765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、直螺纹连接</a:t>
            </a:r>
          </a:p>
          <a:p>
            <a:pPr defTabSz="913765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3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、锥螺纹连接</a:t>
            </a:r>
          </a:p>
        </p:txBody>
      </p:sp>
      <p:sp>
        <p:nvSpPr>
          <p:cNvPr id="5" name="矩形 4"/>
          <p:cNvSpPr/>
          <p:nvPr/>
        </p:nvSpPr>
        <p:spPr>
          <a:xfrm>
            <a:off x="899592" y="1059582"/>
            <a:ext cx="1944216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钢筋机械连接分类</a:t>
            </a:r>
          </a:p>
        </p:txBody>
      </p:sp>
    </p:spTree>
  </p:cSld>
  <p:clrMapOvr>
    <a:masterClrMapping/>
  </p:clrMapOvr>
  <p:transition advClick="0" advTm="6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59632" y="1227438"/>
            <a:ext cx="6820679" cy="12002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套筒挤压连接是把两根待接钢筋的端头先插入一个优质钢套管，然后用挤压机在侧向加压数道，套筒塑性变形后即与带肋钢筋紧密咬合达到连接的目的。</a:t>
            </a:r>
          </a:p>
        </p:txBody>
      </p:sp>
      <p:sp>
        <p:nvSpPr>
          <p:cNvPr id="5" name="矩形 4"/>
          <p:cNvSpPr/>
          <p:nvPr/>
        </p:nvSpPr>
        <p:spPr>
          <a:xfrm>
            <a:off x="611560" y="627534"/>
            <a:ext cx="1512168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套筒挤压连接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4374" y="2331886"/>
            <a:ext cx="3175209" cy="247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59632" y="1618506"/>
            <a:ext cx="6820679" cy="4181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</a:t>
            </a:r>
          </a:p>
        </p:txBody>
      </p:sp>
      <p:sp>
        <p:nvSpPr>
          <p:cNvPr id="5" name="矩形 4"/>
          <p:cNvSpPr/>
          <p:nvPr/>
        </p:nvSpPr>
        <p:spPr>
          <a:xfrm>
            <a:off x="611560" y="627534"/>
            <a:ext cx="1296144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锥螺纹连接</a:t>
            </a:r>
          </a:p>
        </p:txBody>
      </p:sp>
      <p:pic>
        <p:nvPicPr>
          <p:cNvPr id="7" name="Picture 2" descr="http://fs.fwxgx.com/imgs/20140319/66fc311d-7d02-474f-a17b-42df804fbb51..jpg"/>
          <p:cNvPicPr>
            <a:picLocks noChangeAspect="1" noChangeArrowheads="1"/>
          </p:cNvPicPr>
          <p:nvPr/>
        </p:nvPicPr>
        <p:blipFill rotWithShape="1">
          <a:blip r:embed="rId2" cstate="print"/>
          <a:srcRect l="6155" t="5990" r="3589"/>
          <a:stretch>
            <a:fillRect/>
          </a:stretch>
        </p:blipFill>
        <p:spPr bwMode="auto">
          <a:xfrm>
            <a:off x="3059832" y="2495985"/>
            <a:ext cx="3168352" cy="2163997"/>
          </a:xfrm>
          <a:prstGeom prst="rect">
            <a:avLst/>
          </a:prstGeom>
          <a:noFill/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61D3078-15C6-4715-847A-534FE80264DD}"/>
              </a:ext>
            </a:extLst>
          </p:cNvPr>
          <p:cNvSpPr/>
          <p:nvPr/>
        </p:nvSpPr>
        <p:spPr>
          <a:xfrm>
            <a:off x="503548" y="1113335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kern="100" dirty="0">
                <a:cs typeface="Times New Roman" panose="02020603050405020304" pitchFamily="18" charset="0"/>
              </a:rPr>
              <a:t>锥螺纹连接是用锥形纹套筒将两根钢筋端头对接在一起，利用螺纹的机械咬合力传递拉力或压力。所用的设备主要是套丝机，通常安放在现场对钢筋端头进行套丝</a:t>
            </a:r>
            <a:r>
              <a:rPr lang="zh-CN" altLang="en-US" kern="100" dirty="0"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  <p:transition advClick="0" advTm="6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33668" y="1208195"/>
            <a:ext cx="6820679" cy="7874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       直螺纹连接是先把钢筋端部镦粗，然后再切削直螺纹，最后用套筒实行钢筋对接。直螺纹接头强度高，不受扭紧力矩影响；连接速度快。</a:t>
            </a:r>
          </a:p>
        </p:txBody>
      </p:sp>
      <p:sp>
        <p:nvSpPr>
          <p:cNvPr id="5" name="矩形 4"/>
          <p:cNvSpPr/>
          <p:nvPr/>
        </p:nvSpPr>
        <p:spPr>
          <a:xfrm>
            <a:off x="611560" y="627534"/>
            <a:ext cx="1296144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直螺纹连接</a:t>
            </a:r>
          </a:p>
        </p:txBody>
      </p:sp>
      <p:pic>
        <p:nvPicPr>
          <p:cNvPr id="6" name="Picture 2" descr="http://fs.fwxgx.com/imgs/20140319/75035ff4-84a5-4291-aebe-f57828e6e22c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55726"/>
            <a:ext cx="3056810" cy="2160240"/>
          </a:xfrm>
          <a:prstGeom prst="rect">
            <a:avLst/>
          </a:prstGeom>
          <a:noFill/>
        </p:spPr>
      </p:pic>
      <p:pic>
        <p:nvPicPr>
          <p:cNvPr id="8" name="Picture 2" descr="http://s10.sinaimg.cn/middle/66806d11x8753346070a9&amp;690"/>
          <p:cNvPicPr>
            <a:picLocks noChangeAspect="1" noChangeArrowheads="1"/>
          </p:cNvPicPr>
          <p:nvPr/>
        </p:nvPicPr>
        <p:blipFill rotWithShape="1">
          <a:blip r:embed="rId3" cstate="print"/>
          <a:srcRect r="8661" b="6666"/>
          <a:stretch>
            <a:fillRect/>
          </a:stretch>
        </p:blipFill>
        <p:spPr bwMode="auto">
          <a:xfrm>
            <a:off x="4608004" y="2427734"/>
            <a:ext cx="3240360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95737" y="1155430"/>
            <a:ext cx="6820679" cy="12002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08" tIns="45704" rIns="91408" bIns="45704" numCol="1" anchor="ctr" anchorCtr="0" compatLnSpc="1">
            <a:spAutoFit/>
          </a:bodyPr>
          <a:lstStyle/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钢筋焊接宜用于直径不大于</a:t>
            </a: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28mm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受力钢筋的连接。 </a:t>
            </a: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钢筋焊接分为压焊和熔焊两种形式。</a:t>
            </a:r>
          </a:p>
          <a:p>
            <a:pPr defTabSz="91376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pitchFamily="49" charset="-122"/>
              </a:rPr>
              <a:t>压焊包括闪光对焊、电阻点焊和气压焊；熔焊包括电弧焊和电渣压力焊。</a:t>
            </a:r>
          </a:p>
        </p:txBody>
      </p:sp>
      <p:sp>
        <p:nvSpPr>
          <p:cNvPr id="5" name="矩形 4"/>
          <p:cNvSpPr/>
          <p:nvPr/>
        </p:nvSpPr>
        <p:spPr>
          <a:xfrm>
            <a:off x="611560" y="627534"/>
            <a:ext cx="2160240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6565"/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钢筋连接</a:t>
            </a:r>
            <a:r>
              <a:rPr lang="en-US" altLang="zh-CN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lang="zh-CN" altLang="en-US" sz="16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钢筋的焊接</a:t>
            </a:r>
          </a:p>
        </p:txBody>
      </p:sp>
      <p:pic>
        <p:nvPicPr>
          <p:cNvPr id="7" name="Picture 2" descr="http://dhnews.zjol.com.cn/pic/0/10/40/00/10400009_538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2333" y="2425128"/>
            <a:ext cx="3571875" cy="237887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random/>
  </p:transition>
</p:sld>
</file>

<file path=ppt/theme/theme1.xml><?xml version="1.0" encoding="utf-8"?>
<a:theme xmlns:a="http://schemas.openxmlformats.org/drawingml/2006/main" name="www.33ppt.com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www.33ppt.com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www.33ppt.com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612</Words>
  <Application>Microsoft Office PowerPoint</Application>
  <PresentationFormat>全屏显示(16:9)</PresentationFormat>
  <Paragraphs>42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2" baseType="lpstr">
      <vt:lpstr>Glegoo</vt:lpstr>
      <vt:lpstr>Lato Light</vt:lpstr>
      <vt:lpstr>Mission Gothic Regular</vt:lpstr>
      <vt:lpstr>等线</vt:lpstr>
      <vt:lpstr>等线 Light</vt:lpstr>
      <vt:lpstr>方正兰亭粗黑简体</vt:lpstr>
      <vt:lpstr>仿宋</vt:lpstr>
      <vt:lpstr>宋体</vt:lpstr>
      <vt:lpstr>微软雅黑</vt:lpstr>
      <vt:lpstr>Arial</vt:lpstr>
      <vt:lpstr>Calibri</vt:lpstr>
      <vt:lpstr>Calibri Light</vt:lpstr>
      <vt:lpstr>Open Sans</vt:lpstr>
      <vt:lpstr>Times New Roman</vt:lpstr>
      <vt:lpstr>www.33ppt.com​​</vt:lpstr>
      <vt:lpstr>4_www.33ppt.com​​</vt:lpstr>
      <vt:lpstr>5_www.33ppt.com​​</vt:lpstr>
      <vt:lpstr>1_www.33ppt.com​​</vt:lpstr>
      <vt:lpstr>BMP 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KQJ-jngc</cp:lastModifiedBy>
  <cp:revision>52</cp:revision>
  <dcterms:created xsi:type="dcterms:W3CDTF">2017-09-08T01:36:00Z</dcterms:created>
  <dcterms:modified xsi:type="dcterms:W3CDTF">2018-05-09T01:05:35Z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