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3" r:id="rId2"/>
    <p:sldId id="355" r:id="rId3"/>
    <p:sldId id="356" r:id="rId4"/>
    <p:sldId id="347" r:id="rId5"/>
    <p:sldId id="348" r:id="rId6"/>
    <p:sldId id="349" r:id="rId7"/>
    <p:sldId id="351" r:id="rId8"/>
    <p:sldId id="357" r:id="rId9"/>
    <p:sldId id="359" r:id="rId10"/>
    <p:sldId id="360" r:id="rId11"/>
    <p:sldId id="361" r:id="rId12"/>
    <p:sldId id="362" r:id="rId13"/>
    <p:sldId id="35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336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B2BF84FA-8C36-4E2F-AB6B-29C452BB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图片1.jpg图片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8175" y="955040"/>
            <a:ext cx="5327650" cy="3766820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950210" y="4836963"/>
            <a:ext cx="32435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宽的单向板底板模板及配筋图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38331B-B004-4EB4-BD01-228EF5C2B540}"/>
              </a:ext>
            </a:extLst>
          </p:cNvPr>
          <p:cNvSpPr/>
          <p:nvPr/>
        </p:nvSpPr>
        <p:spPr>
          <a:xfrm>
            <a:off x="892512" y="58570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混凝土工程量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5600" y="821802"/>
            <a:ext cx="82928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叠合板底板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DBD68-2712-3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，根据其模板图，可知体积为：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2.52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0.06=0.18m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9372" y="1651747"/>
            <a:ext cx="394525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预制钢筋混凝土构件制作、运输、安装损耗率表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4127"/>
              </p:ext>
            </p:extLst>
          </p:nvPr>
        </p:nvGraphicFramePr>
        <p:xfrm>
          <a:off x="1256664" y="1958452"/>
          <a:ext cx="6630670" cy="802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制作废品率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运输堆放损耗率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安装（打桩）损耗率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各类预制构件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0.5%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预制钢筋混凝土桩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1.5%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48004" y="2961640"/>
            <a:ext cx="80479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根据预制钢筋混凝土构件制作、运输、安装过程的损耗率，混凝土工程量计算如下：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混凝土预制构件制作工程量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预制构件</a:t>
            </a:r>
            <a:r>
              <a:rPr lang="zh-CN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示实体积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=0.18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=0.183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单角的矩形 1"/>
          <p:cNvSpPr/>
          <p:nvPr/>
        </p:nvSpPr>
        <p:spPr>
          <a:xfrm>
            <a:off x="1604010" y="1859280"/>
            <a:ext cx="5935980" cy="2099523"/>
          </a:xfrm>
          <a:prstGeom prst="snip1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叠合板底板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DBD68-2712-3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中混凝土各组成材料用量如下：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水泥用量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×0.183=78.5kg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砂子用量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=608×0.183=111.26kg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石子用量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=1132×0.183=207.16kg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水的用量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=213×0.183=38.98kg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B7EAB2-B4D6-408F-BCAD-83C77D9C3EB4}"/>
              </a:ext>
            </a:extLst>
          </p:cNvPr>
          <p:cNvSpPr/>
          <p:nvPr/>
        </p:nvSpPr>
        <p:spPr>
          <a:xfrm>
            <a:off x="767108" y="100003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混凝土各组成材料用量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5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预制混凝土板原料计算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933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819593" y="63500"/>
            <a:ext cx="5504815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叠合板底板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DBD68-2712-3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原料计算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2539" y="735968"/>
            <a:ext cx="1107916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实例分析</a:t>
            </a:r>
          </a:p>
        </p:txBody>
      </p:sp>
      <p:sp>
        <p:nvSpPr>
          <p:cNvPr id="11" name="矩形 10"/>
          <p:cNvSpPr/>
          <p:nvPr/>
        </p:nvSpPr>
        <p:spPr>
          <a:xfrm>
            <a:off x="840423" y="1376680"/>
            <a:ext cx="746315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标准图集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15G366-1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《桁架钢筋混凝土叠合板（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厚底板）》中单向板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DBD68-2712-3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原料计算。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该叠合板底板板厚60mm，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混凝土设计强度等级为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，使用标号为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42.5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的普通水泥，设计配合比为：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（其中水泥用量为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），现场砂含水率为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现计算该叠合板底板所需钢筋的用量。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3609340"/>
            <a:ext cx="1287780" cy="1353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图片1.jpg图片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0053" y="645795"/>
            <a:ext cx="5763895" cy="4074795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950210" y="4836963"/>
            <a:ext cx="32435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宽的单向板底板模板及配筋图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F089AC-335C-4A33-A692-38B7DA17CB3C}"/>
              </a:ext>
            </a:extLst>
          </p:cNvPr>
          <p:cNvSpPr/>
          <p:nvPr/>
        </p:nvSpPr>
        <p:spPr>
          <a:xfrm>
            <a:off x="114806" y="471388"/>
            <a:ext cx="1415772" cy="3488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一、钢筋算量</a:t>
            </a:r>
            <a:endParaRPr lang="zh-CN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595" y="706755"/>
            <a:ext cx="64808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宽的单向板底板模板及配筋图，结合图集及工程特点进行构件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DBD68-2712-3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钢筋用量计算：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6669" y="1997072"/>
            <a:ext cx="3230880" cy="347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algn="just">
              <a:lnSpc>
                <a:spcPts val="2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根据配筋表，计算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号钢筋：</a:t>
            </a:r>
          </a:p>
        </p:txBody>
      </p:sp>
      <p:sp>
        <p:nvSpPr>
          <p:cNvPr id="5" name="矩形 4"/>
          <p:cNvSpPr/>
          <p:nvPr/>
        </p:nvSpPr>
        <p:spPr>
          <a:xfrm>
            <a:off x="1629410" y="2492375"/>
            <a:ext cx="588518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配筋尺寸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号钢筋：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1170mm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号钢筋：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2700mm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号钢筋：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1170mm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5C43A6-796F-4B85-8B45-48A9966ADE93}"/>
              </a:ext>
            </a:extLst>
          </p:cNvPr>
          <p:cNvSpPr/>
          <p:nvPr/>
        </p:nvSpPr>
        <p:spPr>
          <a:xfrm>
            <a:off x="329586" y="1591948"/>
            <a:ext cx="226215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底板配筋用量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4028" y="682625"/>
            <a:ext cx="589978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配筋尺寸合计</a:t>
            </a:r>
          </a:p>
          <a:p>
            <a:pPr indent="0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1170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13+1170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2=17550mm=17.55m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6=16200mm=16.2m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474028" y="1895230"/>
            <a:ext cx="1178560" cy="347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配筋质量</a:t>
            </a:r>
          </a:p>
        </p:txBody>
      </p:sp>
      <p:sp>
        <p:nvSpPr>
          <p:cNvPr id="4" name="矩形 3"/>
          <p:cNvSpPr/>
          <p:nvPr/>
        </p:nvSpPr>
        <p:spPr>
          <a:xfrm>
            <a:off x="5044423" y="1682673"/>
            <a:ext cx="265878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常用钢筋的理论质量表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412"/>
              </p:ext>
            </p:extLst>
          </p:nvPr>
        </p:nvGraphicFramePr>
        <p:xfrm>
          <a:off x="2764632" y="1943178"/>
          <a:ext cx="6123305" cy="242189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1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理论质量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钢筋直径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/mm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理论质量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1737" y="2209093"/>
            <a:ext cx="25728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的三级钢质量：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0.222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17.55=3.90kg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的三级钢质量：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0.617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16.2=10kg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07" y="1205015"/>
            <a:ext cx="745490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根据底板参数表，叠合板底板选用编号为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A90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的桁架，桁架长度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2420mm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，桁架重量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4.33kg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" y="2027008"/>
            <a:ext cx="2528388" cy="2019155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69706" y="1669669"/>
            <a:ext cx="1427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钢筋桁架剖面图</a:t>
            </a:r>
          </a:p>
        </p:txBody>
      </p:sp>
      <p:sp>
        <p:nvSpPr>
          <p:cNvPr id="6" name="矩形 5"/>
          <p:cNvSpPr/>
          <p:nvPr/>
        </p:nvSpPr>
        <p:spPr>
          <a:xfrm>
            <a:off x="4960767" y="1823021"/>
            <a:ext cx="1960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钢筋桁架规格及代号表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6427"/>
              </p:ext>
            </p:extLst>
          </p:nvPr>
        </p:nvGraphicFramePr>
        <p:xfrm>
          <a:off x="3402276" y="2129726"/>
          <a:ext cx="5228590" cy="200469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45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桁架规格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上弦钢筋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公称直径 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下弦钢筋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公称直径 （</a:t>
                      </a: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腹杆钢筋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公称直径 （</a:t>
                      </a: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桁架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设计高度 （</a:t>
                      </a: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桁架每延米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理论重量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A80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A90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1.79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A100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1.82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B80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B90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2.01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B100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2.04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D93F1B89-5466-4AA5-A311-BC552DEE5F36}"/>
              </a:ext>
            </a:extLst>
          </p:cNvPr>
          <p:cNvSpPr/>
          <p:nvPr/>
        </p:nvSpPr>
        <p:spPr>
          <a:xfrm>
            <a:off x="175207" y="805568"/>
            <a:ext cx="226215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桁架钢筋用量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480" y="686435"/>
            <a:ext cx="8575040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桁架剖面图和规格代号表，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A90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桁架的上弦和下弦钢筋均采用直径为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的三级钢，腹杆钢筋采用直径为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的一级钢。</a:t>
            </a:r>
          </a:p>
          <a:p>
            <a:pPr indent="306070"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桁架中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的三级钢总长：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2420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3=7260mm=7.26m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。直径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的钢筋理论质量为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0.395kg/m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6070"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桁架中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的三级钢质量：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0.395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7.26=2.87kg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6070"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桁架中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的一级钢质量：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4.33-2.87=1.46kg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剪去对角的矩形 3"/>
          <p:cNvSpPr/>
          <p:nvPr/>
        </p:nvSpPr>
        <p:spPr>
          <a:xfrm>
            <a:off x="3108325" y="2842786"/>
            <a:ext cx="2927350" cy="1614279"/>
          </a:xfrm>
          <a:prstGeom prst="snip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10kg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2.87kg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3.90kg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的一级钢：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1.46kg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4C2F62-51A3-4ADF-8357-E1002D60744F}"/>
              </a:ext>
            </a:extLst>
          </p:cNvPr>
          <p:cNvSpPr/>
          <p:nvPr/>
        </p:nvSpPr>
        <p:spPr>
          <a:xfrm>
            <a:off x="381818" y="2411059"/>
            <a:ext cx="507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叠合板底板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DBD68-2712-3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钢筋总用量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5345" y="1429200"/>
            <a:ext cx="74333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混凝土设计配比为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，其中水泥质量为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，则设计配合比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混凝土各组成材料的用量分别为：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=602kg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=1115kg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=236kg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现场砂含水率为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，施工配比为：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46054"/>
              </p:ext>
            </p:extLst>
          </p:nvPr>
        </p:nvGraphicFramePr>
        <p:xfrm>
          <a:off x="2206426" y="2812865"/>
          <a:ext cx="4731148" cy="148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公式" r:id="rId3" imgW="3352800" imgH="1041400" progId="Equation.3">
                  <p:embed/>
                </p:oleObj>
              </mc:Choice>
              <mc:Fallback>
                <p:oleObj name="公式" r:id="rId3" imgW="3352800" imgH="1041400" progId="Equation.3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426" y="2812865"/>
                        <a:ext cx="4731148" cy="14826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8326E52-094C-4C72-93B3-A2F76E23809F}"/>
              </a:ext>
            </a:extLst>
          </p:cNvPr>
          <p:cNvSpPr txBox="1"/>
          <p:nvPr/>
        </p:nvSpPr>
        <p:spPr>
          <a:xfrm>
            <a:off x="299761" y="621240"/>
            <a:ext cx="2852063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组成材料用量计算</a:t>
            </a:r>
            <a:endParaRPr lang="zh-CN" altLang="en-US" sz="16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F6FBC1-CF12-444B-BC1C-CC2CF59F8126}"/>
              </a:ext>
            </a:extLst>
          </p:cNvPr>
          <p:cNvSpPr/>
          <p:nvPr/>
        </p:nvSpPr>
        <p:spPr>
          <a:xfrm>
            <a:off x="479297" y="100983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混凝土配合比计算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190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825</Words>
  <Application>Microsoft Office PowerPoint</Application>
  <PresentationFormat>全屏显示(16:9)</PresentationFormat>
  <Paragraphs>152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309</cp:revision>
  <dcterms:created xsi:type="dcterms:W3CDTF">2017-06-23T03:09:00Z</dcterms:created>
  <dcterms:modified xsi:type="dcterms:W3CDTF">2018-05-02T08:55:58Z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