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54" r:id="rId2"/>
    <p:sldId id="351" r:id="rId3"/>
    <p:sldId id="352" r:id="rId4"/>
    <p:sldId id="346" r:id="rId5"/>
    <p:sldId id="347" r:id="rId6"/>
    <p:sldId id="348" r:id="rId7"/>
    <p:sldId id="35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771"/>
            <a:ext cx="9153525" cy="232315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453"/>
            <a:ext cx="9144000" cy="4316024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11" tIns="60955" rIns="121911" bIns="60955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549"/>
            <a:ext cx="9153525" cy="2813832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922"/>
            <a:ext cx="3717925" cy="1121086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50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665EF-C306-452C-B6C9-2D29FDB29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08FBFB-78B2-4300-998E-F09A1E241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DD06421F-6680-46B4-94F9-46450692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79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430144" y="-13069"/>
            <a:ext cx="4319270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预埋件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、预留孔洞表示方法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847" y="355231"/>
            <a:ext cx="1198880" cy="3473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预埋件</a:t>
            </a:r>
          </a:p>
        </p:txBody>
      </p:sp>
      <p:sp>
        <p:nvSpPr>
          <p:cNvPr id="6" name="矩形 5"/>
          <p:cNvSpPr/>
          <p:nvPr/>
        </p:nvSpPr>
        <p:spPr>
          <a:xfrm>
            <a:off x="759255" y="799904"/>
            <a:ext cx="766104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在混凝土构件上设置预埋件时，可按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下图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的规定在平面图或立面图上表示。引出线指向预埋件，并标注预埋件的代号。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54661" y="1727485"/>
            <a:ext cx="30861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图片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/>
          <a:stretch>
            <a:fillRect/>
          </a:stretch>
        </p:blipFill>
        <p:spPr bwMode="auto">
          <a:xfrm>
            <a:off x="2081212" y="1828482"/>
            <a:ext cx="4981575" cy="14865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081212" y="3513650"/>
            <a:ext cx="50171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）平面图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）立面图</a:t>
            </a: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预埋件的表示方法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4200" y="747395"/>
            <a:ext cx="79756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2.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在混凝土构件的正、反面同一位置均设置相同的预埋件时，可按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下图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的规定，引出线为一条实线和一条虚线并指向预埋件，同时在引出横线上标注预埋件的数量及代号。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l="4334" t="4509" r="57536" b="4680"/>
          <a:stretch>
            <a:fillRect/>
          </a:stretch>
        </p:blipFill>
        <p:spPr>
          <a:xfrm>
            <a:off x="3635375" y="1674812"/>
            <a:ext cx="1873250" cy="17938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206044" y="3844454"/>
            <a:ext cx="44469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同一位置正、反面预埋件相同的表示方法图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0402" y="481997"/>
            <a:ext cx="77831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>
              <a:lnSpc>
                <a:spcPct val="150000"/>
              </a:lnSpc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3.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在混凝土构件同一位置的正、反面设置编号不同的预埋件时，可按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下图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的规定引一条实线和一条虚线并指向预埋件。引出横线上标注正面预埋件代号，引出横线下标注反面预埋件代号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l="61516" t="4509" b="4680"/>
          <a:stretch>
            <a:fillRect/>
          </a:stretch>
        </p:blipFill>
        <p:spPr>
          <a:xfrm>
            <a:off x="3168603" y="1824506"/>
            <a:ext cx="2806794" cy="20747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439035" y="4186472"/>
            <a:ext cx="426593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同一位置正、反面预埋件不同的表示方法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4070" y="633563"/>
            <a:ext cx="1554480" cy="3473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预留孔洞</a:t>
            </a:r>
          </a:p>
        </p:txBody>
      </p:sp>
      <p:sp>
        <p:nvSpPr>
          <p:cNvPr id="3" name="矩形 2"/>
          <p:cNvSpPr/>
          <p:nvPr/>
        </p:nvSpPr>
        <p:spPr>
          <a:xfrm>
            <a:off x="748346" y="1000408"/>
            <a:ext cx="764603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在构件上设置预留孔、洞或预埋套管时，可按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下图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的规定在平面或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面图中表示。引出线指向预留（埋）位置，引出横线上方标注预留孔、洞的尺寸和预埋套管的外径。横线下方标注孔、洞（套管）的中心标高或底标高。</a:t>
            </a:r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1625" r="1577"/>
          <a:stretch>
            <a:fillRect/>
          </a:stretch>
        </p:blipFill>
        <p:spPr bwMode="auto">
          <a:xfrm>
            <a:off x="2128837" y="2014327"/>
            <a:ext cx="4885690" cy="18535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128202" y="3821360"/>
            <a:ext cx="488632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）平面图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）立面图</a:t>
            </a:r>
          </a:p>
          <a:p>
            <a:pPr indent="533400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预留孔、洞及预埋套管的表示方法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285</Words>
  <Application>Microsoft Office PowerPoint</Application>
  <PresentationFormat>全屏显示(16:9)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230</cp:revision>
  <dcterms:created xsi:type="dcterms:W3CDTF">2017-06-23T03:09:00Z</dcterms:created>
  <dcterms:modified xsi:type="dcterms:W3CDTF">2018-05-02T08:51:51Z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