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66" r:id="rId2"/>
    <p:sldId id="358" r:id="rId3"/>
    <p:sldId id="359" r:id="rId4"/>
    <p:sldId id="347" r:id="rId5"/>
    <p:sldId id="351" r:id="rId6"/>
    <p:sldId id="348" r:id="rId7"/>
    <p:sldId id="349" r:id="rId8"/>
    <p:sldId id="350" r:id="rId9"/>
    <p:sldId id="346" r:id="rId10"/>
    <p:sldId id="361" r:id="rId11"/>
    <p:sldId id="363" r:id="rId12"/>
    <p:sldId id="364" r:id="rId13"/>
    <p:sldId id="365" r:id="rId14"/>
    <p:sldId id="362" r:id="rId15"/>
    <p:sldId id="36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6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9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BA038-EE84-4CD0-A47E-7F8D9F91C06A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FE74ED41-60E3-4838-9CC0-3678EC478AD9}">
      <dgm:prSet phldrT="[文本]" custT="1"/>
      <dgm:spPr/>
      <dgm:t>
        <a:bodyPr/>
        <a:lstStyle/>
        <a:p>
          <a:r>
            <a:rPr lang="zh-CN" altLang="en-US" sz="1800" dirty="0">
              <a:latin typeface="宋体" panose="02010600030101010101" pitchFamily="2" charset="-122"/>
              <a:ea typeface="宋体" panose="02010600030101010101" pitchFamily="2" charset="-122"/>
            </a:rPr>
            <a:t>预制剪力墙编号</a:t>
          </a:r>
        </a:p>
      </dgm:t>
    </dgm:pt>
    <dgm:pt modelId="{2B1832AD-DEE7-4ED9-A305-39215F5FACE4}" type="parTrans" cxnId="{810C1554-A37C-4370-B528-B4FDF910765F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A882B11-F099-439E-8FED-74C7B4DF6421}" type="sibTrans" cxnId="{810C1554-A37C-4370-B528-B4FDF910765F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BE8DA249-760E-400F-B81C-ABF3F6D759A2}">
      <dgm:prSet phldrT="[文本]" custT="1"/>
      <dgm:spPr/>
      <dgm:t>
        <a:bodyPr/>
        <a:lstStyle/>
        <a:p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墙板代号</a:t>
          </a:r>
        </a:p>
      </dgm:t>
    </dgm:pt>
    <dgm:pt modelId="{56271277-8DF6-4CE2-BCA3-44FFEC8CE0F8}" type="parTrans" cxnId="{A6440687-9557-4796-A598-41D9E0935B59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EAA0E18A-AF34-488C-BCE0-41BA20EBA9CD}" type="sibTrans" cxnId="{A6440687-9557-4796-A598-41D9E0935B59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6BF06875-7B96-45DE-8CEB-AEE7C497BE53}">
      <dgm:prSet phldrT="[文本]" custT="1"/>
      <dgm:spPr/>
      <dgm:t>
        <a:bodyPr/>
        <a:lstStyle/>
        <a:p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序号</a:t>
          </a:r>
        </a:p>
      </dgm:t>
    </dgm:pt>
    <dgm:pt modelId="{568AC56C-8F50-480F-BA1E-251D60300158}" type="parTrans" cxnId="{2839233A-E354-4658-BC17-1DA7B12312A6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5CF79566-5D3F-4A05-823E-086300C9D31D}" type="sibTrans" cxnId="{2839233A-E354-4658-BC17-1DA7B12312A6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49B0749-891E-4CA8-B0DB-607C9E8E3EB0}">
      <dgm:prSet phldrT="[文本]" custT="1"/>
      <dgm:spPr/>
      <dgm:t>
        <a:bodyPr/>
        <a:lstStyle/>
        <a:p>
          <a:r>
            <a:rPr lang="zh-CN" altLang="en-US" sz="1400" dirty="0">
              <a:latin typeface="宋体" panose="02010600030101010101" pitchFamily="2" charset="-122"/>
              <a:ea typeface="宋体" panose="02010600030101010101" pitchFamily="2" charset="-122"/>
            </a:rPr>
            <a:t>预制外墙</a:t>
          </a:r>
        </a:p>
      </dgm:t>
    </dgm:pt>
    <dgm:pt modelId="{350CACAE-F16D-4D43-8BBF-85C973268ECA}" type="parTrans" cxnId="{C4CD1B72-1DB1-4272-89AE-55202A70CBD8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DA168F31-96D6-4A48-A737-B9B4D920F53B}" type="sibTrans" cxnId="{C4CD1B72-1DB1-4272-89AE-55202A70CBD8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7AFDAA6A-EC86-4218-9FAA-42F8CBE0C3D5}">
      <dgm:prSet phldrT="[文本]" custT="1"/>
      <dgm:spPr/>
      <dgm:t>
        <a:bodyPr/>
        <a:lstStyle/>
        <a:p>
          <a:r>
            <a:rPr lang="zh-CN" altLang="en-US" sz="1400" dirty="0">
              <a:latin typeface="宋体" panose="02010600030101010101" pitchFamily="2" charset="-122"/>
              <a:ea typeface="宋体" panose="02010600030101010101" pitchFamily="2" charset="-122"/>
            </a:rPr>
            <a:t>预制内墙</a:t>
          </a:r>
        </a:p>
      </dgm:t>
    </dgm:pt>
    <dgm:pt modelId="{836685FB-0D2D-43E3-907C-7564B217FB12}" type="parTrans" cxnId="{6044C2A1-96A0-4EAE-ADA6-97D5FE3C4C52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631F501-3070-44E0-A755-86EFA89C6E71}" type="sibTrans" cxnId="{6044C2A1-96A0-4EAE-ADA6-97D5FE3C4C52}">
      <dgm:prSet/>
      <dgm:spPr/>
      <dgm:t>
        <a:bodyPr/>
        <a:lstStyle/>
        <a:p>
          <a:endParaRPr lang="zh-CN" altLang="en-US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FF258C6-BC70-4393-93AF-8771B6B1E77C}" type="pres">
      <dgm:prSet presAssocID="{7EEBA038-EE84-4CD0-A47E-7F8D9F91C0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749B2C-9825-42EB-A1FC-E74B29227C0E}" type="pres">
      <dgm:prSet presAssocID="{FE74ED41-60E3-4838-9CC0-3678EC478AD9}" presName="root1" presStyleCnt="0"/>
      <dgm:spPr/>
    </dgm:pt>
    <dgm:pt modelId="{BF15374F-4964-4267-9884-A88523A82214}" type="pres">
      <dgm:prSet presAssocID="{FE74ED41-60E3-4838-9CC0-3678EC478AD9}" presName="LevelOneTextNode" presStyleLbl="node0" presStyleIdx="0" presStyleCnt="1" custScaleX="209325" custScaleY="72792" custLinFactNeighborX="-64123" custLinFactNeighborY="-7358">
        <dgm:presLayoutVars>
          <dgm:chPref val="3"/>
        </dgm:presLayoutVars>
      </dgm:prSet>
      <dgm:spPr/>
    </dgm:pt>
    <dgm:pt modelId="{DC1F552A-FAE8-4C6A-BD15-EFEFEFA0ACCA}" type="pres">
      <dgm:prSet presAssocID="{FE74ED41-60E3-4838-9CC0-3678EC478AD9}" presName="level2hierChild" presStyleCnt="0"/>
      <dgm:spPr/>
    </dgm:pt>
    <dgm:pt modelId="{15F0B57F-8DF1-495F-A41C-968C427FEF2D}" type="pres">
      <dgm:prSet presAssocID="{56271277-8DF6-4CE2-BCA3-44FFEC8CE0F8}" presName="conn2-1" presStyleLbl="parChTrans1D2" presStyleIdx="0" presStyleCnt="2"/>
      <dgm:spPr/>
    </dgm:pt>
    <dgm:pt modelId="{3977B49C-F050-4082-9887-535052FEE0AF}" type="pres">
      <dgm:prSet presAssocID="{56271277-8DF6-4CE2-BCA3-44FFEC8CE0F8}" presName="connTx" presStyleLbl="parChTrans1D2" presStyleIdx="0" presStyleCnt="2"/>
      <dgm:spPr/>
    </dgm:pt>
    <dgm:pt modelId="{2DF1A8DE-E0D0-4BB2-AE6B-960AE42FDFE8}" type="pres">
      <dgm:prSet presAssocID="{BE8DA249-760E-400F-B81C-ABF3F6D759A2}" presName="root2" presStyleCnt="0"/>
      <dgm:spPr/>
    </dgm:pt>
    <dgm:pt modelId="{4195188C-E024-4C53-82D5-A25CC21C5644}" type="pres">
      <dgm:prSet presAssocID="{BE8DA249-760E-400F-B81C-ABF3F6D759A2}" presName="LevelTwoTextNode" presStyleLbl="node2" presStyleIdx="0" presStyleCnt="2">
        <dgm:presLayoutVars>
          <dgm:chPref val="3"/>
        </dgm:presLayoutVars>
      </dgm:prSet>
      <dgm:spPr/>
    </dgm:pt>
    <dgm:pt modelId="{936F334E-FB6A-4BA3-8A16-2A8C0129570E}" type="pres">
      <dgm:prSet presAssocID="{BE8DA249-760E-400F-B81C-ABF3F6D759A2}" presName="level3hierChild" presStyleCnt="0"/>
      <dgm:spPr/>
    </dgm:pt>
    <dgm:pt modelId="{D90E0944-C014-4357-9E8C-A0D416BA581A}" type="pres">
      <dgm:prSet presAssocID="{350CACAE-F16D-4D43-8BBF-85C973268ECA}" presName="conn2-1" presStyleLbl="parChTrans1D3" presStyleIdx="0" presStyleCnt="2"/>
      <dgm:spPr/>
    </dgm:pt>
    <dgm:pt modelId="{AB277015-DE8F-4C06-BB33-5B300DDDFD4C}" type="pres">
      <dgm:prSet presAssocID="{350CACAE-F16D-4D43-8BBF-85C973268ECA}" presName="connTx" presStyleLbl="parChTrans1D3" presStyleIdx="0" presStyleCnt="2"/>
      <dgm:spPr/>
    </dgm:pt>
    <dgm:pt modelId="{C387971D-8370-4FFB-BD69-2118547C02DA}" type="pres">
      <dgm:prSet presAssocID="{A49B0749-891E-4CA8-B0DB-607C9E8E3EB0}" presName="root2" presStyleCnt="0"/>
      <dgm:spPr/>
    </dgm:pt>
    <dgm:pt modelId="{F8E0C36E-8773-44BF-8E82-2C9B8CBC1756}" type="pres">
      <dgm:prSet presAssocID="{A49B0749-891E-4CA8-B0DB-607C9E8E3EB0}" presName="LevelTwoTextNode" presStyleLbl="node3" presStyleIdx="0" presStyleCnt="2">
        <dgm:presLayoutVars>
          <dgm:chPref val="3"/>
        </dgm:presLayoutVars>
      </dgm:prSet>
      <dgm:spPr/>
    </dgm:pt>
    <dgm:pt modelId="{6ECC9423-E98C-49AF-B2B2-6F6CB336A784}" type="pres">
      <dgm:prSet presAssocID="{A49B0749-891E-4CA8-B0DB-607C9E8E3EB0}" presName="level3hierChild" presStyleCnt="0"/>
      <dgm:spPr/>
    </dgm:pt>
    <dgm:pt modelId="{03CE91FA-10D0-4E20-92DA-AE650DE912FE}" type="pres">
      <dgm:prSet presAssocID="{836685FB-0D2D-43E3-907C-7564B217FB12}" presName="conn2-1" presStyleLbl="parChTrans1D3" presStyleIdx="1" presStyleCnt="2"/>
      <dgm:spPr/>
    </dgm:pt>
    <dgm:pt modelId="{C60AEF43-4128-458D-887F-6488F694DE62}" type="pres">
      <dgm:prSet presAssocID="{836685FB-0D2D-43E3-907C-7564B217FB12}" presName="connTx" presStyleLbl="parChTrans1D3" presStyleIdx="1" presStyleCnt="2"/>
      <dgm:spPr/>
    </dgm:pt>
    <dgm:pt modelId="{F68E9807-6F19-4CF0-866E-5A11BEAF3390}" type="pres">
      <dgm:prSet presAssocID="{7AFDAA6A-EC86-4218-9FAA-42F8CBE0C3D5}" presName="root2" presStyleCnt="0"/>
      <dgm:spPr/>
    </dgm:pt>
    <dgm:pt modelId="{A42EEAC4-D0BF-4289-A312-008AAF2A823A}" type="pres">
      <dgm:prSet presAssocID="{7AFDAA6A-EC86-4218-9FAA-42F8CBE0C3D5}" presName="LevelTwoTextNode" presStyleLbl="node3" presStyleIdx="1" presStyleCnt="2">
        <dgm:presLayoutVars>
          <dgm:chPref val="3"/>
        </dgm:presLayoutVars>
      </dgm:prSet>
      <dgm:spPr/>
    </dgm:pt>
    <dgm:pt modelId="{5E13EE11-899A-4740-9C6D-31E431492B2A}" type="pres">
      <dgm:prSet presAssocID="{7AFDAA6A-EC86-4218-9FAA-42F8CBE0C3D5}" presName="level3hierChild" presStyleCnt="0"/>
      <dgm:spPr/>
    </dgm:pt>
    <dgm:pt modelId="{82D3C37D-69CE-4FB2-BFC7-01F340388253}" type="pres">
      <dgm:prSet presAssocID="{568AC56C-8F50-480F-BA1E-251D60300158}" presName="conn2-1" presStyleLbl="parChTrans1D2" presStyleIdx="1" presStyleCnt="2"/>
      <dgm:spPr/>
    </dgm:pt>
    <dgm:pt modelId="{79690D1B-85E0-46B8-B573-53DA797F737B}" type="pres">
      <dgm:prSet presAssocID="{568AC56C-8F50-480F-BA1E-251D60300158}" presName="connTx" presStyleLbl="parChTrans1D2" presStyleIdx="1" presStyleCnt="2"/>
      <dgm:spPr/>
    </dgm:pt>
    <dgm:pt modelId="{160EA7D4-723D-497A-80FD-9A9D7FFB59D6}" type="pres">
      <dgm:prSet presAssocID="{6BF06875-7B96-45DE-8CEB-AEE7C497BE53}" presName="root2" presStyleCnt="0"/>
      <dgm:spPr/>
    </dgm:pt>
    <dgm:pt modelId="{AA68DB8A-1C46-4A2C-91B8-508318C940F7}" type="pres">
      <dgm:prSet presAssocID="{6BF06875-7B96-45DE-8CEB-AEE7C497BE53}" presName="LevelTwoTextNode" presStyleLbl="node2" presStyleIdx="1" presStyleCnt="2">
        <dgm:presLayoutVars>
          <dgm:chPref val="3"/>
        </dgm:presLayoutVars>
      </dgm:prSet>
      <dgm:spPr/>
    </dgm:pt>
    <dgm:pt modelId="{6DF79018-30AA-451D-B771-C43C47D7C7D5}" type="pres">
      <dgm:prSet presAssocID="{6BF06875-7B96-45DE-8CEB-AEE7C497BE53}" presName="level3hierChild" presStyleCnt="0"/>
      <dgm:spPr/>
    </dgm:pt>
  </dgm:ptLst>
  <dgm:cxnLst>
    <dgm:cxn modelId="{6D257D18-583F-4DD9-AE0A-E9A216E4255C}" type="presOf" srcId="{7EEBA038-EE84-4CD0-A47E-7F8D9F91C06A}" destId="{AFF258C6-BC70-4393-93AF-8771B6B1E77C}" srcOrd="0" destOrd="0" presId="urn:microsoft.com/office/officeart/2005/8/layout/hierarchy2#1"/>
    <dgm:cxn modelId="{B74A9933-C0DC-44AF-9750-C31102EDB528}" type="presOf" srcId="{568AC56C-8F50-480F-BA1E-251D60300158}" destId="{79690D1B-85E0-46B8-B573-53DA797F737B}" srcOrd="1" destOrd="0" presId="urn:microsoft.com/office/officeart/2005/8/layout/hierarchy2#1"/>
    <dgm:cxn modelId="{B090EA33-91E8-4BDA-B133-54C650217876}" type="presOf" srcId="{FE74ED41-60E3-4838-9CC0-3678EC478AD9}" destId="{BF15374F-4964-4267-9884-A88523A82214}" srcOrd="0" destOrd="0" presId="urn:microsoft.com/office/officeart/2005/8/layout/hierarchy2#1"/>
    <dgm:cxn modelId="{2839233A-E354-4658-BC17-1DA7B12312A6}" srcId="{FE74ED41-60E3-4838-9CC0-3678EC478AD9}" destId="{6BF06875-7B96-45DE-8CEB-AEE7C497BE53}" srcOrd="1" destOrd="0" parTransId="{568AC56C-8F50-480F-BA1E-251D60300158}" sibTransId="{5CF79566-5D3F-4A05-823E-086300C9D31D}"/>
    <dgm:cxn modelId="{D0092D5E-524F-4F85-927B-80E3812FDA5B}" type="presOf" srcId="{BE8DA249-760E-400F-B81C-ABF3F6D759A2}" destId="{4195188C-E024-4C53-82D5-A25CC21C5644}" srcOrd="0" destOrd="0" presId="urn:microsoft.com/office/officeart/2005/8/layout/hierarchy2#1"/>
    <dgm:cxn modelId="{93CD6141-0378-4056-AFBA-7F585348215D}" type="presOf" srcId="{A49B0749-891E-4CA8-B0DB-607C9E8E3EB0}" destId="{F8E0C36E-8773-44BF-8E82-2C9B8CBC1756}" srcOrd="0" destOrd="0" presId="urn:microsoft.com/office/officeart/2005/8/layout/hierarchy2#1"/>
    <dgm:cxn modelId="{8CFEC970-3BF8-4060-BA29-5FB769A5BE17}" type="presOf" srcId="{6BF06875-7B96-45DE-8CEB-AEE7C497BE53}" destId="{AA68DB8A-1C46-4A2C-91B8-508318C940F7}" srcOrd="0" destOrd="0" presId="urn:microsoft.com/office/officeart/2005/8/layout/hierarchy2#1"/>
    <dgm:cxn modelId="{C4CD1B72-1DB1-4272-89AE-55202A70CBD8}" srcId="{BE8DA249-760E-400F-B81C-ABF3F6D759A2}" destId="{A49B0749-891E-4CA8-B0DB-607C9E8E3EB0}" srcOrd="0" destOrd="0" parTransId="{350CACAE-F16D-4D43-8BBF-85C973268ECA}" sibTransId="{DA168F31-96D6-4A48-A737-B9B4D920F53B}"/>
    <dgm:cxn modelId="{810C1554-A37C-4370-B528-B4FDF910765F}" srcId="{7EEBA038-EE84-4CD0-A47E-7F8D9F91C06A}" destId="{FE74ED41-60E3-4838-9CC0-3678EC478AD9}" srcOrd="0" destOrd="0" parTransId="{2B1832AD-DEE7-4ED9-A305-39215F5FACE4}" sibTransId="{AA882B11-F099-439E-8FED-74C7B4DF6421}"/>
    <dgm:cxn modelId="{1D48E27F-4E64-4CBF-9F35-E2AD1C5AC044}" type="presOf" srcId="{7AFDAA6A-EC86-4218-9FAA-42F8CBE0C3D5}" destId="{A42EEAC4-D0BF-4289-A312-008AAF2A823A}" srcOrd="0" destOrd="0" presId="urn:microsoft.com/office/officeart/2005/8/layout/hierarchy2#1"/>
    <dgm:cxn modelId="{A6440687-9557-4796-A598-41D9E0935B59}" srcId="{FE74ED41-60E3-4838-9CC0-3678EC478AD9}" destId="{BE8DA249-760E-400F-B81C-ABF3F6D759A2}" srcOrd="0" destOrd="0" parTransId="{56271277-8DF6-4CE2-BCA3-44FFEC8CE0F8}" sibTransId="{EAA0E18A-AF34-488C-BCE0-41BA20EBA9CD}"/>
    <dgm:cxn modelId="{B0571692-B542-4746-A4AE-437066B9A79F}" type="presOf" srcId="{350CACAE-F16D-4D43-8BBF-85C973268ECA}" destId="{AB277015-DE8F-4C06-BB33-5B300DDDFD4C}" srcOrd="1" destOrd="0" presId="urn:microsoft.com/office/officeart/2005/8/layout/hierarchy2#1"/>
    <dgm:cxn modelId="{6044C2A1-96A0-4EAE-ADA6-97D5FE3C4C52}" srcId="{BE8DA249-760E-400F-B81C-ABF3F6D759A2}" destId="{7AFDAA6A-EC86-4218-9FAA-42F8CBE0C3D5}" srcOrd="1" destOrd="0" parTransId="{836685FB-0D2D-43E3-907C-7564B217FB12}" sibTransId="{2631F501-3070-44E0-A755-86EFA89C6E71}"/>
    <dgm:cxn modelId="{F006B5B8-6721-49F0-A551-F80B4017F18C}" type="presOf" srcId="{350CACAE-F16D-4D43-8BBF-85C973268ECA}" destId="{D90E0944-C014-4357-9E8C-A0D416BA581A}" srcOrd="0" destOrd="0" presId="urn:microsoft.com/office/officeart/2005/8/layout/hierarchy2#1"/>
    <dgm:cxn modelId="{2CE949D5-E4ED-4ACA-A809-2D4292675995}" type="presOf" srcId="{836685FB-0D2D-43E3-907C-7564B217FB12}" destId="{03CE91FA-10D0-4E20-92DA-AE650DE912FE}" srcOrd="0" destOrd="0" presId="urn:microsoft.com/office/officeart/2005/8/layout/hierarchy2#1"/>
    <dgm:cxn modelId="{ECD745F4-8403-40C8-9D4E-C3D7BA13A02C}" type="presOf" srcId="{56271277-8DF6-4CE2-BCA3-44FFEC8CE0F8}" destId="{3977B49C-F050-4082-9887-535052FEE0AF}" srcOrd="1" destOrd="0" presId="urn:microsoft.com/office/officeart/2005/8/layout/hierarchy2#1"/>
    <dgm:cxn modelId="{49A791F4-5FCA-4242-A766-12959B47CB78}" type="presOf" srcId="{56271277-8DF6-4CE2-BCA3-44FFEC8CE0F8}" destId="{15F0B57F-8DF1-495F-A41C-968C427FEF2D}" srcOrd="0" destOrd="0" presId="urn:microsoft.com/office/officeart/2005/8/layout/hierarchy2#1"/>
    <dgm:cxn modelId="{6BAECFF6-7410-432D-91A2-7B03873E1794}" type="presOf" srcId="{836685FB-0D2D-43E3-907C-7564B217FB12}" destId="{C60AEF43-4128-458D-887F-6488F694DE62}" srcOrd="1" destOrd="0" presId="urn:microsoft.com/office/officeart/2005/8/layout/hierarchy2#1"/>
    <dgm:cxn modelId="{4D72A9FE-EDB8-45AE-8358-AC8E03F06C82}" type="presOf" srcId="{568AC56C-8F50-480F-BA1E-251D60300158}" destId="{82D3C37D-69CE-4FB2-BFC7-01F340388253}" srcOrd="0" destOrd="0" presId="urn:microsoft.com/office/officeart/2005/8/layout/hierarchy2#1"/>
    <dgm:cxn modelId="{F5DDF921-343A-48AB-B461-6B69F147DFBC}" type="presParOf" srcId="{AFF258C6-BC70-4393-93AF-8771B6B1E77C}" destId="{50749B2C-9825-42EB-A1FC-E74B29227C0E}" srcOrd="0" destOrd="0" presId="urn:microsoft.com/office/officeart/2005/8/layout/hierarchy2#1"/>
    <dgm:cxn modelId="{F0D272F8-4943-4F58-8376-E47534550346}" type="presParOf" srcId="{50749B2C-9825-42EB-A1FC-E74B29227C0E}" destId="{BF15374F-4964-4267-9884-A88523A82214}" srcOrd="0" destOrd="0" presId="urn:microsoft.com/office/officeart/2005/8/layout/hierarchy2#1"/>
    <dgm:cxn modelId="{E997B06B-A888-4F96-B6CE-FF54DF1D0219}" type="presParOf" srcId="{50749B2C-9825-42EB-A1FC-E74B29227C0E}" destId="{DC1F552A-FAE8-4C6A-BD15-EFEFEFA0ACCA}" srcOrd="1" destOrd="0" presId="urn:microsoft.com/office/officeart/2005/8/layout/hierarchy2#1"/>
    <dgm:cxn modelId="{F67D098B-4E13-4508-AAD2-8DE5FE47A457}" type="presParOf" srcId="{DC1F552A-FAE8-4C6A-BD15-EFEFEFA0ACCA}" destId="{15F0B57F-8DF1-495F-A41C-968C427FEF2D}" srcOrd="0" destOrd="0" presId="urn:microsoft.com/office/officeart/2005/8/layout/hierarchy2#1"/>
    <dgm:cxn modelId="{0B479DAD-37C2-4C45-BE71-867D6110CDF7}" type="presParOf" srcId="{15F0B57F-8DF1-495F-A41C-968C427FEF2D}" destId="{3977B49C-F050-4082-9887-535052FEE0AF}" srcOrd="0" destOrd="0" presId="urn:microsoft.com/office/officeart/2005/8/layout/hierarchy2#1"/>
    <dgm:cxn modelId="{9CE1AC7A-6DF9-4958-8748-D1050F71AEDE}" type="presParOf" srcId="{DC1F552A-FAE8-4C6A-BD15-EFEFEFA0ACCA}" destId="{2DF1A8DE-E0D0-4BB2-AE6B-960AE42FDFE8}" srcOrd="1" destOrd="0" presId="urn:microsoft.com/office/officeart/2005/8/layout/hierarchy2#1"/>
    <dgm:cxn modelId="{7CCDF8D3-AF30-4A87-9F83-45B6C5AA9151}" type="presParOf" srcId="{2DF1A8DE-E0D0-4BB2-AE6B-960AE42FDFE8}" destId="{4195188C-E024-4C53-82D5-A25CC21C5644}" srcOrd="0" destOrd="0" presId="urn:microsoft.com/office/officeart/2005/8/layout/hierarchy2#1"/>
    <dgm:cxn modelId="{86F80677-2F4B-4BDB-9D5F-1DC72D14C617}" type="presParOf" srcId="{2DF1A8DE-E0D0-4BB2-AE6B-960AE42FDFE8}" destId="{936F334E-FB6A-4BA3-8A16-2A8C0129570E}" srcOrd="1" destOrd="0" presId="urn:microsoft.com/office/officeart/2005/8/layout/hierarchy2#1"/>
    <dgm:cxn modelId="{A4ECA65B-3ED5-485D-80D1-50C8134448A1}" type="presParOf" srcId="{936F334E-FB6A-4BA3-8A16-2A8C0129570E}" destId="{D90E0944-C014-4357-9E8C-A0D416BA581A}" srcOrd="0" destOrd="0" presId="urn:microsoft.com/office/officeart/2005/8/layout/hierarchy2#1"/>
    <dgm:cxn modelId="{0CD78829-24F6-439A-93F2-2918A4601CCD}" type="presParOf" srcId="{D90E0944-C014-4357-9E8C-A0D416BA581A}" destId="{AB277015-DE8F-4C06-BB33-5B300DDDFD4C}" srcOrd="0" destOrd="0" presId="urn:microsoft.com/office/officeart/2005/8/layout/hierarchy2#1"/>
    <dgm:cxn modelId="{17F2C464-30BC-4390-8694-0628AC766E13}" type="presParOf" srcId="{936F334E-FB6A-4BA3-8A16-2A8C0129570E}" destId="{C387971D-8370-4FFB-BD69-2118547C02DA}" srcOrd="1" destOrd="0" presId="urn:microsoft.com/office/officeart/2005/8/layout/hierarchy2#1"/>
    <dgm:cxn modelId="{0871E6FC-19A7-4E81-9946-20E13AE025B9}" type="presParOf" srcId="{C387971D-8370-4FFB-BD69-2118547C02DA}" destId="{F8E0C36E-8773-44BF-8E82-2C9B8CBC1756}" srcOrd="0" destOrd="0" presId="urn:microsoft.com/office/officeart/2005/8/layout/hierarchy2#1"/>
    <dgm:cxn modelId="{F364C0D5-415E-4E4B-9206-3A6B8356D893}" type="presParOf" srcId="{C387971D-8370-4FFB-BD69-2118547C02DA}" destId="{6ECC9423-E98C-49AF-B2B2-6F6CB336A784}" srcOrd="1" destOrd="0" presId="urn:microsoft.com/office/officeart/2005/8/layout/hierarchy2#1"/>
    <dgm:cxn modelId="{44DC0D51-3458-43DD-87F9-8D8E5CC5B54A}" type="presParOf" srcId="{936F334E-FB6A-4BA3-8A16-2A8C0129570E}" destId="{03CE91FA-10D0-4E20-92DA-AE650DE912FE}" srcOrd="2" destOrd="0" presId="urn:microsoft.com/office/officeart/2005/8/layout/hierarchy2#1"/>
    <dgm:cxn modelId="{D254A617-03CD-4C4A-BDFC-51BF6DDC467F}" type="presParOf" srcId="{03CE91FA-10D0-4E20-92DA-AE650DE912FE}" destId="{C60AEF43-4128-458D-887F-6488F694DE62}" srcOrd="0" destOrd="0" presId="urn:microsoft.com/office/officeart/2005/8/layout/hierarchy2#1"/>
    <dgm:cxn modelId="{BFB61686-9134-4DC8-9139-46674A258B58}" type="presParOf" srcId="{936F334E-FB6A-4BA3-8A16-2A8C0129570E}" destId="{F68E9807-6F19-4CF0-866E-5A11BEAF3390}" srcOrd="3" destOrd="0" presId="urn:microsoft.com/office/officeart/2005/8/layout/hierarchy2#1"/>
    <dgm:cxn modelId="{17DADCE0-7CC0-42DD-BC95-764CBA6534A6}" type="presParOf" srcId="{F68E9807-6F19-4CF0-866E-5A11BEAF3390}" destId="{A42EEAC4-D0BF-4289-A312-008AAF2A823A}" srcOrd="0" destOrd="0" presId="urn:microsoft.com/office/officeart/2005/8/layout/hierarchy2#1"/>
    <dgm:cxn modelId="{0CF667DC-D4F8-4805-BB03-6E6F9AC1295F}" type="presParOf" srcId="{F68E9807-6F19-4CF0-866E-5A11BEAF3390}" destId="{5E13EE11-899A-4740-9C6D-31E431492B2A}" srcOrd="1" destOrd="0" presId="urn:microsoft.com/office/officeart/2005/8/layout/hierarchy2#1"/>
    <dgm:cxn modelId="{70634E40-E2BD-43DA-A719-7F7BA56AAB66}" type="presParOf" srcId="{DC1F552A-FAE8-4C6A-BD15-EFEFEFA0ACCA}" destId="{82D3C37D-69CE-4FB2-BFC7-01F340388253}" srcOrd="2" destOrd="0" presId="urn:microsoft.com/office/officeart/2005/8/layout/hierarchy2#1"/>
    <dgm:cxn modelId="{E484022B-5773-41D5-BA4B-475C8F375CDA}" type="presParOf" srcId="{82D3C37D-69CE-4FB2-BFC7-01F340388253}" destId="{79690D1B-85E0-46B8-B573-53DA797F737B}" srcOrd="0" destOrd="0" presId="urn:microsoft.com/office/officeart/2005/8/layout/hierarchy2#1"/>
    <dgm:cxn modelId="{3ED8174F-D1B9-41DF-949F-27AFE3191053}" type="presParOf" srcId="{DC1F552A-FAE8-4C6A-BD15-EFEFEFA0ACCA}" destId="{160EA7D4-723D-497A-80FD-9A9D7FFB59D6}" srcOrd="3" destOrd="0" presId="urn:microsoft.com/office/officeart/2005/8/layout/hierarchy2#1"/>
    <dgm:cxn modelId="{E0BFB6EB-4DB8-4D76-B66A-4D67294A72CE}" type="presParOf" srcId="{160EA7D4-723D-497A-80FD-9A9D7FFB59D6}" destId="{AA68DB8A-1C46-4A2C-91B8-508318C940F7}" srcOrd="0" destOrd="0" presId="urn:microsoft.com/office/officeart/2005/8/layout/hierarchy2#1"/>
    <dgm:cxn modelId="{1F3E522C-B402-41C9-86EB-9A8CD2B0B4C5}" type="presParOf" srcId="{160EA7D4-723D-497A-80FD-9A9D7FFB59D6}" destId="{6DF79018-30AA-451D-B771-C43C47D7C7D5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18A90-82C3-47B2-9503-D9C4FE2BC1F0}" type="doc">
      <dgm:prSet loTypeId="urn:microsoft.com/office/officeart/2005/8/layout/orgChart1#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E8767D9A-AE62-472A-A2F9-AC6895E0EA4B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rPr>
            <a:t>预制混凝土剪力墙外墙</a:t>
          </a:r>
          <a:endParaRPr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AC4605-420D-4F30-8DFE-A49FBF51AE9D}" type="parTrans" cxnId="{899F1DBB-0715-4CA6-9D3D-2A4F3AEE2DA9}">
      <dgm:prSet/>
      <dgm:spPr/>
      <dgm:t>
        <a:bodyPr/>
        <a:lstStyle/>
        <a:p>
          <a:endParaRPr lang="zh-CN" altLang="en-US"/>
        </a:p>
      </dgm:t>
    </dgm:pt>
    <dgm:pt modelId="{2119FA75-2E29-4604-B7C3-BAEC89ACDC2D}" type="sibTrans" cxnId="{899F1DBB-0715-4CA6-9D3D-2A4F3AEE2DA9}">
      <dgm:prSet/>
      <dgm:spPr/>
      <dgm:t>
        <a:bodyPr/>
        <a:lstStyle/>
        <a:p>
          <a:endParaRPr lang="zh-CN" altLang="en-US"/>
        </a:p>
      </dgm:t>
    </dgm:pt>
    <dgm:pt modelId="{E83D1C85-B8ED-493C-BA46-5796B6F74446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rPr>
            <a:t>内叶墙板</a:t>
          </a:r>
          <a:endParaRPr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1B5D7F-3983-48D5-AE18-340E35A1737F}" type="parTrans" cxnId="{51072EFA-B1E3-4FB9-9CC9-FA5E05292AF5}">
      <dgm:prSet/>
      <dgm:spPr/>
      <dgm:t>
        <a:bodyPr/>
        <a:lstStyle/>
        <a:p>
          <a:endParaRPr lang="zh-CN" altLang="en-US"/>
        </a:p>
      </dgm:t>
    </dgm:pt>
    <dgm:pt modelId="{93645384-DAD9-4E36-B908-6F3063668730}" type="sibTrans" cxnId="{51072EFA-B1E3-4FB9-9CC9-FA5E05292AF5}">
      <dgm:prSet/>
      <dgm:spPr/>
      <dgm:t>
        <a:bodyPr/>
        <a:lstStyle/>
        <a:p>
          <a:endParaRPr lang="zh-CN" altLang="en-US"/>
        </a:p>
      </dgm:t>
    </dgm:pt>
    <dgm:pt modelId="{C6CA8959-88C0-49A1-871D-A5C2DA890D04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保温层</a:t>
          </a:r>
          <a:endParaRPr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392013-1CD3-4980-9F4A-793348E07E56}" type="parTrans" cxnId="{B14D767F-1929-4E88-AED6-0C44450F5672}">
      <dgm:prSet/>
      <dgm:spPr/>
      <dgm:t>
        <a:bodyPr/>
        <a:lstStyle/>
        <a:p>
          <a:endParaRPr lang="zh-CN" altLang="en-US"/>
        </a:p>
      </dgm:t>
    </dgm:pt>
    <dgm:pt modelId="{C41E8D77-CDFE-4F68-B686-E825CD18E880}" type="sibTrans" cxnId="{B14D767F-1929-4E88-AED6-0C44450F5672}">
      <dgm:prSet/>
      <dgm:spPr/>
      <dgm:t>
        <a:bodyPr/>
        <a:lstStyle/>
        <a:p>
          <a:endParaRPr lang="zh-CN" altLang="en-US"/>
        </a:p>
      </dgm:t>
    </dgm:pt>
    <dgm:pt modelId="{6F46D623-2BDE-4892-86B4-84C1DCE28D37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外叶墙板</a:t>
          </a:r>
          <a:endParaRPr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4C2363-E106-4D5D-84F7-A18D26135D78}" type="parTrans" cxnId="{AA472576-73BB-4DBC-9D4A-03167C8436D8}">
      <dgm:prSet/>
      <dgm:spPr/>
      <dgm:t>
        <a:bodyPr/>
        <a:lstStyle/>
        <a:p>
          <a:endParaRPr lang="zh-CN" altLang="en-US"/>
        </a:p>
      </dgm:t>
    </dgm:pt>
    <dgm:pt modelId="{A62FAA1B-258C-4EA1-81A7-D0698E575991}" type="sibTrans" cxnId="{AA472576-73BB-4DBC-9D4A-03167C8436D8}">
      <dgm:prSet/>
      <dgm:spPr/>
      <dgm:t>
        <a:bodyPr/>
        <a:lstStyle/>
        <a:p>
          <a:endParaRPr lang="zh-CN" altLang="en-US"/>
        </a:p>
      </dgm:t>
    </dgm:pt>
    <dgm:pt modelId="{0E63E929-2423-4AAA-B1AC-5A5396B1352E}" type="pres">
      <dgm:prSet presAssocID="{96D18A90-82C3-47B2-9503-D9C4FE2BC1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3962D7-503D-44E6-85A8-09BACFA486E6}" type="pres">
      <dgm:prSet presAssocID="{E8767D9A-AE62-472A-A2F9-AC6895E0EA4B}" presName="hierRoot1" presStyleCnt="0">
        <dgm:presLayoutVars>
          <dgm:hierBranch val="init"/>
        </dgm:presLayoutVars>
      </dgm:prSet>
      <dgm:spPr/>
    </dgm:pt>
    <dgm:pt modelId="{2F9493ED-199B-405D-8384-9B67B3678F8E}" type="pres">
      <dgm:prSet presAssocID="{E8767D9A-AE62-472A-A2F9-AC6895E0EA4B}" presName="rootComposite1" presStyleCnt="0"/>
      <dgm:spPr/>
    </dgm:pt>
    <dgm:pt modelId="{04D9B75B-DF13-4911-BA62-DBA06C419270}" type="pres">
      <dgm:prSet presAssocID="{E8767D9A-AE62-472A-A2F9-AC6895E0EA4B}" presName="rootText1" presStyleLbl="node0" presStyleIdx="0" presStyleCnt="1" custScaleX="320661">
        <dgm:presLayoutVars>
          <dgm:chPref val="3"/>
        </dgm:presLayoutVars>
      </dgm:prSet>
      <dgm:spPr/>
    </dgm:pt>
    <dgm:pt modelId="{0152D6ED-3ABA-49A6-971D-731C25042469}" type="pres">
      <dgm:prSet presAssocID="{E8767D9A-AE62-472A-A2F9-AC6895E0EA4B}" presName="rootConnector1" presStyleLbl="node1" presStyleIdx="0" presStyleCnt="0"/>
      <dgm:spPr/>
    </dgm:pt>
    <dgm:pt modelId="{1C1AF387-A806-4ADF-8832-EC60D08ED66C}" type="pres">
      <dgm:prSet presAssocID="{E8767D9A-AE62-472A-A2F9-AC6895E0EA4B}" presName="hierChild2" presStyleCnt="0"/>
      <dgm:spPr/>
    </dgm:pt>
    <dgm:pt modelId="{8E31F02D-7339-431F-B6C1-07491A8C948F}" type="pres">
      <dgm:prSet presAssocID="{5C1B5D7F-3983-48D5-AE18-340E35A1737F}" presName="Name37" presStyleLbl="parChTrans1D2" presStyleIdx="0" presStyleCnt="3"/>
      <dgm:spPr/>
    </dgm:pt>
    <dgm:pt modelId="{5056047D-B74F-43F9-B949-59842077A371}" type="pres">
      <dgm:prSet presAssocID="{E83D1C85-B8ED-493C-BA46-5796B6F74446}" presName="hierRoot2" presStyleCnt="0">
        <dgm:presLayoutVars>
          <dgm:hierBranch val="init"/>
        </dgm:presLayoutVars>
      </dgm:prSet>
      <dgm:spPr/>
    </dgm:pt>
    <dgm:pt modelId="{C635B068-471E-4D4C-BD03-C0ED4034580F}" type="pres">
      <dgm:prSet presAssocID="{E83D1C85-B8ED-493C-BA46-5796B6F74446}" presName="rootComposite" presStyleCnt="0"/>
      <dgm:spPr/>
    </dgm:pt>
    <dgm:pt modelId="{EAF69D60-78BB-40E1-BF18-357D92399E92}" type="pres">
      <dgm:prSet presAssocID="{E83D1C85-B8ED-493C-BA46-5796B6F74446}" presName="rootText" presStyleLbl="node2" presStyleIdx="0" presStyleCnt="3" custScaleX="149447">
        <dgm:presLayoutVars>
          <dgm:chPref val="3"/>
        </dgm:presLayoutVars>
      </dgm:prSet>
      <dgm:spPr/>
    </dgm:pt>
    <dgm:pt modelId="{166FBB21-F1D8-409F-A4FA-CC395E87CDFD}" type="pres">
      <dgm:prSet presAssocID="{E83D1C85-B8ED-493C-BA46-5796B6F74446}" presName="rootConnector" presStyleLbl="node2" presStyleIdx="0" presStyleCnt="3"/>
      <dgm:spPr/>
    </dgm:pt>
    <dgm:pt modelId="{C260BBE3-DE46-4022-AD65-E6A765A689F6}" type="pres">
      <dgm:prSet presAssocID="{E83D1C85-B8ED-493C-BA46-5796B6F74446}" presName="hierChild4" presStyleCnt="0"/>
      <dgm:spPr/>
    </dgm:pt>
    <dgm:pt modelId="{58881D53-B117-4356-BCC0-2B4294AB1A7D}" type="pres">
      <dgm:prSet presAssocID="{E83D1C85-B8ED-493C-BA46-5796B6F74446}" presName="hierChild5" presStyleCnt="0"/>
      <dgm:spPr/>
    </dgm:pt>
    <dgm:pt modelId="{CFCE1A69-0029-43C6-B979-ABD491B9D5AA}" type="pres">
      <dgm:prSet presAssocID="{E6392013-1CD3-4980-9F4A-793348E07E56}" presName="Name37" presStyleLbl="parChTrans1D2" presStyleIdx="1" presStyleCnt="3"/>
      <dgm:spPr/>
    </dgm:pt>
    <dgm:pt modelId="{82C174E2-5092-4CF8-95A0-3753A4513506}" type="pres">
      <dgm:prSet presAssocID="{C6CA8959-88C0-49A1-871D-A5C2DA890D04}" presName="hierRoot2" presStyleCnt="0">
        <dgm:presLayoutVars>
          <dgm:hierBranch val="init"/>
        </dgm:presLayoutVars>
      </dgm:prSet>
      <dgm:spPr/>
    </dgm:pt>
    <dgm:pt modelId="{8BE42557-398A-4C7F-886C-F56A98D7C389}" type="pres">
      <dgm:prSet presAssocID="{C6CA8959-88C0-49A1-871D-A5C2DA890D04}" presName="rootComposite" presStyleCnt="0"/>
      <dgm:spPr/>
    </dgm:pt>
    <dgm:pt modelId="{28DBB027-9269-4B6E-A0C0-98CB303EB968}" type="pres">
      <dgm:prSet presAssocID="{C6CA8959-88C0-49A1-871D-A5C2DA890D04}" presName="rootText" presStyleLbl="node2" presStyleIdx="1" presStyleCnt="3">
        <dgm:presLayoutVars>
          <dgm:chPref val="3"/>
        </dgm:presLayoutVars>
      </dgm:prSet>
      <dgm:spPr/>
    </dgm:pt>
    <dgm:pt modelId="{BDA238E2-2922-48B0-979A-B1756F5560C6}" type="pres">
      <dgm:prSet presAssocID="{C6CA8959-88C0-49A1-871D-A5C2DA890D04}" presName="rootConnector" presStyleLbl="node2" presStyleIdx="1" presStyleCnt="3"/>
      <dgm:spPr/>
    </dgm:pt>
    <dgm:pt modelId="{17DBAD92-A711-45C7-9936-B4EFC4D8879A}" type="pres">
      <dgm:prSet presAssocID="{C6CA8959-88C0-49A1-871D-A5C2DA890D04}" presName="hierChild4" presStyleCnt="0"/>
      <dgm:spPr/>
    </dgm:pt>
    <dgm:pt modelId="{B288AF07-FF5F-4B0B-AE27-BA841F5EDBC9}" type="pres">
      <dgm:prSet presAssocID="{C6CA8959-88C0-49A1-871D-A5C2DA890D04}" presName="hierChild5" presStyleCnt="0"/>
      <dgm:spPr/>
    </dgm:pt>
    <dgm:pt modelId="{EC8770D7-1640-4370-8F6A-9E8B1150D412}" type="pres">
      <dgm:prSet presAssocID="{BE4C2363-E106-4D5D-84F7-A18D26135D78}" presName="Name37" presStyleLbl="parChTrans1D2" presStyleIdx="2" presStyleCnt="3"/>
      <dgm:spPr/>
    </dgm:pt>
    <dgm:pt modelId="{46E2441C-DECE-4331-873C-CEEED57F84B4}" type="pres">
      <dgm:prSet presAssocID="{6F46D623-2BDE-4892-86B4-84C1DCE28D37}" presName="hierRoot2" presStyleCnt="0">
        <dgm:presLayoutVars>
          <dgm:hierBranch val="init"/>
        </dgm:presLayoutVars>
      </dgm:prSet>
      <dgm:spPr/>
    </dgm:pt>
    <dgm:pt modelId="{202877B9-AFF1-403D-B4CE-BDCE605936B5}" type="pres">
      <dgm:prSet presAssocID="{6F46D623-2BDE-4892-86B4-84C1DCE28D37}" presName="rootComposite" presStyleCnt="0"/>
      <dgm:spPr/>
    </dgm:pt>
    <dgm:pt modelId="{FBAD4D89-22FC-4FF6-AC90-36E3F2DE2DD9}" type="pres">
      <dgm:prSet presAssocID="{6F46D623-2BDE-4892-86B4-84C1DCE28D37}" presName="rootText" presStyleLbl="node2" presStyleIdx="2" presStyleCnt="3" custScaleX="128316">
        <dgm:presLayoutVars>
          <dgm:chPref val="3"/>
        </dgm:presLayoutVars>
      </dgm:prSet>
      <dgm:spPr/>
    </dgm:pt>
    <dgm:pt modelId="{8F25B9A7-8316-4C0B-A2FA-27990E071892}" type="pres">
      <dgm:prSet presAssocID="{6F46D623-2BDE-4892-86B4-84C1DCE28D37}" presName="rootConnector" presStyleLbl="node2" presStyleIdx="2" presStyleCnt="3"/>
      <dgm:spPr/>
    </dgm:pt>
    <dgm:pt modelId="{0CD40157-66F5-434F-9FDB-1330A64D556D}" type="pres">
      <dgm:prSet presAssocID="{6F46D623-2BDE-4892-86B4-84C1DCE28D37}" presName="hierChild4" presStyleCnt="0"/>
      <dgm:spPr/>
    </dgm:pt>
    <dgm:pt modelId="{BD76F1C8-13B0-4EFE-8FA1-6212F64F22F1}" type="pres">
      <dgm:prSet presAssocID="{6F46D623-2BDE-4892-86B4-84C1DCE28D37}" presName="hierChild5" presStyleCnt="0"/>
      <dgm:spPr/>
    </dgm:pt>
    <dgm:pt modelId="{2BD9E2F3-7BBE-42AE-984D-A6F902358DCC}" type="pres">
      <dgm:prSet presAssocID="{E8767D9A-AE62-472A-A2F9-AC6895E0EA4B}" presName="hierChild3" presStyleCnt="0"/>
      <dgm:spPr/>
    </dgm:pt>
  </dgm:ptLst>
  <dgm:cxnLst>
    <dgm:cxn modelId="{4018392C-B9D7-4186-8EA7-E1664FFE965C}" type="presOf" srcId="{C6CA8959-88C0-49A1-871D-A5C2DA890D04}" destId="{BDA238E2-2922-48B0-979A-B1756F5560C6}" srcOrd="1" destOrd="0" presId="urn:microsoft.com/office/officeart/2005/8/layout/orgChart1#1"/>
    <dgm:cxn modelId="{A3D17934-DCD9-4DED-BBBC-B70C1B315103}" type="presOf" srcId="{C6CA8959-88C0-49A1-871D-A5C2DA890D04}" destId="{28DBB027-9269-4B6E-A0C0-98CB303EB968}" srcOrd="0" destOrd="0" presId="urn:microsoft.com/office/officeart/2005/8/layout/orgChart1#1"/>
    <dgm:cxn modelId="{81C8183F-9144-479D-B566-6EE50AD72B03}" type="presOf" srcId="{96D18A90-82C3-47B2-9503-D9C4FE2BC1F0}" destId="{0E63E929-2423-4AAA-B1AC-5A5396B1352E}" srcOrd="0" destOrd="0" presId="urn:microsoft.com/office/officeart/2005/8/layout/orgChart1#1"/>
    <dgm:cxn modelId="{47589064-8BDF-4B16-87CA-67E203F2544E}" type="presOf" srcId="{E83D1C85-B8ED-493C-BA46-5796B6F74446}" destId="{EAF69D60-78BB-40E1-BF18-357D92399E92}" srcOrd="0" destOrd="0" presId="urn:microsoft.com/office/officeart/2005/8/layout/orgChart1#1"/>
    <dgm:cxn modelId="{DA72DF4D-8B13-4CA7-B227-BF78C0B59CD5}" type="presOf" srcId="{6F46D623-2BDE-4892-86B4-84C1DCE28D37}" destId="{8F25B9A7-8316-4C0B-A2FA-27990E071892}" srcOrd="1" destOrd="0" presId="urn:microsoft.com/office/officeart/2005/8/layout/orgChart1#1"/>
    <dgm:cxn modelId="{AA472576-73BB-4DBC-9D4A-03167C8436D8}" srcId="{E8767D9A-AE62-472A-A2F9-AC6895E0EA4B}" destId="{6F46D623-2BDE-4892-86B4-84C1DCE28D37}" srcOrd="2" destOrd="0" parTransId="{BE4C2363-E106-4D5D-84F7-A18D26135D78}" sibTransId="{A62FAA1B-258C-4EA1-81A7-D0698E575991}"/>
    <dgm:cxn modelId="{C53B0E79-EE9D-4759-9998-E2A31F547354}" type="presOf" srcId="{E8767D9A-AE62-472A-A2F9-AC6895E0EA4B}" destId="{04D9B75B-DF13-4911-BA62-DBA06C419270}" srcOrd="0" destOrd="0" presId="urn:microsoft.com/office/officeart/2005/8/layout/orgChart1#1"/>
    <dgm:cxn modelId="{B14D767F-1929-4E88-AED6-0C44450F5672}" srcId="{E8767D9A-AE62-472A-A2F9-AC6895E0EA4B}" destId="{C6CA8959-88C0-49A1-871D-A5C2DA890D04}" srcOrd="1" destOrd="0" parTransId="{E6392013-1CD3-4980-9F4A-793348E07E56}" sibTransId="{C41E8D77-CDFE-4F68-B686-E825CD18E880}"/>
    <dgm:cxn modelId="{09D1DBB0-7700-4A7A-BA0A-F4A40C1333D4}" type="presOf" srcId="{6F46D623-2BDE-4892-86B4-84C1DCE28D37}" destId="{FBAD4D89-22FC-4FF6-AC90-36E3F2DE2DD9}" srcOrd="0" destOrd="0" presId="urn:microsoft.com/office/officeart/2005/8/layout/orgChart1#1"/>
    <dgm:cxn modelId="{05D6C5BA-0A2D-4459-85DD-EC2098474271}" type="presOf" srcId="{E8767D9A-AE62-472A-A2F9-AC6895E0EA4B}" destId="{0152D6ED-3ABA-49A6-971D-731C25042469}" srcOrd="1" destOrd="0" presId="urn:microsoft.com/office/officeart/2005/8/layout/orgChart1#1"/>
    <dgm:cxn modelId="{899F1DBB-0715-4CA6-9D3D-2A4F3AEE2DA9}" srcId="{96D18A90-82C3-47B2-9503-D9C4FE2BC1F0}" destId="{E8767D9A-AE62-472A-A2F9-AC6895E0EA4B}" srcOrd="0" destOrd="0" parTransId="{61AC4605-420D-4F30-8DFE-A49FBF51AE9D}" sibTransId="{2119FA75-2E29-4604-B7C3-BAEC89ACDC2D}"/>
    <dgm:cxn modelId="{399B08BC-8406-4D8F-B0C4-BE882EB8F87E}" type="presOf" srcId="{5C1B5D7F-3983-48D5-AE18-340E35A1737F}" destId="{8E31F02D-7339-431F-B6C1-07491A8C948F}" srcOrd="0" destOrd="0" presId="urn:microsoft.com/office/officeart/2005/8/layout/orgChart1#1"/>
    <dgm:cxn modelId="{9BA2E9E3-CB25-4E22-8B95-E8B95FD067C6}" type="presOf" srcId="{BE4C2363-E106-4D5D-84F7-A18D26135D78}" destId="{EC8770D7-1640-4370-8F6A-9E8B1150D412}" srcOrd="0" destOrd="0" presId="urn:microsoft.com/office/officeart/2005/8/layout/orgChart1#1"/>
    <dgm:cxn modelId="{15A3CEF9-24BD-48F6-8461-1F3C1C49C473}" type="presOf" srcId="{E83D1C85-B8ED-493C-BA46-5796B6F74446}" destId="{166FBB21-F1D8-409F-A4FA-CC395E87CDFD}" srcOrd="1" destOrd="0" presId="urn:microsoft.com/office/officeart/2005/8/layout/orgChart1#1"/>
    <dgm:cxn modelId="{51072EFA-B1E3-4FB9-9CC9-FA5E05292AF5}" srcId="{E8767D9A-AE62-472A-A2F9-AC6895E0EA4B}" destId="{E83D1C85-B8ED-493C-BA46-5796B6F74446}" srcOrd="0" destOrd="0" parTransId="{5C1B5D7F-3983-48D5-AE18-340E35A1737F}" sibTransId="{93645384-DAD9-4E36-B908-6F3063668730}"/>
    <dgm:cxn modelId="{70AAE4FE-7B82-4F6F-8248-F78A088C1F6A}" type="presOf" srcId="{E6392013-1CD3-4980-9F4A-793348E07E56}" destId="{CFCE1A69-0029-43C6-B979-ABD491B9D5AA}" srcOrd="0" destOrd="0" presId="urn:microsoft.com/office/officeart/2005/8/layout/orgChart1#1"/>
    <dgm:cxn modelId="{8988D3E9-22AD-461E-95EB-5879A5AEF842}" type="presParOf" srcId="{0E63E929-2423-4AAA-B1AC-5A5396B1352E}" destId="{133962D7-503D-44E6-85A8-09BACFA486E6}" srcOrd="0" destOrd="0" presId="urn:microsoft.com/office/officeart/2005/8/layout/orgChart1#1"/>
    <dgm:cxn modelId="{51E43E18-73CA-4FDD-97BB-EC02F8A54C4E}" type="presParOf" srcId="{133962D7-503D-44E6-85A8-09BACFA486E6}" destId="{2F9493ED-199B-405D-8384-9B67B3678F8E}" srcOrd="0" destOrd="0" presId="urn:microsoft.com/office/officeart/2005/8/layout/orgChart1#1"/>
    <dgm:cxn modelId="{657AA5DF-6E5B-4CDD-A728-5937AE9BBEB4}" type="presParOf" srcId="{2F9493ED-199B-405D-8384-9B67B3678F8E}" destId="{04D9B75B-DF13-4911-BA62-DBA06C419270}" srcOrd="0" destOrd="0" presId="urn:microsoft.com/office/officeart/2005/8/layout/orgChart1#1"/>
    <dgm:cxn modelId="{7BF604ED-D8DF-4FB8-9B61-027710295F4E}" type="presParOf" srcId="{2F9493ED-199B-405D-8384-9B67B3678F8E}" destId="{0152D6ED-3ABA-49A6-971D-731C25042469}" srcOrd="1" destOrd="0" presId="urn:microsoft.com/office/officeart/2005/8/layout/orgChart1#1"/>
    <dgm:cxn modelId="{98B1EFEC-ABDF-4427-887D-E95C74AC096D}" type="presParOf" srcId="{133962D7-503D-44E6-85A8-09BACFA486E6}" destId="{1C1AF387-A806-4ADF-8832-EC60D08ED66C}" srcOrd="1" destOrd="0" presId="urn:microsoft.com/office/officeart/2005/8/layout/orgChart1#1"/>
    <dgm:cxn modelId="{80F63C5C-0F7A-4310-9F47-632552302C46}" type="presParOf" srcId="{1C1AF387-A806-4ADF-8832-EC60D08ED66C}" destId="{8E31F02D-7339-431F-B6C1-07491A8C948F}" srcOrd="0" destOrd="0" presId="urn:microsoft.com/office/officeart/2005/8/layout/orgChart1#1"/>
    <dgm:cxn modelId="{1CFDFB77-3939-418A-A9DD-1182ABD2B174}" type="presParOf" srcId="{1C1AF387-A806-4ADF-8832-EC60D08ED66C}" destId="{5056047D-B74F-43F9-B949-59842077A371}" srcOrd="1" destOrd="0" presId="urn:microsoft.com/office/officeart/2005/8/layout/orgChart1#1"/>
    <dgm:cxn modelId="{51770562-8B1C-4ECE-AAB4-CE29CCC8A456}" type="presParOf" srcId="{5056047D-B74F-43F9-B949-59842077A371}" destId="{C635B068-471E-4D4C-BD03-C0ED4034580F}" srcOrd="0" destOrd="0" presId="urn:microsoft.com/office/officeart/2005/8/layout/orgChart1#1"/>
    <dgm:cxn modelId="{7C605A96-DE9C-467C-9B16-5340FFDBB284}" type="presParOf" srcId="{C635B068-471E-4D4C-BD03-C0ED4034580F}" destId="{EAF69D60-78BB-40E1-BF18-357D92399E92}" srcOrd="0" destOrd="0" presId="urn:microsoft.com/office/officeart/2005/8/layout/orgChart1#1"/>
    <dgm:cxn modelId="{2A18F810-EA12-40C6-8987-48B2689DC5DE}" type="presParOf" srcId="{C635B068-471E-4D4C-BD03-C0ED4034580F}" destId="{166FBB21-F1D8-409F-A4FA-CC395E87CDFD}" srcOrd="1" destOrd="0" presId="urn:microsoft.com/office/officeart/2005/8/layout/orgChart1#1"/>
    <dgm:cxn modelId="{8D4502D6-EB0C-4EB6-B99A-E73A15CE62B1}" type="presParOf" srcId="{5056047D-B74F-43F9-B949-59842077A371}" destId="{C260BBE3-DE46-4022-AD65-E6A765A689F6}" srcOrd="1" destOrd="0" presId="urn:microsoft.com/office/officeart/2005/8/layout/orgChart1#1"/>
    <dgm:cxn modelId="{87373E2A-9E2C-4E83-AD22-217C18179DEA}" type="presParOf" srcId="{5056047D-B74F-43F9-B949-59842077A371}" destId="{58881D53-B117-4356-BCC0-2B4294AB1A7D}" srcOrd="2" destOrd="0" presId="urn:microsoft.com/office/officeart/2005/8/layout/orgChart1#1"/>
    <dgm:cxn modelId="{1D62DFDA-A80D-405A-9928-5FE0B3601C0F}" type="presParOf" srcId="{1C1AF387-A806-4ADF-8832-EC60D08ED66C}" destId="{CFCE1A69-0029-43C6-B979-ABD491B9D5AA}" srcOrd="2" destOrd="0" presId="urn:microsoft.com/office/officeart/2005/8/layout/orgChart1#1"/>
    <dgm:cxn modelId="{0A41C0DF-2E60-41DA-BB7C-95C5B2275531}" type="presParOf" srcId="{1C1AF387-A806-4ADF-8832-EC60D08ED66C}" destId="{82C174E2-5092-4CF8-95A0-3753A4513506}" srcOrd="3" destOrd="0" presId="urn:microsoft.com/office/officeart/2005/8/layout/orgChart1#1"/>
    <dgm:cxn modelId="{08140C99-D3ED-460C-951D-4E561867D4DE}" type="presParOf" srcId="{82C174E2-5092-4CF8-95A0-3753A4513506}" destId="{8BE42557-398A-4C7F-886C-F56A98D7C389}" srcOrd="0" destOrd="0" presId="urn:microsoft.com/office/officeart/2005/8/layout/orgChart1#1"/>
    <dgm:cxn modelId="{1CF56FD1-4E30-40A5-9F7A-707AEEE0BD15}" type="presParOf" srcId="{8BE42557-398A-4C7F-886C-F56A98D7C389}" destId="{28DBB027-9269-4B6E-A0C0-98CB303EB968}" srcOrd="0" destOrd="0" presId="urn:microsoft.com/office/officeart/2005/8/layout/orgChart1#1"/>
    <dgm:cxn modelId="{60BECABD-A8F2-42BC-8BA2-E96FEB2B24A1}" type="presParOf" srcId="{8BE42557-398A-4C7F-886C-F56A98D7C389}" destId="{BDA238E2-2922-48B0-979A-B1756F5560C6}" srcOrd="1" destOrd="0" presId="urn:microsoft.com/office/officeart/2005/8/layout/orgChart1#1"/>
    <dgm:cxn modelId="{04CF5ED3-4145-47CE-A515-F4242101607E}" type="presParOf" srcId="{82C174E2-5092-4CF8-95A0-3753A4513506}" destId="{17DBAD92-A711-45C7-9936-B4EFC4D8879A}" srcOrd="1" destOrd="0" presId="urn:microsoft.com/office/officeart/2005/8/layout/orgChart1#1"/>
    <dgm:cxn modelId="{865C54FB-E3A1-4BD8-A49F-9684A878858B}" type="presParOf" srcId="{82C174E2-5092-4CF8-95A0-3753A4513506}" destId="{B288AF07-FF5F-4B0B-AE27-BA841F5EDBC9}" srcOrd="2" destOrd="0" presId="urn:microsoft.com/office/officeart/2005/8/layout/orgChart1#1"/>
    <dgm:cxn modelId="{A29AD236-C5E5-4721-B08B-39731A8D7FA3}" type="presParOf" srcId="{1C1AF387-A806-4ADF-8832-EC60D08ED66C}" destId="{EC8770D7-1640-4370-8F6A-9E8B1150D412}" srcOrd="4" destOrd="0" presId="urn:microsoft.com/office/officeart/2005/8/layout/orgChart1#1"/>
    <dgm:cxn modelId="{2CD8DE33-FF54-43EF-9F4A-2F6C9D623EE5}" type="presParOf" srcId="{1C1AF387-A806-4ADF-8832-EC60D08ED66C}" destId="{46E2441C-DECE-4331-873C-CEEED57F84B4}" srcOrd="5" destOrd="0" presId="urn:microsoft.com/office/officeart/2005/8/layout/orgChart1#1"/>
    <dgm:cxn modelId="{ACDF1C25-9920-4254-88E2-756A6E7CF94F}" type="presParOf" srcId="{46E2441C-DECE-4331-873C-CEEED57F84B4}" destId="{202877B9-AFF1-403D-B4CE-BDCE605936B5}" srcOrd="0" destOrd="0" presId="urn:microsoft.com/office/officeart/2005/8/layout/orgChart1#1"/>
    <dgm:cxn modelId="{571543C7-7D50-453F-B443-FA84880FC94D}" type="presParOf" srcId="{202877B9-AFF1-403D-B4CE-BDCE605936B5}" destId="{FBAD4D89-22FC-4FF6-AC90-36E3F2DE2DD9}" srcOrd="0" destOrd="0" presId="urn:microsoft.com/office/officeart/2005/8/layout/orgChart1#1"/>
    <dgm:cxn modelId="{61F3F261-9E5B-428C-B53A-4F8E54B2A51B}" type="presParOf" srcId="{202877B9-AFF1-403D-B4CE-BDCE605936B5}" destId="{8F25B9A7-8316-4C0B-A2FA-27990E071892}" srcOrd="1" destOrd="0" presId="urn:microsoft.com/office/officeart/2005/8/layout/orgChart1#1"/>
    <dgm:cxn modelId="{1336AD59-CC77-4DBD-89F4-B8F52C8A848C}" type="presParOf" srcId="{46E2441C-DECE-4331-873C-CEEED57F84B4}" destId="{0CD40157-66F5-434F-9FDB-1330A64D556D}" srcOrd="1" destOrd="0" presId="urn:microsoft.com/office/officeart/2005/8/layout/orgChart1#1"/>
    <dgm:cxn modelId="{9AECB08E-0B24-4B14-BEB7-6A40C9E76F76}" type="presParOf" srcId="{46E2441C-DECE-4331-873C-CEEED57F84B4}" destId="{BD76F1C8-13B0-4EFE-8FA1-6212F64F22F1}" srcOrd="2" destOrd="0" presId="urn:microsoft.com/office/officeart/2005/8/layout/orgChart1#1"/>
    <dgm:cxn modelId="{B7717E3F-DB8B-413B-A37B-B9C194F1D9B4}" type="presParOf" srcId="{133962D7-503D-44E6-85A8-09BACFA486E6}" destId="{2BD9E2F3-7BBE-42AE-984D-A6F902358DCC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5374F-4964-4267-9884-A88523A82214}">
      <dsp:nvSpPr>
        <dsp:cNvPr id="0" name=""/>
        <dsp:cNvSpPr/>
      </dsp:nvSpPr>
      <dsp:spPr>
        <a:xfrm>
          <a:off x="914334" y="590591"/>
          <a:ext cx="2035311" cy="353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宋体" panose="02010600030101010101" pitchFamily="2" charset="-122"/>
              <a:ea typeface="宋体" panose="02010600030101010101" pitchFamily="2" charset="-122"/>
            </a:rPr>
            <a:t>预制剪力墙编号</a:t>
          </a:r>
        </a:p>
      </dsp:txBody>
      <dsp:txXfrm>
        <a:off x="924699" y="600956"/>
        <a:ext cx="2014581" cy="333156"/>
      </dsp:txXfrm>
    </dsp:sp>
    <dsp:sp modelId="{15F0B57F-8DF1-495F-A41C-968C427FEF2D}">
      <dsp:nvSpPr>
        <dsp:cNvPr id="0" name=""/>
        <dsp:cNvSpPr/>
      </dsp:nvSpPr>
      <dsp:spPr>
        <a:xfrm rot="20787713">
          <a:off x="2935179" y="612678"/>
          <a:ext cx="1041344" cy="65941"/>
        </a:xfrm>
        <a:custGeom>
          <a:avLst/>
          <a:gdLst/>
          <a:ahLst/>
          <a:cxnLst/>
          <a:rect l="0" t="0" r="0" b="0"/>
          <a:pathLst>
            <a:path>
              <a:moveTo>
                <a:pt x="0" y="32970"/>
              </a:moveTo>
              <a:lnTo>
                <a:pt x="1041344" y="32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429817" y="619616"/>
        <a:ext cx="52067" cy="52067"/>
      </dsp:txXfrm>
    </dsp:sp>
    <dsp:sp modelId="{4195188C-E024-4C53-82D5-A25CC21C5644}">
      <dsp:nvSpPr>
        <dsp:cNvPr id="0" name=""/>
        <dsp:cNvSpPr/>
      </dsp:nvSpPr>
      <dsp:spPr>
        <a:xfrm>
          <a:off x="3962056" y="280683"/>
          <a:ext cx="972321" cy="486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墙板代号</a:t>
          </a:r>
        </a:p>
      </dsp:txBody>
      <dsp:txXfrm>
        <a:off x="3976295" y="294922"/>
        <a:ext cx="943843" cy="457682"/>
      </dsp:txXfrm>
    </dsp:sp>
    <dsp:sp modelId="{D90E0944-C014-4357-9E8C-A0D416BA581A}">
      <dsp:nvSpPr>
        <dsp:cNvPr id="0" name=""/>
        <dsp:cNvSpPr/>
      </dsp:nvSpPr>
      <dsp:spPr>
        <a:xfrm rot="19457599">
          <a:off x="4889358" y="351022"/>
          <a:ext cx="478966" cy="65941"/>
        </a:xfrm>
        <a:custGeom>
          <a:avLst/>
          <a:gdLst/>
          <a:ahLst/>
          <a:cxnLst/>
          <a:rect l="0" t="0" r="0" b="0"/>
          <a:pathLst>
            <a:path>
              <a:moveTo>
                <a:pt x="0" y="32970"/>
              </a:moveTo>
              <a:lnTo>
                <a:pt x="478966" y="32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5116867" y="372018"/>
        <a:ext cx="23948" cy="23948"/>
      </dsp:txXfrm>
    </dsp:sp>
    <dsp:sp modelId="{F8E0C36E-8773-44BF-8E82-2C9B8CBC1756}">
      <dsp:nvSpPr>
        <dsp:cNvPr id="0" name=""/>
        <dsp:cNvSpPr/>
      </dsp:nvSpPr>
      <dsp:spPr>
        <a:xfrm>
          <a:off x="5323306" y="1141"/>
          <a:ext cx="972321" cy="486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宋体" panose="02010600030101010101" pitchFamily="2" charset="-122"/>
              <a:ea typeface="宋体" panose="02010600030101010101" pitchFamily="2" charset="-122"/>
            </a:rPr>
            <a:t>预制外墙</a:t>
          </a:r>
        </a:p>
      </dsp:txBody>
      <dsp:txXfrm>
        <a:off x="5337545" y="15380"/>
        <a:ext cx="943843" cy="457682"/>
      </dsp:txXfrm>
    </dsp:sp>
    <dsp:sp modelId="{03CE91FA-10D0-4E20-92DA-AE650DE912FE}">
      <dsp:nvSpPr>
        <dsp:cNvPr id="0" name=""/>
        <dsp:cNvSpPr/>
      </dsp:nvSpPr>
      <dsp:spPr>
        <a:xfrm rot="2142401">
          <a:off x="4889358" y="630564"/>
          <a:ext cx="478966" cy="65941"/>
        </a:xfrm>
        <a:custGeom>
          <a:avLst/>
          <a:gdLst/>
          <a:ahLst/>
          <a:cxnLst/>
          <a:rect l="0" t="0" r="0" b="0"/>
          <a:pathLst>
            <a:path>
              <a:moveTo>
                <a:pt x="0" y="32970"/>
              </a:moveTo>
              <a:lnTo>
                <a:pt x="478966" y="32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5116867" y="651561"/>
        <a:ext cx="23948" cy="23948"/>
      </dsp:txXfrm>
    </dsp:sp>
    <dsp:sp modelId="{A42EEAC4-D0BF-4289-A312-008AAF2A823A}">
      <dsp:nvSpPr>
        <dsp:cNvPr id="0" name=""/>
        <dsp:cNvSpPr/>
      </dsp:nvSpPr>
      <dsp:spPr>
        <a:xfrm>
          <a:off x="5323306" y="560226"/>
          <a:ext cx="972321" cy="486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宋体" panose="02010600030101010101" pitchFamily="2" charset="-122"/>
              <a:ea typeface="宋体" panose="02010600030101010101" pitchFamily="2" charset="-122"/>
            </a:rPr>
            <a:t>预制内墙</a:t>
          </a:r>
        </a:p>
      </dsp:txBody>
      <dsp:txXfrm>
        <a:off x="5337545" y="574465"/>
        <a:ext cx="943843" cy="457682"/>
      </dsp:txXfrm>
    </dsp:sp>
    <dsp:sp modelId="{82D3C37D-69CE-4FB2-BFC7-01F340388253}">
      <dsp:nvSpPr>
        <dsp:cNvPr id="0" name=""/>
        <dsp:cNvSpPr/>
      </dsp:nvSpPr>
      <dsp:spPr>
        <a:xfrm rot="1037949">
          <a:off x="2925663" y="892221"/>
          <a:ext cx="1060376" cy="65941"/>
        </a:xfrm>
        <a:custGeom>
          <a:avLst/>
          <a:gdLst/>
          <a:ahLst/>
          <a:cxnLst/>
          <a:rect l="0" t="0" r="0" b="0"/>
          <a:pathLst>
            <a:path>
              <a:moveTo>
                <a:pt x="0" y="32970"/>
              </a:moveTo>
              <a:lnTo>
                <a:pt x="1060376" y="32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429342" y="898682"/>
        <a:ext cx="53018" cy="53018"/>
      </dsp:txXfrm>
    </dsp:sp>
    <dsp:sp modelId="{AA68DB8A-1C46-4A2C-91B8-508318C940F7}">
      <dsp:nvSpPr>
        <dsp:cNvPr id="0" name=""/>
        <dsp:cNvSpPr/>
      </dsp:nvSpPr>
      <dsp:spPr>
        <a:xfrm>
          <a:off x="3962056" y="839768"/>
          <a:ext cx="972321" cy="486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序号</a:t>
          </a:r>
        </a:p>
      </dsp:txBody>
      <dsp:txXfrm>
        <a:off x="3976295" y="854007"/>
        <a:ext cx="943843" cy="45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770D7-1640-4370-8F6A-9E8B1150D412}">
      <dsp:nvSpPr>
        <dsp:cNvPr id="0" name=""/>
        <dsp:cNvSpPr/>
      </dsp:nvSpPr>
      <dsp:spPr>
        <a:xfrm>
          <a:off x="2058873" y="458247"/>
          <a:ext cx="1334955" cy="19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89"/>
              </a:lnTo>
              <a:lnTo>
                <a:pt x="1334955" y="96189"/>
              </a:lnTo>
              <a:lnTo>
                <a:pt x="1334955" y="192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E1A69-0029-43C6-B979-ABD491B9D5AA}">
      <dsp:nvSpPr>
        <dsp:cNvPr id="0" name=""/>
        <dsp:cNvSpPr/>
      </dsp:nvSpPr>
      <dsp:spPr>
        <a:xfrm>
          <a:off x="2058873" y="458247"/>
          <a:ext cx="96789" cy="19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89"/>
              </a:lnTo>
              <a:lnTo>
                <a:pt x="96789" y="96189"/>
              </a:lnTo>
              <a:lnTo>
                <a:pt x="96789" y="192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1F02D-7339-431F-B6C1-07491A8C948F}">
      <dsp:nvSpPr>
        <dsp:cNvPr id="0" name=""/>
        <dsp:cNvSpPr/>
      </dsp:nvSpPr>
      <dsp:spPr>
        <a:xfrm>
          <a:off x="820707" y="458247"/>
          <a:ext cx="1238166" cy="192378"/>
        </a:xfrm>
        <a:custGeom>
          <a:avLst/>
          <a:gdLst/>
          <a:ahLst/>
          <a:cxnLst/>
          <a:rect l="0" t="0" r="0" b="0"/>
          <a:pathLst>
            <a:path>
              <a:moveTo>
                <a:pt x="1238166" y="0"/>
              </a:moveTo>
              <a:lnTo>
                <a:pt x="1238166" y="96189"/>
              </a:lnTo>
              <a:lnTo>
                <a:pt x="0" y="96189"/>
              </a:lnTo>
              <a:lnTo>
                <a:pt x="0" y="192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9B75B-DF13-4911-BA62-DBA06C419270}">
      <dsp:nvSpPr>
        <dsp:cNvPr id="0" name=""/>
        <dsp:cNvSpPr/>
      </dsp:nvSpPr>
      <dsp:spPr>
        <a:xfrm>
          <a:off x="590104" y="203"/>
          <a:ext cx="2937537" cy="458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预制混凝土剪力墙外墙</a:t>
          </a:r>
          <a:endParaRPr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0104" y="203"/>
        <a:ext cx="2937537" cy="458044"/>
      </dsp:txXfrm>
    </dsp:sp>
    <dsp:sp modelId="{EAF69D60-78BB-40E1-BF18-357D92399E92}">
      <dsp:nvSpPr>
        <dsp:cNvPr id="0" name=""/>
        <dsp:cNvSpPr/>
      </dsp:nvSpPr>
      <dsp:spPr>
        <a:xfrm>
          <a:off x="136174" y="650626"/>
          <a:ext cx="1369066" cy="458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内叶墙板</a:t>
          </a:r>
          <a:endParaRPr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6174" y="650626"/>
        <a:ext cx="1369066" cy="458044"/>
      </dsp:txXfrm>
    </dsp:sp>
    <dsp:sp modelId="{28DBB027-9269-4B6E-A0C0-98CB303EB968}">
      <dsp:nvSpPr>
        <dsp:cNvPr id="0" name=""/>
        <dsp:cNvSpPr/>
      </dsp:nvSpPr>
      <dsp:spPr>
        <a:xfrm>
          <a:off x="1697618" y="650626"/>
          <a:ext cx="916088" cy="458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保温层</a:t>
          </a:r>
          <a:endParaRPr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97618" y="650626"/>
        <a:ext cx="916088" cy="458044"/>
      </dsp:txXfrm>
    </dsp:sp>
    <dsp:sp modelId="{FBAD4D89-22FC-4FF6-AC90-36E3F2DE2DD9}">
      <dsp:nvSpPr>
        <dsp:cNvPr id="0" name=""/>
        <dsp:cNvSpPr/>
      </dsp:nvSpPr>
      <dsp:spPr>
        <a:xfrm>
          <a:off x="2806085" y="650626"/>
          <a:ext cx="1175487" cy="458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外叶墙板</a:t>
          </a:r>
          <a:endParaRPr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06085" y="650626"/>
        <a:ext cx="1175487" cy="45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336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EF8882D9-AD19-4E72-AA00-AB096C3C4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8778" y="519941"/>
            <a:ext cx="346761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三、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预制混凝土剪力墙钢筋骨架结构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594" y="1193824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无洞口外墙内叶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墙板的钢筋骨架示意</a:t>
            </a:r>
            <a:endParaRPr lang="zh-CN" altLang="en-US" sz="1600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89264" y="1041425"/>
            <a:ext cx="5640705" cy="3243580"/>
          </a:xfrm>
          <a:prstGeom prst="rect">
            <a:avLst/>
          </a:prstGeom>
          <a:ln w="12700" cmpd="sng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0714" y="724585"/>
            <a:ext cx="6125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一个窗洞外墙（高窗台）内叶墙板的钢筋骨架示意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3987" y="1063139"/>
            <a:ext cx="6296025" cy="31915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065" y="625372"/>
            <a:ext cx="5444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一个窗洞外墙（矮窗台）内叶墙板的钢筋骨架示意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8683" y="963926"/>
            <a:ext cx="5859145" cy="33870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1474" y="655561"/>
            <a:ext cx="4004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两个窗洞外墙内叶墙板的钢筋骨架示意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1720" y="1473268"/>
            <a:ext cx="8459470" cy="2726690"/>
            <a:chOff x="618" y="2321"/>
            <a:chExt cx="13322" cy="4294"/>
          </a:xfrm>
        </p:grpSpPr>
        <p:pic>
          <p:nvPicPr>
            <p:cNvPr id="4" name="图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18" y="2321"/>
              <a:ext cx="6092" cy="4295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" y="3045"/>
              <a:ext cx="6771" cy="284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3355" y="746352"/>
            <a:ext cx="4004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一个门洞外墙的内叶墙板钢筋骨架示意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12265" y="1210783"/>
            <a:ext cx="5919470" cy="28765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689120" y="1962150"/>
            <a:ext cx="493917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预制混凝土墙原料计算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79537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1962467" y="176817"/>
            <a:ext cx="5317787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混凝土剪力墙编号及钢筋骨架结构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31716" y="655130"/>
          <a:ext cx="7833444" cy="132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89435"/>
              </p:ext>
            </p:extLst>
          </p:nvPr>
        </p:nvGraphicFramePr>
        <p:xfrm>
          <a:off x="1962467" y="2045653"/>
          <a:ext cx="5219065" cy="731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预制墙板类型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预制外墙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YWQ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预制内墙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YNQ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67726" y="2840625"/>
            <a:ext cx="74085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在编号中，如若干预制剪力墙的模板、配筋、各类预埋件完全一致，仅墙厚与轴线的关系不同，也可将其编为同一预制剪力墙编号，但应在图中注明与轴线的几何关系。</a:t>
            </a:r>
          </a:p>
        </p:txBody>
      </p:sp>
      <p:sp>
        <p:nvSpPr>
          <p:cNvPr id="8" name="矩形 7"/>
          <p:cNvSpPr/>
          <p:nvPr/>
        </p:nvSpPr>
        <p:spPr>
          <a:xfrm>
            <a:off x="802638" y="3427920"/>
            <a:ext cx="753872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编号中的序号可为数字，或数字加字母。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例：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YNQ5a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表示某工程有一块预制混凝土内墙板与已编号的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YNQ5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除线盒位置外，其他参数均相同，为方便起见，将该预制内墙板序号编为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620" y="646336"/>
            <a:ext cx="2621280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一、预制混凝土剪力墙外墙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2513456" y="1168052"/>
          <a:ext cx="4117747" cy="110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757555" y="2300621"/>
            <a:ext cx="132397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、内叶墙板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24260" y="2512492"/>
            <a:ext cx="6304915" cy="1938655"/>
            <a:chOff x="1960" y="4415"/>
            <a:chExt cx="9929" cy="3053"/>
          </a:xfrm>
        </p:grpSpPr>
        <p:sp>
          <p:nvSpPr>
            <p:cNvPr id="5" name="矩形 4"/>
            <p:cNvSpPr/>
            <p:nvPr/>
          </p:nvSpPr>
          <p:spPr>
            <a:xfrm>
              <a:off x="1960" y="4886"/>
              <a:ext cx="2412" cy="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）无洞口外墙</a:t>
              </a:r>
            </a:p>
          </p:txBody>
        </p:sp>
        <p:pic>
          <p:nvPicPr>
            <p:cNvPr id="6" name="图片 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492" y="4544"/>
              <a:ext cx="975" cy="11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5" y="4415"/>
              <a:ext cx="4492" cy="12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1960" y="6647"/>
              <a:ext cx="3532" cy="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）一个窗洞髙窗台外墙</a:t>
              </a:r>
            </a:p>
          </p:txBody>
        </p:sp>
        <p:pic>
          <p:nvPicPr>
            <p:cNvPr id="9" name="图片 8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514" y="6329"/>
              <a:ext cx="930" cy="1139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45" y="6310"/>
              <a:ext cx="4545" cy="11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40068" y="1158875"/>
            <a:ext cx="8063865" cy="3290570"/>
            <a:chOff x="1025" y="1825"/>
            <a:chExt cx="12699" cy="5182"/>
          </a:xfrm>
        </p:grpSpPr>
        <p:sp>
          <p:nvSpPr>
            <p:cNvPr id="2" name="矩形 1"/>
            <p:cNvSpPr/>
            <p:nvPr/>
          </p:nvSpPr>
          <p:spPr>
            <a:xfrm>
              <a:off x="1025" y="2160"/>
              <a:ext cx="3532" cy="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）一个窗洞矮窗台外墙</a:t>
              </a:r>
            </a:p>
          </p:txBody>
        </p:sp>
        <p:pic>
          <p:nvPicPr>
            <p:cNvPr id="3" name="图片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757" y="1825"/>
              <a:ext cx="900" cy="1204"/>
            </a:xfrm>
            <a:prstGeom prst="rect">
              <a:avLst/>
            </a:prstGeom>
          </p:spPr>
        </p:pic>
        <p:pic>
          <p:nvPicPr>
            <p:cNvPr id="4" name="图片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8" y="1825"/>
              <a:ext cx="5443" cy="115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1157" y="3978"/>
              <a:ext cx="2412" cy="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）两窗洞外墙</a:t>
              </a:r>
            </a:p>
          </p:txBody>
        </p:sp>
        <p:pic>
          <p:nvPicPr>
            <p:cNvPr id="6" name="图片 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557" y="3879"/>
              <a:ext cx="1470" cy="992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8" y="3751"/>
              <a:ext cx="6417" cy="93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矩形 11"/>
            <p:cNvSpPr/>
            <p:nvPr/>
          </p:nvSpPr>
          <p:spPr>
            <a:xfrm>
              <a:off x="1157" y="6123"/>
              <a:ext cx="2132" cy="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）一个门洞</a:t>
              </a:r>
            </a:p>
          </p:txBody>
        </p:sp>
        <p:pic>
          <p:nvPicPr>
            <p:cNvPr id="13" name="图片 1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692" y="5721"/>
              <a:ext cx="1200" cy="1287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8" y="5721"/>
              <a:ext cx="5228" cy="110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10970"/>
              </p:ext>
            </p:extLst>
          </p:nvPr>
        </p:nvGraphicFramePr>
        <p:xfrm>
          <a:off x="879157" y="554963"/>
          <a:ext cx="7385685" cy="38449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4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04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118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墙板类型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墙板编号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标志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</a:t>
                      </a: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窗宽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</a:t>
                      </a: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窗髙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</a:t>
                      </a: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窗宽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</a:t>
                      </a: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窗高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无洞口外墙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WQ-2428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6700"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一个窗洞外墙（高窗台）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WQC1-3028-1514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一个窗洞外墙（矮窗台）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WQCA-3029-1517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两个窗洞外墙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WQC2-4830-0615-1515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一个门洞外墙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WQM-3628-1823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9" name="图片 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2377" y="1142887"/>
            <a:ext cx="479861" cy="575834"/>
          </a:xfrm>
          <a:prstGeom prst="rect">
            <a:avLst/>
          </a:prstGeom>
          <a:noFill/>
        </p:spPr>
      </p:pic>
      <p:pic>
        <p:nvPicPr>
          <p:cNvPr id="6148" name="图片 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2644" y="1819465"/>
            <a:ext cx="447440" cy="548475"/>
          </a:xfrm>
          <a:prstGeom prst="rect">
            <a:avLst/>
          </a:prstGeom>
          <a:noFill/>
        </p:spPr>
      </p:pic>
      <p:pic>
        <p:nvPicPr>
          <p:cNvPr id="6147" name="图片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4799" y="2463581"/>
            <a:ext cx="434471" cy="579295"/>
          </a:xfrm>
          <a:prstGeom prst="rect">
            <a:avLst/>
          </a:prstGeom>
          <a:noFill/>
        </p:spPr>
      </p:pic>
      <p:pic>
        <p:nvPicPr>
          <p:cNvPr id="6146" name="图片 2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1526" y="3148778"/>
            <a:ext cx="733372" cy="495264"/>
          </a:xfrm>
          <a:prstGeom prst="rect">
            <a:avLst/>
          </a:prstGeom>
          <a:noFill/>
        </p:spPr>
      </p:pic>
      <p:pic>
        <p:nvPicPr>
          <p:cNvPr id="6145" name="图片 2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4761" y="3784985"/>
            <a:ext cx="466893" cy="501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527" y="466837"/>
            <a:ext cx="132397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、外叶墙板</a:t>
            </a:r>
          </a:p>
        </p:txBody>
      </p:sp>
      <p:sp>
        <p:nvSpPr>
          <p:cNvPr id="3" name="矩形 2"/>
          <p:cNvSpPr/>
          <p:nvPr/>
        </p:nvSpPr>
        <p:spPr>
          <a:xfrm>
            <a:off x="259715" y="819651"/>
            <a:ext cx="6300792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）标准外叶墙板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WY1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），按实际情况标注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4" name="矩形 3"/>
          <p:cNvSpPr/>
          <p:nvPr/>
        </p:nvSpPr>
        <p:spPr>
          <a:xfrm>
            <a:off x="259715" y="1141985"/>
            <a:ext cx="8624569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）带阳台板外叶墙板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WY2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en-US" sz="14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en-US" sz="14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en-US" sz="14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en-US" sz="14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），按外叶墙板实际情况标注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en-US" sz="14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en-US" sz="14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en-US" sz="14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en-US" sz="14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48876" y="1602874"/>
            <a:ext cx="4246245" cy="2720975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015" y="512762"/>
            <a:ext cx="2621280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二、预制混凝土剪力墙内墙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15695" y="661670"/>
            <a:ext cx="6912610" cy="3820160"/>
            <a:chOff x="2328" y="1784"/>
            <a:chExt cx="10886" cy="6016"/>
          </a:xfrm>
        </p:grpSpPr>
        <p:sp>
          <p:nvSpPr>
            <p:cNvPr id="3" name="矩形 2"/>
            <p:cNvSpPr/>
            <p:nvPr/>
          </p:nvSpPr>
          <p:spPr>
            <a:xfrm>
              <a:off x="2400" y="2086"/>
              <a:ext cx="236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、无洞口内墙</a:t>
              </a:r>
            </a:p>
          </p:txBody>
        </p:sp>
        <p:pic>
          <p:nvPicPr>
            <p:cNvPr id="4" name="图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717" y="1842"/>
              <a:ext cx="849" cy="1019"/>
            </a:xfrm>
            <a:prstGeom prst="rect">
              <a:avLst/>
            </a:prstGeom>
          </p:spPr>
        </p:pic>
        <p:pic>
          <p:nvPicPr>
            <p:cNvPr id="5" name="图片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8" y="1784"/>
              <a:ext cx="4462" cy="83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2328" y="3785"/>
              <a:ext cx="268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、固定门垛内墙</a:t>
              </a:r>
            </a:p>
          </p:txBody>
        </p:sp>
        <p:pic>
          <p:nvPicPr>
            <p:cNvPr id="7" name="图片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86" y="3401"/>
              <a:ext cx="1042" cy="1054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1" y="3195"/>
              <a:ext cx="4777" cy="126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2400" y="5329"/>
              <a:ext cx="268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、中间门洞内墙</a:t>
              </a:r>
            </a:p>
          </p:txBody>
        </p:sp>
        <p:pic>
          <p:nvPicPr>
            <p:cNvPr id="10" name="图片 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706" y="5120"/>
              <a:ext cx="991" cy="948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0" y="4829"/>
              <a:ext cx="5218" cy="123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矩形 11"/>
            <p:cNvSpPr/>
            <p:nvPr/>
          </p:nvSpPr>
          <p:spPr>
            <a:xfrm>
              <a:off x="2400" y="6891"/>
              <a:ext cx="2048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、刀把内墙</a:t>
              </a:r>
            </a:p>
          </p:txBody>
        </p:sp>
        <p:pic>
          <p:nvPicPr>
            <p:cNvPr id="13" name="图片 1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706" y="6671"/>
              <a:ext cx="993" cy="980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84" y="6514"/>
              <a:ext cx="5631" cy="128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98621"/>
              </p:ext>
            </p:extLst>
          </p:nvPr>
        </p:nvGraphicFramePr>
        <p:xfrm>
          <a:off x="1080135" y="572834"/>
          <a:ext cx="6983730" cy="43637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0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预制墙板类型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墙板编号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标志宽度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层高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门高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无洞口内墙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NQ-2128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固定门垛内墙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NQM1-3028-0921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83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中间门洞内墙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NQM2-3029-1022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65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刀把内墙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NQM3-3329-1022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06311" y="1008871"/>
            <a:ext cx="660352" cy="727658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673245" y="1853502"/>
            <a:ext cx="752421" cy="789248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2660140" y="2893450"/>
            <a:ext cx="739722" cy="771469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27" y="3930310"/>
            <a:ext cx="780994" cy="798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8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0BF29"/>
    </a:accent1>
    <a:accent2>
      <a:srgbClr val="757376"/>
    </a:accent2>
    <a:accent3>
      <a:srgbClr val="F0BF29"/>
    </a:accent3>
    <a:accent4>
      <a:srgbClr val="757376"/>
    </a:accent4>
    <a:accent5>
      <a:srgbClr val="F0BF29"/>
    </a:accent5>
    <a:accent6>
      <a:srgbClr val="75737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506</Words>
  <Application>Microsoft Office PowerPoint</Application>
  <PresentationFormat>全屏显示(16:9)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195</cp:revision>
  <dcterms:created xsi:type="dcterms:W3CDTF">2017-06-23T03:09:00Z</dcterms:created>
  <dcterms:modified xsi:type="dcterms:W3CDTF">2018-05-02T08:48:21Z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