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12"/>
  </p:handoutMasterIdLst>
  <p:sldIdLst>
    <p:sldId id="256" r:id="rId3"/>
    <p:sldId id="261" r:id="rId5"/>
    <p:sldId id="270" r:id="rId6"/>
    <p:sldId id="257" r:id="rId7"/>
    <p:sldId id="258" r:id="rId8"/>
    <p:sldId id="259" r:id="rId9"/>
    <p:sldId id="260" r:id="rId10"/>
    <p:sldId id="269" r:id="rId1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DCDC"/>
    <a:srgbClr val="F0F0F0"/>
    <a:srgbClr val="E6E6E6"/>
    <a:srgbClr val="C8C8C8"/>
    <a:srgbClr val="FFFFFF"/>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78" d="100"/>
          <a:sy n="78" d="100"/>
        </p:scale>
        <p:origin x="654" y="54"/>
      </p:cViewPr>
      <p:guideLst>
        <p:guide orient="horz" pos="2160"/>
        <p:guide pos="3878"/>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handoutMaster" Target="handoutMasters/handoutMaster1.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微软雅黑" panose="020B0503020204020204" charset="-122"/>
              <a:ea typeface="微软雅黑" panose="020B050302020402020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微软雅黑" panose="020B0503020204020204" charset="-122"/>
              <a:ea typeface="微软雅黑" panose="020B0503020204020204"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charset="-122"/>
                <a:ea typeface="微软雅黑" panose="020B0503020204020204"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charset="-122"/>
                <a:ea typeface="微软雅黑" panose="020B0503020204020204" charset="-122"/>
              </a:defRPr>
            </a:lvl1pPr>
          </a:lstStyle>
          <a:p>
            <a:fld id="{1AC49D05-6128-4D0D-A32A-06A5E73B386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charset="-122"/>
                <a:ea typeface="微软雅黑" panose="020B0503020204020204"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charset="-122"/>
                <a:ea typeface="微软雅黑" panose="020B0503020204020204" charset="-122"/>
              </a:defRPr>
            </a:lvl1pPr>
          </a:lstStyle>
          <a:p>
            <a:fld id="{5849F42C-2DAE-424C-A4B8-3140182C3E9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微软雅黑" panose="020B0503020204020204" charset="-122"/>
        <a:ea typeface="微软雅黑" panose="020B0503020204020204" charset="-122"/>
        <a:cs typeface="+mn-cs"/>
      </a:defRPr>
    </a:lvl1pPr>
    <a:lvl2pPr marL="4572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2pPr>
    <a:lvl3pPr marL="9144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3pPr>
    <a:lvl4pPr marL="13716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4pPr>
    <a:lvl5pPr marL="18288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669882" y="2588281"/>
            <a:ext cx="10852237" cy="899167"/>
          </a:xfrm>
        </p:spPr>
        <p:txBody>
          <a:bodyPr lIns="101600" tIns="38100" rIns="25400" bIns="38100" anchor="t" anchorCtr="0">
            <a:noAutofit/>
          </a:bodyPr>
          <a:lstStyle>
            <a:lvl1pPr algn="ctr">
              <a:defRPr sz="5400" b="0" spc="600">
                <a:effectLst>
                  <a:outerShdw blurRad="38100" dist="38100" dir="2700000" algn="tl">
                    <a:srgbClr val="000000">
                      <a:alpha val="43137"/>
                    </a:srgbClr>
                  </a:outerShdw>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669882" y="3566160"/>
            <a:ext cx="10852237" cy="950984"/>
          </a:xfrm>
        </p:spPr>
        <p:txBody>
          <a:bodyPr lIns="101600" tIns="38100" rIns="76200" bIns="38100">
            <a:noAutofit/>
          </a:bodyPr>
          <a:lstStyle>
            <a:lvl1pPr marL="0" indent="0" algn="ctr" eaLnBrk="1" fontAlgn="auto" latinLnBrk="0" hangingPunct="1">
              <a:lnSpc>
                <a:spcPct val="100000"/>
              </a:lnSpc>
              <a:buNone/>
              <a:defRPr sz="2400" u="none" strike="noStrike" kern="1200" cap="none" spc="200" normalizeH="0" baseline="0">
                <a:solidFill>
                  <a:schemeClr val="tx1"/>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69930" y="952508"/>
            <a:ext cx="10852237" cy="50400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669882" y="2588281"/>
            <a:ext cx="10852237" cy="899167"/>
          </a:xfrm>
        </p:spPr>
        <p:txBody>
          <a:bodyPr vert="horz" lIns="101600" tIns="38100" rIns="25400" bIns="38100" rtlCol="0" anchor="t" anchorCtr="0">
            <a:noAutofit/>
          </a:bodyPr>
          <a:lstStyle>
            <a:lvl1pPr marL="0" marR="0" algn="ctr" defTabSz="914400" rtl="0" eaLnBrk="1" fontAlgn="auto" latinLnBrk="0" hangingPunct="1">
              <a:lnSpc>
                <a:spcPct val="100000"/>
              </a:lnSpc>
              <a:buNone/>
              <a:defRPr kumimoji="0" lang="zh-CN" altLang="en-US" sz="5400" b="0" i="0" u="none" strike="noStrike" kern="1200" cap="none" spc="600" normalizeH="0" baseline="0" noProof="1" dirty="0">
                <a:solidFill>
                  <a:schemeClr val="tx1"/>
                </a:solidFill>
                <a:effectLst>
                  <a:outerShdw blurRad="38100" dist="38100" dir="2700000" algn="tl">
                    <a:srgbClr val="000000">
                      <a:alpha val="43137"/>
                    </a:srgbClr>
                  </a:outerShdw>
                </a:effectLst>
                <a:uFillTx/>
                <a:latin typeface="+mj-lt"/>
                <a:ea typeface="+mj-ea"/>
                <a:cs typeface="+mj-cs"/>
                <a:sym typeface="+mn-ea"/>
              </a:defRPr>
            </a:lvl1pPr>
          </a:lstStyle>
          <a:p>
            <a:pPr lvl="0"/>
            <a:r>
              <a:rPr>
                <a:sym typeface="+mn-ea"/>
              </a:rPr>
              <a:t>单击此处编辑标题</a:t>
            </a:r>
            <a:endParaRPr>
              <a:sym typeface="+mn-ea"/>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69882" y="1296000"/>
            <a:ext cx="10852237" cy="5041355"/>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3808730"/>
            <a:ext cx="10852237" cy="624845"/>
          </a:xfrm>
        </p:spPr>
        <p:txBody>
          <a:bodyPr lIns="101600" tIns="38100" rIns="63500" bIns="38100" anchor="t" anchorCtr="0">
            <a:noAutofit/>
          </a:bodyPr>
          <a:lstStyle>
            <a:lvl1pPr>
              <a:defRPr sz="3600" b="0" u="none" strike="noStrike" kern="1200" cap="none" spc="300" normalizeH="0">
                <a:solidFill>
                  <a:schemeClr val="tx1"/>
                </a:solidFill>
                <a:effectLst>
                  <a:outerShdw blurRad="38100" dist="38100" dir="2700000" algn="tl">
                    <a:srgbClr val="000000">
                      <a:alpha val="43137"/>
                    </a:srgbClr>
                  </a:outerShdw>
                </a:effectLst>
                <a:uFillTx/>
              </a:defRPr>
            </a:lvl1pPr>
          </a:lstStyle>
          <a:p>
            <a:r>
              <a:rPr lang="zh-CN" altLang="en-US" dirty="0"/>
              <a:t>单击此处编辑母版标题样式</a:t>
            </a:r>
            <a:endParaRPr lang="zh-CN" altLang="en-US" dirty="0"/>
          </a:p>
        </p:txBody>
      </p:sp>
      <p:sp>
        <p:nvSpPr>
          <p:cNvPr id="3" name="文本占位符 2"/>
          <p:cNvSpPr>
            <a:spLocks noGrp="1"/>
          </p:cNvSpPr>
          <p:nvPr>
            <p:ph type="body" idx="1"/>
            <p:custDataLst>
              <p:tags r:id="rId3"/>
            </p:custDataLst>
          </p:nvPr>
        </p:nvSpPr>
        <p:spPr>
          <a:xfrm>
            <a:off x="669925" y="4511675"/>
            <a:ext cx="10852237" cy="1077985"/>
          </a:xfrm>
        </p:spPr>
        <p:txBody>
          <a:bodyPr lIns="101600" tIns="38100" rIns="76200" bIns="38100">
            <a:noAutofit/>
          </a:bodyPr>
          <a:lstStyle>
            <a:lvl1pPr marL="0" indent="0" eaLnBrk="1" fontAlgn="auto" latinLnBrk="0" hangingPunct="1">
              <a:buNone/>
              <a:defRPr kumimoji="0" lang="zh-CN" altLang="en-US" sz="1600" b="0" i="0" u="none" strike="noStrike" kern="1200" cap="none" spc="150" normalizeH="0" baseline="0" noProof="1">
                <a:solidFill>
                  <a:schemeClr val="tx1"/>
                </a:solidFill>
                <a:uFillTx/>
                <a:latin typeface="+mn-lt"/>
                <a:ea typeface="+mn-ea"/>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69930" y="1296000"/>
            <a:ext cx="5283242" cy="5040000"/>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238877" y="1296000"/>
            <a:ext cx="5283242" cy="5040000"/>
          </a:xfrm>
        </p:spPr>
        <p:txBody>
          <a:bodyPr>
            <a:noAutofit/>
          </a:bodyPr>
          <a:lstStyle>
            <a:lvl1pPr>
              <a:defRPr sz="1600">
                <a:solidFill>
                  <a:schemeClr val="tx1">
                    <a:lumMod val="75000"/>
                    <a:lumOff val="25000"/>
                  </a:schemeClr>
                </a:solidFill>
              </a:defRPr>
            </a:lvl1pPr>
            <a:lvl2pPr>
              <a:defRPr sz="16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69930" y="1296000"/>
            <a:ext cx="528324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solidFill>
                <a:uFillTx/>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69925" y="1789043"/>
            <a:ext cx="5283200"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296000"/>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solidFill>
                <a:uFillTx/>
                <a:latin typeface="+mn-lt"/>
                <a:ea typeface="+mn-ea"/>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789043"/>
            <a:ext cx="5283242"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69930" y="1296000"/>
            <a:ext cx="5283242" cy="5040000"/>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238925" y="1296000"/>
            <a:ext cx="5283242" cy="50400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mj-lt"/>
                <a:ea typeface="+mj-ea"/>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a:solidFill>
                  <a:schemeClr val="tx1">
                    <a:lumMod val="75000"/>
                    <a:lumOff val="25000"/>
                  </a:schemeClr>
                </a:solidFill>
              </a:defRPr>
            </a:lvl1pPr>
            <a:lvl2pPr indent="0" eaLnBrk="1" fontAlgn="auto" latinLnBrk="0" hangingPunct="1">
              <a:defRPr>
                <a:solidFill>
                  <a:schemeClr val="tx1">
                    <a:lumMod val="75000"/>
                    <a:lumOff val="25000"/>
                  </a:schemeClr>
                </a:solidFill>
              </a:defRPr>
            </a:lvl2pPr>
            <a:lvl3pPr indent="0" eaLnBrk="1" fontAlgn="auto" latinLnBrk="0" hangingPunct="1">
              <a:defRPr>
                <a:solidFill>
                  <a:schemeClr val="tx1">
                    <a:lumMod val="75000"/>
                    <a:lumOff val="25000"/>
                  </a:schemeClr>
                </a:solidFill>
              </a:defRPr>
            </a:lvl3pPr>
            <a:lvl4pPr indent="0" eaLnBrk="1" fontAlgn="auto" latinLnBrk="0" hangingPunct="1">
              <a:defRPr>
                <a:solidFill>
                  <a:schemeClr val="tx1">
                    <a:lumMod val="75000"/>
                    <a:lumOff val="25000"/>
                  </a:schemeClr>
                </a:solidFill>
              </a:defRPr>
            </a:lvl4pPr>
            <a:lvl5pPr indent="0" eaLnBrk="1" fontAlgn="auto" latinLnBrk="0" hangingPunct="1">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1.xml"/><Relationship Id="rId16" Type="http://schemas.openxmlformats.org/officeDocument/2006/relationships/tags" Target="../tags/tag60.xml"/><Relationship Id="rId15" Type="http://schemas.openxmlformats.org/officeDocument/2006/relationships/tags" Target="../tags/tag59.xml"/><Relationship Id="rId14" Type="http://schemas.openxmlformats.org/officeDocument/2006/relationships/tags" Target="../tags/tag58.xml"/><Relationship Id="rId13" Type="http://schemas.openxmlformats.org/officeDocument/2006/relationships/tags" Target="../tags/tag57.xml"/><Relationship Id="rId12" Type="http://schemas.openxmlformats.org/officeDocument/2006/relationships/tags" Target="../tags/tag56.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DCDCDC"/>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69882" y="432000"/>
            <a:ext cx="10852237" cy="648000"/>
          </a:xfrm>
          <a:prstGeom prst="rect">
            <a:avLst/>
          </a:prstGeom>
        </p:spPr>
        <p:txBody>
          <a:bodyPr vert="horz" lIns="101600" tIns="38100" rIns="76200" bIns="38100" rtlCol="0" anchor="ctr"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69882" y="1296000"/>
            <a:ext cx="10852237" cy="5040000"/>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p:custDataLst>
              <p:tags r:id="rId17"/>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2800" b="1" u="none" strike="noStrike" kern="1200" cap="none" spc="200" normalizeH="0">
          <a:solidFill>
            <a:schemeClr val="tx1"/>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mn-lt"/>
          <a:ea typeface="+mn-ea"/>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notesSlide" Target="../notesSlides/notesSlide1.xml"/><Relationship Id="rId7" Type="http://schemas.openxmlformats.org/officeDocument/2006/relationships/slideLayout" Target="../slideLayouts/slideLayout1.xml"/><Relationship Id="rId6" Type="http://schemas.openxmlformats.org/officeDocument/2006/relationships/tags" Target="../tags/tag64.xml"/><Relationship Id="rId5" Type="http://schemas.openxmlformats.org/officeDocument/2006/relationships/image" Target="../media/image2.jpeg"/><Relationship Id="rId4" Type="http://schemas.openxmlformats.org/officeDocument/2006/relationships/tags" Target="../tags/tag63.xml"/><Relationship Id="rId3" Type="http://schemas.openxmlformats.org/officeDocument/2006/relationships/hyperlink" Target="https://cache.tv.qq.com/x/pcsearch?q=%E6%98%A5%E8%8A%82%E4%BB%8B%E7%BB%8D&amp;stag=102&amp;" TargetMode="External"/><Relationship Id="rId2" Type="http://schemas.openxmlformats.org/officeDocument/2006/relationships/tags" Target="../tags/tag62.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9" Type="http://schemas.openxmlformats.org/officeDocument/2006/relationships/image" Target="../media/image4.jpeg"/><Relationship Id="rId8" Type="http://schemas.openxmlformats.org/officeDocument/2006/relationships/tags" Target="../tags/tag70.xml"/><Relationship Id="rId7" Type="http://schemas.openxmlformats.org/officeDocument/2006/relationships/image" Target="../media/image3.jpeg"/><Relationship Id="rId6" Type="http://schemas.openxmlformats.org/officeDocument/2006/relationships/tags" Target="../tags/tag69.xml"/><Relationship Id="rId5" Type="http://schemas.openxmlformats.org/officeDocument/2006/relationships/tags" Target="../tags/tag68.xml"/><Relationship Id="rId4" Type="http://schemas.openxmlformats.org/officeDocument/2006/relationships/tags" Target="../tags/tag67.xml"/><Relationship Id="rId3" Type="http://schemas.openxmlformats.org/officeDocument/2006/relationships/tags" Target="../tags/tag66.xml"/><Relationship Id="rId2" Type="http://schemas.openxmlformats.org/officeDocument/2006/relationships/tags" Target="../tags/tag65.xml"/><Relationship Id="rId16" Type="http://schemas.openxmlformats.org/officeDocument/2006/relationships/slideLayout" Target="../slideLayouts/slideLayout7.xml"/><Relationship Id="rId15" Type="http://schemas.openxmlformats.org/officeDocument/2006/relationships/tags" Target="../tags/tag73.xml"/><Relationship Id="rId14" Type="http://schemas.openxmlformats.org/officeDocument/2006/relationships/image" Target="../media/image2.jpeg"/><Relationship Id="rId13" Type="http://schemas.openxmlformats.org/officeDocument/2006/relationships/image" Target="../media/image6.jpeg"/><Relationship Id="rId12" Type="http://schemas.openxmlformats.org/officeDocument/2006/relationships/tags" Target="../tags/tag72.xml"/><Relationship Id="rId11" Type="http://schemas.openxmlformats.org/officeDocument/2006/relationships/image" Target="../media/image5.jpeg"/><Relationship Id="rId10" Type="http://schemas.openxmlformats.org/officeDocument/2006/relationships/tags" Target="../tags/tag7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9" Type="http://schemas.openxmlformats.org/officeDocument/2006/relationships/tags" Target="../tags/tag80.xml"/><Relationship Id="rId8" Type="http://schemas.openxmlformats.org/officeDocument/2006/relationships/tags" Target="../tags/tag79.xml"/><Relationship Id="rId7" Type="http://schemas.openxmlformats.org/officeDocument/2006/relationships/tags" Target="../tags/tag78.xml"/><Relationship Id="rId6" Type="http://schemas.openxmlformats.org/officeDocument/2006/relationships/tags" Target="../tags/tag77.xml"/><Relationship Id="rId5" Type="http://schemas.openxmlformats.org/officeDocument/2006/relationships/tags" Target="../tags/tag76.xml"/><Relationship Id="rId4" Type="http://schemas.openxmlformats.org/officeDocument/2006/relationships/image" Target="../media/image2.jpeg"/><Relationship Id="rId3" Type="http://schemas.openxmlformats.org/officeDocument/2006/relationships/tags" Target="../tags/tag75.xml"/><Relationship Id="rId2" Type="http://schemas.openxmlformats.org/officeDocument/2006/relationships/tags" Target="../tags/tag74.xml"/><Relationship Id="rId10" Type="http://schemas.openxmlformats.org/officeDocument/2006/relationships/slideLayout" Target="../slideLayouts/slideLayout7.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9" Type="http://schemas.openxmlformats.org/officeDocument/2006/relationships/tags" Target="../tags/tag87.xml"/><Relationship Id="rId8" Type="http://schemas.openxmlformats.org/officeDocument/2006/relationships/tags" Target="../tags/tag86.xml"/><Relationship Id="rId7" Type="http://schemas.openxmlformats.org/officeDocument/2006/relationships/tags" Target="../tags/tag85.xml"/><Relationship Id="rId6" Type="http://schemas.openxmlformats.org/officeDocument/2006/relationships/tags" Target="../tags/tag84.xml"/><Relationship Id="rId5" Type="http://schemas.openxmlformats.org/officeDocument/2006/relationships/tags" Target="../tags/tag83.xml"/><Relationship Id="rId4" Type="http://schemas.openxmlformats.org/officeDocument/2006/relationships/image" Target="../media/image3.jpeg"/><Relationship Id="rId3" Type="http://schemas.openxmlformats.org/officeDocument/2006/relationships/tags" Target="../tags/tag82.xml"/><Relationship Id="rId2" Type="http://schemas.openxmlformats.org/officeDocument/2006/relationships/tags" Target="../tags/tag81.xml"/><Relationship Id="rId10" Type="http://schemas.openxmlformats.org/officeDocument/2006/relationships/slideLayout" Target="../slideLayouts/slideLayout7.xml"/><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9" Type="http://schemas.openxmlformats.org/officeDocument/2006/relationships/tags" Target="../tags/tag94.xml"/><Relationship Id="rId8" Type="http://schemas.openxmlformats.org/officeDocument/2006/relationships/tags" Target="../tags/tag93.xml"/><Relationship Id="rId7" Type="http://schemas.openxmlformats.org/officeDocument/2006/relationships/tags" Target="../tags/tag92.xml"/><Relationship Id="rId6" Type="http://schemas.openxmlformats.org/officeDocument/2006/relationships/tags" Target="../tags/tag91.xml"/><Relationship Id="rId5" Type="http://schemas.openxmlformats.org/officeDocument/2006/relationships/tags" Target="../tags/tag90.xml"/><Relationship Id="rId4" Type="http://schemas.openxmlformats.org/officeDocument/2006/relationships/image" Target="../media/image4.jpeg"/><Relationship Id="rId3" Type="http://schemas.openxmlformats.org/officeDocument/2006/relationships/tags" Target="../tags/tag89.xml"/><Relationship Id="rId2" Type="http://schemas.openxmlformats.org/officeDocument/2006/relationships/tags" Target="../tags/tag88.xml"/><Relationship Id="rId10" Type="http://schemas.openxmlformats.org/officeDocument/2006/relationships/slideLayout" Target="../slideLayouts/slideLayout7.xml"/><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9" Type="http://schemas.openxmlformats.org/officeDocument/2006/relationships/slideLayout" Target="../slideLayouts/slideLayout7.xml"/><Relationship Id="rId8" Type="http://schemas.openxmlformats.org/officeDocument/2006/relationships/tags" Target="../tags/tag100.xml"/><Relationship Id="rId7" Type="http://schemas.openxmlformats.org/officeDocument/2006/relationships/tags" Target="../tags/tag99.xml"/><Relationship Id="rId6" Type="http://schemas.openxmlformats.org/officeDocument/2006/relationships/tags" Target="../tags/tag98.xml"/><Relationship Id="rId5" Type="http://schemas.openxmlformats.org/officeDocument/2006/relationships/tags" Target="../tags/tag97.xml"/><Relationship Id="rId4" Type="http://schemas.openxmlformats.org/officeDocument/2006/relationships/image" Target="../media/image5.jpeg"/><Relationship Id="rId3" Type="http://schemas.openxmlformats.org/officeDocument/2006/relationships/tags" Target="../tags/tag96.xml"/><Relationship Id="rId2" Type="http://schemas.openxmlformats.org/officeDocument/2006/relationships/tags" Target="../tags/tag95.xml"/><Relationship Id="rId1" Type="http://schemas.openxmlformats.org/officeDocument/2006/relationships/image" Target="../media/image1.jpeg"/></Relationships>
</file>

<file path=ppt/slides/_rels/slide7.xml.rels><?xml version="1.0" encoding="UTF-8" standalone="yes"?>
<Relationships xmlns="http://schemas.openxmlformats.org/package/2006/relationships"><Relationship Id="rId9" Type="http://schemas.openxmlformats.org/officeDocument/2006/relationships/tags" Target="../tags/tag107.xml"/><Relationship Id="rId8" Type="http://schemas.openxmlformats.org/officeDocument/2006/relationships/tags" Target="../tags/tag106.xml"/><Relationship Id="rId7" Type="http://schemas.openxmlformats.org/officeDocument/2006/relationships/tags" Target="../tags/tag105.xml"/><Relationship Id="rId6" Type="http://schemas.openxmlformats.org/officeDocument/2006/relationships/tags" Target="../tags/tag104.xml"/><Relationship Id="rId5" Type="http://schemas.openxmlformats.org/officeDocument/2006/relationships/tags" Target="../tags/tag103.xml"/><Relationship Id="rId4" Type="http://schemas.openxmlformats.org/officeDocument/2006/relationships/image" Target="../media/image6.jpeg"/><Relationship Id="rId3" Type="http://schemas.openxmlformats.org/officeDocument/2006/relationships/tags" Target="../tags/tag102.xml"/><Relationship Id="rId2" Type="http://schemas.openxmlformats.org/officeDocument/2006/relationships/tags" Target="../tags/tag101.xml"/><Relationship Id="rId10" Type="http://schemas.openxmlformats.org/officeDocument/2006/relationships/slideLayout" Target="../slideLayouts/slideLayout7.xml"/><Relationship Id="rId1" Type="http://schemas.openxmlformats.org/officeDocument/2006/relationships/image" Target="../media/image1.jpeg"/></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109.xml"/><Relationship Id="rId2" Type="http://schemas.openxmlformats.org/officeDocument/2006/relationships/tags" Target="../tags/tag108.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a:xfrm>
            <a:off x="781642" y="381021"/>
            <a:ext cx="10852237" cy="899167"/>
          </a:xfrm>
        </p:spPr>
        <p:txBody>
          <a:bodyPr>
            <a:scene3d>
              <a:camera prst="orthographicFront"/>
              <a:lightRig rig="threePt" dir="t"/>
            </a:scene3d>
          </a:bodyPr>
          <a:lstStyle/>
          <a:p>
            <a:pPr algn="ctr"/>
            <a:r>
              <a:rPr lang="en-US" altLang="zh-CN">
                <a:ln w="13462">
                  <a:solidFill>
                    <a:schemeClr val="bg1"/>
                  </a:solidFill>
                  <a:prstDash val="solid"/>
                </a:ln>
                <a:solidFill>
                  <a:srgbClr val="FF0000"/>
                </a:solidFill>
                <a:effectLst>
                  <a:outerShdw dist="38100" dir="2700000" algn="bl" rotWithShape="0">
                    <a:schemeClr val="accent5"/>
                  </a:outerShdw>
                </a:effectLst>
                <a:sym typeface="+mn-ea"/>
              </a:rPr>
              <a:t>Traditional Festival</a:t>
            </a:r>
            <a:br>
              <a:rPr lang="en-US" altLang="zh-CN">
                <a:ln w="13462">
                  <a:solidFill>
                    <a:schemeClr val="bg1"/>
                  </a:solidFill>
                  <a:prstDash val="solid"/>
                </a:ln>
                <a:solidFill>
                  <a:srgbClr val="FF0000"/>
                </a:solidFill>
                <a:effectLst>
                  <a:outerShdw dist="38100" dir="2700000" algn="bl" rotWithShape="0">
                    <a:schemeClr val="accent5"/>
                  </a:outerShdw>
                </a:effectLst>
                <a:sym typeface="+mn-ea"/>
              </a:rPr>
            </a:br>
            <a:r>
              <a:rPr lang="zh-CN" altLang="en-US">
                <a:ln w="13462">
                  <a:solidFill>
                    <a:schemeClr val="bg1"/>
                  </a:solidFill>
                  <a:prstDash val="solid"/>
                </a:ln>
                <a:solidFill>
                  <a:srgbClr val="FF0000"/>
                </a:solidFill>
                <a:effectLst>
                  <a:outerShdw dist="38100" dir="2700000" algn="bl" rotWithShape="0">
                    <a:schemeClr val="accent5"/>
                  </a:outerShdw>
                </a:effectLst>
                <a:sym typeface="+mn-ea"/>
              </a:rPr>
              <a:t>传统节日</a:t>
            </a:r>
            <a:endParaRPr lang="zh-CN" altLang="en-US">
              <a:ln w="13462">
                <a:solidFill>
                  <a:schemeClr val="bg1"/>
                </a:solidFill>
                <a:prstDash val="solid"/>
              </a:ln>
              <a:solidFill>
                <a:srgbClr val="FF0000"/>
              </a:solidFill>
              <a:effectLst>
                <a:outerShdw dist="38100" dir="2700000" algn="bl" rotWithShape="0">
                  <a:schemeClr val="accent5"/>
                </a:outerShdw>
              </a:effectLst>
              <a:sym typeface="+mn-ea"/>
            </a:endParaRPr>
          </a:p>
        </p:txBody>
      </p:sp>
      <p:pic>
        <p:nvPicPr>
          <p:cNvPr id="4" name="图片 3" descr="14545006582104">
            <a:hlinkClick r:id="rId3" tooltip="" action="ppaction://hlinkfile"/>
          </p:cNvPr>
          <p:cNvPicPr>
            <a:picLocks noChangeAspect="1"/>
          </p:cNvPicPr>
          <p:nvPr>
            <p:custDataLst>
              <p:tags r:id="rId4"/>
            </p:custDataLst>
          </p:nvPr>
        </p:nvPicPr>
        <p:blipFill>
          <a:blip r:embed="rId5"/>
          <a:stretch>
            <a:fillRect/>
          </a:stretch>
        </p:blipFill>
        <p:spPr>
          <a:xfrm>
            <a:off x="1927225" y="2061845"/>
            <a:ext cx="8529955" cy="4192270"/>
          </a:xfrm>
          <a:prstGeom prst="rect">
            <a:avLst/>
          </a:prstGeom>
        </p:spPr>
      </p:pic>
      <p:graphicFrame>
        <p:nvGraphicFramePr>
          <p:cNvPr id="7" name="表格 6"/>
          <p:cNvGraphicFramePr/>
          <p:nvPr/>
        </p:nvGraphicFramePr>
        <p:xfrm>
          <a:off x="1907540" y="6403340"/>
          <a:ext cx="8568690" cy="381000"/>
        </p:xfrm>
        <a:graphic>
          <a:graphicData uri="http://schemas.openxmlformats.org/drawingml/2006/table">
            <a:tbl>
              <a:tblPr firstRow="1" bandRow="1">
                <a:tableStyleId>{5C22544A-7EE6-4342-B048-85BDC9FD1C3A}</a:tableStyleId>
              </a:tblPr>
              <a:tblGrid>
                <a:gridCol w="1428115"/>
                <a:gridCol w="1428115"/>
                <a:gridCol w="1428115"/>
                <a:gridCol w="1428115"/>
                <a:gridCol w="1428115"/>
                <a:gridCol w="1428115"/>
              </a:tblGrid>
              <a:tr h="381000">
                <a:tc>
                  <a:txBody>
                    <a:bodyPr/>
                    <a:p>
                      <a:pPr>
                        <a:buNone/>
                      </a:pPr>
                      <a:r>
                        <a:rPr lang="zh-CN" altLang="en-US" sz="1800"/>
                        <a:t>七组</a:t>
                      </a:r>
                      <a:endParaRPr lang="zh-CN" altLang="en-US" sz="1800"/>
                    </a:p>
                  </a:txBody>
                  <a:tcPr>
                    <a:gradFill>
                      <a:gsLst>
                        <a:gs pos="0">
                          <a:srgbClr val="FECF40"/>
                        </a:gs>
                        <a:gs pos="100000">
                          <a:srgbClr val="846C21"/>
                        </a:gs>
                      </a:gsLst>
                      <a:path path="shape">
                        <a:fillToRect l="50000" t="50000" r="50000" b="50000"/>
                      </a:path>
                      <a:tileRect/>
                    </a:gradFill>
                  </a:tcPr>
                </a:tc>
                <a:tc>
                  <a:txBody>
                    <a:bodyPr/>
                    <a:p>
                      <a:pPr>
                        <a:buNone/>
                      </a:pPr>
                      <a:r>
                        <a:rPr lang="zh-CN" altLang="en-US" sz="1800"/>
                        <a:t>滕孝晨</a:t>
                      </a:r>
                      <a:endParaRPr lang="zh-CN" altLang="en-US" sz="1800"/>
                    </a:p>
                  </a:txBody>
                  <a:tcPr>
                    <a:gradFill>
                      <a:gsLst>
                        <a:gs pos="0">
                          <a:srgbClr val="FECF40"/>
                        </a:gs>
                        <a:gs pos="100000">
                          <a:srgbClr val="846C21"/>
                        </a:gs>
                      </a:gsLst>
                      <a:path path="shape">
                        <a:fillToRect l="50000" t="50000" r="50000" b="50000"/>
                      </a:path>
                      <a:tileRect/>
                    </a:gradFill>
                  </a:tcPr>
                </a:tc>
                <a:tc>
                  <a:txBody>
                    <a:bodyPr/>
                    <a:p>
                      <a:pPr>
                        <a:buNone/>
                      </a:pPr>
                      <a:r>
                        <a:rPr lang="zh-CN" altLang="en-US" sz="1800"/>
                        <a:t>张明意</a:t>
                      </a:r>
                      <a:endParaRPr lang="zh-CN" altLang="en-US" sz="1800"/>
                    </a:p>
                  </a:txBody>
                  <a:tcPr>
                    <a:gradFill>
                      <a:gsLst>
                        <a:gs pos="0">
                          <a:srgbClr val="FECF40"/>
                        </a:gs>
                        <a:gs pos="100000">
                          <a:srgbClr val="846C21"/>
                        </a:gs>
                      </a:gsLst>
                      <a:path path="shape">
                        <a:fillToRect l="50000" t="50000" r="50000" b="50000"/>
                      </a:path>
                      <a:tileRect/>
                    </a:gradFill>
                  </a:tcPr>
                </a:tc>
                <a:tc>
                  <a:txBody>
                    <a:bodyPr/>
                    <a:p>
                      <a:pPr>
                        <a:buNone/>
                      </a:pPr>
                      <a:r>
                        <a:rPr lang="zh-CN" altLang="en-US" sz="1800"/>
                        <a:t>张杰</a:t>
                      </a:r>
                      <a:endParaRPr lang="zh-CN" altLang="en-US" sz="1800"/>
                    </a:p>
                  </a:txBody>
                  <a:tcPr>
                    <a:gradFill>
                      <a:gsLst>
                        <a:gs pos="0">
                          <a:srgbClr val="FECF40"/>
                        </a:gs>
                        <a:gs pos="100000">
                          <a:srgbClr val="846C21"/>
                        </a:gs>
                      </a:gsLst>
                      <a:path path="shape">
                        <a:fillToRect l="50000" t="50000" r="50000" b="50000"/>
                      </a:path>
                      <a:tileRect/>
                    </a:gradFill>
                  </a:tcPr>
                </a:tc>
                <a:tc>
                  <a:txBody>
                    <a:bodyPr/>
                    <a:p>
                      <a:pPr>
                        <a:buNone/>
                      </a:pPr>
                      <a:r>
                        <a:rPr lang="zh-CN" altLang="en-US" sz="1800"/>
                        <a:t>刘东</a:t>
                      </a:r>
                      <a:endParaRPr lang="zh-CN" altLang="en-US" sz="1800"/>
                    </a:p>
                  </a:txBody>
                  <a:tcPr>
                    <a:gradFill>
                      <a:gsLst>
                        <a:gs pos="0">
                          <a:srgbClr val="FECF40"/>
                        </a:gs>
                        <a:gs pos="100000">
                          <a:srgbClr val="846C21"/>
                        </a:gs>
                      </a:gsLst>
                      <a:path path="shape">
                        <a:fillToRect l="50000" t="50000" r="50000" b="50000"/>
                      </a:path>
                      <a:tileRect/>
                    </a:gradFill>
                  </a:tcPr>
                </a:tc>
                <a:tc>
                  <a:txBody>
                    <a:bodyPr/>
                    <a:p>
                      <a:pPr>
                        <a:buNone/>
                      </a:pPr>
                      <a:r>
                        <a:rPr lang="zh-CN" altLang="en-US" sz="1800"/>
                        <a:t>李尚</a:t>
                      </a:r>
                      <a:endParaRPr lang="zh-CN" altLang="en-US" sz="1800"/>
                    </a:p>
                  </a:txBody>
                  <a:tcPr>
                    <a:gradFill>
                      <a:gsLst>
                        <a:gs pos="0">
                          <a:srgbClr val="FECF40">
                            <a:alpha val="100000"/>
                          </a:srgbClr>
                        </a:gs>
                        <a:gs pos="100000">
                          <a:srgbClr val="846C21"/>
                        </a:gs>
                      </a:gsLst>
                      <a:path path="shape">
                        <a:fillToRect l="50000" t="50000" r="50000" b="50000"/>
                      </a:path>
                      <a:tileRect/>
                    </a:gradFill>
                  </a:tcPr>
                </a:tc>
              </a:tr>
            </a:tbl>
          </a:graphicData>
        </a:graphic>
      </p:graphicFrame>
    </p:spTree>
    <p:custDataLst>
      <p:tags r:id="rId6"/>
    </p:custDataLst>
  </p:cSld>
  <p:clrMapOvr>
    <a:masterClrMapping/>
  </p:clrMapOvr>
  <p:transition>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1" name="文本框 30"/>
          <p:cNvSpPr txBox="1"/>
          <p:nvPr>
            <p:custDataLst>
              <p:tags r:id="rId2"/>
            </p:custDataLst>
          </p:nvPr>
        </p:nvSpPr>
        <p:spPr>
          <a:xfrm>
            <a:off x="9499328" y="946387"/>
            <a:ext cx="1963930" cy="1838036"/>
          </a:xfrm>
          <a:prstGeom prst="rect">
            <a:avLst/>
          </a:prstGeom>
          <a:noFill/>
        </p:spPr>
        <p:txBody>
          <a:bodyPr wrap="square" lIns="90000" tIns="46800" rIns="90000" bIns="46800" rtlCol="0">
            <a:noAutofit/>
          </a:bodyPr>
          <a:p>
            <a:pPr algn="ctr">
              <a:lnSpc>
                <a:spcPct val="130000"/>
              </a:lnSpc>
            </a:pPr>
            <a:r>
              <a:rPr lang="en-US" altLang="zh-CN" sz="2800" b="1"/>
              <a:t>Mid-Autumn Festival</a:t>
            </a:r>
            <a:endParaRPr lang="en-US" altLang="zh-CN" sz="2800" b="1"/>
          </a:p>
          <a:p>
            <a:pPr algn="ctr">
              <a:lnSpc>
                <a:spcPct val="130000"/>
              </a:lnSpc>
            </a:pPr>
            <a:r>
              <a:rPr lang="zh-CN" altLang="en-US" sz="2800" b="1"/>
              <a:t>中秋节</a:t>
            </a:r>
            <a:endParaRPr lang="zh-CN" altLang="en-US" sz="2800" b="1"/>
          </a:p>
        </p:txBody>
      </p:sp>
      <p:sp>
        <p:nvSpPr>
          <p:cNvPr id="37" name="文本框 36"/>
          <p:cNvSpPr txBox="1"/>
          <p:nvPr>
            <p:custDataLst>
              <p:tags r:id="rId3"/>
            </p:custDataLst>
          </p:nvPr>
        </p:nvSpPr>
        <p:spPr>
          <a:xfrm>
            <a:off x="728980" y="946150"/>
            <a:ext cx="1964055" cy="1826895"/>
          </a:xfrm>
          <a:prstGeom prst="rect">
            <a:avLst/>
          </a:prstGeom>
          <a:noFill/>
        </p:spPr>
        <p:txBody>
          <a:bodyPr wrap="square" lIns="90000" tIns="46800" rIns="90000" bIns="46800" rtlCol="0">
            <a:noAutofit/>
          </a:bodyPr>
          <a:p>
            <a:pPr algn="ctr">
              <a:lnSpc>
                <a:spcPct val="130000"/>
              </a:lnSpc>
            </a:pPr>
            <a:r>
              <a:rPr lang="en-US" altLang="zh-CN" sz="2800" b="1"/>
              <a:t>Dragon Boat Festival</a:t>
            </a:r>
            <a:endParaRPr lang="en-US" altLang="zh-CN" sz="2800" b="1"/>
          </a:p>
          <a:p>
            <a:pPr algn="ctr">
              <a:lnSpc>
                <a:spcPct val="130000"/>
              </a:lnSpc>
            </a:pPr>
            <a:r>
              <a:rPr lang="zh-CN" altLang="en-US" sz="2800" b="1"/>
              <a:t>端午节</a:t>
            </a:r>
            <a:endParaRPr lang="en-US" altLang="zh-CN" sz="2800" b="1"/>
          </a:p>
          <a:p>
            <a:pPr algn="ctr">
              <a:lnSpc>
                <a:spcPct val="130000"/>
              </a:lnSpc>
            </a:pPr>
            <a:endParaRPr lang="en-US" altLang="zh-CN" sz="2800" b="1"/>
          </a:p>
        </p:txBody>
      </p:sp>
      <p:sp>
        <p:nvSpPr>
          <p:cNvPr id="38" name="文本框 37"/>
          <p:cNvSpPr txBox="1"/>
          <p:nvPr>
            <p:custDataLst>
              <p:tags r:id="rId4"/>
            </p:custDataLst>
          </p:nvPr>
        </p:nvSpPr>
        <p:spPr>
          <a:xfrm>
            <a:off x="728743" y="3766240"/>
            <a:ext cx="1963930" cy="1838036"/>
          </a:xfrm>
          <a:prstGeom prst="rect">
            <a:avLst/>
          </a:prstGeom>
          <a:noFill/>
        </p:spPr>
        <p:txBody>
          <a:bodyPr wrap="square" lIns="90000" tIns="46800" rIns="90000" bIns="46800" rtlCol="0">
            <a:noAutofit/>
          </a:bodyPr>
          <a:p>
            <a:pPr algn="ctr">
              <a:lnSpc>
                <a:spcPct val="130000"/>
              </a:lnSpc>
            </a:pPr>
            <a:r>
              <a:rPr lang="en-US" altLang="zh-CN" sz="2800" b="1"/>
              <a:t>The Double Ninth Festival</a:t>
            </a:r>
            <a:endParaRPr lang="en-US" altLang="zh-CN" sz="2800" b="1"/>
          </a:p>
          <a:p>
            <a:pPr algn="ctr">
              <a:lnSpc>
                <a:spcPct val="130000"/>
              </a:lnSpc>
            </a:pPr>
            <a:r>
              <a:rPr lang="zh-CN" altLang="en-US" sz="2800" b="1"/>
              <a:t>重阳节</a:t>
            </a:r>
            <a:endParaRPr lang="zh-CN" altLang="en-US" sz="2800" b="1"/>
          </a:p>
        </p:txBody>
      </p:sp>
      <p:sp>
        <p:nvSpPr>
          <p:cNvPr id="39" name="文本框 38"/>
          <p:cNvSpPr txBox="1"/>
          <p:nvPr>
            <p:custDataLst>
              <p:tags r:id="rId5"/>
            </p:custDataLst>
          </p:nvPr>
        </p:nvSpPr>
        <p:spPr>
          <a:xfrm>
            <a:off x="9499328" y="3766240"/>
            <a:ext cx="1963930" cy="1838036"/>
          </a:xfrm>
          <a:prstGeom prst="rect">
            <a:avLst/>
          </a:prstGeom>
          <a:noFill/>
        </p:spPr>
        <p:txBody>
          <a:bodyPr wrap="square" lIns="90000" tIns="46800" rIns="90000" bIns="46800" rtlCol="0">
            <a:noAutofit/>
          </a:bodyPr>
          <a:p>
            <a:pPr algn="ctr">
              <a:lnSpc>
                <a:spcPct val="130000"/>
              </a:lnSpc>
            </a:pPr>
            <a:r>
              <a:rPr lang="en-US" altLang="zh-CN" sz="2800" b="1"/>
              <a:t>Qi Xi Festival</a:t>
            </a:r>
            <a:endParaRPr lang="en-US" altLang="zh-CN" sz="2800" b="1"/>
          </a:p>
          <a:p>
            <a:pPr algn="ctr">
              <a:lnSpc>
                <a:spcPct val="130000"/>
              </a:lnSpc>
            </a:pPr>
            <a:endParaRPr lang="en-US" altLang="zh-CN" sz="2800" b="1"/>
          </a:p>
          <a:p>
            <a:pPr algn="ctr">
              <a:lnSpc>
                <a:spcPct val="130000"/>
              </a:lnSpc>
            </a:pPr>
            <a:r>
              <a:rPr lang="zh-CN" altLang="en-US" sz="2800" b="1"/>
              <a:t>七夕节</a:t>
            </a:r>
            <a:endParaRPr lang="zh-CN" altLang="en-US" sz="2800" b="1"/>
          </a:p>
        </p:txBody>
      </p:sp>
      <p:pic>
        <p:nvPicPr>
          <p:cNvPr id="3" name="图片 2" descr="C:\Users\滕孝晨\Pictures\9406213685878544162.jpg9406213685878544162"/>
          <p:cNvPicPr>
            <a:picLocks noChangeAspect="1"/>
          </p:cNvPicPr>
          <p:nvPr>
            <p:custDataLst>
              <p:tags r:id="rId6"/>
            </p:custDataLst>
          </p:nvPr>
        </p:nvPicPr>
        <p:blipFill>
          <a:blip r:embed="rId7"/>
          <a:srcRect/>
          <a:stretch>
            <a:fillRect/>
          </a:stretch>
        </p:blipFill>
        <p:spPr>
          <a:xfrm>
            <a:off x="2898441" y="1022888"/>
            <a:ext cx="2553335" cy="1912362"/>
          </a:xfrm>
          <a:prstGeom prst="rect">
            <a:avLst/>
          </a:prstGeom>
        </p:spPr>
      </p:pic>
      <p:pic>
        <p:nvPicPr>
          <p:cNvPr id="6" name="图片 5" descr="C:\Users\滕孝晨\Pictures\409098_113734085_2.jpg409098_113734085_2"/>
          <p:cNvPicPr>
            <a:picLocks noChangeAspect="1"/>
          </p:cNvPicPr>
          <p:nvPr>
            <p:custDataLst>
              <p:tags r:id="rId8"/>
            </p:custDataLst>
          </p:nvPr>
        </p:nvPicPr>
        <p:blipFill>
          <a:blip r:embed="rId9"/>
          <a:srcRect/>
          <a:stretch>
            <a:fillRect/>
          </a:stretch>
        </p:blipFill>
        <p:spPr>
          <a:xfrm>
            <a:off x="6612209" y="1022696"/>
            <a:ext cx="2870835" cy="1912362"/>
          </a:xfrm>
          <a:prstGeom prst="rect">
            <a:avLst/>
          </a:prstGeom>
        </p:spPr>
      </p:pic>
      <p:pic>
        <p:nvPicPr>
          <p:cNvPr id="8" name="图片 7" descr="C:\Users\滕孝晨\Pictures\0.jpg0"/>
          <p:cNvPicPr>
            <a:picLocks noChangeAspect="1"/>
          </p:cNvPicPr>
          <p:nvPr>
            <p:custDataLst>
              <p:tags r:id="rId10"/>
            </p:custDataLst>
          </p:nvPr>
        </p:nvPicPr>
        <p:blipFill>
          <a:blip r:embed="rId11"/>
          <a:srcRect/>
          <a:stretch>
            <a:fillRect/>
          </a:stretch>
        </p:blipFill>
        <p:spPr>
          <a:xfrm>
            <a:off x="2900345" y="3922942"/>
            <a:ext cx="2549525" cy="1912362"/>
          </a:xfrm>
          <a:prstGeom prst="rect">
            <a:avLst/>
          </a:prstGeom>
        </p:spPr>
      </p:pic>
      <p:pic>
        <p:nvPicPr>
          <p:cNvPr id="10" name="图片 9" descr="C:\Users\滕孝晨\Pictures\2015851652516575946.jpg2015851652516575946"/>
          <p:cNvPicPr>
            <a:picLocks noChangeAspect="1"/>
          </p:cNvPicPr>
          <p:nvPr>
            <p:custDataLst>
              <p:tags r:id="rId12"/>
            </p:custDataLst>
          </p:nvPr>
        </p:nvPicPr>
        <p:blipFill>
          <a:blip r:embed="rId13"/>
          <a:srcRect/>
          <a:stretch>
            <a:fillRect/>
          </a:stretch>
        </p:blipFill>
        <p:spPr>
          <a:xfrm>
            <a:off x="6791024" y="3913417"/>
            <a:ext cx="2549525" cy="1912362"/>
          </a:xfrm>
          <a:prstGeom prst="rect">
            <a:avLst/>
          </a:prstGeom>
        </p:spPr>
      </p:pic>
      <p:pic>
        <p:nvPicPr>
          <p:cNvPr id="2" name="图片 1" descr="14545006582104"/>
          <p:cNvPicPr>
            <a:picLocks noChangeAspect="1"/>
          </p:cNvPicPr>
          <p:nvPr/>
        </p:nvPicPr>
        <p:blipFill>
          <a:blip r:embed="rId14"/>
          <a:stretch>
            <a:fillRect/>
          </a:stretch>
        </p:blipFill>
        <p:spPr>
          <a:xfrm>
            <a:off x="4383405" y="2456815"/>
            <a:ext cx="3272155" cy="1858010"/>
          </a:xfrm>
          <a:prstGeom prst="rect">
            <a:avLst/>
          </a:prstGeom>
        </p:spPr>
      </p:pic>
      <p:sp>
        <p:nvSpPr>
          <p:cNvPr id="4" name="文本框 3"/>
          <p:cNvSpPr txBox="1"/>
          <p:nvPr/>
        </p:nvSpPr>
        <p:spPr>
          <a:xfrm>
            <a:off x="5394325" y="4314825"/>
            <a:ext cx="2416810" cy="1383665"/>
          </a:xfrm>
          <a:prstGeom prst="rect">
            <a:avLst/>
          </a:prstGeom>
          <a:noFill/>
        </p:spPr>
        <p:txBody>
          <a:bodyPr wrap="square" rtlCol="0">
            <a:spAutoFit/>
          </a:bodyPr>
          <a:p>
            <a:r>
              <a:rPr lang="en-US" altLang="zh-CN" sz="2800" b="1">
                <a:cs typeface="+mn-lt"/>
              </a:rPr>
              <a:t>Spring Festival</a:t>
            </a:r>
            <a:endParaRPr lang="en-US" altLang="zh-CN" sz="2800" b="1">
              <a:cs typeface="+mn-lt"/>
            </a:endParaRPr>
          </a:p>
          <a:p>
            <a:r>
              <a:rPr lang="zh-CN" altLang="en-US" sz="2800" b="1">
                <a:cs typeface="+mn-lt"/>
              </a:rPr>
              <a:t>春节</a:t>
            </a:r>
            <a:endParaRPr lang="zh-CN" altLang="en-US" sz="2800" b="1">
              <a:cs typeface="+mn-lt"/>
            </a:endParaRPr>
          </a:p>
        </p:txBody>
      </p:sp>
    </p:spTree>
    <p:custDataLst>
      <p:tags r:id="rId15"/>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7"/>
                                        </p:tgtEl>
                                        <p:attrNameLst>
                                          <p:attrName>style.visibility</p:attrName>
                                        </p:attrNameLst>
                                      </p:cBhvr>
                                      <p:to>
                                        <p:strVal val="visible"/>
                                      </p:to>
                                    </p:set>
                                    <p:anim calcmode="lin" valueType="num">
                                      <p:cBhvr additive="base">
                                        <p:cTn id="13" dur="500" fill="hold"/>
                                        <p:tgtEl>
                                          <p:spTgt spid="37"/>
                                        </p:tgtEl>
                                        <p:attrNameLst>
                                          <p:attrName>ppt_x</p:attrName>
                                        </p:attrNameLst>
                                      </p:cBhvr>
                                      <p:tavLst>
                                        <p:tav tm="0">
                                          <p:val>
                                            <p:strVal val="0-#ppt_w/2"/>
                                          </p:val>
                                        </p:tav>
                                        <p:tav tm="100000">
                                          <p:val>
                                            <p:strVal val="#ppt_x"/>
                                          </p:val>
                                        </p:tav>
                                      </p:tavLst>
                                    </p:anim>
                                    <p:anim calcmode="lin" valueType="num">
                                      <p:cBhvr additive="base">
                                        <p:cTn id="14" dur="500" fill="hold"/>
                                        <p:tgtEl>
                                          <p:spTgt spid="3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1"/>
                                        </p:tgtEl>
                                        <p:attrNameLst>
                                          <p:attrName>style.visibility</p:attrName>
                                        </p:attrNameLst>
                                      </p:cBhvr>
                                      <p:to>
                                        <p:strVal val="visible"/>
                                      </p:to>
                                    </p:set>
                                    <p:anim calcmode="lin" valueType="num">
                                      <p:cBhvr additive="base">
                                        <p:cTn id="19" dur="500" fill="hold"/>
                                        <p:tgtEl>
                                          <p:spTgt spid="31"/>
                                        </p:tgtEl>
                                        <p:attrNameLst>
                                          <p:attrName>ppt_x</p:attrName>
                                        </p:attrNameLst>
                                      </p:cBhvr>
                                      <p:tavLst>
                                        <p:tav tm="0">
                                          <p:val>
                                            <p:strVal val="1+#ppt_w/2"/>
                                          </p:val>
                                        </p:tav>
                                        <p:tav tm="100000">
                                          <p:val>
                                            <p:strVal val="#ppt_x"/>
                                          </p:val>
                                        </p:tav>
                                      </p:tavLst>
                                    </p:anim>
                                    <p:anim calcmode="lin" valueType="num">
                                      <p:cBhvr additive="base">
                                        <p:cTn id="20" dur="500" fill="hold"/>
                                        <p:tgtEl>
                                          <p:spTgt spid="31"/>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8"/>
                                        </p:tgtEl>
                                        <p:attrNameLst>
                                          <p:attrName>style.visibility</p:attrName>
                                        </p:attrNameLst>
                                      </p:cBhvr>
                                      <p:to>
                                        <p:strVal val="visible"/>
                                      </p:to>
                                    </p:set>
                                    <p:anim calcmode="lin" valueType="num">
                                      <p:cBhvr additive="base">
                                        <p:cTn id="25" dur="500" fill="hold"/>
                                        <p:tgtEl>
                                          <p:spTgt spid="38"/>
                                        </p:tgtEl>
                                        <p:attrNameLst>
                                          <p:attrName>ppt_x</p:attrName>
                                        </p:attrNameLst>
                                      </p:cBhvr>
                                      <p:tavLst>
                                        <p:tav tm="0">
                                          <p:val>
                                            <p:strVal val="0-#ppt_w/2"/>
                                          </p:val>
                                        </p:tav>
                                        <p:tav tm="100000">
                                          <p:val>
                                            <p:strVal val="#ppt_x"/>
                                          </p:val>
                                        </p:tav>
                                      </p:tavLst>
                                    </p:anim>
                                    <p:anim calcmode="lin" valueType="num">
                                      <p:cBhvr additive="base">
                                        <p:cTn id="26" dur="500" fill="hold"/>
                                        <p:tgtEl>
                                          <p:spTgt spid="38"/>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9"/>
                                        </p:tgtEl>
                                        <p:attrNameLst>
                                          <p:attrName>style.visibility</p:attrName>
                                        </p:attrNameLst>
                                      </p:cBhvr>
                                      <p:to>
                                        <p:strVal val="visible"/>
                                      </p:to>
                                    </p:set>
                                    <p:anim calcmode="lin" valueType="num">
                                      <p:cBhvr additive="base">
                                        <p:cTn id="31" dur="500" fill="hold"/>
                                        <p:tgtEl>
                                          <p:spTgt spid="39"/>
                                        </p:tgtEl>
                                        <p:attrNameLst>
                                          <p:attrName>ppt_x</p:attrName>
                                        </p:attrNameLst>
                                      </p:cBhvr>
                                      <p:tavLst>
                                        <p:tav tm="0">
                                          <p:val>
                                            <p:strVal val="1+#ppt_w/2"/>
                                          </p:val>
                                        </p:tav>
                                        <p:tav tm="100000">
                                          <p:val>
                                            <p:strVal val="#ppt_x"/>
                                          </p:val>
                                        </p:tav>
                                      </p:tavLst>
                                    </p:anim>
                                    <p:anim calcmode="lin" valueType="num">
                                      <p:cBhvr additive="base">
                                        <p:cTn id="32" dur="500" fill="hold"/>
                                        <p:tgtEl>
                                          <p:spTgt spid="3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1" grpId="0"/>
      <p:bldP spid="38" grpId="0"/>
      <p:bldP spid="39" grpId="0"/>
      <p:bldP spid="4" grpId="0"/>
      <p:bldP spid="4" grpId="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Title 6"/>
          <p:cNvSpPr txBox="1"/>
          <p:nvPr>
            <p:custDataLst>
              <p:tags r:id="rId2"/>
            </p:custDataLst>
          </p:nvPr>
        </p:nvSpPr>
        <p:spPr>
          <a:xfrm>
            <a:off x="608400" y="608400"/>
            <a:ext cx="10976675" cy="626701"/>
          </a:xfrm>
          <a:prstGeom prst="rect">
            <a:avLst/>
          </a:prstGeom>
          <a:noFill/>
          <a:ln w="3175">
            <a:noFill/>
            <a:prstDash val="dash"/>
          </a:ln>
        </p:spPr>
        <p:txBody>
          <a:bodyPr wrap="square" lIns="72000" tIns="36000" rIns="72000" bIns="36000" anchor="t" anchorCtr="0">
            <a:noAutofit/>
          </a:bodyPr>
          <a:lstStyle>
            <a:lvl1pPr algn="l" defTabSz="913765" rtl="0" eaLnBrk="1" latinLnBrk="0" hangingPunct="1">
              <a:lnSpc>
                <a:spcPct val="90000"/>
              </a:lnSpc>
              <a:spcBef>
                <a:spcPct val="0"/>
              </a:spcBef>
              <a:buNone/>
              <a:defRPr lang="en-US" sz="2745" b="0" kern="1200" cap="none" spc="-49" baseline="0" dirty="0" smtClean="0">
                <a:ln w="3175">
                  <a:noFill/>
                </a:ln>
                <a:solidFill>
                  <a:sysClr val="windowText" lastClr="000000"/>
                </a:solidFill>
                <a:effectLst/>
                <a:latin typeface="+mj-lt"/>
                <a:ea typeface="+mn-ea"/>
                <a:cs typeface="Segoe UI" panose="020B0502040204020203" pitchFamily="34" charset="0"/>
              </a:defRPr>
            </a:lvl1pPr>
          </a:lstStyle>
          <a:p>
            <a:pPr algn="ctr">
              <a:lnSpc>
                <a:spcPct val="100000"/>
              </a:lnSpc>
              <a:defRPr/>
            </a:pPr>
            <a:r>
              <a:rPr altLang="zh-CN" sz="3600" b="1">
                <a:cs typeface="+mn-lt"/>
                <a:sym typeface="+mn-ea"/>
              </a:rPr>
              <a:t>Spring Festival   </a:t>
            </a:r>
            <a:r>
              <a:rPr lang="zh-CN" altLang="en-US" sz="3600" b="1">
                <a:cs typeface="+mn-lt"/>
                <a:sym typeface="+mn-ea"/>
              </a:rPr>
              <a:t>春节</a:t>
            </a:r>
            <a:endParaRPr kumimoji="0" lang="zh-CN" altLang="en-US" sz="3600" b="1" i="0" spc="300" baseline="0" noProof="0" dirty="0">
              <a:ln w="3175">
                <a:noFill/>
                <a:prstDash val="dash"/>
              </a:ln>
              <a:solidFill>
                <a:sysClr val="windowText" lastClr="000000">
                  <a:lumMod val="75000"/>
                  <a:lumOff val="25000"/>
                </a:sysClr>
              </a:solidFill>
              <a:effectLst/>
              <a:uLnTx/>
              <a:uFillTx/>
              <a:latin typeface="Arial" panose="020B0604020202020204" pitchFamily="34" charset="0"/>
              <a:ea typeface="微软雅黑" panose="020B0503020204020204" charset="-122"/>
              <a:cs typeface="微软雅黑" panose="020B0503020204020204" charset="-122"/>
            </a:endParaRPr>
          </a:p>
        </p:txBody>
      </p:sp>
      <p:pic>
        <p:nvPicPr>
          <p:cNvPr id="3" name="图片 2" descr="C:\Users\滕孝晨\Pictures\14545006582104.jpg14545006582104"/>
          <p:cNvPicPr>
            <a:picLocks noChangeAspect="1"/>
          </p:cNvPicPr>
          <p:nvPr>
            <p:custDataLst>
              <p:tags r:id="rId3"/>
            </p:custDataLst>
          </p:nvPr>
        </p:nvPicPr>
        <p:blipFill rotWithShape="1">
          <a:blip r:embed="rId4"/>
          <a:srcRect/>
          <a:stretch>
            <a:fillRect/>
          </a:stretch>
        </p:blipFill>
        <p:spPr>
          <a:xfrm>
            <a:off x="612989" y="1546349"/>
            <a:ext cx="4754742" cy="2700000"/>
          </a:xfrm>
          <a:prstGeom prst="rect">
            <a:avLst/>
          </a:prstGeom>
        </p:spPr>
      </p:pic>
      <p:grpSp>
        <p:nvGrpSpPr>
          <p:cNvPr id="4" name="组合 3"/>
          <p:cNvGrpSpPr/>
          <p:nvPr>
            <p:custDataLst>
              <p:tags r:id="rId5"/>
            </p:custDataLst>
          </p:nvPr>
        </p:nvGrpSpPr>
        <p:grpSpPr>
          <a:xfrm>
            <a:off x="11425539" y="434583"/>
            <a:ext cx="203545" cy="74612"/>
            <a:chOff x="9839643" y="910585"/>
            <a:chExt cx="203545" cy="74612"/>
          </a:xfrm>
        </p:grpSpPr>
        <p:cxnSp>
          <p:nvCxnSpPr>
            <p:cNvPr id="5" name="直接连接符 4"/>
            <p:cNvCxnSpPr/>
            <p:nvPr>
              <p:custDataLst>
                <p:tags r:id="rId6"/>
              </p:custDataLst>
            </p:nvPr>
          </p:nvCxnSpPr>
          <p:spPr>
            <a:xfrm>
              <a:off x="9839643" y="910585"/>
              <a:ext cx="203545" cy="0"/>
            </a:xfrm>
            <a:prstGeom prst="line">
              <a:avLst/>
            </a:prstGeom>
            <a:ln w="12700">
              <a:solidFill>
                <a:sysClr val="windowText" lastClr="000000"/>
              </a:solidFill>
            </a:ln>
          </p:spPr>
          <p:style>
            <a:lnRef idx="1">
              <a:srgbClr val="4472C4"/>
            </a:lnRef>
            <a:fillRef idx="0">
              <a:srgbClr val="4472C4"/>
            </a:fillRef>
            <a:effectRef idx="0">
              <a:srgbClr val="4472C4"/>
            </a:effectRef>
            <a:fontRef idx="minor">
              <a:sysClr val="windowText" lastClr="000000"/>
            </a:fontRef>
          </p:style>
        </p:cxnSp>
        <p:cxnSp>
          <p:nvCxnSpPr>
            <p:cNvPr id="6" name="直接连接符 5"/>
            <p:cNvCxnSpPr/>
            <p:nvPr>
              <p:custDataLst>
                <p:tags r:id="rId7"/>
              </p:custDataLst>
            </p:nvPr>
          </p:nvCxnSpPr>
          <p:spPr>
            <a:xfrm>
              <a:off x="9839643" y="985197"/>
              <a:ext cx="155575" cy="0"/>
            </a:xfrm>
            <a:prstGeom prst="line">
              <a:avLst/>
            </a:prstGeom>
            <a:ln w="12700">
              <a:solidFill>
                <a:sysClr val="windowText" lastClr="000000"/>
              </a:solidFill>
            </a:ln>
          </p:spPr>
          <p:style>
            <a:lnRef idx="1">
              <a:srgbClr val="4472C4"/>
            </a:lnRef>
            <a:fillRef idx="0">
              <a:srgbClr val="4472C4"/>
            </a:fillRef>
            <a:effectRef idx="0">
              <a:srgbClr val="4472C4"/>
            </a:effectRef>
            <a:fontRef idx="minor">
              <a:sysClr val="windowText" lastClr="000000"/>
            </a:fontRef>
          </p:style>
        </p:cxnSp>
      </p:grpSp>
      <p:sp>
        <p:nvSpPr>
          <p:cNvPr id="7" name="Title 6"/>
          <p:cNvSpPr txBox="1"/>
          <p:nvPr>
            <p:custDataLst>
              <p:tags r:id="rId8"/>
            </p:custDataLst>
          </p:nvPr>
        </p:nvSpPr>
        <p:spPr>
          <a:xfrm>
            <a:off x="5666105" y="1402080"/>
            <a:ext cx="6395085" cy="4319270"/>
          </a:xfrm>
          <a:prstGeom prst="rect">
            <a:avLst/>
          </a:prstGeom>
          <a:noFill/>
          <a:ln w="3175">
            <a:noFill/>
            <a:prstDash val="dash"/>
          </a:ln>
        </p:spPr>
        <p:txBody>
          <a:bodyPr wrap="square" lIns="72000" tIns="36000" rIns="72000" bIns="36000" anchor="ctr" anchorCtr="1">
            <a:noAutofit/>
          </a:bodyPr>
          <a:lstStyle>
            <a:lvl1pPr algn="l" defTabSz="913765" rtl="0" eaLnBrk="1" latinLnBrk="0" hangingPunct="1">
              <a:lnSpc>
                <a:spcPct val="90000"/>
              </a:lnSpc>
              <a:spcBef>
                <a:spcPct val="0"/>
              </a:spcBef>
              <a:buNone/>
              <a:defRPr lang="en-US" sz="2745" b="0" kern="1200" cap="none" spc="-49" baseline="0" dirty="0" smtClean="0">
                <a:ln w="3175">
                  <a:noFill/>
                </a:ln>
                <a:solidFill>
                  <a:sysClr val="windowText" lastClr="000000"/>
                </a:solidFill>
                <a:effectLst/>
                <a:latin typeface="+mj-lt"/>
                <a:ea typeface="+mn-ea"/>
                <a:cs typeface="Segoe UI" panose="020B0502040204020203" pitchFamily="34" charset="0"/>
              </a:defRPr>
            </a:lvl1pPr>
          </a:lstStyle>
          <a:p>
            <a:pPr lvl="0" algn="just">
              <a:lnSpc>
                <a:spcPct val="130000"/>
              </a:lnSpc>
              <a:spcAft>
                <a:spcPts val="800"/>
              </a:spcAft>
            </a:pPr>
            <a:r>
              <a:rPr lang="zh-CN" altLang="en-US" sz="2800" b="1" spc="50" dirty="0">
                <a:ln w="3175">
                  <a:noFill/>
                  <a:prstDash val="dash"/>
                </a:ln>
                <a:solidFill>
                  <a:schemeClr val="tx1"/>
                </a:solidFill>
                <a:latin typeface="+mn-ea"/>
                <a:cs typeface="微软雅黑" panose="020B0503020204020204" charset="-122"/>
              </a:rPr>
              <a:t>The Spring Festival is the most important traditional festival in China. There are sacrificial kitchen, paste couplets, New Year 's eve dinner,shousui and other traditional customs. In addition, the annual Spring Festival gala is also indispensable.</a:t>
            </a:r>
            <a:endParaRPr lang="zh-CN" altLang="en-US" sz="2800" b="1" spc="50" dirty="0">
              <a:ln w="3175">
                <a:noFill/>
                <a:prstDash val="dash"/>
              </a:ln>
              <a:solidFill>
                <a:schemeClr val="tx1"/>
              </a:solidFill>
              <a:latin typeface="+mn-ea"/>
              <a:cs typeface="微软雅黑" panose="020B0503020204020204" charset="-122"/>
            </a:endParaRPr>
          </a:p>
        </p:txBody>
      </p:sp>
      <p:sp>
        <p:nvSpPr>
          <p:cNvPr id="8" name="文本框 7"/>
          <p:cNvSpPr txBox="1"/>
          <p:nvPr/>
        </p:nvSpPr>
        <p:spPr>
          <a:xfrm>
            <a:off x="530860" y="4468495"/>
            <a:ext cx="5448935" cy="2245360"/>
          </a:xfrm>
          <a:prstGeom prst="rect">
            <a:avLst/>
          </a:prstGeom>
          <a:noFill/>
        </p:spPr>
        <p:txBody>
          <a:bodyPr wrap="square" rtlCol="0">
            <a:spAutoFit/>
          </a:bodyPr>
          <a:p>
            <a:r>
              <a:rPr lang="zh-CN" altLang="en-US" sz="2800" b="1">
                <a:latin typeface="+mn-ea"/>
              </a:rPr>
              <a:t>春节为每年农历正月初一，是中国最重要的传统节日。有祭灶，贴对联，年夜饭，守岁等传统习俗。另外，每年的春节联欢晚会也是必不可少的。</a:t>
            </a:r>
            <a:endParaRPr lang="zh-CN" altLang="en-US" sz="2800" b="1">
              <a:latin typeface="+mn-ea"/>
            </a:endParaRPr>
          </a:p>
        </p:txBody>
      </p:sp>
    </p:spTree>
    <p:custDataLst>
      <p:tags r:id="rId9"/>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P spid="8" grpId="0"/>
      <p:bldP spid="8" grpId="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Title 6"/>
          <p:cNvSpPr txBox="1"/>
          <p:nvPr>
            <p:custDataLst>
              <p:tags r:id="rId2"/>
            </p:custDataLst>
          </p:nvPr>
        </p:nvSpPr>
        <p:spPr>
          <a:xfrm>
            <a:off x="604590" y="195650"/>
            <a:ext cx="10976675" cy="626701"/>
          </a:xfrm>
          <a:prstGeom prst="rect">
            <a:avLst/>
          </a:prstGeom>
          <a:noFill/>
          <a:ln w="3175">
            <a:noFill/>
            <a:prstDash val="dash"/>
          </a:ln>
        </p:spPr>
        <p:txBody>
          <a:bodyPr wrap="square" lIns="72000" tIns="36000" rIns="72000" bIns="36000" anchor="t" anchorCtr="0">
            <a:noAutofit/>
          </a:bodyPr>
          <a:lstStyle>
            <a:lvl1pPr algn="l" defTabSz="913765" rtl="0" eaLnBrk="1" latinLnBrk="0" hangingPunct="1">
              <a:lnSpc>
                <a:spcPct val="90000"/>
              </a:lnSpc>
              <a:spcBef>
                <a:spcPct val="0"/>
              </a:spcBef>
              <a:buNone/>
              <a:defRPr lang="en-US" sz="2745" b="0" kern="1200" cap="none" spc="-49" baseline="0" dirty="0" smtClean="0">
                <a:ln w="3175">
                  <a:noFill/>
                </a:ln>
                <a:solidFill>
                  <a:sysClr val="windowText" lastClr="000000"/>
                </a:solidFill>
                <a:effectLst/>
                <a:latin typeface="+mj-lt"/>
                <a:ea typeface="+mn-ea"/>
                <a:cs typeface="Segoe UI" panose="020B0502040204020203" pitchFamily="34" charset="0"/>
              </a:defRPr>
            </a:lvl1pPr>
          </a:lstStyle>
          <a:p>
            <a:pPr algn="ctr">
              <a:lnSpc>
                <a:spcPct val="130000"/>
              </a:lnSpc>
            </a:pPr>
            <a:r>
              <a:rPr altLang="zh-CN" sz="3600" b="1">
                <a:latin typeface="+mj-ea"/>
                <a:ea typeface="+mj-ea"/>
                <a:cs typeface="+mj-ea"/>
                <a:sym typeface="+mn-ea"/>
              </a:rPr>
              <a:t>Dragon Boat Festival   </a:t>
            </a:r>
            <a:r>
              <a:rPr lang="zh-CN" altLang="en-US" sz="3600" b="1">
                <a:latin typeface="+mj-ea"/>
                <a:ea typeface="+mj-ea"/>
                <a:cs typeface="+mj-ea"/>
                <a:sym typeface="+mn-ea"/>
              </a:rPr>
              <a:t>端午节</a:t>
            </a:r>
            <a:endParaRPr kumimoji="0" lang="zh-CN" altLang="en-US" sz="3600" b="1" i="0" spc="300" baseline="0" noProof="0" dirty="0">
              <a:ln w="3175">
                <a:noFill/>
                <a:prstDash val="dash"/>
              </a:ln>
              <a:solidFill>
                <a:sysClr val="windowText" lastClr="000000">
                  <a:lumMod val="75000"/>
                  <a:lumOff val="25000"/>
                </a:sysClr>
              </a:solidFill>
              <a:effectLst/>
              <a:uLnTx/>
              <a:uFillTx/>
              <a:latin typeface="+mj-ea"/>
              <a:ea typeface="+mj-ea"/>
              <a:cs typeface="+mj-ea"/>
            </a:endParaRPr>
          </a:p>
        </p:txBody>
      </p:sp>
      <p:pic>
        <p:nvPicPr>
          <p:cNvPr id="3" name="图片 2" descr="C:\Users\滕孝晨\Pictures\9406213685878544162.jpg9406213685878544162"/>
          <p:cNvPicPr>
            <a:picLocks noChangeAspect="1"/>
          </p:cNvPicPr>
          <p:nvPr>
            <p:custDataLst>
              <p:tags r:id="rId3"/>
            </p:custDataLst>
          </p:nvPr>
        </p:nvPicPr>
        <p:blipFill rotWithShape="1">
          <a:blip r:embed="rId4"/>
          <a:srcRect t="8365" b="8365"/>
          <a:stretch>
            <a:fillRect/>
          </a:stretch>
        </p:blipFill>
        <p:spPr>
          <a:xfrm>
            <a:off x="607909" y="1385596"/>
            <a:ext cx="4618351" cy="2880000"/>
          </a:xfrm>
          <a:prstGeom prst="rect">
            <a:avLst/>
          </a:prstGeom>
        </p:spPr>
      </p:pic>
      <p:grpSp>
        <p:nvGrpSpPr>
          <p:cNvPr id="4" name="组合 3"/>
          <p:cNvGrpSpPr/>
          <p:nvPr>
            <p:custDataLst>
              <p:tags r:id="rId5"/>
            </p:custDataLst>
          </p:nvPr>
        </p:nvGrpSpPr>
        <p:grpSpPr>
          <a:xfrm>
            <a:off x="11425539" y="434583"/>
            <a:ext cx="203545" cy="74612"/>
            <a:chOff x="9839643" y="910585"/>
            <a:chExt cx="203545" cy="74612"/>
          </a:xfrm>
        </p:grpSpPr>
        <p:cxnSp>
          <p:nvCxnSpPr>
            <p:cNvPr id="5" name="直接连接符 4"/>
            <p:cNvCxnSpPr/>
            <p:nvPr>
              <p:custDataLst>
                <p:tags r:id="rId6"/>
              </p:custDataLst>
            </p:nvPr>
          </p:nvCxnSpPr>
          <p:spPr>
            <a:xfrm>
              <a:off x="9839643" y="910585"/>
              <a:ext cx="203545" cy="0"/>
            </a:xfrm>
            <a:prstGeom prst="line">
              <a:avLst/>
            </a:prstGeom>
            <a:ln w="12700">
              <a:solidFill>
                <a:sysClr val="windowText" lastClr="000000"/>
              </a:solidFill>
            </a:ln>
          </p:spPr>
          <p:style>
            <a:lnRef idx="1">
              <a:srgbClr val="4472C4"/>
            </a:lnRef>
            <a:fillRef idx="0">
              <a:srgbClr val="4472C4"/>
            </a:fillRef>
            <a:effectRef idx="0">
              <a:srgbClr val="4472C4"/>
            </a:effectRef>
            <a:fontRef idx="minor">
              <a:sysClr val="windowText" lastClr="000000"/>
            </a:fontRef>
          </p:style>
        </p:cxnSp>
        <p:cxnSp>
          <p:nvCxnSpPr>
            <p:cNvPr id="6" name="直接连接符 5"/>
            <p:cNvCxnSpPr/>
            <p:nvPr>
              <p:custDataLst>
                <p:tags r:id="rId7"/>
              </p:custDataLst>
            </p:nvPr>
          </p:nvCxnSpPr>
          <p:spPr>
            <a:xfrm>
              <a:off x="9839643" y="985197"/>
              <a:ext cx="155575" cy="0"/>
            </a:xfrm>
            <a:prstGeom prst="line">
              <a:avLst/>
            </a:prstGeom>
            <a:ln w="12700">
              <a:solidFill>
                <a:sysClr val="windowText" lastClr="000000"/>
              </a:solidFill>
            </a:ln>
          </p:spPr>
          <p:style>
            <a:lnRef idx="1">
              <a:srgbClr val="4472C4"/>
            </a:lnRef>
            <a:fillRef idx="0">
              <a:srgbClr val="4472C4"/>
            </a:fillRef>
            <a:effectRef idx="0">
              <a:srgbClr val="4472C4"/>
            </a:effectRef>
            <a:fontRef idx="minor">
              <a:sysClr val="windowText" lastClr="000000"/>
            </a:fontRef>
          </p:style>
        </p:cxnSp>
      </p:grpSp>
      <p:sp>
        <p:nvSpPr>
          <p:cNvPr id="7" name="Title 6"/>
          <p:cNvSpPr txBox="1"/>
          <p:nvPr>
            <p:custDataLst>
              <p:tags r:id="rId8"/>
            </p:custDataLst>
          </p:nvPr>
        </p:nvSpPr>
        <p:spPr>
          <a:xfrm>
            <a:off x="5681980" y="1116965"/>
            <a:ext cx="6104255" cy="4558030"/>
          </a:xfrm>
          <a:prstGeom prst="rect">
            <a:avLst/>
          </a:prstGeom>
          <a:noFill/>
          <a:ln w="3175">
            <a:noFill/>
            <a:prstDash val="dash"/>
          </a:ln>
        </p:spPr>
        <p:txBody>
          <a:bodyPr wrap="square" lIns="72000" tIns="36000" rIns="72000" bIns="36000" anchor="ctr" anchorCtr="1">
            <a:noAutofit/>
          </a:bodyPr>
          <a:lstStyle>
            <a:lvl1pPr algn="l" defTabSz="913765" rtl="0" eaLnBrk="1" latinLnBrk="0" hangingPunct="1">
              <a:lnSpc>
                <a:spcPct val="90000"/>
              </a:lnSpc>
              <a:spcBef>
                <a:spcPct val="0"/>
              </a:spcBef>
              <a:buNone/>
              <a:defRPr lang="en-US" sz="2745" b="0" kern="1200" cap="none" spc="-49" baseline="0" dirty="0" smtClean="0">
                <a:ln w="3175">
                  <a:noFill/>
                </a:ln>
                <a:solidFill>
                  <a:sysClr val="windowText" lastClr="000000"/>
                </a:solidFill>
                <a:effectLst/>
                <a:latin typeface="+mj-lt"/>
                <a:ea typeface="+mn-ea"/>
                <a:cs typeface="Segoe UI" panose="020B0502040204020203" pitchFamily="34" charset="0"/>
              </a:defRPr>
            </a:lvl1pPr>
          </a:lstStyle>
          <a:p>
            <a:pPr lvl="0" algn="just">
              <a:lnSpc>
                <a:spcPct val="130000"/>
              </a:lnSpc>
              <a:spcAft>
                <a:spcPts val="800"/>
              </a:spcAft>
            </a:pPr>
            <a:r>
              <a:rPr lang="zh-CN" altLang="en-US" sz="2800" b="1" spc="50" dirty="0">
                <a:ln w="3175">
                  <a:noFill/>
                  <a:prstDash val="dash"/>
                </a:ln>
                <a:solidFill>
                  <a:schemeClr val="tx1"/>
                </a:solidFill>
                <a:latin typeface="+mn-ea"/>
                <a:cs typeface="微软雅黑" panose="020B0503020204020204" charset="-122"/>
              </a:rPr>
              <a:t>The Dragon Boat Festival is the fifth day of the fifth lunar month. Dragon Boat Festival originated in China. Patriotic poet qu yuan died on this day, has become the Chinese han people to commemorate qu yuan's traditional festival.</a:t>
            </a:r>
            <a:endParaRPr lang="zh-CN" altLang="en-US" sz="2800" b="1" spc="50" dirty="0">
              <a:ln w="3175">
                <a:noFill/>
                <a:prstDash val="dash"/>
              </a:ln>
              <a:solidFill>
                <a:schemeClr val="tx1"/>
              </a:solidFill>
              <a:latin typeface="+mn-ea"/>
              <a:cs typeface="微软雅黑" panose="020B0503020204020204" charset="-122"/>
            </a:endParaRPr>
          </a:p>
        </p:txBody>
      </p:sp>
      <p:sp>
        <p:nvSpPr>
          <p:cNvPr id="13" name="文本框 12"/>
          <p:cNvSpPr txBox="1"/>
          <p:nvPr/>
        </p:nvSpPr>
        <p:spPr>
          <a:xfrm>
            <a:off x="539115" y="4479290"/>
            <a:ext cx="4932680" cy="2245360"/>
          </a:xfrm>
          <a:prstGeom prst="rect">
            <a:avLst/>
          </a:prstGeom>
          <a:noFill/>
        </p:spPr>
        <p:txBody>
          <a:bodyPr wrap="square" rtlCol="0">
            <a:spAutoFit/>
          </a:bodyPr>
          <a:p>
            <a:r>
              <a:rPr lang="zh-CN" altLang="en-US" sz="2800" b="1"/>
              <a:t>端午节为每年农历五月初五，又称端阳节。端午节起源于中国。因爱国诗人屈原在这一天死去，便成了中国汉族人民纪念屈原的传统节日。</a:t>
            </a:r>
            <a:endParaRPr lang="zh-CN" altLang="en-US" sz="2800" b="1"/>
          </a:p>
        </p:txBody>
      </p:sp>
    </p:spTree>
    <p:custDataLst>
      <p:tags r:id="rId9"/>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P spid="13" grpId="0"/>
      <p:bldP spid="13" grpId="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Title 6"/>
          <p:cNvSpPr txBox="1"/>
          <p:nvPr>
            <p:custDataLst>
              <p:tags r:id="rId2"/>
            </p:custDataLst>
          </p:nvPr>
        </p:nvSpPr>
        <p:spPr>
          <a:xfrm>
            <a:off x="604590" y="219780"/>
            <a:ext cx="10976675" cy="626701"/>
          </a:xfrm>
          <a:prstGeom prst="rect">
            <a:avLst/>
          </a:prstGeom>
          <a:noFill/>
          <a:ln w="3175">
            <a:noFill/>
            <a:prstDash val="dash"/>
          </a:ln>
        </p:spPr>
        <p:txBody>
          <a:bodyPr wrap="square" lIns="72000" tIns="36000" rIns="72000" bIns="36000" anchor="t" anchorCtr="0">
            <a:noAutofit/>
          </a:bodyPr>
          <a:lstStyle>
            <a:lvl1pPr algn="l" defTabSz="913765" rtl="0" eaLnBrk="1" latinLnBrk="0" hangingPunct="1">
              <a:lnSpc>
                <a:spcPct val="90000"/>
              </a:lnSpc>
              <a:spcBef>
                <a:spcPct val="0"/>
              </a:spcBef>
              <a:buNone/>
              <a:defRPr lang="en-US" sz="2745" b="0" kern="1200" cap="none" spc="-49" baseline="0" dirty="0" smtClean="0">
                <a:ln w="3175">
                  <a:noFill/>
                </a:ln>
                <a:solidFill>
                  <a:sysClr val="windowText" lastClr="000000"/>
                </a:solidFill>
                <a:effectLst/>
                <a:latin typeface="+mj-lt"/>
                <a:ea typeface="+mn-ea"/>
                <a:cs typeface="Segoe UI" panose="020B0502040204020203" pitchFamily="34" charset="0"/>
              </a:defRPr>
            </a:lvl1pPr>
          </a:lstStyle>
          <a:p>
            <a:pPr algn="ctr">
              <a:lnSpc>
                <a:spcPct val="130000"/>
              </a:lnSpc>
            </a:pPr>
            <a:r>
              <a:rPr altLang="zh-CN" sz="3600" b="1">
                <a:latin typeface="+mj-ea"/>
                <a:ea typeface="+mj-ea"/>
                <a:cs typeface="+mj-ea"/>
                <a:sym typeface="+mn-ea"/>
              </a:rPr>
              <a:t>Mid-Autumn Festival   </a:t>
            </a:r>
            <a:r>
              <a:rPr lang="zh-CN" altLang="en-US" sz="3600" b="1">
                <a:latin typeface="+mj-ea"/>
                <a:ea typeface="+mj-ea"/>
                <a:cs typeface="+mj-ea"/>
                <a:sym typeface="+mn-ea"/>
              </a:rPr>
              <a:t>中秋节</a:t>
            </a:r>
            <a:endParaRPr kumimoji="0" lang="zh-CN" altLang="en-US" sz="3600" b="1" i="0" spc="300" baseline="0" noProof="0" dirty="0">
              <a:ln w="3175">
                <a:noFill/>
                <a:prstDash val="dash"/>
              </a:ln>
              <a:solidFill>
                <a:sysClr val="windowText" lastClr="000000">
                  <a:lumMod val="75000"/>
                  <a:lumOff val="25000"/>
                </a:sysClr>
              </a:solidFill>
              <a:effectLst/>
              <a:uLnTx/>
              <a:uFillTx/>
              <a:latin typeface="+mj-ea"/>
              <a:ea typeface="+mj-ea"/>
              <a:cs typeface="+mj-ea"/>
            </a:endParaRPr>
          </a:p>
        </p:txBody>
      </p:sp>
      <p:pic>
        <p:nvPicPr>
          <p:cNvPr id="3" name="图片 2" descr="C:\Users\滕孝晨\Pictures\409098_113734085_2.jpg409098_113734085_2"/>
          <p:cNvPicPr>
            <a:picLocks noChangeAspect="1"/>
          </p:cNvPicPr>
          <p:nvPr>
            <p:custDataLst>
              <p:tags r:id="rId3"/>
            </p:custDataLst>
          </p:nvPr>
        </p:nvPicPr>
        <p:blipFill rotWithShape="1">
          <a:blip r:embed="rId4"/>
          <a:srcRect/>
          <a:stretch>
            <a:fillRect/>
          </a:stretch>
        </p:blipFill>
        <p:spPr>
          <a:xfrm>
            <a:off x="888886" y="1214146"/>
            <a:ext cx="4323634" cy="2880000"/>
          </a:xfrm>
          <a:prstGeom prst="rect">
            <a:avLst/>
          </a:prstGeom>
        </p:spPr>
      </p:pic>
      <p:grpSp>
        <p:nvGrpSpPr>
          <p:cNvPr id="4" name="组合 3"/>
          <p:cNvGrpSpPr/>
          <p:nvPr>
            <p:custDataLst>
              <p:tags r:id="rId5"/>
            </p:custDataLst>
          </p:nvPr>
        </p:nvGrpSpPr>
        <p:grpSpPr>
          <a:xfrm>
            <a:off x="11425539" y="434583"/>
            <a:ext cx="203545" cy="74612"/>
            <a:chOff x="9839643" y="910585"/>
            <a:chExt cx="203545" cy="74612"/>
          </a:xfrm>
        </p:grpSpPr>
        <p:cxnSp>
          <p:nvCxnSpPr>
            <p:cNvPr id="5" name="直接连接符 4"/>
            <p:cNvCxnSpPr/>
            <p:nvPr>
              <p:custDataLst>
                <p:tags r:id="rId6"/>
              </p:custDataLst>
            </p:nvPr>
          </p:nvCxnSpPr>
          <p:spPr>
            <a:xfrm>
              <a:off x="9839643" y="910585"/>
              <a:ext cx="203545" cy="0"/>
            </a:xfrm>
            <a:prstGeom prst="line">
              <a:avLst/>
            </a:prstGeom>
            <a:ln w="12700">
              <a:solidFill>
                <a:sysClr val="windowText" lastClr="000000"/>
              </a:solidFill>
            </a:ln>
          </p:spPr>
          <p:style>
            <a:lnRef idx="1">
              <a:srgbClr val="4472C4"/>
            </a:lnRef>
            <a:fillRef idx="0">
              <a:srgbClr val="4472C4"/>
            </a:fillRef>
            <a:effectRef idx="0">
              <a:srgbClr val="4472C4"/>
            </a:effectRef>
            <a:fontRef idx="minor">
              <a:sysClr val="windowText" lastClr="000000"/>
            </a:fontRef>
          </p:style>
        </p:cxnSp>
        <p:cxnSp>
          <p:nvCxnSpPr>
            <p:cNvPr id="6" name="直接连接符 5"/>
            <p:cNvCxnSpPr/>
            <p:nvPr>
              <p:custDataLst>
                <p:tags r:id="rId7"/>
              </p:custDataLst>
            </p:nvPr>
          </p:nvCxnSpPr>
          <p:spPr>
            <a:xfrm>
              <a:off x="9839643" y="985197"/>
              <a:ext cx="155575" cy="0"/>
            </a:xfrm>
            <a:prstGeom prst="line">
              <a:avLst/>
            </a:prstGeom>
            <a:ln w="12700">
              <a:solidFill>
                <a:sysClr val="windowText" lastClr="000000"/>
              </a:solidFill>
            </a:ln>
          </p:spPr>
          <p:style>
            <a:lnRef idx="1">
              <a:srgbClr val="4472C4"/>
            </a:lnRef>
            <a:fillRef idx="0">
              <a:srgbClr val="4472C4"/>
            </a:fillRef>
            <a:effectRef idx="0">
              <a:srgbClr val="4472C4"/>
            </a:effectRef>
            <a:fontRef idx="minor">
              <a:sysClr val="windowText" lastClr="000000"/>
            </a:fontRef>
          </p:style>
        </p:cxnSp>
      </p:grpSp>
      <p:sp>
        <p:nvSpPr>
          <p:cNvPr id="7" name="Title 6"/>
          <p:cNvSpPr txBox="1"/>
          <p:nvPr>
            <p:custDataLst>
              <p:tags r:id="rId8"/>
            </p:custDataLst>
          </p:nvPr>
        </p:nvSpPr>
        <p:spPr>
          <a:xfrm>
            <a:off x="5815965" y="1085215"/>
            <a:ext cx="5765800" cy="4892040"/>
          </a:xfrm>
          <a:prstGeom prst="rect">
            <a:avLst/>
          </a:prstGeom>
          <a:noFill/>
          <a:ln w="3175">
            <a:noFill/>
            <a:prstDash val="dash"/>
          </a:ln>
        </p:spPr>
        <p:txBody>
          <a:bodyPr wrap="square" lIns="72000" tIns="36000" rIns="72000" bIns="36000" anchor="ctr" anchorCtr="1">
            <a:noAutofit/>
          </a:bodyPr>
          <a:lstStyle>
            <a:lvl1pPr algn="l" defTabSz="913765" rtl="0" eaLnBrk="1" latinLnBrk="0" hangingPunct="1">
              <a:lnSpc>
                <a:spcPct val="90000"/>
              </a:lnSpc>
              <a:spcBef>
                <a:spcPct val="0"/>
              </a:spcBef>
              <a:buNone/>
              <a:defRPr lang="en-US" sz="2745" b="0" kern="1200" cap="none" spc="-49" baseline="0" dirty="0" smtClean="0">
                <a:ln w="3175">
                  <a:noFill/>
                </a:ln>
                <a:solidFill>
                  <a:sysClr val="windowText" lastClr="000000"/>
                </a:solidFill>
                <a:effectLst/>
                <a:latin typeface="+mj-lt"/>
                <a:ea typeface="+mn-ea"/>
                <a:cs typeface="Segoe UI" panose="020B0502040204020203" pitchFamily="34" charset="0"/>
              </a:defRPr>
            </a:lvl1pPr>
          </a:lstStyle>
          <a:p>
            <a:pPr lvl="0" algn="just">
              <a:lnSpc>
                <a:spcPct val="130000"/>
              </a:lnSpc>
              <a:spcAft>
                <a:spcPts val="800"/>
              </a:spcAft>
            </a:pPr>
            <a:r>
              <a:rPr lang="zh-CN" altLang="en-US" sz="2800" b="1" spc="50" dirty="0">
                <a:ln w="3175">
                  <a:noFill/>
                  <a:prstDash val="dash"/>
                </a:ln>
                <a:solidFill>
                  <a:schemeClr val="tx1"/>
                </a:solidFill>
                <a:latin typeface="+mn-ea"/>
                <a:cs typeface="微软雅黑" panose="020B0503020204020204" charset="-122"/>
              </a:rPr>
              <a:t>The Mid-Autumn Festival is one of the traditional Chinese festivals. It is August 15 of the annual lunar calendar and is the second largest traditional festival in China after the Spring Festival. The legend is to commemorate Chang 'E.</a:t>
            </a:r>
            <a:endParaRPr lang="zh-CN" altLang="en-US" sz="2800" b="1" spc="50" dirty="0">
              <a:ln w="3175">
                <a:noFill/>
                <a:prstDash val="dash"/>
              </a:ln>
              <a:solidFill>
                <a:schemeClr val="tx1"/>
              </a:solidFill>
              <a:latin typeface="+mn-ea"/>
              <a:cs typeface="微软雅黑" panose="020B0503020204020204" charset="-122"/>
            </a:endParaRPr>
          </a:p>
        </p:txBody>
      </p:sp>
      <p:sp>
        <p:nvSpPr>
          <p:cNvPr id="9" name="文本框 8"/>
          <p:cNvSpPr txBox="1"/>
          <p:nvPr/>
        </p:nvSpPr>
        <p:spPr>
          <a:xfrm>
            <a:off x="755650" y="4257675"/>
            <a:ext cx="5110480" cy="1814830"/>
          </a:xfrm>
          <a:prstGeom prst="rect">
            <a:avLst/>
          </a:prstGeom>
          <a:noFill/>
        </p:spPr>
        <p:txBody>
          <a:bodyPr wrap="square" rtlCol="0">
            <a:spAutoFit/>
          </a:bodyPr>
          <a:p>
            <a:r>
              <a:rPr lang="zh-CN" altLang="en-US" sz="2800" b="1"/>
              <a:t>中秋节，是中国传统节日之一，为每年的农历八月十五，也是我国仅次于春节的第二大传统节日。传说是为了纪念嫦娥。</a:t>
            </a:r>
            <a:endParaRPr lang="zh-CN" altLang="en-US" sz="2800" b="1"/>
          </a:p>
        </p:txBody>
      </p:sp>
    </p:spTree>
    <p:custDataLst>
      <p:tags r:id="rId9"/>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P spid="9" grpId="0"/>
      <p:bldP spid="9" grpId="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Title 6"/>
          <p:cNvSpPr txBox="1"/>
          <p:nvPr>
            <p:custDataLst>
              <p:tags r:id="rId2"/>
            </p:custDataLst>
          </p:nvPr>
        </p:nvSpPr>
        <p:spPr>
          <a:xfrm>
            <a:off x="632530" y="222320"/>
            <a:ext cx="10976675" cy="626701"/>
          </a:xfrm>
          <a:prstGeom prst="rect">
            <a:avLst/>
          </a:prstGeom>
          <a:noFill/>
          <a:ln w="3175">
            <a:noFill/>
            <a:prstDash val="dash"/>
          </a:ln>
        </p:spPr>
        <p:txBody>
          <a:bodyPr wrap="square" lIns="72000" tIns="36000" rIns="72000" bIns="36000" anchor="t" anchorCtr="0">
            <a:noAutofit/>
          </a:bodyPr>
          <a:lstStyle>
            <a:lvl1pPr algn="l" defTabSz="913765" rtl="0" eaLnBrk="1" latinLnBrk="0" hangingPunct="1">
              <a:lnSpc>
                <a:spcPct val="90000"/>
              </a:lnSpc>
              <a:spcBef>
                <a:spcPct val="0"/>
              </a:spcBef>
              <a:buNone/>
              <a:defRPr lang="en-US" sz="2745" b="0" kern="1200" cap="none" spc="-49" baseline="0" dirty="0" smtClean="0">
                <a:ln w="3175">
                  <a:noFill/>
                </a:ln>
                <a:solidFill>
                  <a:sysClr val="windowText" lastClr="000000"/>
                </a:solidFill>
                <a:effectLst/>
                <a:latin typeface="+mj-lt"/>
                <a:ea typeface="+mn-ea"/>
                <a:cs typeface="Segoe UI" panose="020B0502040204020203" pitchFamily="34" charset="0"/>
              </a:defRPr>
            </a:lvl1pPr>
          </a:lstStyle>
          <a:p>
            <a:pPr algn="ctr">
              <a:lnSpc>
                <a:spcPct val="130000"/>
              </a:lnSpc>
            </a:pPr>
            <a:r>
              <a:rPr altLang="zh-CN" sz="3600" b="1">
                <a:latin typeface="+mj-ea"/>
                <a:ea typeface="+mj-ea"/>
                <a:cs typeface="+mj-ea"/>
                <a:sym typeface="+mn-ea"/>
              </a:rPr>
              <a:t>The Double Ninth Festival   </a:t>
            </a:r>
            <a:r>
              <a:rPr lang="zh-CN" altLang="en-US" sz="3600" b="1">
                <a:latin typeface="+mj-ea"/>
                <a:ea typeface="+mj-ea"/>
                <a:cs typeface="+mj-ea"/>
                <a:sym typeface="+mn-ea"/>
              </a:rPr>
              <a:t>重阳节</a:t>
            </a:r>
            <a:endParaRPr kumimoji="0" lang="zh-CN" altLang="en-US" sz="3600" b="1" i="0" spc="300" baseline="0" noProof="0" dirty="0">
              <a:ln w="3175">
                <a:noFill/>
                <a:prstDash val="dash"/>
              </a:ln>
              <a:solidFill>
                <a:sysClr val="windowText" lastClr="000000">
                  <a:lumMod val="75000"/>
                  <a:lumOff val="25000"/>
                </a:sysClr>
              </a:solidFill>
              <a:effectLst/>
              <a:uLnTx/>
              <a:uFillTx/>
              <a:latin typeface="+mj-ea"/>
              <a:ea typeface="+mj-ea"/>
              <a:cs typeface="+mj-ea"/>
            </a:endParaRPr>
          </a:p>
        </p:txBody>
      </p:sp>
      <p:pic>
        <p:nvPicPr>
          <p:cNvPr id="3" name="图片 2" descr="C:\Users\滕孝晨\Pictures\0.jpg0"/>
          <p:cNvPicPr>
            <a:picLocks noChangeAspect="1"/>
          </p:cNvPicPr>
          <p:nvPr>
            <p:custDataLst>
              <p:tags r:id="rId3"/>
            </p:custDataLst>
          </p:nvPr>
        </p:nvPicPr>
        <p:blipFill rotWithShape="1">
          <a:blip r:embed="rId4"/>
          <a:srcRect/>
          <a:stretch>
            <a:fillRect/>
          </a:stretch>
        </p:blipFill>
        <p:spPr>
          <a:xfrm>
            <a:off x="802957" y="1204621"/>
            <a:ext cx="4319813" cy="3240000"/>
          </a:xfrm>
          <a:prstGeom prst="rect">
            <a:avLst/>
          </a:prstGeom>
        </p:spPr>
      </p:pic>
      <p:grpSp>
        <p:nvGrpSpPr>
          <p:cNvPr id="4" name="组合 3"/>
          <p:cNvGrpSpPr/>
          <p:nvPr>
            <p:custDataLst>
              <p:tags r:id="rId5"/>
            </p:custDataLst>
          </p:nvPr>
        </p:nvGrpSpPr>
        <p:grpSpPr>
          <a:xfrm>
            <a:off x="11425539" y="434583"/>
            <a:ext cx="203545" cy="74612"/>
            <a:chOff x="9839643" y="910585"/>
            <a:chExt cx="203545" cy="74612"/>
          </a:xfrm>
        </p:grpSpPr>
        <p:cxnSp>
          <p:nvCxnSpPr>
            <p:cNvPr id="5" name="直接连接符 4"/>
            <p:cNvCxnSpPr/>
            <p:nvPr>
              <p:custDataLst>
                <p:tags r:id="rId6"/>
              </p:custDataLst>
            </p:nvPr>
          </p:nvCxnSpPr>
          <p:spPr>
            <a:xfrm>
              <a:off x="9839643" y="910585"/>
              <a:ext cx="203545" cy="0"/>
            </a:xfrm>
            <a:prstGeom prst="line">
              <a:avLst/>
            </a:prstGeom>
            <a:ln w="12700">
              <a:solidFill>
                <a:sysClr val="windowText" lastClr="000000"/>
              </a:solidFill>
            </a:ln>
          </p:spPr>
          <p:style>
            <a:lnRef idx="1">
              <a:srgbClr val="4472C4"/>
            </a:lnRef>
            <a:fillRef idx="0">
              <a:srgbClr val="4472C4"/>
            </a:fillRef>
            <a:effectRef idx="0">
              <a:srgbClr val="4472C4"/>
            </a:effectRef>
            <a:fontRef idx="minor">
              <a:sysClr val="windowText" lastClr="000000"/>
            </a:fontRef>
          </p:style>
        </p:cxnSp>
        <p:cxnSp>
          <p:nvCxnSpPr>
            <p:cNvPr id="6" name="直接连接符 5"/>
            <p:cNvCxnSpPr/>
            <p:nvPr>
              <p:custDataLst>
                <p:tags r:id="rId7"/>
              </p:custDataLst>
            </p:nvPr>
          </p:nvCxnSpPr>
          <p:spPr>
            <a:xfrm>
              <a:off x="9839643" y="985197"/>
              <a:ext cx="155575" cy="0"/>
            </a:xfrm>
            <a:prstGeom prst="line">
              <a:avLst/>
            </a:prstGeom>
            <a:ln w="12700">
              <a:solidFill>
                <a:sysClr val="windowText" lastClr="000000"/>
              </a:solidFill>
            </a:ln>
          </p:spPr>
          <p:style>
            <a:lnRef idx="1">
              <a:srgbClr val="4472C4"/>
            </a:lnRef>
            <a:fillRef idx="0">
              <a:srgbClr val="4472C4"/>
            </a:fillRef>
            <a:effectRef idx="0">
              <a:srgbClr val="4472C4"/>
            </a:effectRef>
            <a:fontRef idx="minor">
              <a:sysClr val="windowText" lastClr="000000"/>
            </a:fontRef>
          </p:style>
        </p:cxnSp>
      </p:grpSp>
      <p:sp>
        <p:nvSpPr>
          <p:cNvPr id="10" name="文本框 9"/>
          <p:cNvSpPr txBox="1"/>
          <p:nvPr/>
        </p:nvSpPr>
        <p:spPr>
          <a:xfrm>
            <a:off x="5888355" y="1059815"/>
            <a:ext cx="6127750" cy="3538220"/>
          </a:xfrm>
          <a:prstGeom prst="rect">
            <a:avLst/>
          </a:prstGeom>
          <a:noFill/>
        </p:spPr>
        <p:txBody>
          <a:bodyPr wrap="square" rtlCol="0" anchor="t">
            <a:spAutoFit/>
          </a:bodyPr>
          <a:p>
            <a:pPr algn="l"/>
            <a:r>
              <a:rPr lang="zh-CN" altLang="en-US" sz="2800" b="1"/>
              <a:t>The double ninth festival is celebrated on the ninth day of the ninth lunar month. Double ninth is also called double ninth because it is a positive number. Folk in the day have the custom of climbing, so the double ninth festival is also known as "climbing festival".</a:t>
            </a:r>
            <a:endParaRPr lang="zh-CN" altLang="en-US" sz="2800" b="1"/>
          </a:p>
        </p:txBody>
      </p:sp>
      <p:sp>
        <p:nvSpPr>
          <p:cNvPr id="11" name="文本框 10"/>
          <p:cNvSpPr txBox="1"/>
          <p:nvPr/>
        </p:nvSpPr>
        <p:spPr>
          <a:xfrm>
            <a:off x="690880" y="4528185"/>
            <a:ext cx="5257165" cy="2245360"/>
          </a:xfrm>
          <a:prstGeom prst="rect">
            <a:avLst/>
          </a:prstGeom>
          <a:noFill/>
        </p:spPr>
        <p:txBody>
          <a:bodyPr wrap="square" rtlCol="0">
            <a:spAutoFit/>
          </a:bodyPr>
          <a:p>
            <a:r>
              <a:rPr lang="zh-CN" altLang="en-US" sz="2800" b="1"/>
              <a:t>重阳节，农历九月初九，二九相重，称为“重九”。因为九是阳数，所以重九又叫“重阳”。民间在该日有登高的风俗，所以重阳节又称“登高节”。</a:t>
            </a:r>
            <a:endParaRPr lang="zh-CN" altLang="en-US" sz="2800" b="1"/>
          </a:p>
        </p:txBody>
      </p:sp>
    </p:spTree>
    <p:custDataLst>
      <p:tags r:id="rId8"/>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P spid="11" grpId="0"/>
      <p:bldP spid="11" grpId="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Title 6"/>
          <p:cNvSpPr txBox="1"/>
          <p:nvPr>
            <p:custDataLst>
              <p:tags r:id="rId2"/>
            </p:custDataLst>
          </p:nvPr>
        </p:nvSpPr>
        <p:spPr>
          <a:xfrm>
            <a:off x="608400" y="222320"/>
            <a:ext cx="10976675" cy="626701"/>
          </a:xfrm>
          <a:prstGeom prst="rect">
            <a:avLst/>
          </a:prstGeom>
          <a:noFill/>
          <a:ln w="3175">
            <a:noFill/>
            <a:prstDash val="dash"/>
          </a:ln>
        </p:spPr>
        <p:txBody>
          <a:bodyPr wrap="square" lIns="72000" tIns="36000" rIns="72000" bIns="36000" anchor="t" anchorCtr="0">
            <a:noAutofit/>
          </a:bodyPr>
          <a:lstStyle>
            <a:lvl1pPr algn="l" defTabSz="913765" rtl="0" eaLnBrk="1" latinLnBrk="0" hangingPunct="1">
              <a:lnSpc>
                <a:spcPct val="90000"/>
              </a:lnSpc>
              <a:spcBef>
                <a:spcPct val="0"/>
              </a:spcBef>
              <a:buNone/>
              <a:defRPr lang="en-US" sz="2745" b="0" kern="1200" cap="none" spc="-49" baseline="0" dirty="0" smtClean="0">
                <a:ln w="3175">
                  <a:noFill/>
                </a:ln>
                <a:solidFill>
                  <a:sysClr val="windowText" lastClr="000000"/>
                </a:solidFill>
                <a:effectLst/>
                <a:latin typeface="+mj-lt"/>
                <a:ea typeface="+mn-ea"/>
                <a:cs typeface="Segoe UI" panose="020B0502040204020203" pitchFamily="34" charset="0"/>
              </a:defRPr>
            </a:lvl1pPr>
          </a:lstStyle>
          <a:p>
            <a:pPr algn="ctr">
              <a:lnSpc>
                <a:spcPct val="130000"/>
              </a:lnSpc>
            </a:pPr>
            <a:r>
              <a:rPr altLang="zh-CN" sz="3600" b="1">
                <a:sym typeface="+mn-ea"/>
              </a:rPr>
              <a:t>Qi Xi Festival   </a:t>
            </a:r>
            <a:r>
              <a:rPr lang="zh-CN" altLang="en-US" sz="3600" b="1">
                <a:sym typeface="+mn-ea"/>
              </a:rPr>
              <a:t>七夕节</a:t>
            </a:r>
            <a:endParaRPr kumimoji="0" lang="zh-CN" altLang="en-US" sz="3600" b="1" i="0" spc="300" baseline="0" noProof="0" dirty="0">
              <a:ln w="3175">
                <a:noFill/>
                <a:prstDash val="dash"/>
              </a:ln>
              <a:solidFill>
                <a:sysClr val="windowText" lastClr="000000">
                  <a:lumMod val="75000"/>
                  <a:lumOff val="25000"/>
                </a:sysClr>
              </a:solidFill>
              <a:effectLst/>
              <a:uLnTx/>
              <a:uFillTx/>
              <a:latin typeface="Arial" panose="020B0604020202020204" pitchFamily="34" charset="0"/>
              <a:ea typeface="微软雅黑" panose="020B0503020204020204" charset="-122"/>
              <a:cs typeface="微软雅黑" panose="020B0503020204020204" charset="-122"/>
            </a:endParaRPr>
          </a:p>
        </p:txBody>
      </p:sp>
      <p:pic>
        <p:nvPicPr>
          <p:cNvPr id="3" name="图片 2" descr="C:\Users\滕孝晨\Pictures\2015851652516575946.jpg2015851652516575946"/>
          <p:cNvPicPr>
            <a:picLocks noChangeAspect="1"/>
          </p:cNvPicPr>
          <p:nvPr>
            <p:custDataLst>
              <p:tags r:id="rId3"/>
            </p:custDataLst>
          </p:nvPr>
        </p:nvPicPr>
        <p:blipFill rotWithShape="1">
          <a:blip r:embed="rId4"/>
          <a:srcRect/>
          <a:stretch>
            <a:fillRect/>
          </a:stretch>
        </p:blipFill>
        <p:spPr>
          <a:xfrm>
            <a:off x="802957" y="1385596"/>
            <a:ext cx="4319814" cy="3240000"/>
          </a:xfrm>
          <a:prstGeom prst="rect">
            <a:avLst/>
          </a:prstGeom>
        </p:spPr>
      </p:pic>
      <p:grpSp>
        <p:nvGrpSpPr>
          <p:cNvPr id="4" name="组合 3"/>
          <p:cNvGrpSpPr/>
          <p:nvPr>
            <p:custDataLst>
              <p:tags r:id="rId5"/>
            </p:custDataLst>
          </p:nvPr>
        </p:nvGrpSpPr>
        <p:grpSpPr>
          <a:xfrm>
            <a:off x="11425539" y="434583"/>
            <a:ext cx="203545" cy="74612"/>
            <a:chOff x="9839643" y="910585"/>
            <a:chExt cx="203545" cy="74612"/>
          </a:xfrm>
        </p:grpSpPr>
        <p:cxnSp>
          <p:nvCxnSpPr>
            <p:cNvPr id="5" name="直接连接符 4"/>
            <p:cNvCxnSpPr/>
            <p:nvPr>
              <p:custDataLst>
                <p:tags r:id="rId6"/>
              </p:custDataLst>
            </p:nvPr>
          </p:nvCxnSpPr>
          <p:spPr>
            <a:xfrm>
              <a:off x="9839643" y="910585"/>
              <a:ext cx="203545" cy="0"/>
            </a:xfrm>
            <a:prstGeom prst="line">
              <a:avLst/>
            </a:prstGeom>
            <a:ln w="12700">
              <a:solidFill>
                <a:sysClr val="windowText" lastClr="000000"/>
              </a:solidFill>
            </a:ln>
          </p:spPr>
          <p:style>
            <a:lnRef idx="1">
              <a:srgbClr val="4472C4"/>
            </a:lnRef>
            <a:fillRef idx="0">
              <a:srgbClr val="4472C4"/>
            </a:fillRef>
            <a:effectRef idx="0">
              <a:srgbClr val="4472C4"/>
            </a:effectRef>
            <a:fontRef idx="minor">
              <a:sysClr val="windowText" lastClr="000000"/>
            </a:fontRef>
          </p:style>
        </p:cxnSp>
        <p:cxnSp>
          <p:nvCxnSpPr>
            <p:cNvPr id="6" name="直接连接符 5"/>
            <p:cNvCxnSpPr/>
            <p:nvPr>
              <p:custDataLst>
                <p:tags r:id="rId7"/>
              </p:custDataLst>
            </p:nvPr>
          </p:nvCxnSpPr>
          <p:spPr>
            <a:xfrm>
              <a:off x="9839643" y="985197"/>
              <a:ext cx="155575" cy="0"/>
            </a:xfrm>
            <a:prstGeom prst="line">
              <a:avLst/>
            </a:prstGeom>
            <a:ln w="12700">
              <a:solidFill>
                <a:sysClr val="windowText" lastClr="000000"/>
              </a:solidFill>
            </a:ln>
          </p:spPr>
          <p:style>
            <a:lnRef idx="1">
              <a:srgbClr val="4472C4"/>
            </a:lnRef>
            <a:fillRef idx="0">
              <a:srgbClr val="4472C4"/>
            </a:fillRef>
            <a:effectRef idx="0">
              <a:srgbClr val="4472C4"/>
            </a:effectRef>
            <a:fontRef idx="minor">
              <a:sysClr val="windowText" lastClr="000000"/>
            </a:fontRef>
          </p:style>
        </p:cxnSp>
      </p:grpSp>
      <p:sp>
        <p:nvSpPr>
          <p:cNvPr id="7" name="Title 6"/>
          <p:cNvSpPr txBox="1"/>
          <p:nvPr>
            <p:custDataLst>
              <p:tags r:id="rId8"/>
            </p:custDataLst>
          </p:nvPr>
        </p:nvSpPr>
        <p:spPr>
          <a:xfrm>
            <a:off x="5797550" y="595630"/>
            <a:ext cx="6206490" cy="4507230"/>
          </a:xfrm>
          <a:prstGeom prst="rect">
            <a:avLst/>
          </a:prstGeom>
          <a:noFill/>
          <a:ln w="3175">
            <a:noFill/>
            <a:prstDash val="dash"/>
          </a:ln>
        </p:spPr>
        <p:txBody>
          <a:bodyPr wrap="square" lIns="72000" tIns="36000" rIns="72000" bIns="36000" anchor="ctr" anchorCtr="1">
            <a:noAutofit/>
          </a:bodyPr>
          <a:lstStyle>
            <a:lvl1pPr algn="l" defTabSz="913765" rtl="0" eaLnBrk="1" latinLnBrk="0" hangingPunct="1">
              <a:lnSpc>
                <a:spcPct val="90000"/>
              </a:lnSpc>
              <a:spcBef>
                <a:spcPct val="0"/>
              </a:spcBef>
              <a:buNone/>
              <a:defRPr lang="en-US" sz="2745" b="0" kern="1200" cap="none" spc="-49" baseline="0" dirty="0" smtClean="0">
                <a:ln w="3175">
                  <a:noFill/>
                </a:ln>
                <a:solidFill>
                  <a:sysClr val="windowText" lastClr="000000"/>
                </a:solidFill>
                <a:effectLst/>
                <a:latin typeface="+mj-lt"/>
                <a:ea typeface="+mn-ea"/>
                <a:cs typeface="Segoe UI" panose="020B0502040204020203" pitchFamily="34" charset="0"/>
              </a:defRPr>
            </a:lvl1pPr>
          </a:lstStyle>
          <a:p>
            <a:pPr lvl="0" algn="just">
              <a:lnSpc>
                <a:spcPct val="130000"/>
              </a:lnSpc>
              <a:spcAft>
                <a:spcPts val="800"/>
              </a:spcAft>
            </a:pPr>
            <a:r>
              <a:rPr lang="zh-CN" altLang="en-US" sz="2800" spc="50" dirty="0">
                <a:ln w="3175">
                  <a:noFill/>
                  <a:prstDash val="dash"/>
                </a:ln>
                <a:solidFill>
                  <a:sysClr val="windowText" lastClr="000000">
                    <a:lumMod val="65000"/>
                    <a:lumOff val="35000"/>
                  </a:sysClr>
                </a:solidFill>
                <a:latin typeface="+mn-ea"/>
                <a:cs typeface="微软雅黑" panose="020B0503020204020204" charset="-122"/>
              </a:rPr>
              <a:t> </a:t>
            </a:r>
            <a:r>
              <a:rPr lang="zh-CN" altLang="en-US" sz="2800" b="1" spc="50" dirty="0">
                <a:ln w="3175">
                  <a:noFill/>
                  <a:prstDash val="dash"/>
                </a:ln>
                <a:solidFill>
                  <a:schemeClr val="tx1"/>
                </a:solidFill>
                <a:latin typeface="+mn-ea"/>
                <a:cs typeface="微软雅黑" panose="020B0503020204020204" charset="-122"/>
              </a:rPr>
              <a:t>Qixi festival, also known as women's day. The festival comes from the legend of the cowherd and weaver girl and is celebrated on the seventh day of the seventh lunar month</a:t>
            </a:r>
            <a:endParaRPr lang="zh-CN" altLang="en-US" sz="2800" b="1" spc="50" dirty="0">
              <a:ln w="3175">
                <a:noFill/>
                <a:prstDash val="dash"/>
              </a:ln>
              <a:solidFill>
                <a:schemeClr val="tx1"/>
              </a:solidFill>
              <a:latin typeface="+mn-ea"/>
              <a:cs typeface="微软雅黑" panose="020B0503020204020204" charset="-122"/>
            </a:endParaRPr>
          </a:p>
        </p:txBody>
      </p:sp>
      <p:sp>
        <p:nvSpPr>
          <p:cNvPr id="9" name="文本框 8"/>
          <p:cNvSpPr txBox="1"/>
          <p:nvPr/>
        </p:nvSpPr>
        <p:spPr>
          <a:xfrm>
            <a:off x="706755" y="4883785"/>
            <a:ext cx="4294505" cy="1383665"/>
          </a:xfrm>
          <a:prstGeom prst="rect">
            <a:avLst/>
          </a:prstGeom>
          <a:noFill/>
        </p:spPr>
        <p:txBody>
          <a:bodyPr wrap="square" rtlCol="0" anchor="t">
            <a:spAutoFit/>
          </a:bodyPr>
          <a:p>
            <a:r>
              <a:rPr lang="zh-CN" altLang="en-US" sz="2800" b="1"/>
              <a:t>七夕节,又称女儿节。该节日来自于牛郎与织女的传说，在农历七月初七庆祝。</a:t>
            </a:r>
            <a:endParaRPr lang="zh-CN" altLang="en-US" sz="2800" b="1"/>
          </a:p>
        </p:txBody>
      </p:sp>
    </p:spTree>
    <p:custDataLst>
      <p:tags r:id="rId9"/>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P spid="9" grpId="0"/>
      <p:bldP spid="9" grpId="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itle 6"/>
          <p:cNvSpPr txBox="1"/>
          <p:nvPr>
            <p:custDataLst>
              <p:tags r:id="rId2"/>
            </p:custDataLst>
          </p:nvPr>
        </p:nvSpPr>
        <p:spPr>
          <a:xfrm>
            <a:off x="1586311" y="2262847"/>
            <a:ext cx="8850469" cy="2235787"/>
          </a:xfrm>
          <a:prstGeom prst="rect">
            <a:avLst/>
          </a:prstGeom>
          <a:noFill/>
          <a:ln w="3175">
            <a:noFill/>
            <a:prstDash val="dash"/>
          </a:ln>
        </p:spPr>
        <p:txBody>
          <a:bodyPr wrap="square" lIns="72000" tIns="0" rIns="72000" bIns="72000" anchor="ctr" anchorCtr="1">
            <a:noAutofit/>
          </a:bodyPr>
          <a:lstStyle>
            <a:lvl1pPr algn="l" defTabSz="913765" rtl="0" eaLnBrk="1" latinLnBrk="0" hangingPunct="1">
              <a:lnSpc>
                <a:spcPct val="90000"/>
              </a:lnSpc>
              <a:spcBef>
                <a:spcPct val="0"/>
              </a:spcBef>
              <a:buNone/>
              <a:defRPr lang="en-US" sz="2745" b="0" kern="1200" cap="none" spc="-49" baseline="0" dirty="0" smtClean="0">
                <a:ln w="3175">
                  <a:noFill/>
                </a:ln>
                <a:solidFill>
                  <a:srgbClr val="3C3C41"/>
                </a:solidFill>
                <a:effectLst/>
                <a:latin typeface="+mj-lt"/>
                <a:ea typeface="+mn-ea"/>
                <a:cs typeface="Segoe UI" panose="020B0502040204020203" pitchFamily="34" charset="0"/>
              </a:defRPr>
            </a:lvl1pPr>
          </a:lstStyle>
          <a:p>
            <a:pPr lvl="0">
              <a:lnSpc>
                <a:spcPct val="130000"/>
              </a:lnSpc>
              <a:defRPr/>
            </a:pPr>
            <a:r>
              <a:rPr altLang="zh-CN" sz="4800" b="1" spc="150" dirty="0">
                <a:ln w="3175">
                  <a:noFill/>
                  <a:prstDash val="dash"/>
                </a:ln>
                <a:solidFill>
                  <a:srgbClr val="3C3C41">
                    <a:lumMod val="75000"/>
                  </a:srgbClr>
                </a:solidFill>
                <a:latin typeface="微软雅黑" panose="020B0503020204020204" charset="-122"/>
                <a:ea typeface="微软雅黑" panose="020B0503020204020204" charset="-122"/>
                <a:cs typeface="微软雅黑" panose="020B0503020204020204" charset="-122"/>
              </a:rPr>
              <a:t>Thanks</a:t>
            </a:r>
            <a:endParaRPr altLang="zh-CN" sz="4800" b="1" spc="150" dirty="0">
              <a:ln w="3175">
                <a:noFill/>
                <a:prstDash val="dash"/>
              </a:ln>
              <a:solidFill>
                <a:srgbClr val="3C3C41">
                  <a:lumMod val="75000"/>
                </a:srgbClr>
              </a:solidFill>
              <a:latin typeface="微软雅黑" panose="020B0503020204020204" charset="-122"/>
              <a:ea typeface="微软雅黑" panose="020B0503020204020204" charset="-122"/>
              <a:cs typeface="微软雅黑" panose="020B0503020204020204" charset="-122"/>
            </a:endParaRPr>
          </a:p>
          <a:p>
            <a:pPr lvl="0">
              <a:lnSpc>
                <a:spcPct val="130000"/>
              </a:lnSpc>
              <a:defRPr/>
            </a:pPr>
            <a:r>
              <a:rPr lang="zh-CN" altLang="en-US" sz="4800" b="1" spc="150" dirty="0">
                <a:ln w="3175">
                  <a:noFill/>
                  <a:prstDash val="dash"/>
                </a:ln>
                <a:solidFill>
                  <a:srgbClr val="3C3C41">
                    <a:lumMod val="75000"/>
                  </a:srgbClr>
                </a:solidFill>
                <a:latin typeface="微软雅黑" panose="020B0503020204020204" charset="-122"/>
                <a:ea typeface="微软雅黑" panose="020B0503020204020204" charset="-122"/>
                <a:cs typeface="微软雅黑" panose="020B0503020204020204" charset="-122"/>
              </a:rPr>
              <a:t>感谢观看</a:t>
            </a:r>
            <a:endParaRPr lang="zh-CN" altLang="en-US" sz="4800" b="1" spc="150" dirty="0">
              <a:ln w="3175">
                <a:noFill/>
                <a:prstDash val="dash"/>
              </a:ln>
              <a:solidFill>
                <a:srgbClr val="3C3C41">
                  <a:lumMod val="75000"/>
                </a:srgbClr>
              </a:solidFill>
              <a:latin typeface="微软雅黑" panose="020B0503020204020204" charset="-122"/>
              <a:ea typeface="微软雅黑" panose="020B0503020204020204" charset="-122"/>
              <a:cs typeface="微软雅黑" panose="020B0503020204020204" charset="-122"/>
            </a:endParaRPr>
          </a:p>
        </p:txBody>
      </p:sp>
    </p:spTree>
    <p:custDataLst>
      <p:tags r:id="rId3"/>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0.xml><?xml version="1.0" encoding="utf-8"?>
<p:tagLst xmlns:p="http://schemas.openxmlformats.org/presentationml/2006/main">
  <p:tag name="KSO_WM_BEAUTIFY_FLAG" val="#wm#"/>
  <p:tag name="KSO_WM_TEMPLATE_CATEGORY" val="diagram"/>
  <p:tag name="KSO_WM_TEMPLATE_INDEX" val="20200321"/>
  <p:tag name="KSO_WM_SLIDE_ID" val="diagram20200321_1"/>
  <p:tag name="KSO_WM_TEMPLATE_SUBCATEGORY" val="11"/>
  <p:tag name="KSO_WM_SLIDE_ITEM_CNT" val="0"/>
  <p:tag name="KSO_WM_SLIDE_INDEX" val="1"/>
  <p:tag name="KSO_WM_UNIT_SHOW_EDIT_AREA_INDICATION" val="1"/>
  <p:tag name="KSO_WM_TAG_VERSION" val="1.0"/>
  <p:tag name="KSO_WM_SLIDE_LAYOUT" val="a_d_f"/>
  <p:tag name="KSO_WM_SLIDE_LAYOUT_CNT" val="1_1_1"/>
  <p:tag name="KSO_WM_SLIDE_TYPE" val="text"/>
  <p:tag name="KSO_WM_SLIDE_SUBTYPE" val="picTxt"/>
  <p:tag name="KSO_WM_SLIDE_SIZE" val="868*458"/>
  <p:tag name="KSO_WM_SLIDE_POSITION" val="47*34"/>
  <p:tag name="KSO_WM_TEMPLATE_MASTER_TYPE" val="0"/>
  <p:tag name="KSO_WM_TEMPLATE_COLOR_TYPE" val="0"/>
  <p:tag name="KSO_WM_SLIDE_LAYOUT_INFO" val="{&quot;direction&quot;:0,&quot;horizontalAlign&quot;:-1,&quot;verticalAlign&quot;:-1,&quot;type&quot;:1,&quot;diagramDirection&quot;:0,&quot;canSetOverLayout&quot;:0,&quot;isOverLayout&quot;:0,&quot;normalSize&quot;:{&quot;size1&quot;:24.6},&quot;minSize&quot;:{&quot;size1&quot;:24.6},&quot;maxSize&quot;:{&quot;size1&quot;:32.8},&quot;edge&quot;:{&quot;left&quot;:true,&quot;top&quot;:true,&quot;right&quot;:true,&quot;bottom&quot;:true},&quot;backgroundInfo&quot;:[{&quot;type&quot;:&quot;general&quot;,&quot;left&quot;:0.0,&quot;top&quot;:0.0,&quot;right&quot;:0.0,&quot;bottom&quot;:0.0,&quot;leftAbs&quot;:false,&quot;topAbs&quot;:false,&quot;rightAbs&quot;:false,&quot;bottomAbs&quot;:false},{&quot;type&quot;:&quot;frame&quot;,&quot;left&quot;:0.0,&quot;top&quot;:0.0,&quot;right&quot;:0.0,&quot;bottom&quot;:0.0,&quot;leftAbs&quot;:false,&quot;topAbs&quot;:false,&quot;rightAbs&quot;:false,&quot;bottomAbs&quot;:false}],&quot;subLayout&quot;:[{&quot;direction&quot;:0,&quot;horizontalAlign&quot;:0,&quot;verticalAlign&quot;:1,&quot;type&quot;:0,&quot;diagramDirection&quot;:0,&quot;canSetOverLayout&quot;:0,&quot;isOverLayout&quot;:0,&quot;margin&quot;:{&quot;left&quot;:1.69,&quot;top&quot;:1.69,&quot;right&quot;:1.69,&quot;bottom&quot;:1.244},&quot;edge&quot;:{&quot;left&quot;:true,&quot;top&quot;:true,&quot;right&quot;:true,&quot;bottom&quot;:false}},{&quot;direction&quot;:1,&quot;horizontalAlign&quot;:-1,&quot;verticalAlign&quot;:-1,&quot;type&quot;:0,&quot;diagramDirection&quot;:0,&quot;canSetOverLayout&quot;:0,&quot;isOverLayout&quot;:0,&quot;normalSize&quot;:{&quot;size1&quot;:68.1},&quot;minSize&quot;:{&quot;size1&quot;:36.2},&quot;maxSize&quot;:{&quot;size1&quot;:68.1},&quot;edge&quot;:{&quot;left&quot;:true,&quot;top&quot;:false,&quot;right&quot;:true,&quot;bottom&quot;:true},&quot;backgroundInfo&quot;:[{&quot;type&quot;:&quot;belt&quot;,&quot;left&quot;:0.0,&quot;top&quot;:-0.05840632,&quot;right&quot;:0.0,&quot;bottom&quot;:0.05840632,&quot;leftAbs&quot;:false,&quot;topAbs&quot;:false,&quot;rightAbs&quot;:false,&quot;bottomAbs&quot;:false}],&quot;subLayout&quot;:[{&quot;direction&quot;:0,&quot;horizontalAlign&quot;:0,&quot;verticalAlign&quot;:1,&quot;type&quot;:1,&quot;diagramDirection&quot;:0,&quot;canSetOverLayout&quot;:1,&quot;isOverLayout&quot;:0,&quot;margin&quot;:{&quot;left&quot;:1.703,&quot;top&quot;:0.026,&quot;right&quot;:1.034,&quot;bottom&quot;:1.69},&quot;marginOverLayout&quot;:{&quot;left&quot;:0.0,&quot;top&quot;:0.026,&quot;right&quot;:1.034,&quot;bottom&quot;:1.69},&quot;edge&quot;:{&quot;left&quot;:true,&quot;top&quot;:false,&quot;right&quot;:false,&quot;bottom&quot;:true}},{&quot;direction&quot;:0,&quot;horizontalAlign&quot;:0,&quot;verticalAlign&quot;:1,&quot;type&quot;:0,&quot;diagramDirection&quot;:0,&quot;canSetOverLayout&quot;:0,&quot;isOverLayout&quot;:0,&quot;margin&quot;:{&quot;left&quot;:0.026,&quot;top&quot;:0.026,&quot;right&quot;:1.69,&quot;bottom&quot;:1.69},&quot;edge&quot;:{&quot;left&quot;:false,&quot;top&quot;:false,&quot;right&quot;:true,&quot;bottom&quot;:true}}]}]}"/>
  <p:tag name="KSO_WM_SLIDE_BACKGROUND" val="[&quot;general&quot;,&quot;frame&quot;,&quot;belt&quot;]"/>
  <p:tag name="KSO_WM_SLIDE_RATIO" val="1.777778"/>
  <p:tag name="KSO_WM_SLIDE_CAN_ADD_NAVIGATION" val="1"/>
</p:tagLst>
</file>

<file path=ppt/tags/tag101.xml><?xml version="1.0" encoding="utf-8"?>
<p:tagLst xmlns:p="http://schemas.openxmlformats.org/presentationml/2006/main">
  <p:tag name="KSO_WM_UNIT_ISCONTENTSTITLE" val="0"/>
  <p:tag name="KSO_WM_UNIT_PRESET_TEXT" val="点击输入大标题"/>
  <p:tag name="KSO_WM_UNIT_NOCLEAR" val="0"/>
  <p:tag name="KSO_WM_UNIT_VALUE" val="26"/>
  <p:tag name="KSO_WM_UNIT_HIGHLIGHT" val="0"/>
  <p:tag name="KSO_WM_UNIT_COMPATIBLE" val="0"/>
  <p:tag name="KSO_WM_UNIT_DIAGRAM_ISNUMVISUAL" val="0"/>
  <p:tag name="KSO_WM_UNIT_DIAGRAM_ISREFERUNIT" val="0"/>
  <p:tag name="KSO_WM_UNIT_TYPE" val="a"/>
  <p:tag name="KSO_WM_UNIT_INDEX" val="1"/>
  <p:tag name="KSO_WM_UNIT_ID" val="diagram20200321_1*a*1"/>
  <p:tag name="KSO_WM_TEMPLATE_CATEGORY" val="diagram"/>
  <p:tag name="KSO_WM_TEMPLATE_INDEX" val="20200321"/>
  <p:tag name="KSO_WM_UNIT_LAYERLEVEL" val="1"/>
  <p:tag name="KSO_WM_TAG_VERSION" val="1.0"/>
  <p:tag name="KSO_WM_BEAUTIFY_FLAG" val="#wm#"/>
  <p:tag name="KSO_WM_UNIT_SHOW_EDIT_AREA_INDICATION" val="1"/>
  <p:tag name="KSO_WM_UNIT_DEFAULT_FONT" val="28;36;4"/>
  <p:tag name="KSO_WM_UNIT_BLOCK" val="0"/>
</p:tagLst>
</file>

<file path=ppt/tags/tag102.xml><?xml version="1.0" encoding="utf-8"?>
<p:tagLst xmlns:p="http://schemas.openxmlformats.org/presentationml/2006/main">
  <p:tag name="KSO_WM_UNIT_VALUE" val="1266*2031"/>
  <p:tag name="KSO_WM_UNIT_HIGHLIGHT" val="0"/>
  <p:tag name="KSO_WM_UNIT_COMPATIBLE" val="0"/>
  <p:tag name="KSO_WM_UNIT_DIAGRAM_ISNUMVISUAL" val="0"/>
  <p:tag name="KSO_WM_UNIT_DIAGRAM_ISREFERUNIT" val="0"/>
  <p:tag name="KSO_WM_UNIT_TYPE" val="d"/>
  <p:tag name="KSO_WM_UNIT_INDEX" val="1"/>
  <p:tag name="KSO_WM_UNIT_ID" val="diagram20200321_1*d*1"/>
  <p:tag name="KSO_WM_TEMPLATE_CATEGORY" val="diagram"/>
  <p:tag name="KSO_WM_TEMPLATE_INDEX" val="20200321"/>
  <p:tag name="KSO_WM_UNIT_LAYERLEVEL" val="1"/>
  <p:tag name="KSO_WM_TAG_VERSION" val="1.0"/>
  <p:tag name="KSO_WM_BEAUTIFY_FLAG" val="#wm#"/>
  <p:tag name="KSO_WM_UNIT_PLACING_PICTURE_INFO" val="{&quot;code&quot;:&quot;&quot;,&quot;full_picture&quot;:false,&quot;last_crop_picture&quot;:&quot;1-1&quot;,&quot;scheme&quot;:&quot;&quot;,&quot;spacing&quot;:6}"/>
  <p:tag name="KSO_WM_UNIT_SUPPORT_UNIT_TYPE" val="[&quot;l&quot;,&quot;m&quot;,&quot;n&quot;,&quot;o&quot;,&quot;p&quot;,&quot;q&quot;,&quot;r&quot;,&quot;α&quot;,&quot;β&quot;,&quot;δ&quot;]"/>
  <p:tag name="KSO_WM_UNIT_BLOCK" val="0"/>
  <p:tag name="KSO_WM_UNIT_PLACING_PICTURE" val="43727.8314063194"/>
  <p:tag name="KSO_WM_UNIT_PLACING_PICTURE_COLLAGE_VIEWPORT" val="{&quot;height&quot;:5172.9732227683817,&quot;width&quot;:6897}"/>
  <p:tag name="KSO_WM_UNIT_PLACING_PICTURE_USER_VIEWPORT" val="{&quot;height&quot;:5102.3622047244098,&quot;width&quot;:6802.8566929133858}"/>
</p:tagLst>
</file>

<file path=ppt/tags/tag1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0321_1*i*4"/>
  <p:tag name="KSO_WM_TEMPLATE_CATEGORY" val="diagram"/>
  <p:tag name="KSO_WM_TEMPLATE_INDEX" val="20200321"/>
  <p:tag name="KSO_WM_UNIT_LAYERLEVEL" val="1"/>
  <p:tag name="KSO_WM_TAG_VERSION" val="1.0"/>
  <p:tag name="KSO_WM_BEAUTIFY_FLAG" val="#wm#"/>
  <p:tag name="KSO_WM_UNIT_TYPE" val="i"/>
  <p:tag name="KSO_WM_UNIT_INDEX" val="4"/>
  <p:tag name="KSO_WM_UNIT_BLOCK" val="0"/>
  <p:tag name="KSO_WM_UNIT_SM_LIMIT_TYPE" val="1"/>
</p:tagLst>
</file>

<file path=ppt/tags/tag1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0321_1*i*5"/>
  <p:tag name="KSO_WM_TEMPLATE_CATEGORY" val="diagram"/>
  <p:tag name="KSO_WM_TEMPLATE_INDEX" val="20200321"/>
  <p:tag name="KSO_WM_UNIT_LAYERLEVEL" val="1"/>
  <p:tag name="KSO_WM_TAG_VERSION" val="1.0"/>
  <p:tag name="KSO_WM_BEAUTIFY_FLAG" val="#wm#"/>
  <p:tag name="KSO_WM_UNIT_TYPE" val="i"/>
  <p:tag name="KSO_WM_UNIT_INDEX" val="5"/>
  <p:tag name="KSO_WM_UNIT_SM_LIMIT_TYPE" val="1"/>
</p:tagLst>
</file>

<file path=ppt/tags/tag1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0321_1*i*6"/>
  <p:tag name="KSO_WM_TEMPLATE_CATEGORY" val="diagram"/>
  <p:tag name="KSO_WM_TEMPLATE_INDEX" val="20200321"/>
  <p:tag name="KSO_WM_UNIT_LAYERLEVEL" val="1"/>
  <p:tag name="KSO_WM_TAG_VERSION" val="1.0"/>
  <p:tag name="KSO_WM_BEAUTIFY_FLAG" val="#wm#"/>
  <p:tag name="KSO_WM_UNIT_TYPE" val="i"/>
  <p:tag name="KSO_WM_UNIT_INDEX" val="6"/>
  <p:tag name="KSO_WM_UNIT_SM_LIMIT_TYPE" val="1"/>
</p:tagLst>
</file>

<file path=ppt/tags/tag106.xml><?xml version="1.0" encoding="utf-8"?>
<p:tagLst xmlns:p="http://schemas.openxmlformats.org/presentationml/2006/main">
  <p:tag name="KSO_WM_UNIT_PRESET_TEXT" val="点击输入正文"/>
  <p:tag name="KSO_WM_UNIT_NOCLEAR" val="0"/>
  <p:tag name="KSO_WM_UNIT_VALUE" val="154"/>
  <p:tag name="KSO_WM_UNIT_HIGHLIGHT" val="0"/>
  <p:tag name="KSO_WM_UNIT_COMPATIBLE" val="0"/>
  <p:tag name="KSO_WM_UNIT_DIAGRAM_ISNUMVISUAL" val="0"/>
  <p:tag name="KSO_WM_UNIT_DIAGRAM_ISREFERUNIT" val="0"/>
  <p:tag name="KSO_WM_UNIT_TYPE" val="f"/>
  <p:tag name="KSO_WM_UNIT_INDEX" val="1"/>
  <p:tag name="KSO_WM_UNIT_ID" val="diagram20200321_1*f*1"/>
  <p:tag name="KSO_WM_TEMPLATE_CATEGORY" val="diagram"/>
  <p:tag name="KSO_WM_TEMPLATE_INDEX" val="20200321"/>
  <p:tag name="KSO_WM_UNIT_LAYERLEVEL" val="1"/>
  <p:tag name="KSO_WM_TAG_VERSION" val="1.0"/>
  <p:tag name="KSO_WM_BEAUTIFY_FLAG" val="#wm#"/>
  <p:tag name="KSO_WM_UNIT_SHOW_EDIT_AREA_INDICATION" val="1"/>
  <p:tag name="KSO_WM_UNIT_DEFAULT_FONT" val="14;16;2"/>
  <p:tag name="KSO_WM_UNIT_BLOCK" val="0"/>
</p:tagLst>
</file>

<file path=ppt/tags/tag107.xml><?xml version="1.0" encoding="utf-8"?>
<p:tagLst xmlns:p="http://schemas.openxmlformats.org/presentationml/2006/main">
  <p:tag name="KSO_WM_BEAUTIFY_FLAG" val="#wm#"/>
  <p:tag name="KSO_WM_TEMPLATE_CATEGORY" val="diagram"/>
  <p:tag name="KSO_WM_TEMPLATE_INDEX" val="20200321"/>
  <p:tag name="KSO_WM_SLIDE_ID" val="diagram20200321_1"/>
  <p:tag name="KSO_WM_TEMPLATE_SUBCATEGORY" val="11"/>
  <p:tag name="KSO_WM_SLIDE_ITEM_CNT" val="0"/>
  <p:tag name="KSO_WM_SLIDE_INDEX" val="1"/>
  <p:tag name="KSO_WM_UNIT_SHOW_EDIT_AREA_INDICATION" val="1"/>
  <p:tag name="KSO_WM_TAG_VERSION" val="1.0"/>
  <p:tag name="KSO_WM_SLIDE_LAYOUT" val="a_d_f"/>
  <p:tag name="KSO_WM_SLIDE_LAYOUT_CNT" val="1_1_1"/>
  <p:tag name="KSO_WM_SLIDE_TYPE" val="text"/>
  <p:tag name="KSO_WM_SLIDE_SUBTYPE" val="picTxt"/>
  <p:tag name="KSO_WM_SLIDE_SIZE" val="868*458"/>
  <p:tag name="KSO_WM_SLIDE_POSITION" val="47*34"/>
  <p:tag name="KSO_WM_TEMPLATE_MASTER_TYPE" val="0"/>
  <p:tag name="KSO_WM_TEMPLATE_COLOR_TYPE" val="0"/>
  <p:tag name="KSO_WM_SLIDE_LAYOUT_INFO" val="{&quot;direction&quot;:0,&quot;horizontalAlign&quot;:-1,&quot;verticalAlign&quot;:-1,&quot;type&quot;:1,&quot;diagramDirection&quot;:0,&quot;canSetOverLayout&quot;:0,&quot;isOverLayout&quot;:0,&quot;normalSize&quot;:{&quot;size1&quot;:24.6},&quot;minSize&quot;:{&quot;size1&quot;:24.6},&quot;maxSize&quot;:{&quot;size1&quot;:32.8},&quot;edge&quot;:{&quot;left&quot;:true,&quot;top&quot;:true,&quot;right&quot;:true,&quot;bottom&quot;:true},&quot;backgroundInfo&quot;:[{&quot;type&quot;:&quot;general&quot;,&quot;left&quot;:0.0,&quot;top&quot;:0.0,&quot;right&quot;:0.0,&quot;bottom&quot;:0.0,&quot;leftAbs&quot;:false,&quot;topAbs&quot;:false,&quot;rightAbs&quot;:false,&quot;bottomAbs&quot;:false},{&quot;type&quot;:&quot;frame&quot;,&quot;left&quot;:0.0,&quot;top&quot;:0.0,&quot;right&quot;:0.0,&quot;bottom&quot;:0.0,&quot;leftAbs&quot;:false,&quot;topAbs&quot;:false,&quot;rightAbs&quot;:false,&quot;bottomAbs&quot;:false}],&quot;subLayout&quot;:[{&quot;direction&quot;:0,&quot;horizontalAlign&quot;:0,&quot;verticalAlign&quot;:1,&quot;type&quot;:0,&quot;diagramDirection&quot;:0,&quot;canSetOverLayout&quot;:0,&quot;isOverLayout&quot;:0,&quot;margin&quot;:{&quot;left&quot;:1.69,&quot;top&quot;:1.69,&quot;right&quot;:1.69,&quot;bottom&quot;:1.244},&quot;edge&quot;:{&quot;left&quot;:true,&quot;top&quot;:true,&quot;right&quot;:true,&quot;bottom&quot;:false}},{&quot;direction&quot;:1,&quot;horizontalAlign&quot;:-1,&quot;verticalAlign&quot;:-1,&quot;type&quot;:0,&quot;diagramDirection&quot;:0,&quot;canSetOverLayout&quot;:0,&quot;isOverLayout&quot;:0,&quot;normalSize&quot;:{&quot;size1&quot;:68.1},&quot;minSize&quot;:{&quot;size1&quot;:36.2},&quot;maxSize&quot;:{&quot;size1&quot;:68.1},&quot;edge&quot;:{&quot;left&quot;:true,&quot;top&quot;:false,&quot;right&quot;:true,&quot;bottom&quot;:true},&quot;backgroundInfo&quot;:[{&quot;type&quot;:&quot;belt&quot;,&quot;left&quot;:0.0,&quot;top&quot;:-0.05840632,&quot;right&quot;:0.0,&quot;bottom&quot;:0.05840632,&quot;leftAbs&quot;:false,&quot;topAbs&quot;:false,&quot;rightAbs&quot;:false,&quot;bottomAbs&quot;:false}],&quot;subLayout&quot;:[{&quot;direction&quot;:0,&quot;horizontalAlign&quot;:0,&quot;verticalAlign&quot;:1,&quot;type&quot;:1,&quot;diagramDirection&quot;:0,&quot;canSetOverLayout&quot;:1,&quot;isOverLayout&quot;:0,&quot;margin&quot;:{&quot;left&quot;:1.703,&quot;top&quot;:0.026,&quot;right&quot;:1.034,&quot;bottom&quot;:1.69},&quot;marginOverLayout&quot;:{&quot;left&quot;:0.0,&quot;top&quot;:0.026,&quot;right&quot;:1.034,&quot;bottom&quot;:1.69},&quot;edge&quot;:{&quot;left&quot;:true,&quot;top&quot;:false,&quot;right&quot;:false,&quot;bottom&quot;:true}},{&quot;direction&quot;:0,&quot;horizontalAlign&quot;:0,&quot;verticalAlign&quot;:1,&quot;type&quot;:0,&quot;diagramDirection&quot;:0,&quot;canSetOverLayout&quot;:0,&quot;isOverLayout&quot;:0,&quot;margin&quot;:{&quot;left&quot;:0.026,&quot;top&quot;:0.026,&quot;right&quot;:1.69,&quot;bottom&quot;:1.69},&quot;edge&quot;:{&quot;left&quot;:false,&quot;top&quot;:false,&quot;right&quot;:true,&quot;bottom&quot;:true}}]}]}"/>
  <p:tag name="KSO_WM_SLIDE_BACKGROUND" val="[&quot;general&quot;,&quot;frame&quot;,&quot;belt&quot;]"/>
  <p:tag name="KSO_WM_SLIDE_RATIO" val="1.777778"/>
  <p:tag name="KSO_WM_SLIDE_CAN_ADD_NAVIGATION" val="1"/>
</p:tagLst>
</file>

<file path=ppt/tags/tag108.xml><?xml version="1.0" encoding="utf-8"?>
<p:tagLst xmlns:p="http://schemas.openxmlformats.org/presentationml/2006/main">
  <p:tag name="KSO_WM_UNIT_PRESET_TEXT" val="点击输入正文"/>
  <p:tag name="KSO_WM_UNIT_NOCLEAR" val="0"/>
  <p:tag name="KSO_WM_UNIT_SHOW_EDIT_AREA_INDICATION" val="1"/>
  <p:tag name="KSO_WM_UNIT_VALUE" val="57"/>
  <p:tag name="KSO_WM_UNIT_HIGHLIGHT" val="0"/>
  <p:tag name="KSO_WM_UNIT_COMPATIBLE" val="0"/>
  <p:tag name="KSO_WM_UNIT_DIAGRAM_ISNUMVISUAL" val="0"/>
  <p:tag name="KSO_WM_UNIT_DIAGRAM_ISREFERUNIT" val="0"/>
  <p:tag name="KSO_WM_UNIT_TYPE" val="f"/>
  <p:tag name="KSO_WM_UNIT_INDEX" val="1"/>
  <p:tag name="KSO_WM_UNIT_ID" val="diagram20200472_1*f*1"/>
  <p:tag name="KSO_WM_TEMPLATE_CATEGORY" val="diagram"/>
  <p:tag name="KSO_WM_TEMPLATE_INDEX" val="20200472"/>
  <p:tag name="KSO_WM_UNIT_LAYERLEVEL" val="1"/>
  <p:tag name="KSO_WM_TAG_VERSION" val="1.0"/>
  <p:tag name="KSO_WM_BEAUTIFY_FLAG" val="#wm#"/>
</p:tagLst>
</file>

<file path=ppt/tags/tag109.xml><?xml version="1.0" encoding="utf-8"?>
<p:tagLst xmlns:p="http://schemas.openxmlformats.org/presentationml/2006/main">
  <p:tag name="KSO_WM_BEAUTIFY_FLAG" val="#wm#"/>
  <p:tag name="KSO_WM_TEMPLATE_CATEGORY" val="diagram"/>
  <p:tag name="KSO_WM_TEMPLATE_INDEX" val="20200472"/>
  <p:tag name="KSO_WM_SLIDE_ID" val="diagram20200472_1"/>
  <p:tag name="KSO_WM_TEMPLATE_SUBCATEGORY" val="0"/>
  <p:tag name="KSO_WM_SLIDE_TYPE" val="text"/>
  <p:tag name="KSO_WM_SLIDE_SUBTYPE" val="pureTxt"/>
  <p:tag name="KSO_WM_SLIDE_ITEM_CNT" val="0"/>
  <p:tag name="KSO_WM_SLIDE_INDEX" val="1"/>
  <p:tag name="KSO_WM_UNIT_SHOW_EDIT_AREA_INDICATION" val="1"/>
  <p:tag name="KSO_WM_SLIDE_SIZE" val="696*176"/>
  <p:tag name="KSO_WM_SLIDE_POSITION" val="131*181"/>
  <p:tag name="KSO_WM_TAG_VERSION" val="1.0"/>
  <p:tag name="KSO_WM_SLIDE_LAYOUT" val="f"/>
  <p:tag name="KSO_WM_SLIDE_LAYOUT_CNT" val="1"/>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TEMPLATE_THUMBS_INDEX" val="1"/>
  <p:tag name="KSO_WM_TEMPLATE_SUBCATEGORY" val="0"/>
  <p:tag name="KSO_WM_TAG_VERSION" val="1.0"/>
  <p:tag name="KSO_WM_BEAUTIFY_FLAG" val="#wm#"/>
  <p:tag name="KSO_WM_TEMPLATE_CATEGORY" val="custom"/>
  <p:tag name="KSO_WM_TEMPLATE_INDEX" val="20187308"/>
</p:tagLst>
</file>

<file path=ppt/tags/tag62.xml><?xml version="1.0" encoding="utf-8"?>
<p:tagLst xmlns:p="http://schemas.openxmlformats.org/presentationml/2006/main">
  <p:tag name="KSO_WM_UNIT_ISCONTENTSTITLE" val="0"/>
  <p:tag name="KSO_WM_UNIT_PRESET_TEXT" val="空白演示"/>
  <p:tag name="KSO_WM_UNIT_NOCLEAR" val="0"/>
  <p:tag name="KSO_WM_UNIT_VALUE" val="13"/>
  <p:tag name="KSO_WM_UNIT_HIGHLIGHT" val="0"/>
  <p:tag name="KSO_WM_UNIT_COMPATIBLE" val="0"/>
  <p:tag name="KSO_WM_UNIT_DIAGRAM_ISNUMVISUAL" val="0"/>
  <p:tag name="KSO_WM_UNIT_DIAGRAM_ISREFERUNIT" val="0"/>
  <p:tag name="KSO_WM_UNIT_TYPE" val="a"/>
  <p:tag name="KSO_WM_UNIT_INDEX" val="1"/>
  <p:tag name="KSO_WM_UNIT_ID" val="custom20187308_1*a*1"/>
  <p:tag name="KSO_WM_TEMPLATE_CATEGORY" val="custom"/>
  <p:tag name="KSO_WM_TEMPLATE_INDEX" val="20187308"/>
  <p:tag name="KSO_WM_UNIT_LAYERLEVEL" val="1"/>
  <p:tag name="KSO_WM_TAG_VERSION" val="1.0"/>
  <p:tag name="KSO_WM_BEAUTIFY_FLAG" val="#wm#"/>
</p:tagLst>
</file>

<file path=ppt/tags/tag63.xml><?xml version="1.0" encoding="utf-8"?>
<p:tagLst xmlns:p="http://schemas.openxmlformats.org/presentationml/2006/main">
  <p:tag name="KSO_WM_UNIT_PLACING_PICTURE_USER_VIEWPORT" val="{&quot;height&quot;:5543,&quot;width&quot;:11279}"/>
  <p:tag name="REFSHAPE" val="139296572"/>
</p:tagLst>
</file>

<file path=ppt/tags/tag64.xml><?xml version="1.0" encoding="utf-8"?>
<p:tagLst xmlns:p="http://schemas.openxmlformats.org/presentationml/2006/main">
  <p:tag name="KSO_WM_TEMPLATE_THUMBS_INDEX" val="1"/>
  <p:tag name="KSO_WM_SLIDE_ID" val="custom20187308_1"/>
  <p:tag name="KSO_WM_TEMPLATE_SUBCATEGORY" val="0"/>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Lst>
</file>

<file path=ppt/tags/tag65.xml><?xml version="1.0" encoding="utf-8"?>
<p:tagLst xmlns:p="http://schemas.openxmlformats.org/presentationml/2006/main">
  <p:tag name="KSO_WM_TEMPLATE_CATEGORY" val="diagram"/>
  <p:tag name="KSO_WM_TEMPLATE_INDEX" val="20189643"/>
  <p:tag name="KSO_WM_UNIT_TYPE" val="f"/>
  <p:tag name="KSO_WM_UNIT_INDEX" val="2"/>
  <p:tag name="KSO_WM_UNIT_ID" val="diagram20189643_1*f*2"/>
  <p:tag name="KSO_WM_UNIT_LAYERLEVEL" val="1"/>
  <p:tag name="KSO_WM_UNIT_VALUE" val="35"/>
  <p:tag name="KSO_WM_UNIT_HIGHLIGHT" val="0"/>
  <p:tag name="KSO_WM_UNIT_COMPATIBLE" val="0"/>
  <p:tag name="KSO_WM_UNIT_CLEAR" val="0"/>
  <p:tag name="KSO_WM_BEAUTIFY_FLAG" val="#wm#"/>
  <p:tag name="KSO_WM_TAG_VERSION" val="1.0"/>
  <p:tag name="KSO_WM_UNIT_PRESET_TEXT" val="Lorem ipsum dolor sit er elit lamet, consecte taur cilium."/>
</p:tagLst>
</file>

<file path=ppt/tags/tag66.xml><?xml version="1.0" encoding="utf-8"?>
<p:tagLst xmlns:p="http://schemas.openxmlformats.org/presentationml/2006/main">
  <p:tag name="KSO_WM_TEMPLATE_CATEGORY" val="diagram"/>
  <p:tag name="KSO_WM_TEMPLATE_INDEX" val="20189643"/>
  <p:tag name="KSO_WM_UNIT_TYPE" val="f"/>
  <p:tag name="KSO_WM_UNIT_INDEX" val="1"/>
  <p:tag name="KSO_WM_UNIT_ID" val="diagram20189643_1*f*1"/>
  <p:tag name="KSO_WM_UNIT_LAYERLEVEL" val="1"/>
  <p:tag name="KSO_WM_UNIT_VALUE" val="35"/>
  <p:tag name="KSO_WM_UNIT_HIGHLIGHT" val="0"/>
  <p:tag name="KSO_WM_UNIT_COMPATIBLE" val="0"/>
  <p:tag name="KSO_WM_UNIT_CLEAR" val="0"/>
  <p:tag name="KSO_WM_BEAUTIFY_FLAG" val="#wm#"/>
  <p:tag name="KSO_WM_TAG_VERSION" val="1.0"/>
  <p:tag name="KSO_WM_UNIT_PRESET_TEXT" val="Lorem ipsum dolor sit er elit lamet, consecte taur cilium."/>
</p:tagLst>
</file>

<file path=ppt/tags/tag67.xml><?xml version="1.0" encoding="utf-8"?>
<p:tagLst xmlns:p="http://schemas.openxmlformats.org/presentationml/2006/main">
  <p:tag name="KSO_WM_TEMPLATE_CATEGORY" val="diagram"/>
  <p:tag name="KSO_WM_TEMPLATE_INDEX" val="20189643"/>
  <p:tag name="KSO_WM_UNIT_TYPE" val="f"/>
  <p:tag name="KSO_WM_UNIT_INDEX" val="3"/>
  <p:tag name="KSO_WM_UNIT_ID" val="diagram20189643_1*f*3"/>
  <p:tag name="KSO_WM_UNIT_LAYERLEVEL" val="1"/>
  <p:tag name="KSO_WM_UNIT_VALUE" val="35"/>
  <p:tag name="KSO_WM_UNIT_HIGHLIGHT" val="0"/>
  <p:tag name="KSO_WM_UNIT_COMPATIBLE" val="0"/>
  <p:tag name="KSO_WM_UNIT_CLEAR" val="0"/>
  <p:tag name="KSO_WM_BEAUTIFY_FLAG" val="#wm#"/>
  <p:tag name="KSO_WM_TAG_VERSION" val="1.0"/>
  <p:tag name="KSO_WM_UNIT_PRESET_TEXT" val="Lorem ipsum dolor sit er elit lamet, consecte taur cilium."/>
</p:tagLst>
</file>

<file path=ppt/tags/tag68.xml><?xml version="1.0" encoding="utf-8"?>
<p:tagLst xmlns:p="http://schemas.openxmlformats.org/presentationml/2006/main">
  <p:tag name="KSO_WM_TEMPLATE_CATEGORY" val="diagram"/>
  <p:tag name="KSO_WM_TEMPLATE_INDEX" val="20189643"/>
  <p:tag name="KSO_WM_UNIT_TYPE" val="f"/>
  <p:tag name="KSO_WM_UNIT_INDEX" val="4"/>
  <p:tag name="KSO_WM_UNIT_ID" val="diagram20189643_1*f*4"/>
  <p:tag name="KSO_WM_UNIT_LAYERLEVEL" val="1"/>
  <p:tag name="KSO_WM_UNIT_VALUE" val="35"/>
  <p:tag name="KSO_WM_UNIT_HIGHLIGHT" val="0"/>
  <p:tag name="KSO_WM_UNIT_COMPATIBLE" val="0"/>
  <p:tag name="KSO_WM_UNIT_CLEAR" val="0"/>
  <p:tag name="KSO_WM_BEAUTIFY_FLAG" val="#wm#"/>
  <p:tag name="KSO_WM_TAG_VERSION" val="1.0"/>
  <p:tag name="KSO_WM_UNIT_PRESET_TEXT" val="Lorem ipsum dolor sit er elit lamet, consecte taur cilium."/>
</p:tagLst>
</file>

<file path=ppt/tags/tag69.xml><?xml version="1.0" encoding="utf-8"?>
<p:tagLst xmlns:p="http://schemas.openxmlformats.org/presentationml/2006/main">
  <p:tag name="KSO_WM_TEMPLATE_CATEGORY" val="diagram"/>
  <p:tag name="KSO_WM_TEMPLATE_INDEX" val="20189643"/>
  <p:tag name="KSO_WM_UNIT_TYPE" val="d"/>
  <p:tag name="KSO_WM_UNIT_INDEX" val="1"/>
  <p:tag name="KSO_WM_UNIT_ID" val="diagram20189643_1*d*1"/>
  <p:tag name="KSO_WM_UNIT_LAYERLEVEL" val="1"/>
  <p:tag name="KSO_WM_UNIT_VALUE" val="531*796"/>
  <p:tag name="KSO_WM_UNIT_HIGHLIGHT" val="0"/>
  <p:tag name="KSO_WM_UNIT_COMPATIBLE" val="0"/>
  <p:tag name="KSO_WM_UNIT_CLEAR" val="0"/>
  <p:tag name="KSO_WM_BEAUTIFY_FLAG" val="#wm#"/>
  <p:tag name="KSO_WM_TAG_VERSION" val="1.0"/>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TEMPLATE_CATEGORY" val="diagram"/>
  <p:tag name="KSO_WM_TEMPLATE_INDEX" val="20189643"/>
  <p:tag name="KSO_WM_UNIT_TYPE" val="d"/>
  <p:tag name="KSO_WM_UNIT_INDEX" val="2"/>
  <p:tag name="KSO_WM_UNIT_ID" val="diagram20189643_1*d*2"/>
  <p:tag name="KSO_WM_UNIT_LAYERLEVEL" val="1"/>
  <p:tag name="KSO_WM_UNIT_VALUE" val="531*813"/>
  <p:tag name="KSO_WM_UNIT_HIGHLIGHT" val="0"/>
  <p:tag name="KSO_WM_UNIT_COMPATIBLE" val="0"/>
  <p:tag name="KSO_WM_UNIT_CLEAR" val="0"/>
  <p:tag name="KSO_WM_BEAUTIFY_FLAG" val="#wm#"/>
  <p:tag name="KSO_WM_TAG_VERSION" val="1.0"/>
</p:tagLst>
</file>

<file path=ppt/tags/tag71.xml><?xml version="1.0" encoding="utf-8"?>
<p:tagLst xmlns:p="http://schemas.openxmlformats.org/presentationml/2006/main">
  <p:tag name="KSO_WM_TEMPLATE_CATEGORY" val="diagram"/>
  <p:tag name="KSO_WM_TEMPLATE_INDEX" val="20189643"/>
  <p:tag name="KSO_WM_UNIT_TYPE" val="d"/>
  <p:tag name="KSO_WM_UNIT_INDEX" val="3"/>
  <p:tag name="KSO_WM_UNIT_ID" val="diagram20189643_1*d*3"/>
  <p:tag name="KSO_WM_UNIT_LAYERLEVEL" val="1"/>
  <p:tag name="KSO_WM_UNIT_VALUE" val="531*796"/>
  <p:tag name="KSO_WM_UNIT_HIGHLIGHT" val="0"/>
  <p:tag name="KSO_WM_UNIT_COMPATIBLE" val="0"/>
  <p:tag name="KSO_WM_UNIT_CLEAR" val="0"/>
  <p:tag name="KSO_WM_BEAUTIFY_FLAG" val="#wm#"/>
  <p:tag name="KSO_WM_TAG_VERSION" val="1.0"/>
</p:tagLst>
</file>

<file path=ppt/tags/tag72.xml><?xml version="1.0" encoding="utf-8"?>
<p:tagLst xmlns:p="http://schemas.openxmlformats.org/presentationml/2006/main">
  <p:tag name="KSO_WM_TEMPLATE_CATEGORY" val="diagram"/>
  <p:tag name="KSO_WM_TEMPLATE_INDEX" val="20189643"/>
  <p:tag name="KSO_WM_UNIT_TYPE" val="d"/>
  <p:tag name="KSO_WM_UNIT_INDEX" val="4"/>
  <p:tag name="KSO_WM_UNIT_ID" val="diagram20189643_1*d*4"/>
  <p:tag name="KSO_WM_UNIT_LAYERLEVEL" val="1"/>
  <p:tag name="KSO_WM_UNIT_VALUE" val="531*796"/>
  <p:tag name="KSO_WM_UNIT_HIGHLIGHT" val="0"/>
  <p:tag name="KSO_WM_UNIT_COMPATIBLE" val="0"/>
  <p:tag name="KSO_WM_UNIT_CLEAR" val="0"/>
  <p:tag name="KSO_WM_BEAUTIFY_FLAG" val="#wm#"/>
  <p:tag name="KSO_WM_TAG_VERSION" val="1.0"/>
</p:tagLst>
</file>

<file path=ppt/tags/tag73.xml><?xml version="1.0" encoding="utf-8"?>
<p:tagLst xmlns:p="http://schemas.openxmlformats.org/presentationml/2006/main">
  <p:tag name="KSO_WM_BEAUTIFY_FLAG" val="#wm#"/>
  <p:tag name="KSO_WM_TEMPLATE_CATEGORY" val="diagram"/>
  <p:tag name="KSO_WM_TEMPLATE_INDEX" val="20189643"/>
  <p:tag name="KSO_WM_TAG_VERSION" val="1.0"/>
  <p:tag name="KSO_WM_SLIDE_ID" val="diagram20189643_1"/>
  <p:tag name="KSO_WM_SLIDE_INDEX" val="1"/>
  <p:tag name="KSO_WM_SLIDE_ITEM_CNT" val="8"/>
  <p:tag name="KSO_WM_SLIDE_LAYOUT" val="a_f_d"/>
  <p:tag name="KSO_WM_SLIDE_LAYOUT_CNT" val="1_4_4"/>
  <p:tag name="KSO_WM_SLIDE_TYPE" val="text"/>
  <p:tag name="KSO_WM_SLIDE_SUBTYPE" val="picTxt"/>
  <p:tag name="KSO_WM_SLIDE_POSITION" val="57*81"/>
  <p:tag name="KSO_WM_SLIDE_SIZE" val="846*379"/>
</p:tagLst>
</file>

<file path=ppt/tags/tag74.xml><?xml version="1.0" encoding="utf-8"?>
<p:tagLst xmlns:p="http://schemas.openxmlformats.org/presentationml/2006/main">
  <p:tag name="KSO_WM_UNIT_ISCONTENTSTITLE" val="0"/>
  <p:tag name="KSO_WM_UNIT_PRESET_TEXT" val="点击输入大标题"/>
  <p:tag name="KSO_WM_UNIT_NOCLEAR" val="0"/>
  <p:tag name="KSO_WM_UNIT_VALUE" val="26"/>
  <p:tag name="KSO_WM_UNIT_HIGHLIGHT" val="0"/>
  <p:tag name="KSO_WM_UNIT_COMPATIBLE" val="0"/>
  <p:tag name="KSO_WM_UNIT_DIAGRAM_ISNUMVISUAL" val="0"/>
  <p:tag name="KSO_WM_UNIT_DIAGRAM_ISREFERUNIT" val="0"/>
  <p:tag name="KSO_WM_UNIT_TYPE" val="a"/>
  <p:tag name="KSO_WM_UNIT_INDEX" val="1"/>
  <p:tag name="KSO_WM_UNIT_ID" val="diagram20200321_1*a*1"/>
  <p:tag name="KSO_WM_TEMPLATE_CATEGORY" val="diagram"/>
  <p:tag name="KSO_WM_TEMPLATE_INDEX" val="20200321"/>
  <p:tag name="KSO_WM_UNIT_LAYERLEVEL" val="1"/>
  <p:tag name="KSO_WM_TAG_VERSION" val="1.0"/>
  <p:tag name="KSO_WM_BEAUTIFY_FLAG" val="#wm#"/>
  <p:tag name="KSO_WM_UNIT_SHOW_EDIT_AREA_INDICATION" val="1"/>
  <p:tag name="KSO_WM_UNIT_DEFAULT_FONT" val="28;36;4"/>
  <p:tag name="KSO_WM_UNIT_BLOCK" val="0"/>
</p:tagLst>
</file>

<file path=ppt/tags/tag75.xml><?xml version="1.0" encoding="utf-8"?>
<p:tagLst xmlns:p="http://schemas.openxmlformats.org/presentationml/2006/main">
  <p:tag name="KSO_WM_UNIT_VALUE" val="1266*2031"/>
  <p:tag name="KSO_WM_UNIT_HIGHLIGHT" val="0"/>
  <p:tag name="KSO_WM_UNIT_COMPATIBLE" val="0"/>
  <p:tag name="KSO_WM_UNIT_DIAGRAM_ISNUMVISUAL" val="0"/>
  <p:tag name="KSO_WM_UNIT_DIAGRAM_ISREFERUNIT" val="0"/>
  <p:tag name="KSO_WM_UNIT_TYPE" val="d"/>
  <p:tag name="KSO_WM_UNIT_INDEX" val="1"/>
  <p:tag name="KSO_WM_UNIT_ID" val="diagram20200321_1*d*1"/>
  <p:tag name="KSO_WM_TEMPLATE_CATEGORY" val="diagram"/>
  <p:tag name="KSO_WM_TEMPLATE_INDEX" val="20200321"/>
  <p:tag name="KSO_WM_UNIT_LAYERLEVEL" val="1"/>
  <p:tag name="KSO_WM_TAG_VERSION" val="1.0"/>
  <p:tag name="KSO_WM_BEAUTIFY_FLAG" val="#wm#"/>
  <p:tag name="KSO_WM_UNIT_PLACING_PICTURE_INFO" val="{&quot;full_picture&quot;:false,&quot;last_crop_picture&quot;:&quot;1-1&quot;,&quot;selected&quot;:&quot;1-1&quot;,&quot;spacing&quot;:6}"/>
  <p:tag name="KSO_WM_UNIT_SUPPORT_UNIT_TYPE" val="[&quot;l&quot;,&quot;m&quot;,&quot;n&quot;,&quot;o&quot;,&quot;p&quot;,&quot;q&quot;,&quot;r&quot;,&quot;α&quot;,&quot;β&quot;,&quot;δ&quot;]"/>
  <p:tag name="KSO_WM_UNIT_BLOCK" val="0"/>
  <p:tag name="KSO_WM_UNIT_PLACING_PICTURE" val="43727.8314063194"/>
  <p:tag name="KSO_WM_UNIT_PLACING_PICTURE_USER_VIEWPORT" val="{&quot;height&quot;:4251.9683837890625,&quot;width&quot;:7487.781982421875}"/>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0321_1*i*4"/>
  <p:tag name="KSO_WM_TEMPLATE_CATEGORY" val="diagram"/>
  <p:tag name="KSO_WM_TEMPLATE_INDEX" val="20200321"/>
  <p:tag name="KSO_WM_UNIT_LAYERLEVEL" val="1"/>
  <p:tag name="KSO_WM_TAG_VERSION" val="1.0"/>
  <p:tag name="KSO_WM_BEAUTIFY_FLAG" val="#wm#"/>
  <p:tag name="KSO_WM_UNIT_TYPE" val="i"/>
  <p:tag name="KSO_WM_UNIT_INDEX" val="4"/>
  <p:tag name="KSO_WM_UNIT_BLOCK" val="0"/>
  <p:tag name="KSO_WM_UNIT_SM_LIMIT_TYPE" val="1"/>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0321_1*i*5"/>
  <p:tag name="KSO_WM_TEMPLATE_CATEGORY" val="diagram"/>
  <p:tag name="KSO_WM_TEMPLATE_INDEX" val="20200321"/>
  <p:tag name="KSO_WM_UNIT_LAYERLEVEL" val="1"/>
  <p:tag name="KSO_WM_TAG_VERSION" val="1.0"/>
  <p:tag name="KSO_WM_BEAUTIFY_FLAG" val="#wm#"/>
  <p:tag name="KSO_WM_UNIT_TYPE" val="i"/>
  <p:tag name="KSO_WM_UNIT_INDEX" val="5"/>
  <p:tag name="KSO_WM_UNIT_SM_LIMIT_TYPE" val="1"/>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0321_1*i*6"/>
  <p:tag name="KSO_WM_TEMPLATE_CATEGORY" val="diagram"/>
  <p:tag name="KSO_WM_TEMPLATE_INDEX" val="20200321"/>
  <p:tag name="KSO_WM_UNIT_LAYERLEVEL" val="1"/>
  <p:tag name="KSO_WM_TAG_VERSION" val="1.0"/>
  <p:tag name="KSO_WM_BEAUTIFY_FLAG" val="#wm#"/>
  <p:tag name="KSO_WM_UNIT_TYPE" val="i"/>
  <p:tag name="KSO_WM_UNIT_INDEX" val="6"/>
  <p:tag name="KSO_WM_UNIT_SM_LIMIT_TYPE" val="1"/>
</p:tagLst>
</file>

<file path=ppt/tags/tag79.xml><?xml version="1.0" encoding="utf-8"?>
<p:tagLst xmlns:p="http://schemas.openxmlformats.org/presentationml/2006/main">
  <p:tag name="KSO_WM_UNIT_PRESET_TEXT" val="点击输入正文"/>
  <p:tag name="KSO_WM_UNIT_NOCLEAR" val="0"/>
  <p:tag name="KSO_WM_UNIT_VALUE" val="154"/>
  <p:tag name="KSO_WM_UNIT_HIGHLIGHT" val="0"/>
  <p:tag name="KSO_WM_UNIT_COMPATIBLE" val="0"/>
  <p:tag name="KSO_WM_UNIT_DIAGRAM_ISNUMVISUAL" val="0"/>
  <p:tag name="KSO_WM_UNIT_DIAGRAM_ISREFERUNIT" val="0"/>
  <p:tag name="KSO_WM_UNIT_TYPE" val="f"/>
  <p:tag name="KSO_WM_UNIT_INDEX" val="1"/>
  <p:tag name="KSO_WM_UNIT_ID" val="diagram20200321_1*f*1"/>
  <p:tag name="KSO_WM_TEMPLATE_CATEGORY" val="diagram"/>
  <p:tag name="KSO_WM_TEMPLATE_INDEX" val="20200321"/>
  <p:tag name="KSO_WM_UNIT_LAYERLEVEL" val="1"/>
  <p:tag name="KSO_WM_TAG_VERSION" val="1.0"/>
  <p:tag name="KSO_WM_BEAUTIFY_FLAG" val="#wm#"/>
  <p:tag name="KSO_WM_UNIT_SHOW_EDIT_AREA_INDICATION" val="1"/>
  <p:tag name="KSO_WM_UNIT_DEFAULT_FONT" val="14;16;2"/>
  <p:tag name="KSO_WM_UNIT_BLOCK" val="0"/>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BEAUTIFY_FLAG" val="#wm#"/>
  <p:tag name="KSO_WM_TEMPLATE_CATEGORY" val="diagram"/>
  <p:tag name="KSO_WM_TEMPLATE_INDEX" val="20200321"/>
  <p:tag name="KSO_WM_SLIDE_ID" val="diagram20200321_1"/>
  <p:tag name="KSO_WM_TEMPLATE_SUBCATEGORY" val="11"/>
  <p:tag name="KSO_WM_SLIDE_ITEM_CNT" val="0"/>
  <p:tag name="KSO_WM_SLIDE_INDEX" val="1"/>
  <p:tag name="KSO_WM_UNIT_SHOW_EDIT_AREA_INDICATION" val="1"/>
  <p:tag name="KSO_WM_TAG_VERSION" val="1.0"/>
  <p:tag name="KSO_WM_SLIDE_LAYOUT" val="a_d_f"/>
  <p:tag name="KSO_WM_SLIDE_LAYOUT_CNT" val="1_1_1"/>
  <p:tag name="KSO_WM_SLIDE_TYPE" val="text"/>
  <p:tag name="KSO_WM_SLIDE_SUBTYPE" val="picTxt"/>
  <p:tag name="KSO_WM_SLIDE_SIZE" val="868*458"/>
  <p:tag name="KSO_WM_SLIDE_POSITION" val="47*34"/>
  <p:tag name="KSO_WM_TEMPLATE_MASTER_TYPE" val="0"/>
  <p:tag name="KSO_WM_TEMPLATE_COLOR_TYPE" val="0"/>
  <p:tag name="KSO_WM_SLIDE_LAYOUT_INFO" val="{&quot;direction&quot;:0,&quot;horizontalAlign&quot;:-1,&quot;verticalAlign&quot;:-1,&quot;type&quot;:1,&quot;diagramDirection&quot;:0,&quot;canSetOverLayout&quot;:0,&quot;isOverLayout&quot;:0,&quot;normalSize&quot;:{&quot;size1&quot;:24.6},&quot;minSize&quot;:{&quot;size1&quot;:24.6},&quot;maxSize&quot;:{&quot;size1&quot;:32.8},&quot;edge&quot;:{&quot;left&quot;:true,&quot;top&quot;:true,&quot;right&quot;:true,&quot;bottom&quot;:true},&quot;backgroundInfo&quot;:[{&quot;type&quot;:&quot;general&quot;,&quot;left&quot;:0.0,&quot;top&quot;:0.0,&quot;right&quot;:0.0,&quot;bottom&quot;:0.0,&quot;leftAbs&quot;:false,&quot;topAbs&quot;:false,&quot;rightAbs&quot;:false,&quot;bottomAbs&quot;:false},{&quot;type&quot;:&quot;frame&quot;,&quot;left&quot;:0.0,&quot;top&quot;:0.0,&quot;right&quot;:0.0,&quot;bottom&quot;:0.0,&quot;leftAbs&quot;:false,&quot;topAbs&quot;:false,&quot;rightAbs&quot;:false,&quot;bottomAbs&quot;:false}],&quot;subLayout&quot;:[{&quot;direction&quot;:0,&quot;horizontalAlign&quot;:0,&quot;verticalAlign&quot;:1,&quot;type&quot;:0,&quot;diagramDirection&quot;:0,&quot;canSetOverLayout&quot;:0,&quot;isOverLayout&quot;:0,&quot;margin&quot;:{&quot;left&quot;:1.69,&quot;top&quot;:1.69,&quot;right&quot;:1.69,&quot;bottom&quot;:1.244},&quot;edge&quot;:{&quot;left&quot;:true,&quot;top&quot;:true,&quot;right&quot;:true,&quot;bottom&quot;:false}},{&quot;direction&quot;:1,&quot;horizontalAlign&quot;:-1,&quot;verticalAlign&quot;:-1,&quot;type&quot;:0,&quot;diagramDirection&quot;:0,&quot;canSetOverLayout&quot;:0,&quot;isOverLayout&quot;:0,&quot;normalSize&quot;:{&quot;size1&quot;:68.1},&quot;minSize&quot;:{&quot;size1&quot;:36.2},&quot;maxSize&quot;:{&quot;size1&quot;:68.1},&quot;edge&quot;:{&quot;left&quot;:true,&quot;top&quot;:false,&quot;right&quot;:true,&quot;bottom&quot;:true},&quot;backgroundInfo&quot;:[{&quot;type&quot;:&quot;belt&quot;,&quot;left&quot;:0.0,&quot;top&quot;:-0.05840632,&quot;right&quot;:0.0,&quot;bottom&quot;:0.05840632,&quot;leftAbs&quot;:false,&quot;topAbs&quot;:false,&quot;rightAbs&quot;:false,&quot;bottomAbs&quot;:false}],&quot;subLayout&quot;:[{&quot;direction&quot;:0,&quot;horizontalAlign&quot;:0,&quot;verticalAlign&quot;:1,&quot;type&quot;:1,&quot;diagramDirection&quot;:0,&quot;canSetOverLayout&quot;:1,&quot;isOverLayout&quot;:0,&quot;margin&quot;:{&quot;left&quot;:1.703,&quot;top&quot;:0.026,&quot;right&quot;:1.034,&quot;bottom&quot;:1.69},&quot;marginOverLayout&quot;:{&quot;left&quot;:0.0,&quot;top&quot;:0.026,&quot;right&quot;:1.034,&quot;bottom&quot;:1.69},&quot;edge&quot;:{&quot;left&quot;:true,&quot;top&quot;:false,&quot;right&quot;:false,&quot;bottom&quot;:true}},{&quot;direction&quot;:0,&quot;horizontalAlign&quot;:0,&quot;verticalAlign&quot;:1,&quot;type&quot;:0,&quot;diagramDirection&quot;:0,&quot;canSetOverLayout&quot;:0,&quot;isOverLayout&quot;:0,&quot;margin&quot;:{&quot;left&quot;:0.026,&quot;top&quot;:0.026,&quot;right&quot;:1.69,&quot;bottom&quot;:1.69},&quot;edge&quot;:{&quot;left&quot;:false,&quot;top&quot;:false,&quot;right&quot;:true,&quot;bottom&quot;:true}}]}]}"/>
  <p:tag name="KSO_WM_SLIDE_BACKGROUND" val="[&quot;general&quot;,&quot;frame&quot;,&quot;belt&quot;]"/>
  <p:tag name="KSO_WM_SLIDE_RATIO" val="1.777778"/>
  <p:tag name="KSO_WM_SLIDE_CAN_ADD_NAVIGATION" val="1"/>
</p:tagLst>
</file>

<file path=ppt/tags/tag81.xml><?xml version="1.0" encoding="utf-8"?>
<p:tagLst xmlns:p="http://schemas.openxmlformats.org/presentationml/2006/main">
  <p:tag name="KSO_WM_UNIT_ISCONTENTSTITLE" val="0"/>
  <p:tag name="KSO_WM_UNIT_PRESET_TEXT" val="点击输入大标题"/>
  <p:tag name="KSO_WM_UNIT_NOCLEAR" val="0"/>
  <p:tag name="KSO_WM_UNIT_VALUE" val="26"/>
  <p:tag name="KSO_WM_UNIT_HIGHLIGHT" val="0"/>
  <p:tag name="KSO_WM_UNIT_COMPATIBLE" val="0"/>
  <p:tag name="KSO_WM_UNIT_DIAGRAM_ISNUMVISUAL" val="0"/>
  <p:tag name="KSO_WM_UNIT_DIAGRAM_ISREFERUNIT" val="0"/>
  <p:tag name="KSO_WM_UNIT_TYPE" val="a"/>
  <p:tag name="KSO_WM_UNIT_INDEX" val="1"/>
  <p:tag name="KSO_WM_UNIT_ID" val="diagram20200321_1*a*1"/>
  <p:tag name="KSO_WM_TEMPLATE_CATEGORY" val="diagram"/>
  <p:tag name="KSO_WM_TEMPLATE_INDEX" val="20200321"/>
  <p:tag name="KSO_WM_UNIT_LAYERLEVEL" val="1"/>
  <p:tag name="KSO_WM_TAG_VERSION" val="1.0"/>
  <p:tag name="KSO_WM_BEAUTIFY_FLAG" val="#wm#"/>
  <p:tag name="KSO_WM_UNIT_SHOW_EDIT_AREA_INDICATION" val="1"/>
  <p:tag name="KSO_WM_UNIT_DEFAULT_FONT" val="28;36;4"/>
  <p:tag name="KSO_WM_UNIT_BLOCK" val="0"/>
</p:tagLst>
</file>

<file path=ppt/tags/tag82.xml><?xml version="1.0" encoding="utf-8"?>
<p:tagLst xmlns:p="http://schemas.openxmlformats.org/presentationml/2006/main">
  <p:tag name="KSO_WM_UNIT_VALUE" val="1266*2031"/>
  <p:tag name="KSO_WM_UNIT_HIGHLIGHT" val="0"/>
  <p:tag name="KSO_WM_UNIT_COMPATIBLE" val="0"/>
  <p:tag name="KSO_WM_UNIT_DIAGRAM_ISNUMVISUAL" val="0"/>
  <p:tag name="KSO_WM_UNIT_DIAGRAM_ISREFERUNIT" val="0"/>
  <p:tag name="KSO_WM_UNIT_TYPE" val="d"/>
  <p:tag name="KSO_WM_UNIT_INDEX" val="1"/>
  <p:tag name="KSO_WM_UNIT_ID" val="diagram20200321_1*d*1"/>
  <p:tag name="KSO_WM_TEMPLATE_CATEGORY" val="diagram"/>
  <p:tag name="KSO_WM_TEMPLATE_INDEX" val="20200321"/>
  <p:tag name="KSO_WM_UNIT_LAYERLEVEL" val="1"/>
  <p:tag name="KSO_WM_TAG_VERSION" val="1.0"/>
  <p:tag name="KSO_WM_BEAUTIFY_FLAG" val="#wm#"/>
  <p:tag name="KSO_WM_UNIT_PLACING_PICTURE_INFO" val="{&quot;code&quot;:&quot;&quot;,&quot;full_picture&quot;:false,&quot;last_crop_picture&quot;:&quot;1-1&quot;,&quot;scheme&quot;:&quot;&quot;,&quot;spacing&quot;:6}"/>
  <p:tag name="KSO_WM_UNIT_SUPPORT_UNIT_TYPE" val="[&quot;l&quot;,&quot;m&quot;,&quot;n&quot;,&quot;o&quot;,&quot;p&quot;,&quot;q&quot;,&quot;r&quot;,&quot;α&quot;,&quot;β&quot;,&quot;δ&quot;]"/>
  <p:tag name="KSO_WM_UNIT_BLOCK" val="0"/>
  <p:tag name="KSO_WM_UNIT_PLACING_PICTURE" val="43727.8314063194"/>
  <p:tag name="KSO_WM_UNIT_PLACING_PICTURE_USER_VIEWPORT" val="{&quot;height&quot;:4535.4330708661419,&quot;width&quot;:7272.9937007874014}"/>
  <p:tag name="KSO_WM_UNIT_PLACING_PICTURE_COLLAGE_VIEWPORT" val="{&quot;height&quot;:4776.5819260249245,&quot;width&quot;:7659.6997469023454}"/>
</p:tagLst>
</file>

<file path=ppt/tags/tag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0321_1*i*4"/>
  <p:tag name="KSO_WM_TEMPLATE_CATEGORY" val="diagram"/>
  <p:tag name="KSO_WM_TEMPLATE_INDEX" val="20200321"/>
  <p:tag name="KSO_WM_UNIT_LAYERLEVEL" val="1"/>
  <p:tag name="KSO_WM_TAG_VERSION" val="1.0"/>
  <p:tag name="KSO_WM_BEAUTIFY_FLAG" val="#wm#"/>
  <p:tag name="KSO_WM_UNIT_TYPE" val="i"/>
  <p:tag name="KSO_WM_UNIT_INDEX" val="4"/>
  <p:tag name="KSO_WM_UNIT_BLOCK" val="0"/>
  <p:tag name="KSO_WM_UNIT_SM_LIMIT_TYPE" val="1"/>
</p:tagLst>
</file>

<file path=ppt/tags/tag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0321_1*i*5"/>
  <p:tag name="KSO_WM_TEMPLATE_CATEGORY" val="diagram"/>
  <p:tag name="KSO_WM_TEMPLATE_INDEX" val="20200321"/>
  <p:tag name="KSO_WM_UNIT_LAYERLEVEL" val="1"/>
  <p:tag name="KSO_WM_TAG_VERSION" val="1.0"/>
  <p:tag name="KSO_WM_BEAUTIFY_FLAG" val="#wm#"/>
  <p:tag name="KSO_WM_UNIT_TYPE" val="i"/>
  <p:tag name="KSO_WM_UNIT_INDEX" val="5"/>
  <p:tag name="KSO_WM_UNIT_SM_LIMIT_TYPE" val="1"/>
</p:tagLst>
</file>

<file path=ppt/tags/tag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0321_1*i*6"/>
  <p:tag name="KSO_WM_TEMPLATE_CATEGORY" val="diagram"/>
  <p:tag name="KSO_WM_TEMPLATE_INDEX" val="20200321"/>
  <p:tag name="KSO_WM_UNIT_LAYERLEVEL" val="1"/>
  <p:tag name="KSO_WM_TAG_VERSION" val="1.0"/>
  <p:tag name="KSO_WM_BEAUTIFY_FLAG" val="#wm#"/>
  <p:tag name="KSO_WM_UNIT_TYPE" val="i"/>
  <p:tag name="KSO_WM_UNIT_INDEX" val="6"/>
  <p:tag name="KSO_WM_UNIT_SM_LIMIT_TYPE" val="1"/>
</p:tagLst>
</file>

<file path=ppt/tags/tag86.xml><?xml version="1.0" encoding="utf-8"?>
<p:tagLst xmlns:p="http://schemas.openxmlformats.org/presentationml/2006/main">
  <p:tag name="KSO_WM_UNIT_PRESET_TEXT" val="点击输入正文"/>
  <p:tag name="KSO_WM_UNIT_NOCLEAR" val="0"/>
  <p:tag name="KSO_WM_UNIT_VALUE" val="154"/>
  <p:tag name="KSO_WM_UNIT_HIGHLIGHT" val="0"/>
  <p:tag name="KSO_WM_UNIT_COMPATIBLE" val="0"/>
  <p:tag name="KSO_WM_UNIT_DIAGRAM_ISNUMVISUAL" val="0"/>
  <p:tag name="KSO_WM_UNIT_DIAGRAM_ISREFERUNIT" val="0"/>
  <p:tag name="KSO_WM_UNIT_TYPE" val="f"/>
  <p:tag name="KSO_WM_UNIT_INDEX" val="1"/>
  <p:tag name="KSO_WM_UNIT_ID" val="diagram20200321_1*f*1"/>
  <p:tag name="KSO_WM_TEMPLATE_CATEGORY" val="diagram"/>
  <p:tag name="KSO_WM_TEMPLATE_INDEX" val="20200321"/>
  <p:tag name="KSO_WM_UNIT_LAYERLEVEL" val="1"/>
  <p:tag name="KSO_WM_TAG_VERSION" val="1.0"/>
  <p:tag name="KSO_WM_BEAUTIFY_FLAG" val="#wm#"/>
  <p:tag name="KSO_WM_UNIT_SHOW_EDIT_AREA_INDICATION" val="1"/>
  <p:tag name="KSO_WM_UNIT_DEFAULT_FONT" val="14;16;2"/>
  <p:tag name="KSO_WM_UNIT_BLOCK" val="0"/>
</p:tagLst>
</file>

<file path=ppt/tags/tag87.xml><?xml version="1.0" encoding="utf-8"?>
<p:tagLst xmlns:p="http://schemas.openxmlformats.org/presentationml/2006/main">
  <p:tag name="KSO_WM_BEAUTIFY_FLAG" val="#wm#"/>
  <p:tag name="KSO_WM_TEMPLATE_CATEGORY" val="diagram"/>
  <p:tag name="KSO_WM_TEMPLATE_INDEX" val="20200321"/>
  <p:tag name="KSO_WM_SLIDE_ID" val="diagram20200321_1"/>
  <p:tag name="KSO_WM_TEMPLATE_SUBCATEGORY" val="11"/>
  <p:tag name="KSO_WM_SLIDE_ITEM_CNT" val="0"/>
  <p:tag name="KSO_WM_SLIDE_INDEX" val="1"/>
  <p:tag name="KSO_WM_UNIT_SHOW_EDIT_AREA_INDICATION" val="1"/>
  <p:tag name="KSO_WM_TAG_VERSION" val="1.0"/>
  <p:tag name="KSO_WM_SLIDE_LAYOUT" val="a_d_f"/>
  <p:tag name="KSO_WM_SLIDE_LAYOUT_CNT" val="1_1_1"/>
  <p:tag name="KSO_WM_SLIDE_TYPE" val="text"/>
  <p:tag name="KSO_WM_SLIDE_SUBTYPE" val="picTxt"/>
  <p:tag name="KSO_WM_SLIDE_SIZE" val="868*458"/>
  <p:tag name="KSO_WM_SLIDE_POSITION" val="47*34"/>
  <p:tag name="KSO_WM_TEMPLATE_MASTER_TYPE" val="0"/>
  <p:tag name="KSO_WM_TEMPLATE_COLOR_TYPE" val="0"/>
  <p:tag name="KSO_WM_SLIDE_LAYOUT_INFO" val="{&quot;direction&quot;:0,&quot;horizontalAlign&quot;:-1,&quot;verticalAlign&quot;:-1,&quot;type&quot;:1,&quot;diagramDirection&quot;:0,&quot;canSetOverLayout&quot;:0,&quot;isOverLayout&quot;:0,&quot;normalSize&quot;:{&quot;size1&quot;:24.6},&quot;minSize&quot;:{&quot;size1&quot;:24.6},&quot;maxSize&quot;:{&quot;size1&quot;:32.8},&quot;edge&quot;:{&quot;left&quot;:true,&quot;top&quot;:true,&quot;right&quot;:true,&quot;bottom&quot;:true},&quot;backgroundInfo&quot;:[{&quot;type&quot;:&quot;general&quot;,&quot;left&quot;:0.0,&quot;top&quot;:0.0,&quot;right&quot;:0.0,&quot;bottom&quot;:0.0,&quot;leftAbs&quot;:false,&quot;topAbs&quot;:false,&quot;rightAbs&quot;:false,&quot;bottomAbs&quot;:false},{&quot;type&quot;:&quot;frame&quot;,&quot;left&quot;:0.0,&quot;top&quot;:0.0,&quot;right&quot;:0.0,&quot;bottom&quot;:0.0,&quot;leftAbs&quot;:false,&quot;topAbs&quot;:false,&quot;rightAbs&quot;:false,&quot;bottomAbs&quot;:false}],&quot;subLayout&quot;:[{&quot;direction&quot;:0,&quot;horizontalAlign&quot;:0,&quot;verticalAlign&quot;:1,&quot;type&quot;:0,&quot;diagramDirection&quot;:0,&quot;canSetOverLayout&quot;:0,&quot;isOverLayout&quot;:0,&quot;margin&quot;:{&quot;left&quot;:1.69,&quot;top&quot;:1.69,&quot;right&quot;:1.69,&quot;bottom&quot;:1.244},&quot;edge&quot;:{&quot;left&quot;:true,&quot;top&quot;:true,&quot;right&quot;:true,&quot;bottom&quot;:false}},{&quot;direction&quot;:1,&quot;horizontalAlign&quot;:-1,&quot;verticalAlign&quot;:-1,&quot;type&quot;:0,&quot;diagramDirection&quot;:0,&quot;canSetOverLayout&quot;:0,&quot;isOverLayout&quot;:0,&quot;normalSize&quot;:{&quot;size1&quot;:68.1},&quot;minSize&quot;:{&quot;size1&quot;:36.2},&quot;maxSize&quot;:{&quot;size1&quot;:68.1},&quot;edge&quot;:{&quot;left&quot;:true,&quot;top&quot;:false,&quot;right&quot;:true,&quot;bottom&quot;:true},&quot;backgroundInfo&quot;:[{&quot;type&quot;:&quot;belt&quot;,&quot;left&quot;:0.0,&quot;top&quot;:-0.05840632,&quot;right&quot;:0.0,&quot;bottom&quot;:0.05840632,&quot;leftAbs&quot;:false,&quot;topAbs&quot;:false,&quot;rightAbs&quot;:false,&quot;bottomAbs&quot;:false}],&quot;subLayout&quot;:[{&quot;direction&quot;:0,&quot;horizontalAlign&quot;:0,&quot;verticalAlign&quot;:1,&quot;type&quot;:1,&quot;diagramDirection&quot;:0,&quot;canSetOverLayout&quot;:1,&quot;isOverLayout&quot;:0,&quot;margin&quot;:{&quot;left&quot;:1.703,&quot;top&quot;:0.026,&quot;right&quot;:1.034,&quot;bottom&quot;:1.69},&quot;marginOverLayout&quot;:{&quot;left&quot;:0.0,&quot;top&quot;:0.026,&quot;right&quot;:1.034,&quot;bottom&quot;:1.69},&quot;edge&quot;:{&quot;left&quot;:true,&quot;top&quot;:false,&quot;right&quot;:false,&quot;bottom&quot;:true}},{&quot;direction&quot;:0,&quot;horizontalAlign&quot;:0,&quot;verticalAlign&quot;:1,&quot;type&quot;:0,&quot;diagramDirection&quot;:0,&quot;canSetOverLayout&quot;:0,&quot;isOverLayout&quot;:0,&quot;margin&quot;:{&quot;left&quot;:0.026,&quot;top&quot;:0.026,&quot;right&quot;:1.69,&quot;bottom&quot;:1.69},&quot;edge&quot;:{&quot;left&quot;:false,&quot;top&quot;:false,&quot;right&quot;:true,&quot;bottom&quot;:true}}]}]}"/>
  <p:tag name="KSO_WM_SLIDE_BACKGROUND" val="[&quot;general&quot;,&quot;frame&quot;,&quot;belt&quot;]"/>
  <p:tag name="KSO_WM_SLIDE_RATIO" val="1.777778"/>
  <p:tag name="KSO_WM_SLIDE_CAN_ADD_NAVIGATION" val="1"/>
</p:tagLst>
</file>

<file path=ppt/tags/tag88.xml><?xml version="1.0" encoding="utf-8"?>
<p:tagLst xmlns:p="http://schemas.openxmlformats.org/presentationml/2006/main">
  <p:tag name="KSO_WM_UNIT_ISCONTENTSTITLE" val="0"/>
  <p:tag name="KSO_WM_UNIT_PRESET_TEXT" val="点击输入大标题"/>
  <p:tag name="KSO_WM_UNIT_NOCLEAR" val="0"/>
  <p:tag name="KSO_WM_UNIT_VALUE" val="26"/>
  <p:tag name="KSO_WM_UNIT_HIGHLIGHT" val="0"/>
  <p:tag name="KSO_WM_UNIT_COMPATIBLE" val="0"/>
  <p:tag name="KSO_WM_UNIT_DIAGRAM_ISNUMVISUAL" val="0"/>
  <p:tag name="KSO_WM_UNIT_DIAGRAM_ISREFERUNIT" val="0"/>
  <p:tag name="KSO_WM_UNIT_TYPE" val="a"/>
  <p:tag name="KSO_WM_UNIT_INDEX" val="1"/>
  <p:tag name="KSO_WM_UNIT_ID" val="diagram20200321_1*a*1"/>
  <p:tag name="KSO_WM_TEMPLATE_CATEGORY" val="diagram"/>
  <p:tag name="KSO_WM_TEMPLATE_INDEX" val="20200321"/>
  <p:tag name="KSO_WM_UNIT_LAYERLEVEL" val="1"/>
  <p:tag name="KSO_WM_TAG_VERSION" val="1.0"/>
  <p:tag name="KSO_WM_BEAUTIFY_FLAG" val="#wm#"/>
  <p:tag name="KSO_WM_UNIT_SHOW_EDIT_AREA_INDICATION" val="1"/>
  <p:tag name="KSO_WM_UNIT_DEFAULT_FONT" val="28;36;4"/>
  <p:tag name="KSO_WM_UNIT_BLOCK" val="0"/>
</p:tagLst>
</file>

<file path=ppt/tags/tag89.xml><?xml version="1.0" encoding="utf-8"?>
<p:tagLst xmlns:p="http://schemas.openxmlformats.org/presentationml/2006/main">
  <p:tag name="KSO_WM_UNIT_VALUE" val="1266*2031"/>
  <p:tag name="KSO_WM_UNIT_HIGHLIGHT" val="0"/>
  <p:tag name="KSO_WM_UNIT_COMPATIBLE" val="0"/>
  <p:tag name="KSO_WM_UNIT_DIAGRAM_ISNUMVISUAL" val="0"/>
  <p:tag name="KSO_WM_UNIT_DIAGRAM_ISREFERUNIT" val="0"/>
  <p:tag name="KSO_WM_UNIT_TYPE" val="d"/>
  <p:tag name="KSO_WM_UNIT_INDEX" val="1"/>
  <p:tag name="KSO_WM_UNIT_ID" val="diagram20200321_1*d*1"/>
  <p:tag name="KSO_WM_TEMPLATE_CATEGORY" val="diagram"/>
  <p:tag name="KSO_WM_TEMPLATE_INDEX" val="20200321"/>
  <p:tag name="KSO_WM_UNIT_LAYERLEVEL" val="1"/>
  <p:tag name="KSO_WM_TAG_VERSION" val="1.0"/>
  <p:tag name="KSO_WM_BEAUTIFY_FLAG" val="#wm#"/>
  <p:tag name="KSO_WM_UNIT_PLACING_PICTURE_INFO" val="{&quot;code&quot;:&quot;&quot;,&quot;full_picture&quot;:false,&quot;last_crop_picture&quot;:&quot;1-1&quot;,&quot;scheme&quot;:&quot;&quot;,&quot;spacing&quot;:6}"/>
  <p:tag name="KSO_WM_UNIT_SUPPORT_UNIT_TYPE" val="[&quot;l&quot;,&quot;m&quot;,&quot;n&quot;,&quot;o&quot;,&quot;p&quot;,&quot;q&quot;,&quot;r&quot;,&quot;α&quot;,&quot;β&quot;,&quot;δ&quot;]"/>
  <p:tag name="KSO_WM_UNIT_BLOCK" val="0"/>
  <p:tag name="KSO_WM_UNIT_PLACING_PICTURE" val="43727.8314063194"/>
  <p:tag name="KSO_WM_UNIT_PLACING_PICTURE_USER_VIEWPORT" val="{&quot;height&quot;:4535.4330708661419,&quot;width&quot;:6808.8724409448814}"/>
  <p:tag name="KSO_WM_UNIT_PLACING_PICTURE_COLLAGE_VIEWPORT" val="{&quot;height&quot;:4700.045573378402,&quot;width&quot;:7536.9664849014853}"/>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0321_1*i*4"/>
  <p:tag name="KSO_WM_TEMPLATE_CATEGORY" val="diagram"/>
  <p:tag name="KSO_WM_TEMPLATE_INDEX" val="20200321"/>
  <p:tag name="KSO_WM_UNIT_LAYERLEVEL" val="1"/>
  <p:tag name="KSO_WM_TAG_VERSION" val="1.0"/>
  <p:tag name="KSO_WM_BEAUTIFY_FLAG" val="#wm#"/>
  <p:tag name="KSO_WM_UNIT_TYPE" val="i"/>
  <p:tag name="KSO_WM_UNIT_INDEX" val="4"/>
  <p:tag name="KSO_WM_UNIT_BLOCK" val="0"/>
  <p:tag name="KSO_WM_UNIT_SM_LIMIT_TYPE" val="1"/>
</p:tagLst>
</file>

<file path=ppt/tags/tag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0321_1*i*5"/>
  <p:tag name="KSO_WM_TEMPLATE_CATEGORY" val="diagram"/>
  <p:tag name="KSO_WM_TEMPLATE_INDEX" val="20200321"/>
  <p:tag name="KSO_WM_UNIT_LAYERLEVEL" val="1"/>
  <p:tag name="KSO_WM_TAG_VERSION" val="1.0"/>
  <p:tag name="KSO_WM_BEAUTIFY_FLAG" val="#wm#"/>
  <p:tag name="KSO_WM_UNIT_TYPE" val="i"/>
  <p:tag name="KSO_WM_UNIT_INDEX" val="5"/>
  <p:tag name="KSO_WM_UNIT_SM_LIMIT_TYPE" val="1"/>
</p:tagLst>
</file>

<file path=ppt/tags/tag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0321_1*i*6"/>
  <p:tag name="KSO_WM_TEMPLATE_CATEGORY" val="diagram"/>
  <p:tag name="KSO_WM_TEMPLATE_INDEX" val="20200321"/>
  <p:tag name="KSO_WM_UNIT_LAYERLEVEL" val="1"/>
  <p:tag name="KSO_WM_TAG_VERSION" val="1.0"/>
  <p:tag name="KSO_WM_BEAUTIFY_FLAG" val="#wm#"/>
  <p:tag name="KSO_WM_UNIT_TYPE" val="i"/>
  <p:tag name="KSO_WM_UNIT_INDEX" val="6"/>
  <p:tag name="KSO_WM_UNIT_SM_LIMIT_TYPE" val="1"/>
</p:tagLst>
</file>

<file path=ppt/tags/tag93.xml><?xml version="1.0" encoding="utf-8"?>
<p:tagLst xmlns:p="http://schemas.openxmlformats.org/presentationml/2006/main">
  <p:tag name="KSO_WM_UNIT_PRESET_TEXT" val="点击输入正文"/>
  <p:tag name="KSO_WM_UNIT_NOCLEAR" val="0"/>
  <p:tag name="KSO_WM_UNIT_VALUE" val="154"/>
  <p:tag name="KSO_WM_UNIT_HIGHLIGHT" val="0"/>
  <p:tag name="KSO_WM_UNIT_COMPATIBLE" val="0"/>
  <p:tag name="KSO_WM_UNIT_DIAGRAM_ISNUMVISUAL" val="0"/>
  <p:tag name="KSO_WM_UNIT_DIAGRAM_ISREFERUNIT" val="0"/>
  <p:tag name="KSO_WM_UNIT_TYPE" val="f"/>
  <p:tag name="KSO_WM_UNIT_INDEX" val="1"/>
  <p:tag name="KSO_WM_UNIT_ID" val="diagram20200321_1*f*1"/>
  <p:tag name="KSO_WM_TEMPLATE_CATEGORY" val="diagram"/>
  <p:tag name="KSO_WM_TEMPLATE_INDEX" val="20200321"/>
  <p:tag name="KSO_WM_UNIT_LAYERLEVEL" val="1"/>
  <p:tag name="KSO_WM_TAG_VERSION" val="1.0"/>
  <p:tag name="KSO_WM_BEAUTIFY_FLAG" val="#wm#"/>
  <p:tag name="KSO_WM_UNIT_SHOW_EDIT_AREA_INDICATION" val="1"/>
  <p:tag name="KSO_WM_UNIT_DEFAULT_FONT" val="14;16;2"/>
  <p:tag name="KSO_WM_UNIT_BLOCK" val="0"/>
</p:tagLst>
</file>

<file path=ppt/tags/tag94.xml><?xml version="1.0" encoding="utf-8"?>
<p:tagLst xmlns:p="http://schemas.openxmlformats.org/presentationml/2006/main">
  <p:tag name="KSO_WM_BEAUTIFY_FLAG" val="#wm#"/>
  <p:tag name="KSO_WM_TEMPLATE_CATEGORY" val="diagram"/>
  <p:tag name="KSO_WM_TEMPLATE_INDEX" val="20200321"/>
  <p:tag name="KSO_WM_SLIDE_ID" val="diagram20200321_1"/>
  <p:tag name="KSO_WM_TEMPLATE_SUBCATEGORY" val="11"/>
  <p:tag name="KSO_WM_SLIDE_ITEM_CNT" val="0"/>
  <p:tag name="KSO_WM_SLIDE_INDEX" val="1"/>
  <p:tag name="KSO_WM_UNIT_SHOW_EDIT_AREA_INDICATION" val="1"/>
  <p:tag name="KSO_WM_TAG_VERSION" val="1.0"/>
  <p:tag name="KSO_WM_SLIDE_LAYOUT" val="a_d_f"/>
  <p:tag name="KSO_WM_SLIDE_LAYOUT_CNT" val="1_1_1"/>
  <p:tag name="KSO_WM_SLIDE_TYPE" val="text"/>
  <p:tag name="KSO_WM_SLIDE_SUBTYPE" val="picTxt"/>
  <p:tag name="KSO_WM_SLIDE_SIZE" val="868*458"/>
  <p:tag name="KSO_WM_SLIDE_POSITION" val="47*34"/>
  <p:tag name="KSO_WM_TEMPLATE_MASTER_TYPE" val="0"/>
  <p:tag name="KSO_WM_TEMPLATE_COLOR_TYPE" val="0"/>
  <p:tag name="KSO_WM_SLIDE_LAYOUT_INFO" val="{&quot;direction&quot;:0,&quot;horizontalAlign&quot;:-1,&quot;verticalAlign&quot;:-1,&quot;type&quot;:1,&quot;diagramDirection&quot;:0,&quot;canSetOverLayout&quot;:0,&quot;isOverLayout&quot;:0,&quot;normalSize&quot;:{&quot;size1&quot;:24.6},&quot;minSize&quot;:{&quot;size1&quot;:24.6},&quot;maxSize&quot;:{&quot;size1&quot;:32.8},&quot;edge&quot;:{&quot;left&quot;:true,&quot;top&quot;:true,&quot;right&quot;:true,&quot;bottom&quot;:true},&quot;backgroundInfo&quot;:[{&quot;type&quot;:&quot;general&quot;,&quot;left&quot;:0.0,&quot;top&quot;:0.0,&quot;right&quot;:0.0,&quot;bottom&quot;:0.0,&quot;leftAbs&quot;:false,&quot;topAbs&quot;:false,&quot;rightAbs&quot;:false,&quot;bottomAbs&quot;:false},{&quot;type&quot;:&quot;frame&quot;,&quot;left&quot;:0.0,&quot;top&quot;:0.0,&quot;right&quot;:0.0,&quot;bottom&quot;:0.0,&quot;leftAbs&quot;:false,&quot;topAbs&quot;:false,&quot;rightAbs&quot;:false,&quot;bottomAbs&quot;:false}],&quot;subLayout&quot;:[{&quot;direction&quot;:0,&quot;horizontalAlign&quot;:0,&quot;verticalAlign&quot;:1,&quot;type&quot;:0,&quot;diagramDirection&quot;:0,&quot;canSetOverLayout&quot;:0,&quot;isOverLayout&quot;:0,&quot;margin&quot;:{&quot;left&quot;:1.69,&quot;top&quot;:1.69,&quot;right&quot;:1.69,&quot;bottom&quot;:1.244},&quot;edge&quot;:{&quot;left&quot;:true,&quot;top&quot;:true,&quot;right&quot;:true,&quot;bottom&quot;:false}},{&quot;direction&quot;:1,&quot;horizontalAlign&quot;:-1,&quot;verticalAlign&quot;:-1,&quot;type&quot;:0,&quot;diagramDirection&quot;:0,&quot;canSetOverLayout&quot;:0,&quot;isOverLayout&quot;:0,&quot;normalSize&quot;:{&quot;size1&quot;:68.1},&quot;minSize&quot;:{&quot;size1&quot;:36.2},&quot;maxSize&quot;:{&quot;size1&quot;:68.1},&quot;edge&quot;:{&quot;left&quot;:true,&quot;top&quot;:false,&quot;right&quot;:true,&quot;bottom&quot;:true},&quot;backgroundInfo&quot;:[{&quot;type&quot;:&quot;belt&quot;,&quot;left&quot;:0.0,&quot;top&quot;:-0.05840632,&quot;right&quot;:0.0,&quot;bottom&quot;:0.05840632,&quot;leftAbs&quot;:false,&quot;topAbs&quot;:false,&quot;rightAbs&quot;:false,&quot;bottomAbs&quot;:false}],&quot;subLayout&quot;:[{&quot;direction&quot;:0,&quot;horizontalAlign&quot;:0,&quot;verticalAlign&quot;:1,&quot;type&quot;:1,&quot;diagramDirection&quot;:0,&quot;canSetOverLayout&quot;:1,&quot;isOverLayout&quot;:0,&quot;margin&quot;:{&quot;left&quot;:1.703,&quot;top&quot;:0.026,&quot;right&quot;:1.034,&quot;bottom&quot;:1.69},&quot;marginOverLayout&quot;:{&quot;left&quot;:0.0,&quot;top&quot;:0.026,&quot;right&quot;:1.034,&quot;bottom&quot;:1.69},&quot;edge&quot;:{&quot;left&quot;:true,&quot;top&quot;:false,&quot;right&quot;:false,&quot;bottom&quot;:true}},{&quot;direction&quot;:0,&quot;horizontalAlign&quot;:0,&quot;verticalAlign&quot;:1,&quot;type&quot;:0,&quot;diagramDirection&quot;:0,&quot;canSetOverLayout&quot;:0,&quot;isOverLayout&quot;:0,&quot;margin&quot;:{&quot;left&quot;:0.026,&quot;top&quot;:0.026,&quot;right&quot;:1.69,&quot;bottom&quot;:1.69},&quot;edge&quot;:{&quot;left&quot;:false,&quot;top&quot;:false,&quot;right&quot;:true,&quot;bottom&quot;:true}}]}]}"/>
  <p:tag name="KSO_WM_SLIDE_BACKGROUND" val="[&quot;general&quot;,&quot;frame&quot;,&quot;belt&quot;]"/>
  <p:tag name="KSO_WM_SLIDE_RATIO" val="1.777778"/>
  <p:tag name="KSO_WM_SLIDE_CAN_ADD_NAVIGATION" val="1"/>
</p:tagLst>
</file>

<file path=ppt/tags/tag95.xml><?xml version="1.0" encoding="utf-8"?>
<p:tagLst xmlns:p="http://schemas.openxmlformats.org/presentationml/2006/main">
  <p:tag name="KSO_WM_UNIT_ISCONTENTSTITLE" val="0"/>
  <p:tag name="KSO_WM_UNIT_PRESET_TEXT" val="点击输入大标题"/>
  <p:tag name="KSO_WM_UNIT_NOCLEAR" val="0"/>
  <p:tag name="KSO_WM_UNIT_VALUE" val="26"/>
  <p:tag name="KSO_WM_UNIT_HIGHLIGHT" val="0"/>
  <p:tag name="KSO_WM_UNIT_COMPATIBLE" val="0"/>
  <p:tag name="KSO_WM_UNIT_DIAGRAM_ISNUMVISUAL" val="0"/>
  <p:tag name="KSO_WM_UNIT_DIAGRAM_ISREFERUNIT" val="0"/>
  <p:tag name="KSO_WM_UNIT_TYPE" val="a"/>
  <p:tag name="KSO_WM_UNIT_INDEX" val="1"/>
  <p:tag name="KSO_WM_UNIT_ID" val="diagram20200321_1*a*1"/>
  <p:tag name="KSO_WM_TEMPLATE_CATEGORY" val="diagram"/>
  <p:tag name="KSO_WM_TEMPLATE_INDEX" val="20200321"/>
  <p:tag name="KSO_WM_UNIT_LAYERLEVEL" val="1"/>
  <p:tag name="KSO_WM_TAG_VERSION" val="1.0"/>
  <p:tag name="KSO_WM_BEAUTIFY_FLAG" val="#wm#"/>
  <p:tag name="KSO_WM_UNIT_SHOW_EDIT_AREA_INDICATION" val="1"/>
  <p:tag name="KSO_WM_UNIT_DEFAULT_FONT" val="28;36;4"/>
  <p:tag name="KSO_WM_UNIT_BLOCK" val="0"/>
</p:tagLst>
</file>

<file path=ppt/tags/tag96.xml><?xml version="1.0" encoding="utf-8"?>
<p:tagLst xmlns:p="http://schemas.openxmlformats.org/presentationml/2006/main">
  <p:tag name="KSO_WM_UNIT_VALUE" val="1266*2031"/>
  <p:tag name="KSO_WM_UNIT_HIGHLIGHT" val="0"/>
  <p:tag name="KSO_WM_UNIT_COMPATIBLE" val="0"/>
  <p:tag name="KSO_WM_UNIT_DIAGRAM_ISNUMVISUAL" val="0"/>
  <p:tag name="KSO_WM_UNIT_DIAGRAM_ISREFERUNIT" val="0"/>
  <p:tag name="KSO_WM_UNIT_TYPE" val="d"/>
  <p:tag name="KSO_WM_UNIT_INDEX" val="1"/>
  <p:tag name="KSO_WM_UNIT_ID" val="diagram20200321_1*d*1"/>
  <p:tag name="KSO_WM_TEMPLATE_CATEGORY" val="diagram"/>
  <p:tag name="KSO_WM_TEMPLATE_INDEX" val="20200321"/>
  <p:tag name="KSO_WM_UNIT_LAYERLEVEL" val="1"/>
  <p:tag name="KSO_WM_TAG_VERSION" val="1.0"/>
  <p:tag name="KSO_WM_BEAUTIFY_FLAG" val="#wm#"/>
  <p:tag name="KSO_WM_UNIT_PLACING_PICTURE_INFO" val="{&quot;code&quot;:&quot;&quot;,&quot;full_picture&quot;:false,&quot;last_crop_picture&quot;:&quot;1-1&quot;,&quot;scheme&quot;:&quot;&quot;,&quot;spacing&quot;:6}"/>
  <p:tag name="KSO_WM_UNIT_SUPPORT_UNIT_TYPE" val="[&quot;l&quot;,&quot;m&quot;,&quot;n&quot;,&quot;o&quot;,&quot;p&quot;,&quot;q&quot;,&quot;r&quot;,&quot;α&quot;,&quot;β&quot;,&quot;δ&quot;]"/>
  <p:tag name="KSO_WM_UNIT_BLOCK" val="0"/>
  <p:tag name="KSO_WM_UNIT_PLACING_PICTURE" val="43727.8314063194"/>
  <p:tag name="KSO_WM_UNIT_PLACING_PICTURE_USER_VIEWPORT" val="{&quot;height&quot;:5102.3622047244098,&quot;width&quot;:6802.8551181102357}"/>
  <p:tag name="KSO_WM_UNIT_PLACING_PICTURE_COLLAGE_VIEWPORT" val="{&quot;height&quot;:4673.4516675467275,&quot;width&quot;:6231}"/>
</p:tagLst>
</file>

<file path=ppt/tags/tag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0321_1*i*4"/>
  <p:tag name="KSO_WM_TEMPLATE_CATEGORY" val="diagram"/>
  <p:tag name="KSO_WM_TEMPLATE_INDEX" val="20200321"/>
  <p:tag name="KSO_WM_UNIT_LAYERLEVEL" val="1"/>
  <p:tag name="KSO_WM_TAG_VERSION" val="1.0"/>
  <p:tag name="KSO_WM_BEAUTIFY_FLAG" val="#wm#"/>
  <p:tag name="KSO_WM_UNIT_TYPE" val="i"/>
  <p:tag name="KSO_WM_UNIT_INDEX" val="4"/>
  <p:tag name="KSO_WM_UNIT_BLOCK" val="0"/>
  <p:tag name="KSO_WM_UNIT_SM_LIMIT_TYPE" val="1"/>
</p:tagLst>
</file>

<file path=ppt/tags/tag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0321_1*i*5"/>
  <p:tag name="KSO_WM_TEMPLATE_CATEGORY" val="diagram"/>
  <p:tag name="KSO_WM_TEMPLATE_INDEX" val="20200321"/>
  <p:tag name="KSO_WM_UNIT_LAYERLEVEL" val="1"/>
  <p:tag name="KSO_WM_TAG_VERSION" val="1.0"/>
  <p:tag name="KSO_WM_BEAUTIFY_FLAG" val="#wm#"/>
  <p:tag name="KSO_WM_UNIT_TYPE" val="i"/>
  <p:tag name="KSO_WM_UNIT_INDEX" val="5"/>
  <p:tag name="KSO_WM_UNIT_SM_LIMIT_TYPE" val="1"/>
</p:tagLst>
</file>

<file path=ppt/tags/tag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0321_1*i*6"/>
  <p:tag name="KSO_WM_TEMPLATE_CATEGORY" val="diagram"/>
  <p:tag name="KSO_WM_TEMPLATE_INDEX" val="20200321"/>
  <p:tag name="KSO_WM_UNIT_LAYERLEVEL" val="1"/>
  <p:tag name="KSO_WM_TAG_VERSION" val="1.0"/>
  <p:tag name="KSO_WM_BEAUTIFY_FLAG" val="#wm#"/>
  <p:tag name="KSO_WM_UNIT_TYPE" val="i"/>
  <p:tag name="KSO_WM_UNIT_INDEX" val="6"/>
  <p:tag name="KSO_WM_UNIT_SM_LIMIT_TYPE" val="1"/>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1712</Words>
  <Application>WPS 演示</Application>
  <PresentationFormat>宽屏</PresentationFormat>
  <Paragraphs>64</Paragraphs>
  <Slides>8</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8</vt:i4>
      </vt:variant>
    </vt:vector>
  </HeadingPairs>
  <TitlesOfParts>
    <vt:vector size="16" baseType="lpstr">
      <vt:lpstr>Arial</vt:lpstr>
      <vt:lpstr>宋体</vt:lpstr>
      <vt:lpstr>Wingdings</vt:lpstr>
      <vt:lpstr>微软雅黑</vt:lpstr>
      <vt:lpstr>Segoe UI</vt:lpstr>
      <vt:lpstr>Arial Unicode MS</vt:lpstr>
      <vt:lpstr>微软雅黑 Light</vt:lpstr>
      <vt:lpstr>Office 主题​​</vt:lpstr>
      <vt:lpstr>Traditional Festival 传统节日</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滕孝晨</cp:lastModifiedBy>
  <cp:revision>29</cp:revision>
  <dcterms:created xsi:type="dcterms:W3CDTF">2019-06-19T02:08:00Z</dcterms:created>
  <dcterms:modified xsi:type="dcterms:W3CDTF">2019-10-25T14:46:10Z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2052-11.1.0.9098</vt:lpwstr>
  </property>
</Properties>
</file>