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
  </p:handoutMasterIdLst>
  <p:sldIdLst>
    <p:sldId id="256" r:id="rId3"/>
    <p:sldId id="298" r:id="rId5"/>
    <p:sldId id="622" r:id="rId6"/>
    <p:sldId id="891" r:id="rId7"/>
    <p:sldId id="623" r:id="rId8"/>
    <p:sldId id="890" r:id="rId9"/>
    <p:sldId id="8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DCE"/>
    <a:srgbClr val="4785B6"/>
    <a:srgbClr val="990033"/>
    <a:srgbClr val="FF99CC"/>
    <a:srgbClr val="FF7C80"/>
    <a:srgbClr val="FFFFFF"/>
    <a:srgbClr val="5991BF"/>
    <a:srgbClr val="E6E6E6"/>
    <a:srgbClr val="1A1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4434" autoAdjust="0"/>
  </p:normalViewPr>
  <p:slideViewPr>
    <p:cSldViewPr snapToGrid="0" showGuides="1">
      <p:cViewPr varScale="1">
        <p:scale>
          <a:sx n="51" d="100"/>
          <a:sy n="51" d="100"/>
        </p:scale>
        <p:origin x="-888" y="-82"/>
      </p:cViewPr>
      <p:guideLst>
        <p:guide orient="horz" pos="2160"/>
        <p:guide pos="3829"/>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BF61BA-1F88-4DA6-81F4-7620811F22CD}"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AD73C9-6499-42EC-ADB9-96E7EBCC50E2}"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59B99-84AC-4FF0-82CF-874682C981C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4E6D8-B77A-40B3-B648-7E00F87F49E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54E6D8-B77A-40B3-B648-7E00F87F49E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54E6D8-B77A-40B3-B648-7E00F87F49E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54E6D8-B77A-40B3-B648-7E00F87F49E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54E6D8-B77A-40B3-B648-7E00F87F49EE}"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54E6D8-B77A-40B3-B648-7E00F87F49EE}"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advTm="5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ceholder">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0" y="2504661"/>
            <a:ext cx="12192001" cy="3695636"/>
          </a:xfrm>
          <a:prstGeom prst="rect">
            <a:avLst/>
          </a:prstGeom>
        </p:spPr>
        <p:txBody>
          <a:bodyPr>
            <a:normAutofit/>
          </a:bodyPr>
          <a:lstStyle>
            <a:lvl1pPr>
              <a:defRPr sz="1400"/>
            </a:lvl1pPr>
          </a:lstStyle>
          <a:p>
            <a:endParaRPr lang="en-US"/>
          </a:p>
        </p:txBody>
      </p:sp>
    </p:spTree>
  </p:cSld>
  <p:clrMapOvr>
    <a:masterClrMapping/>
  </p:clrMapOvr>
  <p:transition spd="slow" advTm="5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laceholder">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877662" y="3034206"/>
            <a:ext cx="4848221" cy="3166092"/>
          </a:xfrm>
          <a:prstGeom prst="rect">
            <a:avLst/>
          </a:prstGeom>
        </p:spPr>
        <p:txBody>
          <a:bodyPr>
            <a:normAutofit/>
          </a:bodyPr>
          <a:lstStyle>
            <a:lvl1pPr>
              <a:defRPr sz="1400"/>
            </a:lvl1pPr>
          </a:lstStyle>
          <a:p>
            <a:endParaRPr lang="en-US"/>
          </a:p>
        </p:txBody>
      </p:sp>
      <p:sp>
        <p:nvSpPr>
          <p:cNvPr id="8" name="Picture Placeholder 2"/>
          <p:cNvSpPr>
            <a:spLocks noGrp="1"/>
          </p:cNvSpPr>
          <p:nvPr>
            <p:ph type="pic" sz="quarter" idx="12"/>
          </p:nvPr>
        </p:nvSpPr>
        <p:spPr>
          <a:xfrm>
            <a:off x="6506948" y="3034206"/>
            <a:ext cx="4848221" cy="3166092"/>
          </a:xfrm>
          <a:prstGeom prst="rect">
            <a:avLst/>
          </a:prstGeom>
        </p:spPr>
        <p:txBody>
          <a:bodyPr>
            <a:normAutofit/>
          </a:bodyPr>
          <a:lstStyle>
            <a:lvl1pPr>
              <a:defRPr sz="1400"/>
            </a:lvl1pPr>
          </a:lstStyle>
          <a:p>
            <a:endParaRPr lang="en-US"/>
          </a:p>
        </p:txBody>
      </p:sp>
    </p:spTree>
  </p:cSld>
  <p:clrMapOvr>
    <a:masterClrMapping/>
  </p:clrMapOvr>
  <p:transition spd="slow" advTm="5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19864" y="914400"/>
            <a:ext cx="5557736" cy="5943600"/>
          </a:xfrm>
          <a:custGeom>
            <a:avLst/>
            <a:gdLst>
              <a:gd name="connsiteX0" fmla="*/ 0 w 5557736"/>
              <a:gd name="connsiteY0" fmla="*/ 0 h 5943600"/>
              <a:gd name="connsiteX1" fmla="*/ 5557736 w 5557736"/>
              <a:gd name="connsiteY1" fmla="*/ 0 h 5943600"/>
              <a:gd name="connsiteX2" fmla="*/ 5557736 w 5557736"/>
              <a:gd name="connsiteY2" fmla="*/ 5943600 h 5943600"/>
              <a:gd name="connsiteX3" fmla="*/ 0 w 5557736"/>
              <a:gd name="connsiteY3" fmla="*/ 5943600 h 5943600"/>
            </a:gdLst>
            <a:ahLst/>
            <a:cxnLst>
              <a:cxn ang="0">
                <a:pos x="connsiteX0" y="connsiteY0"/>
              </a:cxn>
              <a:cxn ang="0">
                <a:pos x="connsiteX1" y="connsiteY1"/>
              </a:cxn>
              <a:cxn ang="0">
                <a:pos x="connsiteX2" y="connsiteY2"/>
              </a:cxn>
              <a:cxn ang="0">
                <a:pos x="connsiteX3" y="connsiteY3"/>
              </a:cxn>
            </a:cxnLst>
            <a:rect l="l" t="t" r="r" b="b"/>
            <a:pathLst>
              <a:path w="5557736" h="5943600">
                <a:moveTo>
                  <a:pt x="0" y="0"/>
                </a:moveTo>
                <a:lnTo>
                  <a:pt x="5557736" y="0"/>
                </a:lnTo>
                <a:lnTo>
                  <a:pt x="5557736" y="5943600"/>
                </a:lnTo>
                <a:lnTo>
                  <a:pt x="0" y="5943600"/>
                </a:lnTo>
                <a:close/>
              </a:path>
            </a:pathLst>
          </a:custGeom>
        </p:spPr>
        <p:txBody>
          <a:bodyPr wrap="square">
            <a:noAutofit/>
          </a:bodyPr>
          <a:lstStyle/>
          <a:p>
            <a:endParaRPr lang="en-US"/>
          </a:p>
        </p:txBody>
      </p:sp>
    </p:spTree>
  </p:cSld>
  <p:clrMapOvr>
    <a:masterClrMapping/>
  </p:clrMapOvr>
  <p:transition spd="slow" advTm="5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dirty="0"/>
          </a:p>
        </p:txBody>
      </p:sp>
      <p:sp>
        <p:nvSpPr>
          <p:cNvPr id="16" name="Picture Placeholder 15"/>
          <p:cNvSpPr>
            <a:spLocks noGrp="1"/>
          </p:cNvSpPr>
          <p:nvPr>
            <p:ph type="pic" sz="quarter" idx="11"/>
          </p:nvPr>
        </p:nvSpPr>
        <p:spPr>
          <a:xfrm>
            <a:off x="3429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dirty="0"/>
          </a:p>
        </p:txBody>
      </p:sp>
      <p:sp>
        <p:nvSpPr>
          <p:cNvPr id="17" name="Picture Placeholder 16"/>
          <p:cNvSpPr>
            <a:spLocks noGrp="1"/>
          </p:cNvSpPr>
          <p:nvPr>
            <p:ph type="pic" sz="quarter" idx="12"/>
          </p:nvPr>
        </p:nvSpPr>
        <p:spPr>
          <a:xfrm>
            <a:off x="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dirty="0"/>
          </a:p>
        </p:txBody>
      </p:sp>
      <p:sp>
        <p:nvSpPr>
          <p:cNvPr id="18" name="Picture Placeholder 17"/>
          <p:cNvSpPr>
            <a:spLocks noGrp="1"/>
          </p:cNvSpPr>
          <p:nvPr>
            <p:ph type="pic" sz="quarter" idx="13"/>
          </p:nvPr>
        </p:nvSpPr>
        <p:spPr>
          <a:xfrm>
            <a:off x="3429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dirty="0"/>
          </a:p>
        </p:txBody>
      </p:sp>
    </p:spTree>
  </p:cSld>
  <p:clrMapOvr>
    <a:masterClrMapping/>
  </p:clrMapOvr>
  <p:transition spd="slow" advTm="5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dirty="0"/>
          </a:p>
        </p:txBody>
      </p:sp>
      <p:sp>
        <p:nvSpPr>
          <p:cNvPr id="17" name="Picture Placeholder 16"/>
          <p:cNvSpPr>
            <a:spLocks noGrp="1"/>
          </p:cNvSpPr>
          <p:nvPr>
            <p:ph type="pic" sz="quarter" idx="12"/>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dirty="0"/>
          </a:p>
        </p:txBody>
      </p:sp>
    </p:spTree>
  </p:cSld>
  <p:clrMapOvr>
    <a:masterClrMapping/>
  </p:clrMapOvr>
  <p:transition spd="slow" advTm="5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dirty="0"/>
          </a:p>
        </p:txBody>
      </p:sp>
      <p:sp>
        <p:nvSpPr>
          <p:cNvPr id="3" name="Picture Placeholder 2"/>
          <p:cNvSpPr>
            <a:spLocks noGrp="1"/>
          </p:cNvSpPr>
          <p:nvPr>
            <p:ph type="pic" sz="quarter" idx="1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dirty="0"/>
          </a:p>
        </p:txBody>
      </p:sp>
    </p:spTree>
  </p:cSld>
  <p:clrMapOvr>
    <a:masterClrMapping/>
  </p:clrMapOvr>
  <p:transition spd="slow" advTm="5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Placeholder">
    <p:spTree>
      <p:nvGrpSpPr>
        <p:cNvPr id="1" name=""/>
        <p:cNvGrpSpPr/>
        <p:nvPr/>
      </p:nvGrpSpPr>
      <p:grpSpPr>
        <a:xfrm>
          <a:off x="0" y="0"/>
          <a:ext cx="0" cy="0"/>
          <a:chOff x="0" y="0"/>
          <a:chExt cx="0" cy="0"/>
        </a:xfrm>
      </p:grpSpPr>
      <p:sp>
        <p:nvSpPr>
          <p:cNvPr id="22" name="Picture Placeholder 2"/>
          <p:cNvSpPr>
            <a:spLocks noGrp="1"/>
          </p:cNvSpPr>
          <p:nvPr>
            <p:ph type="pic" sz="quarter" idx="14"/>
          </p:nvPr>
        </p:nvSpPr>
        <p:spPr>
          <a:xfrm>
            <a:off x="884468" y="2216016"/>
            <a:ext cx="3311096" cy="1812472"/>
          </a:xfrm>
          <a:prstGeom prst="rect">
            <a:avLst/>
          </a:prstGeom>
        </p:spPr>
        <p:txBody>
          <a:bodyPr>
            <a:normAutofit/>
          </a:bodyPr>
          <a:lstStyle>
            <a:lvl1pPr>
              <a:defRPr sz="1400"/>
            </a:lvl1pPr>
          </a:lstStyle>
          <a:p>
            <a:endParaRPr lang="en-US"/>
          </a:p>
        </p:txBody>
      </p:sp>
      <p:sp>
        <p:nvSpPr>
          <p:cNvPr id="23" name="Picture Placeholder 2"/>
          <p:cNvSpPr>
            <a:spLocks noGrp="1"/>
          </p:cNvSpPr>
          <p:nvPr>
            <p:ph type="pic" sz="quarter" idx="15"/>
          </p:nvPr>
        </p:nvSpPr>
        <p:spPr>
          <a:xfrm>
            <a:off x="884468" y="4244963"/>
            <a:ext cx="3311096" cy="1812472"/>
          </a:xfrm>
          <a:prstGeom prst="rect">
            <a:avLst/>
          </a:prstGeom>
        </p:spPr>
        <p:txBody>
          <a:bodyPr>
            <a:normAutofit/>
          </a:bodyPr>
          <a:lstStyle>
            <a:lvl1pPr>
              <a:defRPr sz="1400"/>
            </a:lvl1pPr>
          </a:lstStyle>
          <a:p>
            <a:endParaRPr lang="en-US"/>
          </a:p>
        </p:txBody>
      </p:sp>
      <p:sp>
        <p:nvSpPr>
          <p:cNvPr id="24" name="Picture Placeholder 2"/>
          <p:cNvSpPr>
            <a:spLocks noGrp="1"/>
          </p:cNvSpPr>
          <p:nvPr>
            <p:ph type="pic" sz="quarter" idx="16"/>
          </p:nvPr>
        </p:nvSpPr>
        <p:spPr>
          <a:xfrm>
            <a:off x="4478562" y="2216016"/>
            <a:ext cx="3311096" cy="1812472"/>
          </a:xfrm>
          <a:prstGeom prst="rect">
            <a:avLst/>
          </a:prstGeom>
        </p:spPr>
        <p:txBody>
          <a:bodyPr>
            <a:normAutofit/>
          </a:bodyPr>
          <a:lstStyle>
            <a:lvl1pPr>
              <a:defRPr sz="1400"/>
            </a:lvl1pPr>
          </a:lstStyle>
          <a:p>
            <a:endParaRPr lang="en-US"/>
          </a:p>
        </p:txBody>
      </p:sp>
      <p:sp>
        <p:nvSpPr>
          <p:cNvPr id="25" name="Picture Placeholder 2"/>
          <p:cNvSpPr>
            <a:spLocks noGrp="1"/>
          </p:cNvSpPr>
          <p:nvPr>
            <p:ph type="pic" sz="quarter" idx="17"/>
          </p:nvPr>
        </p:nvSpPr>
        <p:spPr>
          <a:xfrm>
            <a:off x="4478562" y="4244963"/>
            <a:ext cx="3311096" cy="1812472"/>
          </a:xfrm>
          <a:prstGeom prst="rect">
            <a:avLst/>
          </a:prstGeom>
        </p:spPr>
        <p:txBody>
          <a:bodyPr>
            <a:normAutofit/>
          </a:bodyPr>
          <a:lstStyle>
            <a:lvl1pPr>
              <a:defRPr sz="1400"/>
            </a:lvl1pPr>
          </a:lstStyle>
          <a:p>
            <a:endParaRPr lang="en-US"/>
          </a:p>
        </p:txBody>
      </p:sp>
      <p:sp>
        <p:nvSpPr>
          <p:cNvPr id="26" name="Picture Placeholder 2"/>
          <p:cNvSpPr>
            <a:spLocks noGrp="1"/>
          </p:cNvSpPr>
          <p:nvPr>
            <p:ph type="pic" sz="quarter" idx="18"/>
          </p:nvPr>
        </p:nvSpPr>
        <p:spPr>
          <a:xfrm>
            <a:off x="8072656" y="2216016"/>
            <a:ext cx="3311096" cy="1812472"/>
          </a:xfrm>
          <a:prstGeom prst="rect">
            <a:avLst/>
          </a:prstGeom>
        </p:spPr>
        <p:txBody>
          <a:bodyPr>
            <a:normAutofit/>
          </a:bodyPr>
          <a:lstStyle>
            <a:lvl1pPr>
              <a:defRPr sz="1400"/>
            </a:lvl1pPr>
          </a:lstStyle>
          <a:p>
            <a:endParaRPr lang="en-US"/>
          </a:p>
        </p:txBody>
      </p:sp>
      <p:sp>
        <p:nvSpPr>
          <p:cNvPr id="27" name="Picture Placeholder 2"/>
          <p:cNvSpPr>
            <a:spLocks noGrp="1"/>
          </p:cNvSpPr>
          <p:nvPr>
            <p:ph type="pic" sz="quarter" idx="19"/>
          </p:nvPr>
        </p:nvSpPr>
        <p:spPr>
          <a:xfrm>
            <a:off x="8072656" y="4244963"/>
            <a:ext cx="3311096" cy="1812472"/>
          </a:xfrm>
          <a:prstGeom prst="rect">
            <a:avLst/>
          </a:prstGeom>
        </p:spPr>
        <p:txBody>
          <a:bodyPr>
            <a:normAutofit/>
          </a:bodyPr>
          <a:lstStyle>
            <a:lvl1pPr>
              <a:defRPr sz="1400"/>
            </a:lvl1pPr>
          </a:lstStyle>
          <a:p>
            <a:endParaRPr lang="en-US"/>
          </a:p>
        </p:txBody>
      </p:sp>
    </p:spTree>
  </p:cSld>
  <p:clrMapOvr>
    <a:masterClrMapping/>
  </p:clrMapOvr>
  <p:transition spd="slow" advTm="5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Portfolio Thre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279201" y="0"/>
            <a:ext cx="7912799" cy="6858000"/>
          </a:xfrm>
          <a:custGeom>
            <a:avLst/>
            <a:gdLst>
              <a:gd name="connsiteX0" fmla="*/ 6809359 w 15821476"/>
              <a:gd name="connsiteY0" fmla="*/ 0 h 13716000"/>
              <a:gd name="connsiteX1" fmla="*/ 15821476 w 15821476"/>
              <a:gd name="connsiteY1" fmla="*/ 0 h 13716000"/>
              <a:gd name="connsiteX2" fmla="*/ 15821476 w 15821476"/>
              <a:gd name="connsiteY2" fmla="*/ 13716000 h 13716000"/>
              <a:gd name="connsiteX3" fmla="*/ 0 w 1582147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21476" h="13716000">
                <a:moveTo>
                  <a:pt x="6809359" y="0"/>
                </a:moveTo>
                <a:lnTo>
                  <a:pt x="15821476" y="0"/>
                </a:lnTo>
                <a:lnTo>
                  <a:pt x="15821476" y="13716000"/>
                </a:lnTo>
                <a:lnTo>
                  <a:pt x="0" y="13716000"/>
                </a:lnTo>
                <a:close/>
              </a:path>
            </a:pathLst>
          </a:custGeom>
        </p:spPr>
        <p:txBody>
          <a:bodyPr wrap="square">
            <a:noAutofit/>
          </a:bodyPr>
          <a:lstStyle>
            <a:lvl1pPr>
              <a:defRPr sz="2000"/>
            </a:lvl1pPr>
          </a:lstStyle>
          <a:p>
            <a:endParaRPr lang="en-US"/>
          </a:p>
        </p:txBody>
      </p:sp>
    </p:spTree>
  </p:cSld>
  <p:clrMapOvr>
    <a:masterClrMapping/>
  </p:clrMapOvr>
  <p:transition spd="slow" advTm="5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Portfolio Thre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6721638" y="0"/>
            <a:ext cx="5470362" cy="6858000"/>
          </a:xfrm>
          <a:prstGeom prst="rect">
            <a:avLst/>
          </a:prstGeom>
        </p:spPr>
        <p:txBody>
          <a:bodyPr/>
          <a:lstStyle/>
          <a:p>
            <a:endParaRPr lang="en-US"/>
          </a:p>
        </p:txBody>
      </p:sp>
      <p:sp>
        <p:nvSpPr>
          <p:cNvPr id="7" name="Picture Placeholder 2"/>
          <p:cNvSpPr>
            <a:spLocks noGrp="1"/>
          </p:cNvSpPr>
          <p:nvPr>
            <p:ph type="pic" sz="quarter" idx="11"/>
          </p:nvPr>
        </p:nvSpPr>
        <p:spPr>
          <a:xfrm>
            <a:off x="0" y="0"/>
            <a:ext cx="6721638" cy="3429000"/>
          </a:xfrm>
          <a:prstGeom prst="rect">
            <a:avLst/>
          </a:prstGeom>
        </p:spPr>
        <p:txBody>
          <a:bodyPr/>
          <a:lstStyle/>
          <a:p>
            <a:endParaRPr lang="en-US"/>
          </a:p>
        </p:txBody>
      </p:sp>
    </p:spTree>
  </p:cSld>
  <p:clrMapOvr>
    <a:masterClrMapping/>
  </p:clrMapOvr>
  <p:transition spd="slow" advTm="5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for breaks">
    <p:spTree>
      <p:nvGrpSpPr>
        <p:cNvPr id="1" name=""/>
        <p:cNvGrpSpPr/>
        <p:nvPr/>
      </p:nvGrpSpPr>
      <p:grpSpPr>
        <a:xfrm>
          <a:off x="0" y="0"/>
          <a:ext cx="0" cy="0"/>
          <a:chOff x="0" y="0"/>
          <a:chExt cx="0" cy="0"/>
        </a:xfrm>
      </p:grpSpPr>
      <p:sp>
        <p:nvSpPr>
          <p:cNvPr id="4" name="Picture Placeholder 13"/>
          <p:cNvSpPr>
            <a:spLocks noGrp="1"/>
          </p:cNvSpPr>
          <p:nvPr>
            <p:ph type="pic" sz="quarter" idx="60"/>
          </p:nvPr>
        </p:nvSpPr>
        <p:spPr>
          <a:xfrm>
            <a:off x="8198281" y="0"/>
            <a:ext cx="3993719"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cSld>
  <p:clrMapOvr>
    <a:masterClrMapping/>
  </p:clrMapOvr>
  <p:transition spd="slow" advTm="5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94440" y="1408355"/>
            <a:ext cx="4880555" cy="2743043"/>
          </a:xfrm>
          <a:prstGeom prst="rect">
            <a:avLst/>
          </a:prstGeom>
        </p:spPr>
        <p:txBody>
          <a:bodyPr/>
          <a:lstStyle/>
          <a:p>
            <a:endParaRPr lang="en-US"/>
          </a:p>
        </p:txBody>
      </p:sp>
    </p:spTree>
  </p:cSld>
  <p:clrMapOvr>
    <a:masterClrMapping/>
  </p:clrMapOvr>
  <p:transition spd="slow" advTm="5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General Slide">
    <p:spTree>
      <p:nvGrpSpPr>
        <p:cNvPr id="1" name=""/>
        <p:cNvGrpSpPr/>
        <p:nvPr/>
      </p:nvGrpSpPr>
      <p:grpSpPr>
        <a:xfrm>
          <a:off x="0" y="0"/>
          <a:ext cx="0" cy="0"/>
          <a:chOff x="0" y="0"/>
          <a:chExt cx="0" cy="0"/>
        </a:xfrm>
      </p:grpSpPr>
      <p:sp>
        <p:nvSpPr>
          <p:cNvPr id="12" name="Picture Placeholder 13"/>
          <p:cNvSpPr>
            <a:spLocks noGrp="1"/>
          </p:cNvSpPr>
          <p:nvPr>
            <p:ph type="pic" sz="quarter" idx="60"/>
          </p:nvPr>
        </p:nvSpPr>
        <p:spPr>
          <a:xfrm>
            <a:off x="8985200" y="2267756"/>
            <a:ext cx="2055231" cy="308072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3" name="Picture Placeholder 13"/>
          <p:cNvSpPr>
            <a:spLocks noGrp="1"/>
          </p:cNvSpPr>
          <p:nvPr>
            <p:ph type="pic" sz="quarter" idx="61"/>
          </p:nvPr>
        </p:nvSpPr>
        <p:spPr>
          <a:xfrm>
            <a:off x="6385312" y="2267756"/>
            <a:ext cx="2055231" cy="308072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4" name="Picture Placeholder 13"/>
          <p:cNvSpPr>
            <a:spLocks noGrp="1"/>
          </p:cNvSpPr>
          <p:nvPr>
            <p:ph type="pic" sz="quarter" idx="62"/>
          </p:nvPr>
        </p:nvSpPr>
        <p:spPr>
          <a:xfrm>
            <a:off x="3785425" y="2267756"/>
            <a:ext cx="2055231" cy="308072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5" name="Picture Placeholder 13"/>
          <p:cNvSpPr>
            <a:spLocks noGrp="1"/>
          </p:cNvSpPr>
          <p:nvPr>
            <p:ph type="pic" sz="quarter" idx="63"/>
          </p:nvPr>
        </p:nvSpPr>
        <p:spPr>
          <a:xfrm>
            <a:off x="1185538" y="2267756"/>
            <a:ext cx="2055231" cy="308072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2" name="Rectangle 1"/>
          <p:cNvSpPr/>
          <p:nvPr userDrawn="1"/>
        </p:nvSpPr>
        <p:spPr>
          <a:xfrm>
            <a:off x="4439342" y="6014614"/>
            <a:ext cx="3335083" cy="657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dirty="0">
              <a:latin typeface="Source Sans Pro Light" charset="0"/>
            </a:endParaRPr>
          </a:p>
        </p:txBody>
      </p:sp>
    </p:spTree>
  </p:cSld>
  <p:clrMapOvr>
    <a:masterClrMapping/>
  </p:clrMapOvr>
  <p:transition spd="slow" advTm="5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13"/>
          <p:cNvSpPr>
            <a:spLocks noGrp="1"/>
          </p:cNvSpPr>
          <p:nvPr>
            <p:ph type="pic" sz="quarter" idx="50"/>
          </p:nvPr>
        </p:nvSpPr>
        <p:spPr>
          <a:xfrm>
            <a:off x="8032054" y="1516566"/>
            <a:ext cx="2671205" cy="3914078"/>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7" name="Picture Placeholder 13"/>
          <p:cNvSpPr>
            <a:spLocks noGrp="1"/>
          </p:cNvSpPr>
          <p:nvPr>
            <p:ph type="pic" sz="quarter" idx="51"/>
          </p:nvPr>
        </p:nvSpPr>
        <p:spPr>
          <a:xfrm>
            <a:off x="4822961" y="1516566"/>
            <a:ext cx="2671205" cy="3914078"/>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cSld>
  <p:clrMapOvr>
    <a:masterClrMapping/>
  </p:clrMapOvr>
  <p:transition spd="slow" advTm="5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8121987" y="0"/>
            <a:ext cx="4060994"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3" name="Picture Placeholder 13"/>
          <p:cNvSpPr>
            <a:spLocks noGrp="1"/>
          </p:cNvSpPr>
          <p:nvPr>
            <p:ph type="pic" sz="quarter" idx="51"/>
          </p:nvPr>
        </p:nvSpPr>
        <p:spPr>
          <a:xfrm>
            <a:off x="0" y="0"/>
            <a:ext cx="4060994"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4" name="Picture Placeholder 13"/>
          <p:cNvSpPr>
            <a:spLocks noGrp="1"/>
          </p:cNvSpPr>
          <p:nvPr>
            <p:ph type="pic" sz="quarter" idx="52"/>
          </p:nvPr>
        </p:nvSpPr>
        <p:spPr>
          <a:xfrm>
            <a:off x="4060993" y="0"/>
            <a:ext cx="4060994"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cSld>
  <p:clrMapOvr>
    <a:masterClrMapping/>
  </p:clrMapOvr>
  <p:transition spd="slow" advTm="5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General Slide">
    <p:spTree>
      <p:nvGrpSpPr>
        <p:cNvPr id="1" name=""/>
        <p:cNvGrpSpPr/>
        <p:nvPr/>
      </p:nvGrpSpPr>
      <p:grpSpPr>
        <a:xfrm>
          <a:off x="0" y="0"/>
          <a:ext cx="0" cy="0"/>
          <a:chOff x="0" y="0"/>
          <a:chExt cx="0" cy="0"/>
        </a:xfrm>
      </p:grpSpPr>
      <p:sp>
        <p:nvSpPr>
          <p:cNvPr id="17" name="Picture Placeholder 13"/>
          <p:cNvSpPr>
            <a:spLocks noGrp="1"/>
          </p:cNvSpPr>
          <p:nvPr>
            <p:ph type="pic" sz="quarter" idx="41"/>
          </p:nvPr>
        </p:nvSpPr>
        <p:spPr>
          <a:xfrm>
            <a:off x="9169991" y="0"/>
            <a:ext cx="3022009"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8" name="Picture Placeholder 13"/>
          <p:cNvSpPr>
            <a:spLocks noGrp="1"/>
          </p:cNvSpPr>
          <p:nvPr>
            <p:ph type="pic" sz="quarter" idx="42"/>
          </p:nvPr>
        </p:nvSpPr>
        <p:spPr>
          <a:xfrm>
            <a:off x="6096000" y="0"/>
            <a:ext cx="2950718" cy="3356517"/>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9" name="Picture Placeholder 13"/>
          <p:cNvSpPr>
            <a:spLocks noGrp="1"/>
          </p:cNvSpPr>
          <p:nvPr>
            <p:ph type="pic" sz="quarter" idx="43"/>
          </p:nvPr>
        </p:nvSpPr>
        <p:spPr>
          <a:xfrm>
            <a:off x="6096000" y="3501483"/>
            <a:ext cx="2950718" cy="3356517"/>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cSld>
  <p:clrMapOvr>
    <a:masterClrMapping/>
  </p:clrMapOvr>
  <p:transition spd="slow" advTm="5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137675" y="0"/>
            <a:ext cx="7734184" cy="6858000"/>
          </a:xfrm>
          <a:custGeom>
            <a:avLst/>
            <a:gdLst>
              <a:gd name="connsiteX0" fmla="*/ 0 w 15464340"/>
              <a:gd name="connsiteY0" fmla="*/ 0 h 13716000"/>
              <a:gd name="connsiteX1" fmla="*/ 9650058 w 15464340"/>
              <a:gd name="connsiteY1" fmla="*/ 0 h 13716000"/>
              <a:gd name="connsiteX2" fmla="*/ 15464340 w 15464340"/>
              <a:gd name="connsiteY2" fmla="*/ 11635778 h 13716000"/>
              <a:gd name="connsiteX3" fmla="*/ 15464340 w 15464340"/>
              <a:gd name="connsiteY3" fmla="*/ 13716000 h 13716000"/>
              <a:gd name="connsiteX4" fmla="*/ 6853748 w 1546434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4340" h="13716000">
                <a:moveTo>
                  <a:pt x="0" y="0"/>
                </a:moveTo>
                <a:lnTo>
                  <a:pt x="9650058" y="0"/>
                </a:lnTo>
                <a:lnTo>
                  <a:pt x="15464340" y="11635778"/>
                </a:lnTo>
                <a:lnTo>
                  <a:pt x="15464340" y="13716000"/>
                </a:lnTo>
                <a:lnTo>
                  <a:pt x="6853748" y="13716000"/>
                </a:lnTo>
                <a:close/>
              </a:path>
            </a:pathLst>
          </a:custGeom>
        </p:spPr>
        <p:txBody>
          <a:bodyPr wrap="square">
            <a:noAutofit/>
          </a:bodyPr>
          <a:lstStyle>
            <a:lvl1pPr>
              <a:defRPr sz="1400"/>
            </a:lvl1pPr>
          </a:lstStyle>
          <a:p>
            <a:endParaRPr lang="en-US"/>
          </a:p>
        </p:txBody>
      </p:sp>
    </p:spTree>
  </p:cSld>
  <p:clrMapOvr>
    <a:masterClrMapping/>
  </p:clrMapOvr>
  <p:transition spd="slow" advTm="5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rojects of 3">
    <p:spTree>
      <p:nvGrpSpPr>
        <p:cNvPr id="1" name=""/>
        <p:cNvGrpSpPr/>
        <p:nvPr/>
      </p:nvGrpSpPr>
      <p:grpSpPr>
        <a:xfrm>
          <a:off x="0" y="0"/>
          <a:ext cx="0" cy="0"/>
          <a:chOff x="0" y="0"/>
          <a:chExt cx="0" cy="0"/>
        </a:xfrm>
      </p:grpSpPr>
      <p:sp>
        <p:nvSpPr>
          <p:cNvPr id="9" name="Picture Placeholder 13"/>
          <p:cNvSpPr>
            <a:spLocks noGrp="1"/>
          </p:cNvSpPr>
          <p:nvPr>
            <p:ph type="pic" sz="quarter" idx="15"/>
          </p:nvPr>
        </p:nvSpPr>
        <p:spPr>
          <a:xfrm>
            <a:off x="4041900" y="3434575"/>
            <a:ext cx="4075050" cy="3423425"/>
          </a:xfrm>
          <a:prstGeom prst="rect">
            <a:avLst/>
          </a:prstGeom>
          <a:effectLst/>
        </p:spPr>
        <p:txBody>
          <a:bodyPr>
            <a:normAutofit/>
          </a:bodyPr>
          <a:lstStyle>
            <a:lvl1pPr marL="0" indent="0">
              <a:buNone/>
              <a:defRPr sz="21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5" name="Picture Placeholder 13"/>
          <p:cNvSpPr>
            <a:spLocks noGrp="1"/>
          </p:cNvSpPr>
          <p:nvPr>
            <p:ph type="pic" sz="quarter" idx="17"/>
          </p:nvPr>
        </p:nvSpPr>
        <p:spPr>
          <a:xfrm>
            <a:off x="-4909" y="3434575"/>
            <a:ext cx="4046809" cy="3423425"/>
          </a:xfrm>
          <a:prstGeom prst="rect">
            <a:avLst/>
          </a:prstGeom>
          <a:effectLst/>
        </p:spPr>
        <p:txBody>
          <a:bodyPr>
            <a:normAutofit/>
          </a:bodyPr>
          <a:lstStyle>
            <a:lvl1pPr marL="0" indent="0">
              <a:buNone/>
              <a:defRPr sz="21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6" name="Picture Placeholder 13"/>
          <p:cNvSpPr>
            <a:spLocks noGrp="1"/>
          </p:cNvSpPr>
          <p:nvPr>
            <p:ph type="pic" sz="quarter" idx="18"/>
          </p:nvPr>
        </p:nvSpPr>
        <p:spPr>
          <a:xfrm>
            <a:off x="-4909" y="0"/>
            <a:ext cx="4046809" cy="3434576"/>
          </a:xfrm>
          <a:prstGeom prst="rect">
            <a:avLst/>
          </a:prstGeom>
          <a:effectLst/>
        </p:spPr>
        <p:txBody>
          <a:bodyPr>
            <a:normAutofit/>
          </a:bodyPr>
          <a:lstStyle>
            <a:lvl1pPr marL="0" indent="0">
              <a:buNone/>
              <a:defRPr sz="21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7" name="Picture Placeholder 13"/>
          <p:cNvSpPr>
            <a:spLocks noGrp="1"/>
          </p:cNvSpPr>
          <p:nvPr>
            <p:ph type="pic" sz="quarter" idx="19"/>
          </p:nvPr>
        </p:nvSpPr>
        <p:spPr>
          <a:xfrm>
            <a:off x="8116950" y="3434575"/>
            <a:ext cx="4075050" cy="3423425"/>
          </a:xfrm>
          <a:prstGeom prst="rect">
            <a:avLst/>
          </a:prstGeom>
          <a:effectLst/>
        </p:spPr>
        <p:txBody>
          <a:bodyPr>
            <a:normAutofit/>
          </a:bodyPr>
          <a:lstStyle>
            <a:lvl1pPr marL="0" indent="0">
              <a:buNone/>
              <a:defRPr sz="21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8" name="Picture Placeholder 13"/>
          <p:cNvSpPr>
            <a:spLocks noGrp="1"/>
          </p:cNvSpPr>
          <p:nvPr>
            <p:ph type="pic" sz="quarter" idx="20"/>
          </p:nvPr>
        </p:nvSpPr>
        <p:spPr>
          <a:xfrm>
            <a:off x="4041900" y="0"/>
            <a:ext cx="4075050" cy="3434576"/>
          </a:xfrm>
          <a:prstGeom prst="rect">
            <a:avLst/>
          </a:prstGeom>
          <a:effectLst/>
        </p:spPr>
        <p:txBody>
          <a:bodyPr>
            <a:normAutofit/>
          </a:bodyPr>
          <a:lstStyle>
            <a:lvl1pPr marL="0" indent="0">
              <a:buNone/>
              <a:defRPr sz="21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10" name="Picture Placeholder 13"/>
          <p:cNvSpPr>
            <a:spLocks noGrp="1"/>
          </p:cNvSpPr>
          <p:nvPr>
            <p:ph type="pic" sz="quarter" idx="21"/>
          </p:nvPr>
        </p:nvSpPr>
        <p:spPr>
          <a:xfrm>
            <a:off x="8116950" y="0"/>
            <a:ext cx="4075050" cy="3434576"/>
          </a:xfrm>
          <a:prstGeom prst="rect">
            <a:avLst/>
          </a:prstGeom>
          <a:effectLst/>
        </p:spPr>
        <p:txBody>
          <a:bodyPr>
            <a:normAutofit/>
          </a:bodyPr>
          <a:lstStyle>
            <a:lvl1pPr marL="0" indent="0">
              <a:buNone/>
              <a:defRPr sz="21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Tree>
  </p:cSld>
  <p:clrMapOvr>
    <a:masterClrMapping/>
  </p:clrMapOvr>
  <p:transition spd="slow" advTm="5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with paragrah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4961912" cy="6858000"/>
          </a:xfrm>
          <a:prstGeom prst="rect">
            <a:avLst/>
          </a:prstGeom>
        </p:spPr>
        <p:txBody>
          <a:bodyPr>
            <a:normAutofit/>
          </a:bodyPr>
          <a:lstStyle>
            <a:lvl1pPr>
              <a:defRPr sz="1400"/>
            </a:lvl1pPr>
          </a:lstStyle>
          <a:p>
            <a:endParaRPr lang="en-US"/>
          </a:p>
        </p:txBody>
      </p:sp>
      <p:sp>
        <p:nvSpPr>
          <p:cNvPr id="2" name="Rectangle 1"/>
          <p:cNvSpPr/>
          <p:nvPr userDrawn="1"/>
        </p:nvSpPr>
        <p:spPr>
          <a:xfrm>
            <a:off x="4550883" y="6222381"/>
            <a:ext cx="3223542" cy="2676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dirty="0">
              <a:latin typeface="Source Sans Pro Light" charset="0"/>
            </a:endParaRPr>
          </a:p>
        </p:txBody>
      </p:sp>
    </p:spTree>
  </p:cSld>
  <p:clrMapOvr>
    <a:masterClrMapping/>
  </p:clrMapOvr>
  <p:transition spd="slow" advTm="5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laceholder Slide">
    <p:spTree>
      <p:nvGrpSpPr>
        <p:cNvPr id="1" name=""/>
        <p:cNvGrpSpPr/>
        <p:nvPr/>
      </p:nvGrpSpPr>
      <p:grpSpPr>
        <a:xfrm>
          <a:off x="0" y="0"/>
          <a:ext cx="0" cy="0"/>
          <a:chOff x="0" y="0"/>
          <a:chExt cx="0" cy="0"/>
        </a:xfrm>
      </p:grpSpPr>
      <p:sp>
        <p:nvSpPr>
          <p:cNvPr id="12" name="Picture Placeholder 8"/>
          <p:cNvSpPr>
            <a:spLocks noGrp="1"/>
          </p:cNvSpPr>
          <p:nvPr>
            <p:ph type="pic" sz="quarter" idx="10"/>
          </p:nvPr>
        </p:nvSpPr>
        <p:spPr>
          <a:xfrm>
            <a:off x="0" y="3759200"/>
            <a:ext cx="4004331" cy="3098800"/>
          </a:xfrm>
          <a:prstGeom prst="rect">
            <a:avLst/>
          </a:prstGeom>
          <a:solidFill>
            <a:schemeClr val="bg1">
              <a:lumMod val="95000"/>
            </a:schemeClr>
          </a:solidFill>
        </p:spPr>
        <p:txBody>
          <a:bodyPr>
            <a:normAutofit/>
          </a:bodyPr>
          <a:lstStyle>
            <a:lvl1pPr>
              <a:defRPr sz="1400"/>
            </a:lvl1pPr>
          </a:lstStyle>
          <a:p>
            <a:endParaRPr lang="en-US"/>
          </a:p>
        </p:txBody>
      </p:sp>
      <p:sp>
        <p:nvSpPr>
          <p:cNvPr id="13" name="Picture Placeholder 8"/>
          <p:cNvSpPr>
            <a:spLocks noGrp="1"/>
          </p:cNvSpPr>
          <p:nvPr>
            <p:ph type="pic" sz="quarter" idx="11"/>
          </p:nvPr>
        </p:nvSpPr>
        <p:spPr>
          <a:xfrm>
            <a:off x="4096898" y="3759200"/>
            <a:ext cx="3994187" cy="3098800"/>
          </a:xfrm>
          <a:prstGeom prst="rect">
            <a:avLst/>
          </a:prstGeom>
          <a:solidFill>
            <a:schemeClr val="bg1">
              <a:lumMod val="95000"/>
            </a:schemeClr>
          </a:solidFill>
        </p:spPr>
        <p:txBody>
          <a:bodyPr>
            <a:normAutofit/>
          </a:bodyPr>
          <a:lstStyle>
            <a:lvl1pPr>
              <a:defRPr sz="1400"/>
            </a:lvl1pPr>
          </a:lstStyle>
          <a:p>
            <a:endParaRPr lang="en-US"/>
          </a:p>
        </p:txBody>
      </p:sp>
      <p:sp>
        <p:nvSpPr>
          <p:cNvPr id="14" name="Picture Placeholder 8"/>
          <p:cNvSpPr>
            <a:spLocks noGrp="1"/>
          </p:cNvSpPr>
          <p:nvPr>
            <p:ph type="pic" sz="quarter" idx="12"/>
          </p:nvPr>
        </p:nvSpPr>
        <p:spPr>
          <a:xfrm>
            <a:off x="8183652" y="3759200"/>
            <a:ext cx="4008348" cy="30988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p:transition spd="slow" advTm="5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1950" y="361950"/>
            <a:ext cx="4000500" cy="2914650"/>
          </a:xfrm>
        </p:spPr>
        <p:txBody>
          <a:bodyPr rtlCol="0">
            <a:normAutofit/>
          </a:bodyPr>
          <a:lstStyle/>
          <a:p>
            <a:pPr lvl="0"/>
            <a:endParaRPr lang="en-US" noProof="0"/>
          </a:p>
        </p:txBody>
      </p:sp>
      <p:sp>
        <p:nvSpPr>
          <p:cNvPr id="8" name="Picture Placeholder 6"/>
          <p:cNvSpPr>
            <a:spLocks noGrp="1"/>
          </p:cNvSpPr>
          <p:nvPr>
            <p:ph type="pic" sz="quarter" idx="11"/>
          </p:nvPr>
        </p:nvSpPr>
        <p:spPr>
          <a:xfrm>
            <a:off x="361950" y="3562350"/>
            <a:ext cx="4000500" cy="2914650"/>
          </a:xfrm>
        </p:spPr>
        <p:txBody>
          <a:bodyPr rtlCol="0">
            <a:normAutofit/>
          </a:bodyPr>
          <a:lstStyle/>
          <a:p>
            <a:pPr lvl="0"/>
            <a:endParaRPr lang="en-US" noProof="0"/>
          </a:p>
        </p:txBody>
      </p:sp>
      <p:sp>
        <p:nvSpPr>
          <p:cNvPr id="9" name="Picture Placeholder 6"/>
          <p:cNvSpPr>
            <a:spLocks noGrp="1"/>
          </p:cNvSpPr>
          <p:nvPr>
            <p:ph type="pic" sz="quarter" idx="12"/>
          </p:nvPr>
        </p:nvSpPr>
        <p:spPr>
          <a:xfrm>
            <a:off x="4629150" y="3562350"/>
            <a:ext cx="4000500" cy="2914650"/>
          </a:xfrm>
        </p:spPr>
        <p:txBody>
          <a:bodyPr rtlCol="0">
            <a:normAutofit/>
          </a:bodyPr>
          <a:lstStyle/>
          <a:p>
            <a:pPr lvl="0"/>
            <a:endParaRPr lang="en-US" noProof="0"/>
          </a:p>
        </p:txBody>
      </p:sp>
      <p:sp>
        <p:nvSpPr>
          <p:cNvPr id="10" name="Picture Placeholder 6"/>
          <p:cNvSpPr>
            <a:spLocks noGrp="1"/>
          </p:cNvSpPr>
          <p:nvPr>
            <p:ph type="pic" sz="quarter" idx="13"/>
          </p:nvPr>
        </p:nvSpPr>
        <p:spPr>
          <a:xfrm>
            <a:off x="4629150" y="361950"/>
            <a:ext cx="4000500" cy="2914650"/>
          </a:xfrm>
        </p:spPr>
        <p:txBody>
          <a:bodyPr rtlCol="0">
            <a:normAutofit/>
          </a:bodyPr>
          <a:lstStyle/>
          <a:p>
            <a:pPr lvl="0"/>
            <a:endParaRPr lang="en-US" noProof="0"/>
          </a:p>
        </p:txBody>
      </p:sp>
      <p:sp>
        <p:nvSpPr>
          <p:cNvPr id="11" name="Picture Placeholder 6"/>
          <p:cNvSpPr>
            <a:spLocks noGrp="1"/>
          </p:cNvSpPr>
          <p:nvPr>
            <p:ph type="pic" sz="quarter" idx="14"/>
          </p:nvPr>
        </p:nvSpPr>
        <p:spPr>
          <a:xfrm>
            <a:off x="8896350" y="361950"/>
            <a:ext cx="2952750" cy="6115050"/>
          </a:xfrm>
        </p:spPr>
        <p:txBody>
          <a:bodyPr rtlCol="0">
            <a:normAutofit/>
          </a:bodyPr>
          <a:lstStyle/>
          <a:p>
            <a:pPr lvl="0"/>
            <a:endParaRPr lang="en-US" noProof="0"/>
          </a:p>
        </p:txBody>
      </p:sp>
    </p:spTree>
  </p:cSld>
  <p:clrMapOvr>
    <a:masterClrMapping/>
  </p:clrMapOvr>
  <p:transition spd="slow" advTm="5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1EA2-41CE-4F97-BCC4-DA971FE29212}"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27122-DD58-4B2A-BC02-A0C1482E4B6E}" type="slidenum">
              <a:rPr lang="en-US" smtClean="0"/>
            </a:fld>
            <a:endParaRPr lang="en-US"/>
          </a:p>
        </p:txBody>
      </p:sp>
      <p:sp>
        <p:nvSpPr>
          <p:cNvPr id="16" name="Picture Placeholder 15"/>
          <p:cNvSpPr>
            <a:spLocks noGrp="1"/>
          </p:cNvSpPr>
          <p:nvPr>
            <p:ph type="pic" sz="quarter" idx="15" hasCustomPrompt="1"/>
          </p:nvPr>
        </p:nvSpPr>
        <p:spPr>
          <a:xfrm>
            <a:off x="4026719" y="1506992"/>
            <a:ext cx="1544083" cy="1496291"/>
          </a:xfrm>
          <a:custGeom>
            <a:avLst/>
            <a:gdLst>
              <a:gd name="connsiteX0" fmla="*/ 0 w 1544083"/>
              <a:gd name="connsiteY0" fmla="*/ 0 h 1496291"/>
              <a:gd name="connsiteX1" fmla="*/ 1544083 w 1544083"/>
              <a:gd name="connsiteY1" fmla="*/ 0 h 1496291"/>
              <a:gd name="connsiteX2" fmla="*/ 1544083 w 1544083"/>
              <a:gd name="connsiteY2" fmla="*/ 1496291 h 1496291"/>
              <a:gd name="connsiteX3" fmla="*/ 0 w 1544083"/>
              <a:gd name="connsiteY3" fmla="*/ 1496291 h 1496291"/>
            </a:gdLst>
            <a:ahLst/>
            <a:cxnLst>
              <a:cxn ang="0">
                <a:pos x="connsiteX0" y="connsiteY0"/>
              </a:cxn>
              <a:cxn ang="0">
                <a:pos x="connsiteX1" y="connsiteY1"/>
              </a:cxn>
              <a:cxn ang="0">
                <a:pos x="connsiteX2" y="connsiteY2"/>
              </a:cxn>
              <a:cxn ang="0">
                <a:pos x="connsiteX3" y="connsiteY3"/>
              </a:cxn>
            </a:cxnLst>
            <a:rect l="l" t="t" r="r" b="b"/>
            <a:pathLst>
              <a:path w="1544083" h="1496291">
                <a:moveTo>
                  <a:pt x="0" y="0"/>
                </a:moveTo>
                <a:lnTo>
                  <a:pt x="1544083" y="0"/>
                </a:lnTo>
                <a:lnTo>
                  <a:pt x="1544083" y="1496291"/>
                </a:lnTo>
                <a:lnTo>
                  <a:pt x="0" y="14962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
        <p:nvSpPr>
          <p:cNvPr id="19" name="Picture Placeholder 18"/>
          <p:cNvSpPr>
            <a:spLocks noGrp="1"/>
          </p:cNvSpPr>
          <p:nvPr>
            <p:ph type="pic" sz="quarter" idx="16" hasCustomPrompt="1"/>
          </p:nvPr>
        </p:nvSpPr>
        <p:spPr>
          <a:xfrm>
            <a:off x="6559312" y="756249"/>
            <a:ext cx="1544083" cy="1496291"/>
          </a:xfrm>
          <a:custGeom>
            <a:avLst/>
            <a:gdLst>
              <a:gd name="connsiteX0" fmla="*/ 0 w 1544083"/>
              <a:gd name="connsiteY0" fmla="*/ 0 h 1496291"/>
              <a:gd name="connsiteX1" fmla="*/ 1544083 w 1544083"/>
              <a:gd name="connsiteY1" fmla="*/ 0 h 1496291"/>
              <a:gd name="connsiteX2" fmla="*/ 1544083 w 1544083"/>
              <a:gd name="connsiteY2" fmla="*/ 1496291 h 1496291"/>
              <a:gd name="connsiteX3" fmla="*/ 0 w 1544083"/>
              <a:gd name="connsiteY3" fmla="*/ 1496291 h 1496291"/>
            </a:gdLst>
            <a:ahLst/>
            <a:cxnLst>
              <a:cxn ang="0">
                <a:pos x="connsiteX0" y="connsiteY0"/>
              </a:cxn>
              <a:cxn ang="0">
                <a:pos x="connsiteX1" y="connsiteY1"/>
              </a:cxn>
              <a:cxn ang="0">
                <a:pos x="connsiteX2" y="connsiteY2"/>
              </a:cxn>
              <a:cxn ang="0">
                <a:pos x="connsiteX3" y="connsiteY3"/>
              </a:cxn>
            </a:cxnLst>
            <a:rect l="l" t="t" r="r" b="b"/>
            <a:pathLst>
              <a:path w="1544083" h="1496291">
                <a:moveTo>
                  <a:pt x="0" y="0"/>
                </a:moveTo>
                <a:lnTo>
                  <a:pt x="1544083" y="0"/>
                </a:lnTo>
                <a:lnTo>
                  <a:pt x="1544083" y="1496291"/>
                </a:lnTo>
                <a:lnTo>
                  <a:pt x="0" y="14962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
        <p:nvSpPr>
          <p:cNvPr id="15" name="Picture Placeholder 14"/>
          <p:cNvSpPr>
            <a:spLocks noGrp="1"/>
          </p:cNvSpPr>
          <p:nvPr>
            <p:ph type="pic" sz="quarter" idx="17" hasCustomPrompt="1"/>
          </p:nvPr>
        </p:nvSpPr>
        <p:spPr>
          <a:xfrm>
            <a:off x="1495143" y="761444"/>
            <a:ext cx="1544083" cy="1496291"/>
          </a:xfrm>
          <a:custGeom>
            <a:avLst/>
            <a:gdLst>
              <a:gd name="connsiteX0" fmla="*/ 0 w 1544083"/>
              <a:gd name="connsiteY0" fmla="*/ 0 h 1496291"/>
              <a:gd name="connsiteX1" fmla="*/ 1544083 w 1544083"/>
              <a:gd name="connsiteY1" fmla="*/ 0 h 1496291"/>
              <a:gd name="connsiteX2" fmla="*/ 1544083 w 1544083"/>
              <a:gd name="connsiteY2" fmla="*/ 1496291 h 1496291"/>
              <a:gd name="connsiteX3" fmla="*/ 0 w 1544083"/>
              <a:gd name="connsiteY3" fmla="*/ 1496291 h 1496291"/>
            </a:gdLst>
            <a:ahLst/>
            <a:cxnLst>
              <a:cxn ang="0">
                <a:pos x="connsiteX0" y="connsiteY0"/>
              </a:cxn>
              <a:cxn ang="0">
                <a:pos x="connsiteX1" y="connsiteY1"/>
              </a:cxn>
              <a:cxn ang="0">
                <a:pos x="connsiteX2" y="connsiteY2"/>
              </a:cxn>
              <a:cxn ang="0">
                <a:pos x="connsiteX3" y="connsiteY3"/>
              </a:cxn>
            </a:cxnLst>
            <a:rect l="l" t="t" r="r" b="b"/>
            <a:pathLst>
              <a:path w="1544083" h="1496291">
                <a:moveTo>
                  <a:pt x="0" y="0"/>
                </a:moveTo>
                <a:lnTo>
                  <a:pt x="1544083" y="0"/>
                </a:lnTo>
                <a:lnTo>
                  <a:pt x="1544083" y="1496291"/>
                </a:lnTo>
                <a:lnTo>
                  <a:pt x="0" y="14962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
        <p:nvSpPr>
          <p:cNvPr id="18" name="Picture Placeholder 17"/>
          <p:cNvSpPr>
            <a:spLocks noGrp="1"/>
          </p:cNvSpPr>
          <p:nvPr>
            <p:ph type="pic" sz="quarter" idx="18" hasCustomPrompt="1"/>
          </p:nvPr>
        </p:nvSpPr>
        <p:spPr>
          <a:xfrm>
            <a:off x="9171003" y="1502650"/>
            <a:ext cx="1544083" cy="1496291"/>
          </a:xfrm>
          <a:custGeom>
            <a:avLst/>
            <a:gdLst>
              <a:gd name="connsiteX0" fmla="*/ 0 w 1544083"/>
              <a:gd name="connsiteY0" fmla="*/ 0 h 1496291"/>
              <a:gd name="connsiteX1" fmla="*/ 1544083 w 1544083"/>
              <a:gd name="connsiteY1" fmla="*/ 0 h 1496291"/>
              <a:gd name="connsiteX2" fmla="*/ 1544083 w 1544083"/>
              <a:gd name="connsiteY2" fmla="*/ 1496291 h 1496291"/>
              <a:gd name="connsiteX3" fmla="*/ 0 w 1544083"/>
              <a:gd name="connsiteY3" fmla="*/ 1496291 h 1496291"/>
            </a:gdLst>
            <a:ahLst/>
            <a:cxnLst>
              <a:cxn ang="0">
                <a:pos x="connsiteX0" y="connsiteY0"/>
              </a:cxn>
              <a:cxn ang="0">
                <a:pos x="connsiteX1" y="connsiteY1"/>
              </a:cxn>
              <a:cxn ang="0">
                <a:pos x="connsiteX2" y="connsiteY2"/>
              </a:cxn>
              <a:cxn ang="0">
                <a:pos x="connsiteX3" y="connsiteY3"/>
              </a:cxn>
            </a:cxnLst>
            <a:rect l="l" t="t" r="r" b="b"/>
            <a:pathLst>
              <a:path w="1544083" h="1496291">
                <a:moveTo>
                  <a:pt x="0" y="0"/>
                </a:moveTo>
                <a:lnTo>
                  <a:pt x="1544083" y="0"/>
                </a:lnTo>
                <a:lnTo>
                  <a:pt x="1544083" y="1496291"/>
                </a:lnTo>
                <a:lnTo>
                  <a:pt x="0" y="14962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Tree>
  </p:cSld>
  <p:clrMapOvr>
    <a:masterClrMapping/>
  </p:clrMapOvr>
  <p:transition spd="slow" advTm="5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7059850" y="3052490"/>
            <a:ext cx="3433204" cy="2125378"/>
          </a:xfrm>
          <a:prstGeom prst="rect">
            <a:avLst/>
          </a:prstGeom>
        </p:spPr>
        <p:txBody>
          <a:bodyPr/>
          <a:lstStyle/>
          <a:p>
            <a:endParaRPr lang="en-US"/>
          </a:p>
        </p:txBody>
      </p:sp>
      <p:sp>
        <p:nvSpPr>
          <p:cNvPr id="9" name="Picture Placeholder 4"/>
          <p:cNvSpPr>
            <a:spLocks noGrp="1"/>
          </p:cNvSpPr>
          <p:nvPr>
            <p:ph type="pic" sz="quarter" idx="12"/>
          </p:nvPr>
        </p:nvSpPr>
        <p:spPr>
          <a:xfrm>
            <a:off x="1698946" y="3052490"/>
            <a:ext cx="3433204" cy="2125378"/>
          </a:xfrm>
          <a:prstGeom prst="rect">
            <a:avLst/>
          </a:prstGeom>
        </p:spPr>
        <p:txBody>
          <a:bodyPr/>
          <a:lstStyle/>
          <a:p>
            <a:endParaRPr lang="en-US"/>
          </a:p>
        </p:txBody>
      </p:sp>
      <p:sp>
        <p:nvSpPr>
          <p:cNvPr id="5" name="Picture Placeholder 4"/>
          <p:cNvSpPr>
            <a:spLocks noGrp="1"/>
          </p:cNvSpPr>
          <p:nvPr>
            <p:ph type="pic" sz="quarter" idx="10"/>
          </p:nvPr>
        </p:nvSpPr>
        <p:spPr>
          <a:xfrm>
            <a:off x="3813146" y="2700321"/>
            <a:ext cx="4570952" cy="2829716"/>
          </a:xfrm>
          <a:prstGeom prst="rect">
            <a:avLst/>
          </a:prstGeom>
        </p:spPr>
        <p:txBody>
          <a:bodyPr/>
          <a:lstStyle/>
          <a:p>
            <a:endParaRPr lang="en-US"/>
          </a:p>
        </p:txBody>
      </p:sp>
    </p:spTree>
  </p:cSld>
  <p:clrMapOvr>
    <a:masterClrMapping/>
  </p:clrMapOvr>
  <p:transition spd="slow" advTm="50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1EA2-41CE-4F97-BCC4-DA971FE29212}"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27122-DD58-4B2A-BC02-A0C1482E4B6E}" type="slidenum">
              <a:rPr lang="en-US" smtClean="0"/>
            </a:fld>
            <a:endParaRPr lang="en-US"/>
          </a:p>
        </p:txBody>
      </p:sp>
      <p:sp>
        <p:nvSpPr>
          <p:cNvPr id="13" name="Picture Placeholder 12"/>
          <p:cNvSpPr>
            <a:spLocks noGrp="1"/>
          </p:cNvSpPr>
          <p:nvPr>
            <p:ph type="pic" sz="quarter" idx="15" hasCustomPrompt="1"/>
          </p:nvPr>
        </p:nvSpPr>
        <p:spPr>
          <a:xfrm>
            <a:off x="2735664" y="1498931"/>
            <a:ext cx="1567986" cy="1666288"/>
          </a:xfrm>
          <a:custGeom>
            <a:avLst/>
            <a:gdLst>
              <a:gd name="connsiteX0" fmla="*/ 0 w 1567986"/>
              <a:gd name="connsiteY0" fmla="*/ 0 h 1666288"/>
              <a:gd name="connsiteX1" fmla="*/ 1567986 w 1567986"/>
              <a:gd name="connsiteY1" fmla="*/ 0 h 1666288"/>
              <a:gd name="connsiteX2" fmla="*/ 1567986 w 1567986"/>
              <a:gd name="connsiteY2" fmla="*/ 1666288 h 1666288"/>
              <a:gd name="connsiteX3" fmla="*/ 0 w 1567986"/>
              <a:gd name="connsiteY3" fmla="*/ 1666288 h 1666288"/>
            </a:gdLst>
            <a:ahLst/>
            <a:cxnLst>
              <a:cxn ang="0">
                <a:pos x="connsiteX0" y="connsiteY0"/>
              </a:cxn>
              <a:cxn ang="0">
                <a:pos x="connsiteX1" y="connsiteY1"/>
              </a:cxn>
              <a:cxn ang="0">
                <a:pos x="connsiteX2" y="connsiteY2"/>
              </a:cxn>
              <a:cxn ang="0">
                <a:pos x="connsiteX3" y="connsiteY3"/>
              </a:cxn>
            </a:cxnLst>
            <a:rect l="l" t="t" r="r" b="b"/>
            <a:pathLst>
              <a:path w="1567986" h="1666288">
                <a:moveTo>
                  <a:pt x="0" y="0"/>
                </a:moveTo>
                <a:lnTo>
                  <a:pt x="1567986" y="0"/>
                </a:lnTo>
                <a:lnTo>
                  <a:pt x="1567986" y="1666288"/>
                </a:lnTo>
                <a:lnTo>
                  <a:pt x="0" y="166628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
        <p:nvSpPr>
          <p:cNvPr id="14" name="Picture Placeholder 13"/>
          <p:cNvSpPr>
            <a:spLocks noGrp="1"/>
          </p:cNvSpPr>
          <p:nvPr>
            <p:ph type="pic" sz="quarter" idx="16" hasCustomPrompt="1"/>
          </p:nvPr>
        </p:nvSpPr>
        <p:spPr>
          <a:xfrm>
            <a:off x="4200708" y="2251330"/>
            <a:ext cx="1567986" cy="1666288"/>
          </a:xfrm>
          <a:custGeom>
            <a:avLst/>
            <a:gdLst>
              <a:gd name="connsiteX0" fmla="*/ 0 w 1567986"/>
              <a:gd name="connsiteY0" fmla="*/ 0 h 1666288"/>
              <a:gd name="connsiteX1" fmla="*/ 1567986 w 1567986"/>
              <a:gd name="connsiteY1" fmla="*/ 0 h 1666288"/>
              <a:gd name="connsiteX2" fmla="*/ 1567986 w 1567986"/>
              <a:gd name="connsiteY2" fmla="*/ 1666288 h 1666288"/>
              <a:gd name="connsiteX3" fmla="*/ 0 w 1567986"/>
              <a:gd name="connsiteY3" fmla="*/ 1666288 h 1666288"/>
            </a:gdLst>
            <a:ahLst/>
            <a:cxnLst>
              <a:cxn ang="0">
                <a:pos x="connsiteX0" y="connsiteY0"/>
              </a:cxn>
              <a:cxn ang="0">
                <a:pos x="connsiteX1" y="connsiteY1"/>
              </a:cxn>
              <a:cxn ang="0">
                <a:pos x="connsiteX2" y="connsiteY2"/>
              </a:cxn>
              <a:cxn ang="0">
                <a:pos x="connsiteX3" y="connsiteY3"/>
              </a:cxn>
            </a:cxnLst>
            <a:rect l="l" t="t" r="r" b="b"/>
            <a:pathLst>
              <a:path w="1567986" h="1666288">
                <a:moveTo>
                  <a:pt x="0" y="0"/>
                </a:moveTo>
                <a:lnTo>
                  <a:pt x="1567986" y="0"/>
                </a:lnTo>
                <a:lnTo>
                  <a:pt x="1567986" y="1666288"/>
                </a:lnTo>
                <a:lnTo>
                  <a:pt x="0" y="166628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
        <p:nvSpPr>
          <p:cNvPr id="12" name="Picture Placeholder 11"/>
          <p:cNvSpPr>
            <a:spLocks noGrp="1"/>
          </p:cNvSpPr>
          <p:nvPr>
            <p:ph type="pic" sz="quarter" idx="17" hasCustomPrompt="1"/>
          </p:nvPr>
        </p:nvSpPr>
        <p:spPr>
          <a:xfrm>
            <a:off x="1308733" y="2251331"/>
            <a:ext cx="1567986" cy="1666288"/>
          </a:xfrm>
          <a:custGeom>
            <a:avLst/>
            <a:gdLst>
              <a:gd name="connsiteX0" fmla="*/ 0 w 1567986"/>
              <a:gd name="connsiteY0" fmla="*/ 0 h 1666288"/>
              <a:gd name="connsiteX1" fmla="*/ 1567986 w 1567986"/>
              <a:gd name="connsiteY1" fmla="*/ 0 h 1666288"/>
              <a:gd name="connsiteX2" fmla="*/ 1567986 w 1567986"/>
              <a:gd name="connsiteY2" fmla="*/ 1666288 h 1666288"/>
              <a:gd name="connsiteX3" fmla="*/ 0 w 1567986"/>
              <a:gd name="connsiteY3" fmla="*/ 1666288 h 1666288"/>
            </a:gdLst>
            <a:ahLst/>
            <a:cxnLst>
              <a:cxn ang="0">
                <a:pos x="connsiteX0" y="connsiteY0"/>
              </a:cxn>
              <a:cxn ang="0">
                <a:pos x="connsiteX1" y="connsiteY1"/>
              </a:cxn>
              <a:cxn ang="0">
                <a:pos x="connsiteX2" y="connsiteY2"/>
              </a:cxn>
              <a:cxn ang="0">
                <a:pos x="connsiteX3" y="connsiteY3"/>
              </a:cxn>
            </a:cxnLst>
            <a:rect l="l" t="t" r="r" b="b"/>
            <a:pathLst>
              <a:path w="1567986" h="1666288">
                <a:moveTo>
                  <a:pt x="0" y="0"/>
                </a:moveTo>
                <a:lnTo>
                  <a:pt x="1567986" y="0"/>
                </a:lnTo>
                <a:lnTo>
                  <a:pt x="1567986" y="1666288"/>
                </a:lnTo>
                <a:lnTo>
                  <a:pt x="0" y="166628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Tree>
  </p:cSld>
  <p:clrMapOvr>
    <a:masterClrMapping/>
  </p:clrMapOvr>
  <p:transition spd="slow" advTm="5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8_Пользовательский макет">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1" y="1"/>
            <a:ext cx="3651615" cy="3961632"/>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
        <p:nvSpPr>
          <p:cNvPr id="16" name="Picture Placeholder 13"/>
          <p:cNvSpPr>
            <a:spLocks noGrp="1"/>
          </p:cNvSpPr>
          <p:nvPr>
            <p:ph type="pic" sz="quarter" idx="21"/>
          </p:nvPr>
        </p:nvSpPr>
        <p:spPr>
          <a:xfrm>
            <a:off x="3651613" y="0"/>
            <a:ext cx="4195777" cy="2834687"/>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
        <p:nvSpPr>
          <p:cNvPr id="17" name="Picture Placeholder 13"/>
          <p:cNvSpPr>
            <a:spLocks noGrp="1"/>
          </p:cNvSpPr>
          <p:nvPr>
            <p:ph type="pic" sz="quarter" idx="22"/>
          </p:nvPr>
        </p:nvSpPr>
        <p:spPr>
          <a:xfrm>
            <a:off x="7150101" y="0"/>
            <a:ext cx="5041899" cy="3773132"/>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
        <p:nvSpPr>
          <p:cNvPr id="18" name="Picture Placeholder 13"/>
          <p:cNvSpPr>
            <a:spLocks noGrp="1"/>
          </p:cNvSpPr>
          <p:nvPr>
            <p:ph type="pic" sz="quarter" idx="23"/>
          </p:nvPr>
        </p:nvSpPr>
        <p:spPr>
          <a:xfrm>
            <a:off x="8222886" y="3773132"/>
            <a:ext cx="3969113" cy="3084868"/>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
        <p:nvSpPr>
          <p:cNvPr id="19" name="Picture Placeholder 13"/>
          <p:cNvSpPr>
            <a:spLocks noGrp="1"/>
          </p:cNvSpPr>
          <p:nvPr>
            <p:ph type="pic" sz="quarter" idx="24"/>
          </p:nvPr>
        </p:nvSpPr>
        <p:spPr>
          <a:xfrm>
            <a:off x="3651612" y="2387232"/>
            <a:ext cx="5148177" cy="4470769"/>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
        <p:nvSpPr>
          <p:cNvPr id="20" name="Picture Placeholder 13"/>
          <p:cNvSpPr>
            <a:spLocks noGrp="1"/>
          </p:cNvSpPr>
          <p:nvPr>
            <p:ph type="pic" sz="quarter" idx="25"/>
          </p:nvPr>
        </p:nvSpPr>
        <p:spPr>
          <a:xfrm>
            <a:off x="0" y="3514178"/>
            <a:ext cx="4724400" cy="3343822"/>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Tree>
  </p:cSld>
  <p:clrMapOvr>
    <a:masterClrMapping/>
  </p:clrMapOvr>
  <p:transition spd="slow" advTm="5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9_Пользовательский макет">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1" y="0"/>
            <a:ext cx="2463801" cy="3542751"/>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
        <p:nvSpPr>
          <p:cNvPr id="16" name="Picture Placeholder 13"/>
          <p:cNvSpPr>
            <a:spLocks noGrp="1"/>
          </p:cNvSpPr>
          <p:nvPr>
            <p:ph type="pic" sz="quarter" idx="21"/>
          </p:nvPr>
        </p:nvSpPr>
        <p:spPr>
          <a:xfrm>
            <a:off x="-1" y="3542752"/>
            <a:ext cx="3222759" cy="3315248"/>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
        <p:nvSpPr>
          <p:cNvPr id="17" name="Picture Placeholder 13"/>
          <p:cNvSpPr>
            <a:spLocks noGrp="1"/>
          </p:cNvSpPr>
          <p:nvPr>
            <p:ph type="pic" sz="quarter" idx="22"/>
          </p:nvPr>
        </p:nvSpPr>
        <p:spPr>
          <a:xfrm>
            <a:off x="3222758" y="3542753"/>
            <a:ext cx="5371955" cy="3315247"/>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
        <p:nvSpPr>
          <p:cNvPr id="18" name="Picture Placeholder 13"/>
          <p:cNvSpPr>
            <a:spLocks noGrp="1"/>
          </p:cNvSpPr>
          <p:nvPr>
            <p:ph type="pic" sz="quarter" idx="23"/>
          </p:nvPr>
        </p:nvSpPr>
        <p:spPr>
          <a:xfrm>
            <a:off x="8594713" y="2617172"/>
            <a:ext cx="3597287" cy="4240828"/>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
        <p:nvSpPr>
          <p:cNvPr id="19" name="Picture Placeholder 13"/>
          <p:cNvSpPr>
            <a:spLocks noGrp="1"/>
          </p:cNvSpPr>
          <p:nvPr>
            <p:ph type="pic" sz="quarter" idx="24"/>
          </p:nvPr>
        </p:nvSpPr>
        <p:spPr>
          <a:xfrm>
            <a:off x="2463800" y="0"/>
            <a:ext cx="3765671" cy="4215750"/>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marL="0" indent="0">
              <a:buNone/>
              <a:defRPr sz="100">
                <a:ln>
                  <a:noFill/>
                </a:ln>
                <a:solidFill>
                  <a:schemeClr val="bg1">
                    <a:lumMod val="85000"/>
                  </a:schemeClr>
                </a:solidFill>
                <a:latin typeface="+mj-lt"/>
                <a:ea typeface="Lato Light" charset="0"/>
                <a:cs typeface="Lato Light" charset="0"/>
              </a:defRPr>
            </a:lvl1pPr>
          </a:lstStyle>
          <a:p>
            <a:endParaRPr lang="en-US" dirty="0"/>
          </a:p>
        </p:txBody>
      </p:sp>
      <p:sp>
        <p:nvSpPr>
          <p:cNvPr id="20" name="Picture Placeholder 13"/>
          <p:cNvSpPr>
            <a:spLocks noGrp="1"/>
          </p:cNvSpPr>
          <p:nvPr>
            <p:ph type="pic" sz="quarter" idx="25"/>
          </p:nvPr>
        </p:nvSpPr>
        <p:spPr>
          <a:xfrm>
            <a:off x="5686559" y="0"/>
            <a:ext cx="6505441" cy="3542751"/>
          </a:xfrm>
          <a:prstGeom prst="rect">
            <a:avLst/>
          </a:prstGeom>
          <a:solidFill>
            <a:schemeClr val="bg2">
              <a:lumMod val="85000"/>
            </a:schemeClr>
          </a:solidFill>
          <a:ln w="254000">
            <a:solidFill>
              <a:srgbClr val="F6F8FA"/>
            </a:solidFill>
            <a:miter lim="800000"/>
          </a:ln>
          <a:effectLst/>
        </p:spPr>
        <p:txBody>
          <a:bodyPr lIns="68589" tIns="34295" rIns="68589" bIns="34295">
            <a:normAutofit/>
          </a:bodyPr>
          <a:lstStyle>
            <a:lvl1pPr>
              <a:defRPr lang="en-US" sz="100" dirty="0">
                <a:ln>
                  <a:noFill/>
                </a:ln>
                <a:solidFill>
                  <a:schemeClr val="bg1">
                    <a:lumMod val="85000"/>
                  </a:schemeClr>
                </a:solidFill>
                <a:latin typeface="+mj-lt"/>
                <a:ea typeface="Lato Light" charset="0"/>
                <a:cs typeface="Lato Light" charset="0"/>
              </a:defRPr>
            </a:lvl1pPr>
          </a:lstStyle>
          <a:p>
            <a:pPr marL="0" lvl="0" indent="0">
              <a:buNone/>
            </a:pPr>
            <a:endParaRPr lang="en-US" dirty="0"/>
          </a:p>
        </p:txBody>
      </p:sp>
    </p:spTree>
  </p:cSld>
  <p:clrMapOvr>
    <a:masterClrMapping/>
  </p:clrMapOvr>
  <p:transition spd="slow" advTm="5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0">
  <p:cSld name="Default Footer 拷贝">
    <p:spTree>
      <p:nvGrpSpPr>
        <p:cNvPr id="1" name=""/>
        <p:cNvGrpSpPr/>
        <p:nvPr/>
      </p:nvGrpSpPr>
      <p:grpSpPr>
        <a:xfrm>
          <a:off x="0" y="0"/>
          <a:ext cx="0" cy="0"/>
          <a:chOff x="0" y="0"/>
          <a:chExt cx="0" cy="0"/>
        </a:xfrm>
      </p:grpSpPr>
      <p:sp>
        <p:nvSpPr>
          <p:cNvPr id="27" name="Shape 27"/>
          <p:cNvSpPr>
            <a:spLocks noGrp="1"/>
          </p:cNvSpPr>
          <p:nvPr>
            <p:ph type="pic" idx="13"/>
          </p:nvPr>
        </p:nvSpPr>
        <p:spPr>
          <a:xfrm>
            <a:off x="0" y="0"/>
            <a:ext cx="12192000" cy="6858000"/>
          </a:xfrm>
          <a:prstGeom prst="rect">
            <a:avLst/>
          </a:prstGeom>
        </p:spPr>
        <p:txBody>
          <a:bodyPr lIns="91439" rIns="91439"/>
          <a:lstStyle/>
          <a:p/>
        </p:txBody>
      </p:sp>
    </p:spTree>
  </p:cSld>
  <p:clrMapOvr>
    <a:masterClrMapping/>
  </p:clrMapOvr>
  <p:transition spd="slow" advClick="0" advTm="5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44625" y="862013"/>
            <a:ext cx="1855788" cy="3273425"/>
          </a:xfrm>
          <a:prstGeom prst="rect">
            <a:avLst/>
          </a:prstGeom>
        </p:spPr>
        <p:txBody>
          <a:bodyPr/>
          <a:lstStyle/>
          <a:p>
            <a:endParaRPr lang="en-US"/>
          </a:p>
        </p:txBody>
      </p:sp>
      <p:sp>
        <p:nvSpPr>
          <p:cNvPr id="9" name="Picture Placeholder 8"/>
          <p:cNvSpPr>
            <a:spLocks noGrp="1"/>
          </p:cNvSpPr>
          <p:nvPr>
            <p:ph type="pic" sz="quarter" idx="11"/>
          </p:nvPr>
        </p:nvSpPr>
        <p:spPr>
          <a:xfrm>
            <a:off x="2916238" y="1404938"/>
            <a:ext cx="1603375" cy="2822575"/>
          </a:xfrm>
          <a:prstGeom prst="rect">
            <a:avLst/>
          </a:prstGeom>
        </p:spPr>
        <p:txBody>
          <a:bodyPr/>
          <a:lstStyle/>
          <a:p>
            <a:endParaRPr lang="en-US"/>
          </a:p>
        </p:txBody>
      </p:sp>
    </p:spTree>
  </p:cSld>
  <p:clrMapOvr>
    <a:masterClrMapping/>
  </p:clrMapOvr>
  <p:transition spd="slow" advTm="5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en-US"/>
          </a:p>
        </p:txBody>
      </p:sp>
    </p:spTree>
  </p:cSld>
  <p:clrMapOvr>
    <a:masterClrMapping/>
  </p:clrMapOvr>
  <p:transition spd="slow" advTm="5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efault">
    <p:spTree>
      <p:nvGrpSpPr>
        <p:cNvPr id="1" name=""/>
        <p:cNvGrpSpPr/>
        <p:nvPr/>
      </p:nvGrpSpPr>
      <p:grpSpPr>
        <a:xfrm>
          <a:off x="0" y="0"/>
          <a:ext cx="0" cy="0"/>
          <a:chOff x="0" y="0"/>
          <a:chExt cx="0" cy="0"/>
        </a:xfrm>
      </p:grpSpPr>
      <p:sp>
        <p:nvSpPr>
          <p:cNvPr id="5" name="Picture Placeholder 13"/>
          <p:cNvSpPr>
            <a:spLocks noGrp="1"/>
          </p:cNvSpPr>
          <p:nvPr>
            <p:ph type="pic" sz="quarter" idx="60"/>
          </p:nvPr>
        </p:nvSpPr>
        <p:spPr>
          <a:xfrm>
            <a:off x="-4509" y="0"/>
            <a:ext cx="4588854"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cSld>
  <p:clrMapOvr>
    <a:masterClrMapping/>
  </p:clrMapOvr>
  <p:transition spd="slow" advTm="5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efault">
    <p:spTree>
      <p:nvGrpSpPr>
        <p:cNvPr id="1" name=""/>
        <p:cNvGrpSpPr/>
        <p:nvPr/>
      </p:nvGrpSpPr>
      <p:grpSpPr>
        <a:xfrm>
          <a:off x="0" y="0"/>
          <a:ext cx="0" cy="0"/>
          <a:chOff x="0" y="0"/>
          <a:chExt cx="0" cy="0"/>
        </a:xfrm>
      </p:grpSpPr>
      <p:sp>
        <p:nvSpPr>
          <p:cNvPr id="5" name="Picture Placeholder 13"/>
          <p:cNvSpPr>
            <a:spLocks noGrp="1"/>
          </p:cNvSpPr>
          <p:nvPr>
            <p:ph type="pic" sz="quarter" idx="60"/>
          </p:nvPr>
        </p:nvSpPr>
        <p:spPr>
          <a:xfrm>
            <a:off x="7603146" y="1"/>
            <a:ext cx="4588854"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cSld>
  <p:clrMapOvr>
    <a:masterClrMapping/>
  </p:clrMapOvr>
  <p:transition spd="slow" advTm="5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efault">
    <p:spTree>
      <p:nvGrpSpPr>
        <p:cNvPr id="1" name=""/>
        <p:cNvGrpSpPr/>
        <p:nvPr/>
      </p:nvGrpSpPr>
      <p:grpSpPr>
        <a:xfrm>
          <a:off x="0" y="0"/>
          <a:ext cx="0" cy="0"/>
          <a:chOff x="0" y="0"/>
          <a:chExt cx="0" cy="0"/>
        </a:xfrm>
      </p:grpSpPr>
      <p:sp>
        <p:nvSpPr>
          <p:cNvPr id="2" name="Picture Placeholder 13"/>
          <p:cNvSpPr>
            <a:spLocks noGrp="1"/>
          </p:cNvSpPr>
          <p:nvPr>
            <p:ph type="pic" sz="quarter" idx="60"/>
          </p:nvPr>
        </p:nvSpPr>
        <p:spPr>
          <a:xfrm>
            <a:off x="-4509" y="1"/>
            <a:ext cx="12196509" cy="32004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cSld>
  <p:clrMapOvr>
    <a:masterClrMapping/>
  </p:clrMapOvr>
  <p:transition spd="slow" advTm="5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Mockup">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6246236" y="1558960"/>
            <a:ext cx="2226294" cy="3908286"/>
          </a:xfrm>
          <a:prstGeom prst="rect">
            <a:avLst/>
          </a:prstGeom>
        </p:spPr>
        <p:txBody>
          <a:bodyPr>
            <a:normAutofit/>
          </a:bodyPr>
          <a:lstStyle>
            <a:lvl1pPr>
              <a:defRPr sz="1400"/>
            </a:lvl1pPr>
          </a:lstStyle>
          <a:p>
            <a:endParaRPr lang="en-US"/>
          </a:p>
        </p:txBody>
      </p:sp>
      <p:sp>
        <p:nvSpPr>
          <p:cNvPr id="8" name="Picture Placeholder 2"/>
          <p:cNvSpPr>
            <a:spLocks noGrp="1"/>
          </p:cNvSpPr>
          <p:nvPr>
            <p:ph type="pic" sz="quarter" idx="11"/>
          </p:nvPr>
        </p:nvSpPr>
        <p:spPr>
          <a:xfrm>
            <a:off x="8974529" y="1558960"/>
            <a:ext cx="2226294" cy="3908286"/>
          </a:xfrm>
          <a:prstGeom prst="rect">
            <a:avLst/>
          </a:prstGeom>
        </p:spPr>
        <p:txBody>
          <a:bodyPr>
            <a:normAutofit/>
          </a:bodyPr>
          <a:lstStyle>
            <a:lvl1pPr>
              <a:defRPr sz="1400"/>
            </a:lvl1pPr>
          </a:lstStyle>
          <a:p>
            <a:endParaRPr lang="en-US"/>
          </a:p>
        </p:txBody>
      </p:sp>
    </p:spTree>
  </p:cSld>
  <p:clrMapOvr>
    <a:masterClrMapping/>
  </p:clrMapOvr>
  <p:transition spd="slow" advTm="50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slow" advTm="5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3.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8.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0.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9.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3.xml"/><Relationship Id="rId2" Type="http://schemas.openxmlformats.org/officeDocument/2006/relationships/image" Target="../media/image2.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347" name="Shape 347"/>
          <p:cNvSpPr/>
          <p:nvPr/>
        </p:nvSpPr>
        <p:spPr>
          <a:xfrm>
            <a:off x="7497027" y="3699549"/>
            <a:ext cx="675982" cy="1344022"/>
          </a:xfrm>
          <a:prstGeom prst="rect">
            <a:avLst/>
          </a:prstGeom>
          <a:ln w="12700">
            <a:miter lim="400000"/>
          </a:ln>
        </p:spPr>
        <p:txBody>
          <a:bodyPr wrap="square" lIns="22860" rIns="22860">
            <a:spAutoFit/>
          </a:bodyPr>
          <a:lstStyle>
            <a:lvl1pPr>
              <a:defRPr>
                <a:latin typeface="Futura LT Medium"/>
                <a:ea typeface="Futura LT Medium"/>
                <a:cs typeface="Futura LT Medium"/>
                <a:sym typeface="Futura LT Medium"/>
              </a:defRPr>
            </a:lvl1pPr>
          </a:lstStyle>
          <a:p>
            <a:pPr>
              <a:lnSpc>
                <a:spcPct val="150000"/>
              </a:lnSpc>
            </a:pPr>
            <a:r>
              <a:rPr lang="en-US" sz="1400" dirty="0">
                <a:solidFill>
                  <a:schemeClr val="accent6">
                    <a:lumMod val="50000"/>
                  </a:schemeClr>
                </a:solidFill>
              </a:rPr>
              <a:t>The Beauty Of The World</a:t>
            </a:r>
            <a:endParaRPr lang="en-US" sz="1400" dirty="0">
              <a:solidFill>
                <a:schemeClr val="accent6">
                  <a:lumMod val="50000"/>
                </a:schemeClr>
              </a:solidFill>
            </a:endParaRPr>
          </a:p>
        </p:txBody>
      </p:sp>
      <p:sp>
        <p:nvSpPr>
          <p:cNvPr id="348" name="Shape 348"/>
          <p:cNvSpPr/>
          <p:nvPr/>
        </p:nvSpPr>
        <p:spPr>
          <a:xfrm>
            <a:off x="6660041" y="2558052"/>
            <a:ext cx="649952" cy="3046988"/>
          </a:xfrm>
          <a:prstGeom prst="rect">
            <a:avLst/>
          </a:prstGeom>
          <a:ln w="12700">
            <a:miter lim="400000"/>
          </a:ln>
        </p:spPr>
        <p:txBody>
          <a:bodyPr lIns="22860" rIns="22860">
            <a:spAutoFit/>
          </a:bodyPr>
          <a:lstStyle>
            <a:lvl1pPr algn="ctr">
              <a:defRPr sz="7000">
                <a:latin typeface="方正姚体" panose="02010601030101010101" charset="-122"/>
                <a:ea typeface="方正姚体" panose="02010601030101010101" charset="-122"/>
                <a:cs typeface="方正姚体" panose="02010601030101010101" charset="-122"/>
                <a:sym typeface="方正姚体" panose="02010601030101010101" charset="-122"/>
              </a:defRPr>
            </a:lvl1pPr>
          </a:lstStyle>
          <a:p>
            <a:r>
              <a:rPr lang="zh-CN" altLang="en-US" sz="3200" dirty="0">
                <a:solidFill>
                  <a:schemeClr val="accent6">
                    <a:lumMod val="50000"/>
                  </a:schemeClr>
                </a:solidFill>
              </a:rPr>
              <a:t>一个人一座城</a:t>
            </a:r>
            <a:endParaRPr sz="3200" dirty="0">
              <a:solidFill>
                <a:schemeClr val="accent6">
                  <a:lumMod val="50000"/>
                </a:schemeClr>
              </a:solidFill>
            </a:endParaRPr>
          </a:p>
        </p:txBody>
      </p:sp>
      <p:sp>
        <p:nvSpPr>
          <p:cNvPr id="349" name="Shape 349"/>
          <p:cNvSpPr/>
          <p:nvPr/>
        </p:nvSpPr>
        <p:spPr>
          <a:xfrm>
            <a:off x="6444378" y="793272"/>
            <a:ext cx="1328569" cy="1631216"/>
          </a:xfrm>
          <a:prstGeom prst="rect">
            <a:avLst/>
          </a:prstGeom>
          <a:ln w="12700">
            <a:miter lim="400000"/>
          </a:ln>
        </p:spPr>
        <p:txBody>
          <a:bodyPr wrap="none" lIns="22860" rIns="22860">
            <a:spAutoFit/>
          </a:bodyPr>
          <a:lstStyle>
            <a:lvl1pPr>
              <a:defRPr sz="20000">
                <a:latin typeface="RiWenMaoBi"/>
                <a:ea typeface="RiWenMaoBi"/>
                <a:cs typeface="RiWenMaoBi"/>
                <a:sym typeface="RiWenMaoBi"/>
              </a:defRPr>
            </a:lvl1pPr>
          </a:lstStyle>
          <a:p>
            <a:r>
              <a:rPr lang="zh-CN" altLang="en-US" sz="10000" dirty="0">
                <a:solidFill>
                  <a:schemeClr val="accent6">
                    <a:lumMod val="50000"/>
                  </a:schemeClr>
                </a:solidFill>
                <a:latin typeface="方正清刻本悦宋简体" panose="02000000000000000000" pitchFamily="2" charset="-122"/>
                <a:ea typeface="方正清刻本悦宋简体" panose="02000000000000000000" pitchFamily="2" charset="-122"/>
              </a:rPr>
              <a:t>旅</a:t>
            </a:r>
            <a:endParaRPr sz="10000" dirty="0">
              <a:solidFill>
                <a:schemeClr val="accent6">
                  <a:lumMod val="50000"/>
                </a:schemeClr>
              </a:solidFill>
              <a:latin typeface="方正清刻本悦宋简体" panose="02000000000000000000" pitchFamily="2" charset="-122"/>
              <a:ea typeface="方正清刻本悦宋简体" panose="02000000000000000000" pitchFamily="2" charset="-122"/>
            </a:endParaRPr>
          </a:p>
        </p:txBody>
      </p:sp>
      <p:sp>
        <p:nvSpPr>
          <p:cNvPr id="350" name="Shape 350"/>
          <p:cNvSpPr/>
          <p:nvPr/>
        </p:nvSpPr>
        <p:spPr>
          <a:xfrm>
            <a:off x="7326146" y="1951029"/>
            <a:ext cx="1328569" cy="1631216"/>
          </a:xfrm>
          <a:prstGeom prst="rect">
            <a:avLst/>
          </a:prstGeom>
          <a:ln w="12700">
            <a:miter lim="400000"/>
          </a:ln>
        </p:spPr>
        <p:txBody>
          <a:bodyPr wrap="none" lIns="22860" rIns="22860">
            <a:spAutoFit/>
          </a:bodyPr>
          <a:lstStyle>
            <a:lvl1pPr>
              <a:defRPr sz="20000">
                <a:latin typeface="RiWenMaoBi"/>
                <a:ea typeface="RiWenMaoBi"/>
                <a:cs typeface="RiWenMaoBi"/>
                <a:sym typeface="RiWenMaoBi"/>
              </a:defRPr>
            </a:lvl1pPr>
          </a:lstStyle>
          <a:p>
            <a:r>
              <a:rPr lang="zh-CN" altLang="en-US" sz="10000" dirty="0">
                <a:solidFill>
                  <a:schemeClr val="accent6">
                    <a:lumMod val="50000"/>
                  </a:schemeClr>
                </a:solidFill>
                <a:latin typeface="方正清刻本悦宋简体" panose="02000000000000000000" pitchFamily="2" charset="-122"/>
                <a:ea typeface="方正清刻本悦宋简体" panose="02000000000000000000" pitchFamily="2" charset="-122"/>
              </a:rPr>
              <a:t>行</a:t>
            </a:r>
            <a:endParaRPr sz="10000" dirty="0">
              <a:solidFill>
                <a:schemeClr val="accent6">
                  <a:lumMod val="50000"/>
                </a:schemeClr>
              </a:solidFill>
              <a:latin typeface="方正清刻本悦宋简体" panose="02000000000000000000" pitchFamily="2" charset="-122"/>
              <a:ea typeface="方正清刻本悦宋简体" panose="02000000000000000000" pitchFamily="2" charset="-122"/>
            </a:endParaRPr>
          </a:p>
        </p:txBody>
      </p:sp>
      <p:pic>
        <p:nvPicPr>
          <p:cNvPr id="351" name="图片 350"/>
          <p:cNvPicPr/>
          <p:nvPr/>
        </p:nvPicPr>
        <p:blipFill>
          <a:blip r:embed="rId2"/>
          <a:stretch>
            <a:fillRect/>
          </a:stretch>
        </p:blipFill>
        <p:spPr>
          <a:xfrm rot="5400000">
            <a:off x="5767990" y="4144954"/>
            <a:ext cx="3081109" cy="35204"/>
          </a:xfrm>
          <a:prstGeom prst="rect">
            <a:avLst/>
          </a:prstGeom>
        </p:spPr>
      </p:pic>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250"/>
                                        <p:tgtEl>
                                          <p:spTgt spid="349"/>
                                        </p:tgtEl>
                                      </p:cBhvr>
                                    </p:animEffect>
                                    <p:anim calcmode="lin" valueType="num">
                                      <p:cBhvr>
                                        <p:cTn id="8" dur="1250" fill="hold"/>
                                        <p:tgtEl>
                                          <p:spTgt spid="349"/>
                                        </p:tgtEl>
                                        <p:attrNameLst>
                                          <p:attrName>ppt_x</p:attrName>
                                        </p:attrNameLst>
                                      </p:cBhvr>
                                      <p:tavLst>
                                        <p:tav tm="0">
                                          <p:val>
                                            <p:strVal val="#ppt_x"/>
                                          </p:val>
                                        </p:tav>
                                        <p:tav tm="100000">
                                          <p:val>
                                            <p:strVal val="#ppt_x"/>
                                          </p:val>
                                        </p:tav>
                                      </p:tavLst>
                                    </p:anim>
                                    <p:anim calcmode="lin" valueType="num">
                                      <p:cBhvr>
                                        <p:cTn id="9" dur="1250" fill="hold"/>
                                        <p:tgtEl>
                                          <p:spTgt spid="3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1250"/>
                                        <p:tgtEl>
                                          <p:spTgt spid="350"/>
                                        </p:tgtEl>
                                      </p:cBhvr>
                                    </p:animEffect>
                                    <p:anim calcmode="lin" valueType="num">
                                      <p:cBhvr>
                                        <p:cTn id="13" dur="1250" fill="hold"/>
                                        <p:tgtEl>
                                          <p:spTgt spid="350"/>
                                        </p:tgtEl>
                                        <p:attrNameLst>
                                          <p:attrName>ppt_x</p:attrName>
                                        </p:attrNameLst>
                                      </p:cBhvr>
                                      <p:tavLst>
                                        <p:tav tm="0">
                                          <p:val>
                                            <p:strVal val="#ppt_x"/>
                                          </p:val>
                                        </p:tav>
                                        <p:tav tm="100000">
                                          <p:val>
                                            <p:strVal val="#ppt_x"/>
                                          </p:val>
                                        </p:tav>
                                      </p:tavLst>
                                    </p:anim>
                                    <p:anim calcmode="lin" valueType="num">
                                      <p:cBhvr>
                                        <p:cTn id="14" dur="1250" fill="hold"/>
                                        <p:tgtEl>
                                          <p:spTgt spid="35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51"/>
                                        </p:tgtEl>
                                        <p:attrNameLst>
                                          <p:attrName>style.visibility</p:attrName>
                                        </p:attrNameLst>
                                      </p:cBhvr>
                                      <p:to>
                                        <p:strVal val="visible"/>
                                      </p:to>
                                    </p:set>
                                    <p:animEffect transition="in" filter="wipe(up)">
                                      <p:cBhvr>
                                        <p:cTn id="18" dur="750"/>
                                        <p:tgtEl>
                                          <p:spTgt spid="351"/>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348"/>
                                        </p:tgtEl>
                                        <p:attrNameLst>
                                          <p:attrName>style.visibility</p:attrName>
                                        </p:attrNameLst>
                                      </p:cBhvr>
                                      <p:to>
                                        <p:strVal val="visible"/>
                                      </p:to>
                                    </p:set>
                                    <p:animEffect transition="in" filter="wipe(up)">
                                      <p:cBhvr>
                                        <p:cTn id="22" dur="750"/>
                                        <p:tgtEl>
                                          <p:spTgt spid="34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347"/>
                                        </p:tgtEl>
                                        <p:attrNameLst>
                                          <p:attrName>style.visibility</p:attrName>
                                        </p:attrNameLst>
                                      </p:cBhvr>
                                      <p:to>
                                        <p:strVal val="visible"/>
                                      </p:to>
                                    </p:set>
                                    <p:animEffect transition="in" filter="fade">
                                      <p:cBhvr>
                                        <p:cTn id="26" dur="75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animBg="1"/>
      <p:bldP spid="348" grpId="0" animBg="1"/>
      <p:bldP spid="349" grpId="0" animBg="1"/>
      <p:bldP spid="3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矩形 6"/>
          <p:cNvSpPr/>
          <p:nvPr/>
        </p:nvSpPr>
        <p:spPr>
          <a:xfrm>
            <a:off x="207071" y="357255"/>
            <a:ext cx="4019550" cy="29337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72450" y="357255"/>
            <a:ext cx="4019550" cy="29337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407733" y="962410"/>
            <a:ext cx="3487420" cy="1723390"/>
          </a:xfrm>
          <a:prstGeom prst="rect">
            <a:avLst/>
          </a:prstGeom>
          <a:noFill/>
        </p:spPr>
        <p:txBody>
          <a:bodyPr wrap="square" lIns="0" tIns="0" rIns="0" bIns="0" rtlCol="0">
            <a:spAutoFit/>
          </a:bodyPr>
          <a:lstStyle/>
          <a:p>
            <a:r>
              <a:rPr lang="zh-CN" altLang="en-US" sz="2800" b="1" dirty="0" smtClean="0">
                <a:solidFill>
                  <a:srgbClr val="FF7C80"/>
                </a:solidFill>
                <a:latin typeface="微软雅黑" panose="020B0503020204020204" pitchFamily="34" charset="-122"/>
                <a:ea typeface="微软雅黑" panose="020B0503020204020204" pitchFamily="34" charset="-122"/>
                <a:cs typeface="Lato Medium" panose="020F0502020204030203" pitchFamily="34" charset="0"/>
              </a:rPr>
              <a:t>当你下定决心准备出发时，最困难的时候就已经过去了。那么，出发吧</a:t>
            </a:r>
            <a:endParaRPr lang="zh-CN" altLang="en-US" sz="2800" b="1" dirty="0" smtClean="0">
              <a:solidFill>
                <a:srgbClr val="FF7C80"/>
              </a:solidFill>
              <a:latin typeface="微软雅黑" panose="020B0503020204020204" pitchFamily="34" charset="-122"/>
              <a:ea typeface="微软雅黑" panose="020B0503020204020204" pitchFamily="34" charset="-122"/>
              <a:cs typeface="Lato Medium" panose="020F0502020204030203" pitchFamily="34" charset="0"/>
            </a:endParaRPr>
          </a:p>
        </p:txBody>
      </p:sp>
      <p:sp>
        <p:nvSpPr>
          <p:cNvPr id="3" name="文本框 2"/>
          <p:cNvSpPr txBox="1"/>
          <p:nvPr/>
        </p:nvSpPr>
        <p:spPr>
          <a:xfrm>
            <a:off x="207071" y="3444710"/>
            <a:ext cx="11668447" cy="3877945"/>
          </a:xfrm>
          <a:prstGeom prst="rect">
            <a:avLst/>
          </a:prstGeom>
          <a:noFill/>
        </p:spPr>
        <p:txBody>
          <a:bodyPr wrap="square" lIns="0" tIns="0" rIns="0" bIns="0" rtlCol="0">
            <a:spAutoFit/>
          </a:bodyPr>
          <a:lstStyle/>
          <a:p>
            <a:pPr algn="l"/>
            <a:r>
              <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rPr>
              <a:t>我们像旅人那样走向目的地；世界是客栈，死亡是旅行的终点。</a:t>
            </a:r>
            <a:endPar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l"/>
            <a:r>
              <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rPr>
              <a:t>We like that travelers to the destination; the world is the inn, death is the end of the tour.</a:t>
            </a:r>
            <a:endPar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l"/>
            <a:r>
              <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rPr>
              <a:t>旅游的作用就是用现实来约束想像：不是去想事情会是怎样的，而是去看它们实际上是怎样的。</a:t>
            </a:r>
            <a:endPar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l"/>
            <a:r>
              <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rPr>
              <a:t>The role of tourism is to use reality to constrain the imagination: not to think about how things will be, but to see what they are actually.</a:t>
            </a:r>
            <a:endPar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l"/>
            <a:r>
              <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rPr>
              <a:t>旅行对我来说，是恢复青春活力的源泉。</a:t>
            </a:r>
            <a:endPar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l"/>
            <a:r>
              <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rPr>
              <a:t>Travel for me, is the source of the recovery of youth.</a:t>
            </a:r>
            <a:endParaRPr lang="zh-CN" altLang="en-US" sz="2400" b="1"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l"/>
            <a:endParaRPr lang="zh-CN" altLang="en-US" dirty="0" smtClean="0">
              <a:latin typeface="Lato Medium" panose="020F0502020204030203" pitchFamily="34" charset="0"/>
              <a:ea typeface="Lato Medium" panose="020F0502020204030203" pitchFamily="34" charset="0"/>
              <a:cs typeface="Lato Medium" panose="020F0502020204030203" pitchFamily="34" charset="0"/>
            </a:endParaRPr>
          </a:p>
          <a:p>
            <a:pPr algn="l"/>
            <a:endParaRPr lang="zh-CN" altLang="en-US" dirty="0" smtClean="0">
              <a:latin typeface="Lato Medium" panose="020F0502020204030203" pitchFamily="34" charset="0"/>
              <a:ea typeface="Lato Medium" panose="020F0502020204030203" pitchFamily="34" charset="0"/>
              <a:cs typeface="Lato Medium" panose="020F0502020204030203" pitchFamily="34" charset="0"/>
            </a:endParaRPr>
          </a:p>
        </p:txBody>
      </p:sp>
    </p:spTree>
  </p:cSld>
  <p:clrMapOvr>
    <a:masterClrMapping/>
  </p:clrMapOvr>
  <p:transition spd="slow"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1"/>
          <p:cNvPicPr>
            <a:picLocks noChangeAspect="1"/>
          </p:cNvPicPr>
          <p:nvPr/>
        </p:nvPicPr>
        <p:blipFill>
          <a:blip r:embed="rId1"/>
          <a:stretch>
            <a:fillRect/>
          </a:stretch>
        </p:blipFill>
        <p:spPr>
          <a:xfrm>
            <a:off x="-648970" y="-485775"/>
            <a:ext cx="12912725" cy="7594600"/>
          </a:xfrm>
          <a:prstGeom prst="rect">
            <a:avLst/>
          </a:prstGeom>
        </p:spPr>
      </p:pic>
      <p:sp>
        <p:nvSpPr>
          <p:cNvPr id="10" name="文本框 9"/>
          <p:cNvSpPr txBox="1"/>
          <p:nvPr/>
        </p:nvSpPr>
        <p:spPr>
          <a:xfrm>
            <a:off x="377190" y="286385"/>
            <a:ext cx="3879215" cy="2153920"/>
          </a:xfrm>
          <a:prstGeom prst="rect">
            <a:avLst/>
          </a:prstGeom>
          <a:noFill/>
        </p:spPr>
        <p:txBody>
          <a:bodyPr wrap="square" lIns="0" tIns="0" rIns="0" bIns="0" rtlCol="0">
            <a:spAutoFit/>
          </a:bodyPr>
          <a:lstStyle/>
          <a:p>
            <a:r>
              <a:rPr lang="zh-CN" altLang="en-US" sz="2800" b="1" dirty="0" smtClean="0">
                <a:solidFill>
                  <a:schemeClr val="accent4"/>
                </a:solidFill>
                <a:latin typeface="微软雅黑" panose="020B0503020204020204" pitchFamily="34" charset="-122"/>
                <a:ea typeface="微软雅黑" panose="020B0503020204020204" pitchFamily="34" charset="-122"/>
                <a:cs typeface="Lato Medium" panose="020F0502020204030203" pitchFamily="34" charset="0"/>
              </a:rPr>
              <a:t>咏柳【唐】贺知章</a:t>
            </a:r>
            <a:endParaRPr lang="zh-CN" altLang="en-US" sz="2800" b="1" dirty="0" smtClean="0">
              <a:solidFill>
                <a:schemeClr val="accent4"/>
              </a:solidFill>
              <a:latin typeface="微软雅黑" panose="020B0503020204020204" pitchFamily="34" charset="-122"/>
              <a:ea typeface="微软雅黑" panose="020B0503020204020204" pitchFamily="34" charset="-122"/>
              <a:cs typeface="Lato Medium" panose="020F0502020204030203" pitchFamily="34" charset="0"/>
            </a:endParaRPr>
          </a:p>
          <a:p>
            <a:r>
              <a:rPr lang="zh-CN" altLang="en-US" sz="2800" b="1" dirty="0" smtClean="0">
                <a:solidFill>
                  <a:schemeClr val="accent4"/>
                </a:solidFill>
                <a:latin typeface="微软雅黑" panose="020B0503020204020204" pitchFamily="34" charset="-122"/>
                <a:ea typeface="微软雅黑" panose="020B0503020204020204" pitchFamily="34" charset="-122"/>
                <a:cs typeface="Lato Medium" panose="020F0502020204030203" pitchFamily="34" charset="0"/>
              </a:rPr>
              <a:t>碧玉妆成一树高，                                万条垂下绿丝绦。                                                      不知细叶谁裁出，                                                     二月春风似剪刀。</a:t>
            </a:r>
            <a:endParaRPr lang="zh-CN" altLang="en-US" sz="2800" b="1" dirty="0" smtClean="0">
              <a:solidFill>
                <a:schemeClr val="accent4"/>
              </a:solidFill>
              <a:latin typeface="微软雅黑" panose="020B0503020204020204" pitchFamily="34" charset="-122"/>
              <a:ea typeface="微软雅黑" panose="020B0503020204020204" pitchFamily="34" charset="-122"/>
              <a:cs typeface="Lato Medium" panose="020F0502020204030203" pitchFamily="34" charset="0"/>
            </a:endParaRPr>
          </a:p>
        </p:txBody>
      </p:sp>
      <p:sp>
        <p:nvSpPr>
          <p:cNvPr id="11" name="文本框 10"/>
          <p:cNvSpPr txBox="1"/>
          <p:nvPr/>
        </p:nvSpPr>
        <p:spPr>
          <a:xfrm>
            <a:off x="64135" y="2893060"/>
            <a:ext cx="6171565" cy="2585085"/>
          </a:xfrm>
          <a:prstGeom prst="rect">
            <a:avLst/>
          </a:prstGeom>
          <a:noFill/>
        </p:spPr>
        <p:txBody>
          <a:bodyPr wrap="square" lIns="0" tIns="0" rIns="0" bIns="0" rtlCol="0">
            <a:spAutoFit/>
          </a:bodyPr>
          <a:lstStyle/>
          <a:p>
            <a:pPr algn="l"/>
            <a:r>
              <a:rPr lang="zh-CN" altLang="en-US" sz="2800" b="1" dirty="0" smtClean="0">
                <a:solidFill>
                  <a:srgbClr val="C00000"/>
                </a:solidFill>
                <a:latin typeface="微软雅黑" panose="020B0503020204020204" pitchFamily="34" charset="-122"/>
                <a:ea typeface="微软雅黑" panose="020B0503020204020204" pitchFamily="34" charset="-122"/>
                <a:cs typeface="Lato Medium" panose="020F0502020204030203" pitchFamily="34" charset="0"/>
              </a:rPr>
              <a:t>Yong liu [tang] he zhizhang</a:t>
            </a:r>
            <a:endParaRPr lang="zh-CN" altLang="en-US" sz="2800" b="1" dirty="0" smtClean="0">
              <a:solidFill>
                <a:srgbClr val="C00000"/>
              </a:solidFill>
              <a:latin typeface="微软雅黑" panose="020B0503020204020204" pitchFamily="34" charset="-122"/>
              <a:ea typeface="微软雅黑" panose="020B0503020204020204" pitchFamily="34" charset="-122"/>
              <a:cs typeface="Lato Medium" panose="020F0502020204030203" pitchFamily="34" charset="0"/>
            </a:endParaRPr>
          </a:p>
          <a:p>
            <a:pPr algn="l"/>
            <a:r>
              <a:rPr lang="zh-CN" altLang="en-US" sz="2800" b="1" dirty="0" smtClean="0">
                <a:solidFill>
                  <a:srgbClr val="C00000"/>
                </a:solidFill>
                <a:latin typeface="微软雅黑" panose="020B0503020204020204" pitchFamily="34" charset="-122"/>
                <a:ea typeface="微软雅黑" panose="020B0503020204020204" pitchFamily="34" charset="-122"/>
                <a:cs typeface="Lato Medium" panose="020F0502020204030203" pitchFamily="34" charset="0"/>
              </a:rPr>
              <a:t>Jasper makeup into a tree high, ten thousand pieces of green silk sash down. </a:t>
            </a:r>
            <a:endParaRPr lang="zh-CN" altLang="en-US" sz="2800" b="1" dirty="0" smtClean="0">
              <a:solidFill>
                <a:srgbClr val="C00000"/>
              </a:solidFill>
              <a:latin typeface="微软雅黑" panose="020B0503020204020204" pitchFamily="34" charset="-122"/>
              <a:ea typeface="微软雅黑" panose="020B0503020204020204" pitchFamily="34" charset="-122"/>
              <a:cs typeface="Lato Medium" panose="020F0502020204030203" pitchFamily="34" charset="0"/>
            </a:endParaRPr>
          </a:p>
          <a:p>
            <a:pPr algn="l"/>
            <a:r>
              <a:rPr lang="zh-CN" altLang="en-US" sz="2800" b="1" dirty="0" smtClean="0">
                <a:solidFill>
                  <a:srgbClr val="C00000"/>
                </a:solidFill>
                <a:latin typeface="微软雅黑" panose="020B0503020204020204" pitchFamily="34" charset="-122"/>
                <a:ea typeface="微软雅黑" panose="020B0503020204020204" pitchFamily="34" charset="-122"/>
                <a:cs typeface="Lato Medium" panose="020F0502020204030203" pitchFamily="34" charset="0"/>
              </a:rPr>
              <a:t>I do not know who cut thin leaves, February spring like scissors</a:t>
            </a:r>
            <a:r>
              <a:rPr lang="zh-CN" altLang="en-US" sz="2800" b="1"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a:t>
            </a:r>
            <a:endParaRPr lang="zh-CN" altLang="en-US" sz="2800" b="1"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spTree>
  </p:cSld>
  <p:clrMapOvr>
    <a:masterClrMapping/>
  </p:clrMapOvr>
  <p:transition spd="slow" advTm="5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3" name="Picture 42"/>
          <p:cNvPicPr>
            <a:picLocks noChangeAspect="1"/>
          </p:cNvPicPr>
          <p:nvPr/>
        </p:nvPicPr>
        <p:blipFill rotWithShape="1">
          <a:blip r:embed="rId1" cstate="print">
            <a:extLst>
              <a:ext uri="{28A0092B-C50C-407E-A947-70E740481C1C}">
                <a14:useLocalDpi xmlns:a14="http://schemas.microsoft.com/office/drawing/2010/main" val="0"/>
              </a:ext>
            </a:extLst>
          </a:blip>
          <a:srcRect t="15714"/>
          <a:stretch>
            <a:fillRect/>
          </a:stretch>
        </p:blipFill>
        <p:spPr>
          <a:xfrm>
            <a:off x="2055566" y="-1"/>
            <a:ext cx="2794125" cy="4603878"/>
          </a:xfrm>
          <a:prstGeom prst="rect">
            <a:avLst/>
          </a:prstGeom>
        </p:spPr>
      </p:pic>
      <p:pic>
        <p:nvPicPr>
          <p:cNvPr id="44" name="图片占位符 4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4732" r="14732"/>
          <a:stretch>
            <a:fillRect/>
          </a:stretch>
        </p:blipFill>
        <p:spPr>
          <a:xfrm>
            <a:off x="2520647" y="1692275"/>
            <a:ext cx="1789113" cy="1901825"/>
          </a:xfrm>
        </p:spPr>
      </p:pic>
      <p:pic>
        <p:nvPicPr>
          <p:cNvPr id="46" name="Picture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91778" y="-1"/>
            <a:ext cx="2794125" cy="5462227"/>
          </a:xfrm>
          <a:prstGeom prst="rect">
            <a:avLst/>
          </a:prstGeom>
        </p:spPr>
      </p:pic>
      <p:sp>
        <p:nvSpPr>
          <p:cNvPr id="12" name="TextBox 28"/>
          <p:cNvSpPr txBox="1"/>
          <p:nvPr/>
        </p:nvSpPr>
        <p:spPr>
          <a:xfrm>
            <a:off x="467360" y="5219065"/>
            <a:ext cx="11564620" cy="1383665"/>
          </a:xfrm>
          <a:prstGeom prst="rect">
            <a:avLst/>
          </a:prstGeom>
          <a:noFill/>
        </p:spPr>
        <p:txBody>
          <a:bodyPr wrap="square" rtlCol="0">
            <a:spAutoFit/>
          </a:bodyPr>
          <a:lstStyle/>
          <a:p>
            <a:pPr>
              <a:lnSpc>
                <a:spcPct val="100000"/>
              </a:lnSpc>
            </a:pPr>
            <a:r>
              <a:rPr lang="zh-CN" altLang="en-US" sz="2800" b="1" dirty="0">
                <a:solidFill>
                  <a:srgbClr val="305DCE"/>
                </a:solidFill>
                <a:latin typeface="微软雅黑" panose="020B0503020204020204" pitchFamily="34" charset="-122"/>
                <a:ea typeface="微软雅黑" panose="020B0503020204020204" pitchFamily="34" charset="-122"/>
              </a:rPr>
              <a:t>一直觉得人应该去旅行，在年轻的时候，趁着有脾气</a:t>
            </a:r>
            <a:r>
              <a:rPr lang="zh-CN" altLang="en-US" sz="2800" b="1" dirty="0">
                <a:solidFill>
                  <a:srgbClr val="C00000"/>
                </a:solidFill>
                <a:latin typeface="微软雅黑" panose="020B0503020204020204" pitchFamily="34" charset="-122"/>
                <a:ea typeface="微软雅黑" panose="020B0503020204020204" pitchFamily="34" charset="-122"/>
              </a:rPr>
              <a:t>装潇洒</a:t>
            </a:r>
            <a:r>
              <a:rPr lang="zh-CN" altLang="en-US" sz="2800" b="1" dirty="0">
                <a:solidFill>
                  <a:srgbClr val="305DCE"/>
                </a:solidFill>
                <a:latin typeface="微软雅黑" panose="020B0503020204020204" pitchFamily="34" charset="-122"/>
                <a:ea typeface="微软雅黑" panose="020B0503020204020204" pitchFamily="34" charset="-122"/>
              </a:rPr>
              <a:t>，有本钱耍个性，离开睁眼闭眼看见的城市，逃离身边的纷纷扰扰，找一个让心里安静和干净的地方，自己变得跟水晶一般透明。</a:t>
            </a:r>
            <a:endParaRPr lang="zh-CN" altLang="en-US" sz="2800" b="1" dirty="0">
              <a:solidFill>
                <a:srgbClr val="305DCE"/>
              </a:solidFill>
              <a:latin typeface="微软雅黑" panose="020B0503020204020204" pitchFamily="34" charset="-122"/>
              <a:ea typeface="微软雅黑" panose="020B0503020204020204" pitchFamily="34" charset="-122"/>
            </a:endParaRPr>
          </a:p>
        </p:txBody>
      </p:sp>
      <p:pic>
        <p:nvPicPr>
          <p:cNvPr id="40" name="Picture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8635" y="0"/>
            <a:ext cx="2794125" cy="5462227"/>
          </a:xfrm>
          <a:prstGeom prst="rect">
            <a:avLst/>
          </a:prstGeom>
        </p:spPr>
      </p:pic>
      <p:pic>
        <p:nvPicPr>
          <p:cNvPr id="47" name="图片占位符 46"/>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8878" b="8878"/>
          <a:stretch>
            <a:fillRect/>
          </a:stretch>
        </p:blipFill>
        <p:spPr>
          <a:xfrm>
            <a:off x="4173538" y="2562225"/>
            <a:ext cx="1787525" cy="1900238"/>
          </a:xfrm>
        </p:spPr>
      </p:pic>
      <p:pic>
        <p:nvPicPr>
          <p:cNvPr id="41" name="图片占位符 40"/>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14567" b="14567"/>
          <a:stretch>
            <a:fillRect/>
          </a:stretch>
        </p:blipFill>
        <p:spPr>
          <a:xfrm>
            <a:off x="1082372" y="2573338"/>
            <a:ext cx="1789113" cy="1901825"/>
          </a:xfrm>
        </p:spPr>
      </p:pic>
      <p:sp>
        <p:nvSpPr>
          <p:cNvPr id="2" name="TextBox 1"/>
          <p:cNvSpPr txBox="1"/>
          <p:nvPr/>
        </p:nvSpPr>
        <p:spPr>
          <a:xfrm>
            <a:off x="5763260" y="161925"/>
            <a:ext cx="6268720" cy="4431665"/>
          </a:xfrm>
          <a:prstGeom prst="rect">
            <a:avLst/>
          </a:prstGeom>
          <a:solidFill>
            <a:schemeClr val="bg1"/>
          </a:solidFill>
        </p:spPr>
        <p:txBody>
          <a:bodyPr wrap="square" lIns="0" tIns="0" rIns="0" bIns="0" rtlCol="0">
            <a:spAutoFit/>
          </a:bodyPr>
          <a:lstStyle/>
          <a:p>
            <a:pPr algn="just">
              <a:lnSpc>
                <a:spcPct val="100000"/>
              </a:lnSpc>
            </a:pPr>
            <a:r>
              <a:rPr lang="en-US" altLang="zh-CN" sz="2400" b="1" dirty="0" smtClean="0">
                <a:solidFill>
                  <a:srgbClr val="4785B6"/>
                </a:solidFill>
                <a:latin typeface="微软雅黑" panose="020B0503020204020204" pitchFamily="34" charset="-122"/>
                <a:ea typeface="微软雅黑" panose="020B0503020204020204" pitchFamily="34" charset="-122"/>
              </a:rPr>
              <a:t>I think</a:t>
            </a:r>
            <a:r>
              <a:rPr lang="en-US" altLang="zh-CN" sz="2400" b="1" dirty="0">
                <a:solidFill>
                  <a:srgbClr val="4785B6"/>
                </a:solidFill>
                <a:latin typeface="微软雅黑" panose="020B0503020204020204" pitchFamily="34" charset="-122"/>
                <a:ea typeface="微软雅黑" panose="020B0503020204020204" pitchFamily="34" charset="-122"/>
              </a:rPr>
              <a:t> a person should travel all the </a:t>
            </a:r>
            <a:endParaRPr lang="en-US" altLang="zh-CN" sz="2400" b="1" dirty="0">
              <a:solidFill>
                <a:srgbClr val="4785B6"/>
              </a:solidFill>
              <a:latin typeface="微软雅黑" panose="020B0503020204020204" pitchFamily="34" charset="-122"/>
              <a:ea typeface="微软雅黑" panose="020B0503020204020204" pitchFamily="34" charset="-122"/>
            </a:endParaRPr>
          </a:p>
          <a:p>
            <a:pPr algn="just">
              <a:lnSpc>
                <a:spcPct val="100000"/>
              </a:lnSpc>
            </a:pPr>
            <a:r>
              <a:rPr lang="en-US" altLang="zh-CN" sz="2400" b="1" dirty="0">
                <a:solidFill>
                  <a:srgbClr val="4785B6"/>
                </a:solidFill>
                <a:latin typeface="微软雅黑" panose="020B0503020204020204" pitchFamily="34" charset="-122"/>
                <a:ea typeface="微软雅黑" panose="020B0503020204020204" pitchFamily="34" charset="-122"/>
              </a:rPr>
              <a:t>time, when young, take advantage of </a:t>
            </a:r>
            <a:endParaRPr lang="en-US" altLang="zh-CN" sz="2400" b="1" dirty="0">
              <a:solidFill>
                <a:srgbClr val="4785B6"/>
              </a:solidFill>
              <a:latin typeface="微软雅黑" panose="020B0503020204020204" pitchFamily="34" charset="-122"/>
              <a:ea typeface="微软雅黑" panose="020B0503020204020204" pitchFamily="34" charset="-122"/>
            </a:endParaRPr>
          </a:p>
          <a:p>
            <a:pPr algn="just">
              <a:lnSpc>
                <a:spcPct val="100000"/>
              </a:lnSpc>
            </a:pPr>
            <a:r>
              <a:rPr lang="en-US" altLang="zh-CN" sz="2400" b="1" dirty="0" smtClean="0">
                <a:solidFill>
                  <a:srgbClr val="4785B6"/>
                </a:solidFill>
                <a:latin typeface="微软雅黑" panose="020B0503020204020204" pitchFamily="34" charset="-122"/>
                <a:ea typeface="微软雅黑" panose="020B0503020204020204" pitchFamily="34" charset="-122"/>
              </a:rPr>
              <a:t>having </a:t>
            </a:r>
            <a:r>
              <a:rPr lang="en-US" altLang="zh-CN" sz="2400" b="1" dirty="0">
                <a:solidFill>
                  <a:srgbClr val="4785B6"/>
                </a:solidFill>
                <a:latin typeface="微软雅黑" panose="020B0503020204020204" pitchFamily="34" charset="-122"/>
                <a:ea typeface="微软雅黑" panose="020B0503020204020204" pitchFamily="34" charset="-122"/>
              </a:rPr>
              <a:t>temper to pack natural </a:t>
            </a:r>
            <a:r>
              <a:rPr lang="en-US" altLang="zh-CN" sz="2400" b="1" dirty="0" smtClean="0">
                <a:solidFill>
                  <a:srgbClr val="4785B6"/>
                </a:solidFill>
                <a:latin typeface="微软雅黑" panose="020B0503020204020204" pitchFamily="34" charset="-122"/>
                <a:ea typeface="微软雅黑" panose="020B0503020204020204" pitchFamily="34" charset="-122"/>
              </a:rPr>
              <a:t>and</a:t>
            </a:r>
            <a:r>
              <a:rPr lang="en-US" altLang="zh-CN" sz="2400" b="1" dirty="0">
                <a:solidFill>
                  <a:srgbClr val="4785B6"/>
                </a:solidFill>
                <a:latin typeface="微软雅黑" panose="020B0503020204020204" pitchFamily="34" charset="-122"/>
                <a:ea typeface="微软雅黑" panose="020B0503020204020204" pitchFamily="34" charset="-122"/>
              </a:rPr>
              <a:t> </a:t>
            </a:r>
            <a:r>
              <a:rPr lang="en-US" altLang="zh-CN" sz="2400" b="1" dirty="0" smtClean="0">
                <a:solidFill>
                  <a:srgbClr val="4785B6"/>
                </a:solidFill>
                <a:latin typeface="微软雅黑" panose="020B0503020204020204" pitchFamily="34" charset="-122"/>
                <a:ea typeface="微软雅黑" panose="020B0503020204020204" pitchFamily="34" charset="-122"/>
              </a:rPr>
              <a:t>unrestrained</a:t>
            </a:r>
            <a:r>
              <a:rPr lang="en-US" altLang="zh-CN" sz="2400" b="1" dirty="0">
                <a:solidFill>
                  <a:srgbClr val="4785B6"/>
                </a:solidFill>
                <a:latin typeface="微软雅黑" panose="020B0503020204020204" pitchFamily="34" charset="-122"/>
                <a:ea typeface="微软雅黑" panose="020B0503020204020204" pitchFamily="34" charset="-122"/>
              </a:rPr>
              <a:t>, have capital to </a:t>
            </a:r>
            <a:endParaRPr lang="en-US" altLang="zh-CN" sz="2400" b="1" dirty="0">
              <a:solidFill>
                <a:srgbClr val="4785B6"/>
              </a:solidFill>
              <a:latin typeface="微软雅黑" panose="020B0503020204020204" pitchFamily="34" charset="-122"/>
              <a:ea typeface="微软雅黑" panose="020B0503020204020204" pitchFamily="34" charset="-122"/>
            </a:endParaRPr>
          </a:p>
          <a:p>
            <a:pPr algn="just">
              <a:lnSpc>
                <a:spcPct val="100000"/>
              </a:lnSpc>
            </a:pPr>
            <a:r>
              <a:rPr lang="en-US" altLang="zh-CN" sz="2400" b="1" dirty="0" smtClean="0">
                <a:solidFill>
                  <a:srgbClr val="4785B6"/>
                </a:solidFill>
                <a:latin typeface="微软雅黑" panose="020B0503020204020204" pitchFamily="34" charset="-122"/>
                <a:ea typeface="微软雅黑" panose="020B0503020204020204" pitchFamily="34" charset="-122"/>
              </a:rPr>
              <a:t>play </a:t>
            </a:r>
            <a:endParaRPr lang="en-US" altLang="zh-CN" sz="2400" b="1" dirty="0" smtClean="0">
              <a:solidFill>
                <a:srgbClr val="4785B6"/>
              </a:solidFill>
              <a:latin typeface="微软雅黑" panose="020B0503020204020204" pitchFamily="34" charset="-122"/>
              <a:ea typeface="微软雅黑" panose="020B0503020204020204" pitchFamily="34" charset="-122"/>
            </a:endParaRPr>
          </a:p>
          <a:p>
            <a:pPr algn="just">
              <a:lnSpc>
                <a:spcPct val="100000"/>
              </a:lnSpc>
            </a:pPr>
            <a:r>
              <a:rPr lang="en-US" altLang="zh-CN" sz="2400" b="1" dirty="0" smtClean="0">
                <a:solidFill>
                  <a:srgbClr val="4785B6"/>
                </a:solidFill>
                <a:latin typeface="微软雅黑" panose="020B0503020204020204" pitchFamily="34" charset="-122"/>
                <a:ea typeface="微软雅黑" panose="020B0503020204020204" pitchFamily="34" charset="-122"/>
              </a:rPr>
              <a:t>         </a:t>
            </a:r>
            <a:r>
              <a:rPr lang="en-US" altLang="zh-CN" sz="2400" b="1" dirty="0">
                <a:solidFill>
                  <a:srgbClr val="4785B6"/>
                </a:solidFill>
                <a:latin typeface="微软雅黑" panose="020B0503020204020204" pitchFamily="34" charset="-122"/>
                <a:ea typeface="微软雅黑" panose="020B0503020204020204" pitchFamily="34" charset="-122"/>
              </a:rPr>
              <a:t> individual character, leave the city that </a:t>
            </a:r>
            <a:r>
              <a:rPr lang="en-US" altLang="zh-CN" sz="2400" b="1" dirty="0" smtClean="0">
                <a:solidFill>
                  <a:srgbClr val="4785B6"/>
                </a:solidFill>
                <a:latin typeface="微软雅黑" panose="020B0503020204020204" pitchFamily="34" charset="-122"/>
                <a:ea typeface="微软雅黑" panose="020B0503020204020204" pitchFamily="34" charset="-122"/>
              </a:rPr>
              <a:t> open</a:t>
            </a:r>
            <a:r>
              <a:rPr lang="en-US" altLang="zh-CN" sz="2400" b="1" dirty="0">
                <a:solidFill>
                  <a:srgbClr val="4785B6"/>
                </a:solidFill>
                <a:latin typeface="微软雅黑" panose="020B0503020204020204" pitchFamily="34" charset="-122"/>
                <a:ea typeface="微软雅黑" panose="020B0503020204020204" pitchFamily="34" charset="-122"/>
              </a:rPr>
              <a:t> eye closes an eye to see, escape </a:t>
            </a:r>
            <a:r>
              <a:rPr lang="en-US" altLang="zh-CN" sz="2400" b="1" dirty="0" smtClean="0">
                <a:solidFill>
                  <a:srgbClr val="4785B6"/>
                </a:solidFill>
                <a:latin typeface="微软雅黑" panose="020B0503020204020204" pitchFamily="34" charset="-122"/>
                <a:ea typeface="微软雅黑" panose="020B0503020204020204" pitchFamily="34" charset="-122"/>
              </a:rPr>
              <a:t>  nearby</a:t>
            </a:r>
            <a:r>
              <a:rPr lang="en-US" altLang="zh-CN" sz="2400" b="1" dirty="0">
                <a:solidFill>
                  <a:srgbClr val="4785B6"/>
                </a:solidFill>
                <a:latin typeface="微软雅黑" panose="020B0503020204020204" pitchFamily="34" charset="-122"/>
                <a:ea typeface="微软雅黑" panose="020B0503020204020204" pitchFamily="34" charset="-122"/>
              </a:rPr>
              <a:t> in great confusion, look for a </a:t>
            </a:r>
            <a:r>
              <a:rPr lang="en-US" altLang="zh-CN" sz="2400" b="1" dirty="0" smtClean="0">
                <a:solidFill>
                  <a:srgbClr val="4785B6"/>
                </a:solidFill>
                <a:latin typeface="微软雅黑" panose="020B0503020204020204" pitchFamily="34" charset="-122"/>
                <a:ea typeface="微软雅黑" panose="020B0503020204020204" pitchFamily="34" charset="-122"/>
              </a:rPr>
              <a:t>    place</a:t>
            </a:r>
            <a:r>
              <a:rPr lang="en-US" altLang="zh-CN" sz="2400" b="1" dirty="0">
                <a:solidFill>
                  <a:srgbClr val="4785B6"/>
                </a:solidFill>
                <a:latin typeface="微软雅黑" panose="020B0503020204020204" pitchFamily="34" charset="-122"/>
                <a:ea typeface="微软雅黑" panose="020B0503020204020204" pitchFamily="34" charset="-122"/>
              </a:rPr>
              <a:t> that lets the heart be quiet and </a:t>
            </a:r>
            <a:r>
              <a:rPr lang="en-US" altLang="zh-CN" sz="2400" b="1" dirty="0" smtClean="0">
                <a:solidFill>
                  <a:srgbClr val="4785B6"/>
                </a:solidFill>
                <a:latin typeface="微软雅黑" panose="020B0503020204020204" pitchFamily="34" charset="-122"/>
                <a:ea typeface="微软雅黑" panose="020B0503020204020204" pitchFamily="34" charset="-122"/>
              </a:rPr>
              <a:t>    clean</a:t>
            </a:r>
            <a:r>
              <a:rPr lang="en-US" altLang="zh-CN" sz="2400" b="1" dirty="0">
                <a:solidFill>
                  <a:srgbClr val="4785B6"/>
                </a:solidFill>
                <a:latin typeface="微软雅黑" panose="020B0503020204020204" pitchFamily="34" charset="-122"/>
                <a:ea typeface="微软雅黑" panose="020B0503020204020204" pitchFamily="34" charset="-122"/>
              </a:rPr>
              <a:t>, becoming as clear as crystal.</a:t>
            </a:r>
            <a:br>
              <a:rPr lang="en-US" altLang="zh-CN" sz="2400" b="1" dirty="0">
                <a:solidFill>
                  <a:srgbClr val="4785B6"/>
                </a:solidFill>
                <a:latin typeface="微软雅黑" panose="020B0503020204020204" pitchFamily="34" charset="-122"/>
                <a:ea typeface="微软雅黑" panose="020B0503020204020204" pitchFamily="34" charset="-122"/>
              </a:rPr>
            </a:br>
            <a:endParaRPr lang="zh-CN" altLang="en-US" sz="2400" b="1" dirty="0" smtClean="0">
              <a:solidFill>
                <a:srgbClr val="4785B6"/>
              </a:solidFill>
              <a:latin typeface="微软雅黑" panose="020B0503020204020204" pitchFamily="34" charset="-122"/>
              <a:ea typeface="微软雅黑" panose="020B0503020204020204" pitchFamily="34" charset="-122"/>
              <a:cs typeface="Lato Medium" panose="020F0502020204030203" pitchFamily="34" charset="0"/>
            </a:endParaRPr>
          </a:p>
        </p:txBody>
      </p:sp>
    </p:spTree>
  </p:cSld>
  <p:clrMapOvr>
    <a:masterClrMapping/>
  </p:clrMapOvr>
  <p:transition spd="slow"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par>
                                <p:cTn id="15" presetID="10"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25"/>
          </p:nvPr>
        </p:nvPicPr>
        <p:blipFill>
          <a:blip r:embed="rId1" cstate="print">
            <a:extLst>
              <a:ext uri="{28A0092B-C50C-407E-A947-70E740481C1C}">
                <a14:useLocalDpi xmlns:a14="http://schemas.microsoft.com/office/drawing/2010/main" val="0"/>
              </a:ext>
            </a:extLst>
          </a:blip>
          <a:srcRect t="31543" b="31543"/>
          <a:stretch>
            <a:fillRect/>
          </a:stretch>
        </p:blipFill>
        <p:spPr>
          <a:xfrm>
            <a:off x="6142990" y="-5080"/>
            <a:ext cx="5851525" cy="3978275"/>
          </a:xfrm>
        </p:spPr>
      </p:pic>
      <p:pic>
        <p:nvPicPr>
          <p:cNvPr id="13" name="图片占位符 12"/>
          <p:cNvPicPr>
            <a:picLocks noGrp="1" noChangeAspect="1"/>
          </p:cNvPicPr>
          <p:nvPr>
            <p:ph type="pic" sz="quarter" idx="20"/>
          </p:nvPr>
        </p:nvPicPr>
        <p:blipFill>
          <a:blip r:embed="rId2" cstate="print">
            <a:extLst>
              <a:ext uri="{28A0092B-C50C-407E-A947-70E740481C1C}">
                <a14:useLocalDpi xmlns:a14="http://schemas.microsoft.com/office/drawing/2010/main" val="0"/>
              </a:ext>
            </a:extLst>
          </a:blip>
          <a:srcRect t="2062" b="2062"/>
          <a:stretch>
            <a:fillRect/>
          </a:stretch>
        </p:blipFill>
        <p:spPr/>
      </p:pic>
      <p:pic>
        <p:nvPicPr>
          <p:cNvPr id="25" name="图片占位符 24"/>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10212" b="10212"/>
          <a:stretch>
            <a:fillRect/>
          </a:stretch>
        </p:blipFill>
        <p:spPr>
          <a:xfrm>
            <a:off x="-99695" y="3542665"/>
            <a:ext cx="2838450" cy="2920365"/>
          </a:xfrm>
        </p:spPr>
      </p:pic>
      <p:pic>
        <p:nvPicPr>
          <p:cNvPr id="17" name="图片占位符 16"/>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t="4852" b="4852"/>
          <a:stretch>
            <a:fillRect/>
          </a:stretch>
        </p:blipFill>
        <p:spPr>
          <a:xfrm>
            <a:off x="2880995" y="-5080"/>
            <a:ext cx="3680460" cy="3977005"/>
          </a:xfrm>
        </p:spPr>
      </p:pic>
      <p:sp>
        <p:nvSpPr>
          <p:cNvPr id="2" name="文本框 1"/>
          <p:cNvSpPr txBox="1"/>
          <p:nvPr/>
        </p:nvSpPr>
        <p:spPr>
          <a:xfrm>
            <a:off x="2880995" y="720090"/>
            <a:ext cx="7274560" cy="3016250"/>
          </a:xfrm>
          <a:prstGeom prst="rect">
            <a:avLst/>
          </a:prstGeom>
          <a:noFill/>
        </p:spPr>
        <p:txBody>
          <a:bodyPr wrap="square" lIns="0" tIns="0" rIns="0" bIns="0" rtlCol="0">
            <a:spAutoFit/>
          </a:bodyPr>
          <a:lstStyle/>
          <a:p>
            <a:pPr algn="l"/>
            <a:r>
              <a:rPr lang="zh-CN" altLang="en-US" sz="2800" b="1" dirty="0" smtClean="0">
                <a:solidFill>
                  <a:srgbClr val="FFFF00"/>
                </a:solidFill>
                <a:latin typeface="微软雅黑" panose="020B0503020204020204" pitchFamily="34" charset="-122"/>
                <a:ea typeface="微软雅黑" panose="020B0503020204020204" pitchFamily="34" charset="-122"/>
                <a:cs typeface="Lato Medium" panose="020F0502020204030203" pitchFamily="34" charset="0"/>
              </a:rPr>
              <a:t>人生就是一次充满未知的旅行，在乎的是沿途的风景，在乎的是看风景的心情，旅行不会因为美丽的风景终止。走过的路成为背后的风景，不能回头不能停留，若此刻停留，将会错过更好的风景，保持一份平和，保持一份清醒。享受每一刻的感觉，欣赏每一处的风景，这就是人生。</a:t>
            </a:r>
            <a:endParaRPr lang="zh-CN" altLang="en-US" sz="2800" b="1" dirty="0" smtClean="0">
              <a:solidFill>
                <a:srgbClr val="FFFF00"/>
              </a:solidFill>
              <a:latin typeface="微软雅黑" panose="020B0503020204020204" pitchFamily="34" charset="-122"/>
              <a:ea typeface="微软雅黑" panose="020B0503020204020204" pitchFamily="34" charset="-122"/>
              <a:cs typeface="Lato Medium" panose="020F0502020204030203" pitchFamily="34" charset="0"/>
            </a:endParaRPr>
          </a:p>
        </p:txBody>
      </p:sp>
      <p:sp>
        <p:nvSpPr>
          <p:cNvPr id="3" name="文本框 2"/>
          <p:cNvSpPr txBox="1"/>
          <p:nvPr/>
        </p:nvSpPr>
        <p:spPr>
          <a:xfrm>
            <a:off x="2738755" y="4091940"/>
            <a:ext cx="9554210" cy="2585085"/>
          </a:xfrm>
          <a:prstGeom prst="rect">
            <a:avLst/>
          </a:prstGeom>
          <a:noFill/>
        </p:spPr>
        <p:txBody>
          <a:bodyPr wrap="square" lIns="0" tIns="0" rIns="0" bIns="0" rtlCol="0">
            <a:spAutoFit/>
          </a:bodyPr>
          <a:lstStyle/>
          <a:p>
            <a:pPr algn="l"/>
            <a:r>
              <a:rPr lang="zh-CN" altLang="en-US" sz="2400" dirty="0" smtClean="0">
                <a:solidFill>
                  <a:schemeClr val="accent4"/>
                </a:solidFill>
                <a:latin typeface="Lato Medium" panose="020F0502020204030203" pitchFamily="34" charset="0"/>
                <a:ea typeface="Lato Medium" panose="020F0502020204030203" pitchFamily="34" charset="0"/>
                <a:cs typeface="Lato Medium" panose="020F0502020204030203" pitchFamily="34" charset="0"/>
              </a:rPr>
              <a:t> </a:t>
            </a:r>
            <a:r>
              <a:rPr lang="zh-CN" altLang="en-US" sz="24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Life is a journey full of unknown, whatmatters is the scenery along the way, whatmatters is the mood at the view, the jourmey will not end because of the beautiful scenery.The road becomes the scenery behind,can not turn back can not stay</a:t>
            </a:r>
            <a:r>
              <a:rPr lang="en-US" altLang="zh-CN" sz="24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.I</a:t>
            </a:r>
            <a:r>
              <a:rPr lang="zh-CN" altLang="en-US" sz="24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f stay at the moment, </a:t>
            </a:r>
            <a:r>
              <a:rPr lang="en-US" altLang="zh-CN" sz="24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you </a:t>
            </a:r>
            <a:r>
              <a:rPr lang="zh-CN" altLang="en-US" sz="24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will miss a better scenery, keep  calm, keep </a:t>
            </a:r>
            <a:r>
              <a:rPr lang="zh-CN" altLang="en-US" sz="2400" b="1"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sober</a:t>
            </a:r>
            <a:r>
              <a:rPr lang="zh-CN" altLang="en-US" sz="24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 Enjoy every moment of feeling, appreciate the scenery everywhere, this is life</a:t>
            </a:r>
            <a:r>
              <a:rPr lang="en-US" altLang="zh-CN" sz="24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 </a:t>
            </a:r>
            <a:r>
              <a:rPr lang="en-US" altLang="zh-CN" sz="2400" b="1"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[ˈsəʊbə(r)] 冷静的</a:t>
            </a:r>
            <a:endParaRPr lang="en-US" altLang="zh-CN" sz="2400" b="1" dirty="0" smtClean="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ransition spd="slow"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cstate="print">
            <a:extLst>
              <a:ext uri="{28A0092B-C50C-407E-A947-70E740481C1C}">
                <a14:useLocalDpi xmlns:a14="http://schemas.microsoft.com/office/drawing/2010/main" val="0"/>
              </a:ext>
            </a:extLst>
          </a:blip>
          <a:srcRect t="11849"/>
          <a:stretch>
            <a:fillRect/>
          </a:stretch>
        </p:blipFill>
        <p:spPr>
          <a:xfrm>
            <a:off x="3678242" y="-1"/>
            <a:ext cx="2225138" cy="4112738"/>
          </a:xfrm>
          <a:prstGeom prst="rect">
            <a:avLst/>
          </a:prstGeom>
        </p:spPr>
      </p:pic>
      <p:pic>
        <p:nvPicPr>
          <p:cNvPr id="9" name="Picture 8"/>
          <p:cNvPicPr>
            <a:picLocks noChangeAspect="1"/>
          </p:cNvPicPr>
          <p:nvPr/>
        </p:nvPicPr>
        <p:blipFill rotWithShape="1">
          <a:blip r:embed="rId1" cstate="print">
            <a:extLst>
              <a:ext uri="{28A0092B-C50C-407E-A947-70E740481C1C}">
                <a14:useLocalDpi xmlns:a14="http://schemas.microsoft.com/office/drawing/2010/main" val="0"/>
              </a:ext>
            </a:extLst>
          </a:blip>
          <a:srcRect t="27900"/>
          <a:stretch>
            <a:fillRect/>
          </a:stretch>
        </p:blipFill>
        <p:spPr>
          <a:xfrm>
            <a:off x="1143000" y="-1"/>
            <a:ext cx="2225138" cy="3363937"/>
          </a:xfrm>
          <a:prstGeom prst="rect">
            <a:avLst/>
          </a:prstGeom>
        </p:spPr>
      </p:pic>
      <p:pic>
        <p:nvPicPr>
          <p:cNvPr id="11" name="Picture 10"/>
          <p:cNvPicPr>
            <a:picLocks noChangeAspect="1"/>
          </p:cNvPicPr>
          <p:nvPr/>
        </p:nvPicPr>
        <p:blipFill rotWithShape="1">
          <a:blip r:embed="rId1" cstate="print">
            <a:extLst>
              <a:ext uri="{28A0092B-C50C-407E-A947-70E740481C1C}">
                <a14:useLocalDpi xmlns:a14="http://schemas.microsoft.com/office/drawing/2010/main" val="0"/>
              </a:ext>
            </a:extLst>
          </a:blip>
          <a:srcRect t="27900"/>
          <a:stretch>
            <a:fillRect/>
          </a:stretch>
        </p:blipFill>
        <p:spPr>
          <a:xfrm>
            <a:off x="6213485" y="-1"/>
            <a:ext cx="2225138" cy="3363938"/>
          </a:xfrm>
          <a:prstGeom prst="rect">
            <a:avLst/>
          </a:prstGeom>
        </p:spPr>
      </p:pic>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t="11849"/>
          <a:stretch>
            <a:fillRect/>
          </a:stretch>
        </p:blipFill>
        <p:spPr>
          <a:xfrm>
            <a:off x="8823862" y="-1"/>
            <a:ext cx="2225138" cy="4112738"/>
          </a:xfrm>
          <a:prstGeom prst="rect">
            <a:avLst/>
          </a:prstGeom>
        </p:spPr>
      </p:pic>
      <p:pic>
        <p:nvPicPr>
          <p:cNvPr id="28" name="图片占位符 27"/>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7661" b="17661"/>
          <a:stretch>
            <a:fillRect/>
          </a:stretch>
        </p:blipFill>
        <p:spPr/>
      </p:pic>
      <p:pic>
        <p:nvPicPr>
          <p:cNvPr id="30" name="图片占位符 29"/>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17694" b="17694"/>
          <a:stretch>
            <a:fillRect/>
          </a:stretch>
        </p:blipFill>
        <p:spPr/>
      </p:pic>
      <p:pic>
        <p:nvPicPr>
          <p:cNvPr id="8" name="图片占位符 7"/>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12511" b="12511"/>
          <a:stretch>
            <a:fillRect/>
          </a:stretch>
        </p:blipFill>
        <p:spPr/>
      </p:pic>
      <p:pic>
        <p:nvPicPr>
          <p:cNvPr id="32" name="图片占位符 31"/>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l="14613" r="14613"/>
          <a:stretch>
            <a:fillRect/>
          </a:stretch>
        </p:blipFill>
        <p:spPr/>
      </p:pic>
      <p:cxnSp>
        <p:nvCxnSpPr>
          <p:cNvPr id="13" name="Straight Connector 37"/>
          <p:cNvCxnSpPr/>
          <p:nvPr/>
        </p:nvCxnSpPr>
        <p:spPr>
          <a:xfrm>
            <a:off x="5777534" y="4935432"/>
            <a:ext cx="598830" cy="0"/>
          </a:xfrm>
          <a:prstGeom prst="line">
            <a:avLst/>
          </a:prstGeom>
          <a:ln w="38100">
            <a:solidFill>
              <a:srgbClr val="4785B6"/>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27330" y="4935220"/>
            <a:ext cx="11737975" cy="521970"/>
          </a:xfrm>
          <a:prstGeom prst="rect">
            <a:avLst/>
          </a:prstGeom>
          <a:noFill/>
          <a:ln w="12700">
            <a:noFill/>
            <a:prstDash val="sysDash"/>
          </a:ln>
        </p:spPr>
        <p:txBody>
          <a:bodyPr vert="horz" wrap="square">
            <a:spAutoFit/>
          </a:bodyPr>
          <a:lstStyle/>
          <a:p>
            <a:r>
              <a:rPr lang="zh-CN" altLang="en-US" sz="2800" b="1" spc="300" dirty="0" smtClean="0">
                <a:solidFill>
                  <a:schemeClr val="tx1"/>
                </a:solidFill>
                <a:latin typeface="微软雅黑" panose="020B0503020204020204" pitchFamily="34" charset="-122"/>
                <a:ea typeface="微软雅黑" panose="020B0503020204020204" pitchFamily="34" charset="-122"/>
              </a:rPr>
              <a:t>人生最好的旅行，就是你在一个陌生的地方，发现一种久违的感动。</a:t>
            </a:r>
            <a:endParaRPr lang="zh-CN" altLang="en-US" sz="2800" b="1" spc="300" dirty="0" smtClean="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1495425" y="5457190"/>
            <a:ext cx="10301605" cy="953135"/>
          </a:xfrm>
          <a:prstGeom prst="rect">
            <a:avLst/>
          </a:prstGeom>
        </p:spPr>
        <p:txBody>
          <a:bodyPr wrap="square">
            <a:spAutoFit/>
          </a:bodyPr>
          <a:lstStyle/>
          <a:p>
            <a:pPr algn="ctr"/>
            <a:r>
              <a:rPr lang="en-US" altLang="zh-CN" sz="2800" b="1" dirty="0" smtClean="0">
                <a:solidFill>
                  <a:srgbClr val="4785B6"/>
                </a:solidFill>
                <a:latin typeface="微软雅黑" panose="020B0503020204020204" pitchFamily="34" charset="-122"/>
                <a:ea typeface="微软雅黑" panose="020B0503020204020204" pitchFamily="34" charset="-122"/>
              </a:rPr>
              <a:t>The best travel in life is that you are in a strange place, </a:t>
            </a:r>
            <a:endParaRPr lang="en-US" altLang="zh-CN" sz="2800" b="1" dirty="0" smtClean="0">
              <a:solidFill>
                <a:srgbClr val="4785B6"/>
              </a:solidFill>
              <a:latin typeface="微软雅黑" panose="020B0503020204020204" pitchFamily="34" charset="-122"/>
              <a:ea typeface="微软雅黑" panose="020B0503020204020204" pitchFamily="34" charset="-122"/>
            </a:endParaRPr>
          </a:p>
          <a:p>
            <a:pPr algn="ctr"/>
            <a:r>
              <a:rPr lang="en-US" altLang="zh-CN" sz="2800" b="1" dirty="0" smtClean="0">
                <a:solidFill>
                  <a:srgbClr val="4785B6"/>
                </a:solidFill>
                <a:latin typeface="微软雅黑" panose="020B0503020204020204" pitchFamily="34" charset="-122"/>
                <a:ea typeface="微软雅黑" panose="020B0503020204020204" pitchFamily="34" charset="-122"/>
              </a:rPr>
              <a:t>finding a long-lost touch.</a:t>
            </a:r>
            <a:endParaRPr lang="zh-CN" altLang="en-US" sz="2800" b="1" spc="-150" dirty="0">
              <a:solidFill>
                <a:srgbClr val="4785B6"/>
              </a:solidFill>
              <a:latin typeface="微软雅黑" panose="020B0503020204020204" pitchFamily="34" charset="-122"/>
              <a:ea typeface="微软雅黑" panose="020B0503020204020204" pitchFamily="34" charset="-122"/>
              <a:cs typeface="HAKUYOGuiFanZi3500" panose="02000600000000000000" pitchFamily="2" charset="-122"/>
            </a:endParaRPr>
          </a:p>
        </p:txBody>
      </p:sp>
      <p:grpSp>
        <p:nvGrpSpPr>
          <p:cNvPr id="19" name="组合 18"/>
          <p:cNvGrpSpPr/>
          <p:nvPr/>
        </p:nvGrpSpPr>
        <p:grpSpPr>
          <a:xfrm>
            <a:off x="4822435" y="4044365"/>
            <a:ext cx="2514600" cy="628650"/>
            <a:chOff x="6267450" y="1724025"/>
            <a:chExt cx="2514600" cy="628650"/>
          </a:xfrm>
        </p:grpSpPr>
        <p:sp>
          <p:nvSpPr>
            <p:cNvPr id="20" name="椭圆 19"/>
            <p:cNvSpPr/>
            <p:nvPr/>
          </p:nvSpPr>
          <p:spPr>
            <a:xfrm>
              <a:off x="6267450" y="1724025"/>
              <a:ext cx="628650" cy="628650"/>
            </a:xfrm>
            <a:prstGeom prst="ellipse">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25000"/>
                  </a:schemeClr>
                </a:solidFill>
              </a:endParaRPr>
            </a:p>
          </p:txBody>
        </p:sp>
        <p:sp>
          <p:nvSpPr>
            <p:cNvPr id="21" name="椭圆 20"/>
            <p:cNvSpPr/>
            <p:nvPr/>
          </p:nvSpPr>
          <p:spPr>
            <a:xfrm>
              <a:off x="6896100" y="1724025"/>
              <a:ext cx="628650" cy="628650"/>
            </a:xfrm>
            <a:prstGeom prst="ellipse">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25000"/>
                  </a:schemeClr>
                </a:solidFill>
              </a:endParaRPr>
            </a:p>
          </p:txBody>
        </p:sp>
        <p:sp>
          <p:nvSpPr>
            <p:cNvPr id="22" name="椭圆 21"/>
            <p:cNvSpPr/>
            <p:nvPr/>
          </p:nvSpPr>
          <p:spPr>
            <a:xfrm>
              <a:off x="7524750" y="1724025"/>
              <a:ext cx="628650" cy="628650"/>
            </a:xfrm>
            <a:prstGeom prst="ellipse">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25000"/>
                  </a:schemeClr>
                </a:solidFill>
              </a:endParaRPr>
            </a:p>
          </p:txBody>
        </p:sp>
        <p:sp>
          <p:nvSpPr>
            <p:cNvPr id="23" name="椭圆 22"/>
            <p:cNvSpPr/>
            <p:nvPr/>
          </p:nvSpPr>
          <p:spPr>
            <a:xfrm>
              <a:off x="8153400" y="1724025"/>
              <a:ext cx="628650" cy="628650"/>
            </a:xfrm>
            <a:prstGeom prst="ellipse">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25000"/>
                  </a:schemeClr>
                </a:solidFill>
              </a:endParaRPr>
            </a:p>
          </p:txBody>
        </p:sp>
        <p:sp>
          <p:nvSpPr>
            <p:cNvPr id="24" name="文本框 23"/>
            <p:cNvSpPr txBox="1"/>
            <p:nvPr/>
          </p:nvSpPr>
          <p:spPr>
            <a:xfrm>
              <a:off x="6287469" y="1776740"/>
              <a:ext cx="447675" cy="523220"/>
            </a:xfrm>
            <a:prstGeom prst="rect">
              <a:avLst/>
            </a:prstGeom>
            <a:noFill/>
          </p:spPr>
          <p:txBody>
            <a:bodyPr wrap="square" rtlCol="0">
              <a:spAutoFit/>
            </a:bodyPr>
            <a:lstStyle/>
            <a:p>
              <a:r>
                <a:rPr lang="zh-CN" altLang="en-US" sz="2800" dirty="0">
                  <a:solidFill>
                    <a:schemeClr val="bg2">
                      <a:lumMod val="25000"/>
                    </a:schemeClr>
                  </a:solidFill>
                  <a:latin typeface="方正清刻本悦宋简体" panose="02000000000000000000" pitchFamily="2" charset="-122"/>
                  <a:ea typeface="方正清刻本悦宋简体" panose="02000000000000000000" pitchFamily="2" charset="-122"/>
                </a:rPr>
                <a:t>旅</a:t>
              </a:r>
              <a:endParaRPr lang="zh-CN" altLang="en-US" sz="2800" dirty="0">
                <a:solidFill>
                  <a:schemeClr val="bg2">
                    <a:lumMod val="25000"/>
                  </a:schemeClr>
                </a:solidFill>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6914530" y="1776740"/>
              <a:ext cx="447675" cy="523220"/>
            </a:xfrm>
            <a:prstGeom prst="rect">
              <a:avLst/>
            </a:prstGeom>
            <a:noFill/>
          </p:spPr>
          <p:txBody>
            <a:bodyPr wrap="square" rtlCol="0">
              <a:spAutoFit/>
            </a:bodyPr>
            <a:lstStyle/>
            <a:p>
              <a:r>
                <a:rPr lang="zh-CN" altLang="en-US" sz="2800" dirty="0">
                  <a:solidFill>
                    <a:schemeClr val="bg2">
                      <a:lumMod val="25000"/>
                    </a:schemeClr>
                  </a:solidFill>
                  <a:latin typeface="方正清刻本悦宋简体" panose="02000000000000000000" pitchFamily="2" charset="-122"/>
                  <a:ea typeface="方正清刻本悦宋简体" panose="02000000000000000000" pitchFamily="2" charset="-122"/>
                </a:rPr>
                <a:t>行</a:t>
              </a:r>
              <a:endParaRPr lang="zh-CN" altLang="en-US" sz="2800" dirty="0">
                <a:solidFill>
                  <a:schemeClr val="bg2">
                    <a:lumMod val="25000"/>
                  </a:schemeClr>
                </a:solidFill>
                <a:latin typeface="方正清刻本悦宋简体" panose="02000000000000000000" pitchFamily="2" charset="-122"/>
                <a:ea typeface="方正清刻本悦宋简体" panose="02000000000000000000" pitchFamily="2" charset="-122"/>
              </a:endParaRPr>
            </a:p>
          </p:txBody>
        </p:sp>
        <p:sp>
          <p:nvSpPr>
            <p:cNvPr id="26" name="文本框 25"/>
            <p:cNvSpPr txBox="1"/>
            <p:nvPr/>
          </p:nvSpPr>
          <p:spPr>
            <a:xfrm>
              <a:off x="7544255" y="1776740"/>
              <a:ext cx="447675" cy="523220"/>
            </a:xfrm>
            <a:prstGeom prst="rect">
              <a:avLst/>
            </a:prstGeom>
            <a:noFill/>
          </p:spPr>
          <p:txBody>
            <a:bodyPr wrap="square" rtlCol="0">
              <a:spAutoFit/>
            </a:bodyPr>
            <a:lstStyle/>
            <a:p>
              <a:r>
                <a:rPr lang="zh-CN" altLang="en-US" sz="2800" dirty="0">
                  <a:solidFill>
                    <a:schemeClr val="bg2">
                      <a:lumMod val="25000"/>
                    </a:schemeClr>
                  </a:solidFill>
                  <a:latin typeface="方正清刻本悦宋简体" panose="02000000000000000000" pitchFamily="2" charset="-122"/>
                  <a:ea typeface="方正清刻本悦宋简体" panose="02000000000000000000" pitchFamily="2" charset="-122"/>
                </a:rPr>
                <a:t>日</a:t>
              </a:r>
              <a:endParaRPr lang="zh-CN" altLang="en-US" sz="2800" dirty="0">
                <a:solidFill>
                  <a:schemeClr val="bg2">
                    <a:lumMod val="25000"/>
                  </a:schemeClr>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8194110" y="1776740"/>
              <a:ext cx="447675" cy="523220"/>
            </a:xfrm>
            <a:prstGeom prst="rect">
              <a:avLst/>
            </a:prstGeom>
            <a:noFill/>
          </p:spPr>
          <p:txBody>
            <a:bodyPr wrap="square" rtlCol="0">
              <a:spAutoFit/>
            </a:bodyPr>
            <a:lstStyle/>
            <a:p>
              <a:r>
                <a:rPr lang="zh-CN" altLang="en-US" sz="2800" dirty="0">
                  <a:solidFill>
                    <a:schemeClr val="bg2">
                      <a:lumMod val="25000"/>
                    </a:schemeClr>
                  </a:solidFill>
                  <a:latin typeface="方正清刻本悦宋简体" panose="02000000000000000000" pitchFamily="2" charset="-122"/>
                  <a:ea typeface="方正清刻本悦宋简体" panose="02000000000000000000" pitchFamily="2" charset="-122"/>
                </a:rPr>
                <a:t>记</a:t>
              </a:r>
              <a:endParaRPr lang="zh-CN" altLang="en-US" sz="2800" dirty="0">
                <a:solidFill>
                  <a:schemeClr val="bg2">
                    <a:lumMod val="25000"/>
                  </a:schemeClr>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ransition spd="slow"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2500"/>
                            </p:stCondLst>
                            <p:childTnLst>
                              <p:par>
                                <p:cTn id="37" presetID="22" presetClass="entr" presetSubtype="8" fill="hold" grpId="0" nodeType="afterEffect">
                                  <p:stCondLst>
                                    <p:cond delay="0"/>
                                  </p:stCondLst>
                                  <p:iterate type="lt">
                                    <p:tmPct val="10000"/>
                                  </p:iterate>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395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4450"/>
                            </p:stCondLst>
                            <p:childTnLst>
                              <p:par>
                                <p:cTn id="45" presetID="9"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1000" b="-11000"/>
          </a:stretch>
        </a:blipFill>
        <a:effectLst/>
      </p:bgPr>
    </p:bg>
    <p:spTree>
      <p:nvGrpSpPr>
        <p:cNvPr id="1" name=""/>
        <p:cNvGrpSpPr/>
        <p:nvPr/>
      </p:nvGrpSpPr>
      <p:grpSpPr>
        <a:xfrm>
          <a:off x="0" y="0"/>
          <a:ext cx="0" cy="0"/>
          <a:chOff x="0" y="0"/>
          <a:chExt cx="0" cy="0"/>
        </a:xfrm>
      </p:grpSpPr>
      <p:sp>
        <p:nvSpPr>
          <p:cNvPr id="347" name="Shape 347"/>
          <p:cNvSpPr/>
          <p:nvPr/>
        </p:nvSpPr>
        <p:spPr>
          <a:xfrm>
            <a:off x="7497027" y="3699549"/>
            <a:ext cx="675982" cy="1344022"/>
          </a:xfrm>
          <a:prstGeom prst="rect">
            <a:avLst/>
          </a:prstGeom>
          <a:ln w="12700">
            <a:miter lim="400000"/>
          </a:ln>
        </p:spPr>
        <p:txBody>
          <a:bodyPr wrap="square" lIns="22860" rIns="22860">
            <a:spAutoFit/>
          </a:bodyPr>
          <a:lstStyle>
            <a:lvl1pPr>
              <a:defRPr>
                <a:latin typeface="Futura LT Medium"/>
                <a:ea typeface="Futura LT Medium"/>
                <a:cs typeface="Futura LT Medium"/>
                <a:sym typeface="Futura LT Medium"/>
              </a:defRPr>
            </a:lvl1pPr>
          </a:lstStyle>
          <a:p>
            <a:pPr>
              <a:lnSpc>
                <a:spcPct val="150000"/>
              </a:lnSpc>
            </a:pPr>
            <a:r>
              <a:rPr lang="en-US" sz="1400" dirty="0">
                <a:solidFill>
                  <a:schemeClr val="accent6">
                    <a:lumMod val="50000"/>
                  </a:schemeClr>
                </a:solidFill>
              </a:rPr>
              <a:t>The Beauty Of The World</a:t>
            </a:r>
            <a:endParaRPr lang="en-US" sz="1400" dirty="0">
              <a:solidFill>
                <a:schemeClr val="accent6">
                  <a:lumMod val="50000"/>
                </a:schemeClr>
              </a:solidFill>
            </a:endParaRPr>
          </a:p>
        </p:txBody>
      </p:sp>
      <p:sp>
        <p:nvSpPr>
          <p:cNvPr id="348" name="Shape 348"/>
          <p:cNvSpPr/>
          <p:nvPr/>
        </p:nvSpPr>
        <p:spPr>
          <a:xfrm>
            <a:off x="6660041" y="2558052"/>
            <a:ext cx="649952" cy="3046988"/>
          </a:xfrm>
          <a:prstGeom prst="rect">
            <a:avLst/>
          </a:prstGeom>
          <a:ln w="12700">
            <a:miter lim="400000"/>
          </a:ln>
        </p:spPr>
        <p:txBody>
          <a:bodyPr lIns="22860" rIns="22860">
            <a:spAutoFit/>
          </a:bodyPr>
          <a:lstStyle>
            <a:lvl1pPr algn="ctr">
              <a:defRPr sz="7000">
                <a:latin typeface="方正姚体" panose="02010601030101010101" charset="-122"/>
                <a:ea typeface="方正姚体" panose="02010601030101010101" charset="-122"/>
                <a:cs typeface="方正姚体" panose="02010601030101010101" charset="-122"/>
                <a:sym typeface="方正姚体" panose="02010601030101010101" charset="-122"/>
              </a:defRPr>
            </a:lvl1pPr>
          </a:lstStyle>
          <a:p>
            <a:r>
              <a:rPr lang="zh-CN" altLang="en-US" sz="3200" dirty="0">
                <a:solidFill>
                  <a:schemeClr val="accent6">
                    <a:lumMod val="50000"/>
                  </a:schemeClr>
                </a:solidFill>
              </a:rPr>
              <a:t>一个人一座城</a:t>
            </a:r>
            <a:endParaRPr sz="3200" dirty="0">
              <a:solidFill>
                <a:schemeClr val="accent6">
                  <a:lumMod val="50000"/>
                </a:schemeClr>
              </a:solidFill>
            </a:endParaRPr>
          </a:p>
        </p:txBody>
      </p:sp>
      <p:sp>
        <p:nvSpPr>
          <p:cNvPr id="349" name="Shape 349"/>
          <p:cNvSpPr/>
          <p:nvPr/>
        </p:nvSpPr>
        <p:spPr>
          <a:xfrm>
            <a:off x="6444378" y="793272"/>
            <a:ext cx="1328569" cy="1631216"/>
          </a:xfrm>
          <a:prstGeom prst="rect">
            <a:avLst/>
          </a:prstGeom>
          <a:ln w="12700">
            <a:miter lim="400000"/>
          </a:ln>
        </p:spPr>
        <p:txBody>
          <a:bodyPr wrap="none" lIns="22860" rIns="22860">
            <a:spAutoFit/>
          </a:bodyPr>
          <a:lstStyle>
            <a:lvl1pPr>
              <a:defRPr sz="20000">
                <a:latin typeface="RiWenMaoBi"/>
                <a:ea typeface="RiWenMaoBi"/>
                <a:cs typeface="RiWenMaoBi"/>
                <a:sym typeface="RiWenMaoBi"/>
              </a:defRPr>
            </a:lvl1pPr>
          </a:lstStyle>
          <a:p>
            <a:r>
              <a:rPr lang="zh-CN" altLang="en-US" sz="10000" dirty="0">
                <a:solidFill>
                  <a:schemeClr val="accent6">
                    <a:lumMod val="50000"/>
                  </a:schemeClr>
                </a:solidFill>
                <a:latin typeface="方正清刻本悦宋简体" panose="02000000000000000000" pitchFamily="2" charset="-122"/>
                <a:ea typeface="方正清刻本悦宋简体" panose="02000000000000000000" pitchFamily="2" charset="-122"/>
              </a:rPr>
              <a:t>感</a:t>
            </a:r>
            <a:endParaRPr sz="10000" dirty="0">
              <a:solidFill>
                <a:schemeClr val="accent6">
                  <a:lumMod val="50000"/>
                </a:schemeClr>
              </a:solidFill>
              <a:latin typeface="方正清刻本悦宋简体" panose="02000000000000000000" pitchFamily="2" charset="-122"/>
              <a:ea typeface="方正清刻本悦宋简体" panose="02000000000000000000" pitchFamily="2" charset="-122"/>
            </a:endParaRPr>
          </a:p>
        </p:txBody>
      </p:sp>
      <p:sp>
        <p:nvSpPr>
          <p:cNvPr id="350" name="Shape 350"/>
          <p:cNvSpPr/>
          <p:nvPr/>
        </p:nvSpPr>
        <p:spPr>
          <a:xfrm>
            <a:off x="7326146" y="1951029"/>
            <a:ext cx="1328569" cy="1631216"/>
          </a:xfrm>
          <a:prstGeom prst="rect">
            <a:avLst/>
          </a:prstGeom>
          <a:ln w="12700">
            <a:miter lim="400000"/>
          </a:ln>
        </p:spPr>
        <p:txBody>
          <a:bodyPr wrap="none" lIns="22860" rIns="22860">
            <a:spAutoFit/>
          </a:bodyPr>
          <a:lstStyle>
            <a:lvl1pPr>
              <a:defRPr sz="20000">
                <a:latin typeface="RiWenMaoBi"/>
                <a:ea typeface="RiWenMaoBi"/>
                <a:cs typeface="RiWenMaoBi"/>
                <a:sym typeface="RiWenMaoBi"/>
              </a:defRPr>
            </a:lvl1pPr>
          </a:lstStyle>
          <a:p>
            <a:r>
              <a:rPr lang="zh-CN" altLang="en-US" sz="10000" dirty="0">
                <a:solidFill>
                  <a:schemeClr val="accent6">
                    <a:lumMod val="50000"/>
                  </a:schemeClr>
                </a:solidFill>
                <a:latin typeface="方正清刻本悦宋简体" panose="02000000000000000000" pitchFamily="2" charset="-122"/>
                <a:ea typeface="方正清刻本悦宋简体" panose="02000000000000000000" pitchFamily="2" charset="-122"/>
              </a:rPr>
              <a:t>谢</a:t>
            </a:r>
            <a:endParaRPr sz="10000" dirty="0">
              <a:solidFill>
                <a:schemeClr val="accent6">
                  <a:lumMod val="50000"/>
                </a:schemeClr>
              </a:solidFill>
              <a:latin typeface="方正清刻本悦宋简体" panose="02000000000000000000" pitchFamily="2" charset="-122"/>
              <a:ea typeface="方正清刻本悦宋简体" panose="02000000000000000000" pitchFamily="2" charset="-122"/>
            </a:endParaRPr>
          </a:p>
        </p:txBody>
      </p:sp>
      <p:pic>
        <p:nvPicPr>
          <p:cNvPr id="351" name="图片 350"/>
          <p:cNvPicPr/>
          <p:nvPr/>
        </p:nvPicPr>
        <p:blipFill>
          <a:blip r:embed="rId2"/>
          <a:stretch>
            <a:fillRect/>
          </a:stretch>
        </p:blipFill>
        <p:spPr>
          <a:xfrm rot="5400000">
            <a:off x="5767990" y="4144954"/>
            <a:ext cx="3081109" cy="35204"/>
          </a:xfrm>
          <a:prstGeom prst="rect">
            <a:avLst/>
          </a:prstGeom>
        </p:spPr>
      </p:pic>
      <p:sp>
        <p:nvSpPr>
          <p:cNvPr id="2" name="TextBox 1"/>
          <p:cNvSpPr txBox="1"/>
          <p:nvPr/>
        </p:nvSpPr>
        <p:spPr>
          <a:xfrm>
            <a:off x="1103478" y="1301103"/>
            <a:ext cx="3343864" cy="615553"/>
          </a:xfrm>
          <a:prstGeom prst="rect">
            <a:avLst/>
          </a:prstGeom>
          <a:noFill/>
        </p:spPr>
        <p:txBody>
          <a:bodyPr wrap="none" lIns="0" tIns="0" rIns="0" bIns="0" rtlCol="0">
            <a:spAutoFit/>
          </a:bodyPr>
          <a:lstStyle/>
          <a:p>
            <a:r>
              <a:rPr lang="en-US" altLang="zh-CN" sz="4000" dirty="0" smtClean="0">
                <a:latin typeface="Lato Medium" panose="020F0502020204030203" pitchFamily="34" charset="0"/>
                <a:ea typeface="Lato Medium" panose="020F0502020204030203" pitchFamily="34" charset="0"/>
                <a:cs typeface="Lato Medium" panose="020F0502020204030203" pitchFamily="34" charset="0"/>
              </a:rPr>
              <a:t>19</a:t>
            </a:r>
            <a:r>
              <a:rPr lang="zh-CN" altLang="en-US" sz="4000" dirty="0" smtClean="0">
                <a:latin typeface="Lato Medium" panose="020F0502020204030203" pitchFamily="34" charset="0"/>
                <a:ea typeface="Lato Medium" panose="020F0502020204030203" pitchFamily="34" charset="0"/>
                <a:cs typeface="Lato Medium" panose="020F0502020204030203" pitchFamily="34" charset="0"/>
              </a:rPr>
              <a:t>汽修一班</a:t>
            </a:r>
            <a:r>
              <a:rPr lang="en-US" altLang="zh-CN" sz="4000" dirty="0" smtClean="0">
                <a:latin typeface="Lato Medium" panose="020F0502020204030203" pitchFamily="34" charset="0"/>
                <a:ea typeface="Lato Medium" panose="020F0502020204030203" pitchFamily="34" charset="0"/>
                <a:cs typeface="Lato Medium" panose="020F0502020204030203" pitchFamily="34" charset="0"/>
              </a:rPr>
              <a:t>6</a:t>
            </a:r>
            <a:r>
              <a:rPr lang="zh-CN" altLang="en-US" sz="4000" dirty="0" smtClean="0">
                <a:latin typeface="Lato Medium" panose="020F0502020204030203" pitchFamily="34" charset="0"/>
                <a:ea typeface="Lato Medium" panose="020F0502020204030203" pitchFamily="34" charset="0"/>
                <a:cs typeface="Lato Medium" panose="020F0502020204030203" pitchFamily="34" charset="0"/>
              </a:rPr>
              <a:t>组</a:t>
            </a:r>
            <a:endParaRPr lang="zh-CN" altLang="en-US" sz="4000" dirty="0" smtClean="0">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TextBox 2"/>
          <p:cNvSpPr txBox="1"/>
          <p:nvPr/>
        </p:nvSpPr>
        <p:spPr>
          <a:xfrm>
            <a:off x="173736" y="2558052"/>
            <a:ext cx="5203348" cy="492443"/>
          </a:xfrm>
          <a:prstGeom prst="rect">
            <a:avLst/>
          </a:prstGeom>
          <a:noFill/>
        </p:spPr>
        <p:txBody>
          <a:bodyPr wrap="none" lIns="0" tIns="0" rIns="0" bIns="0" rtlCol="0">
            <a:spAutoFit/>
          </a:bodyPr>
          <a:lstStyle/>
          <a:p>
            <a:r>
              <a:rPr lang="zh-CN" altLang="en-US" sz="3200" dirty="0" smtClean="0">
                <a:latin typeface="Lato Medium" panose="020F0502020204030203" pitchFamily="34" charset="0"/>
                <a:ea typeface="Lato Medium" panose="020F0502020204030203" pitchFamily="34" charset="0"/>
                <a:cs typeface="Lato Medium" panose="020F0502020204030203" pitchFamily="34" charset="0"/>
              </a:rPr>
              <a:t>成员：盖文博  冉浩明 王相文</a:t>
            </a:r>
            <a:endParaRPr lang="zh-CN" altLang="en-US" sz="3200" dirty="0" smtClean="0">
              <a:latin typeface="Lato Medium" panose="020F0502020204030203" pitchFamily="34" charset="0"/>
              <a:ea typeface="Lato Medium" panose="020F0502020204030203" pitchFamily="34" charset="0"/>
              <a:cs typeface="Lato Medium" panose="020F0502020204030203" pitchFamily="34" charset="0"/>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250"/>
                                        <p:tgtEl>
                                          <p:spTgt spid="349"/>
                                        </p:tgtEl>
                                      </p:cBhvr>
                                    </p:animEffect>
                                    <p:anim calcmode="lin" valueType="num">
                                      <p:cBhvr>
                                        <p:cTn id="8" dur="1250" fill="hold"/>
                                        <p:tgtEl>
                                          <p:spTgt spid="349"/>
                                        </p:tgtEl>
                                        <p:attrNameLst>
                                          <p:attrName>ppt_x</p:attrName>
                                        </p:attrNameLst>
                                      </p:cBhvr>
                                      <p:tavLst>
                                        <p:tav tm="0">
                                          <p:val>
                                            <p:strVal val="#ppt_x"/>
                                          </p:val>
                                        </p:tav>
                                        <p:tav tm="100000">
                                          <p:val>
                                            <p:strVal val="#ppt_x"/>
                                          </p:val>
                                        </p:tav>
                                      </p:tavLst>
                                    </p:anim>
                                    <p:anim calcmode="lin" valueType="num">
                                      <p:cBhvr>
                                        <p:cTn id="9" dur="1250" fill="hold"/>
                                        <p:tgtEl>
                                          <p:spTgt spid="3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1250"/>
                                        <p:tgtEl>
                                          <p:spTgt spid="350"/>
                                        </p:tgtEl>
                                      </p:cBhvr>
                                    </p:animEffect>
                                    <p:anim calcmode="lin" valueType="num">
                                      <p:cBhvr>
                                        <p:cTn id="13" dur="1250" fill="hold"/>
                                        <p:tgtEl>
                                          <p:spTgt spid="350"/>
                                        </p:tgtEl>
                                        <p:attrNameLst>
                                          <p:attrName>ppt_x</p:attrName>
                                        </p:attrNameLst>
                                      </p:cBhvr>
                                      <p:tavLst>
                                        <p:tav tm="0">
                                          <p:val>
                                            <p:strVal val="#ppt_x"/>
                                          </p:val>
                                        </p:tav>
                                        <p:tav tm="100000">
                                          <p:val>
                                            <p:strVal val="#ppt_x"/>
                                          </p:val>
                                        </p:tav>
                                      </p:tavLst>
                                    </p:anim>
                                    <p:anim calcmode="lin" valueType="num">
                                      <p:cBhvr>
                                        <p:cTn id="14" dur="1250" fill="hold"/>
                                        <p:tgtEl>
                                          <p:spTgt spid="35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51"/>
                                        </p:tgtEl>
                                        <p:attrNameLst>
                                          <p:attrName>style.visibility</p:attrName>
                                        </p:attrNameLst>
                                      </p:cBhvr>
                                      <p:to>
                                        <p:strVal val="visible"/>
                                      </p:to>
                                    </p:set>
                                    <p:animEffect transition="in" filter="wipe(up)">
                                      <p:cBhvr>
                                        <p:cTn id="18" dur="750"/>
                                        <p:tgtEl>
                                          <p:spTgt spid="351"/>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348"/>
                                        </p:tgtEl>
                                        <p:attrNameLst>
                                          <p:attrName>style.visibility</p:attrName>
                                        </p:attrNameLst>
                                      </p:cBhvr>
                                      <p:to>
                                        <p:strVal val="visible"/>
                                      </p:to>
                                    </p:set>
                                    <p:animEffect transition="in" filter="wipe(up)">
                                      <p:cBhvr>
                                        <p:cTn id="22" dur="750"/>
                                        <p:tgtEl>
                                          <p:spTgt spid="34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347"/>
                                        </p:tgtEl>
                                        <p:attrNameLst>
                                          <p:attrName>style.visibility</p:attrName>
                                        </p:attrNameLst>
                                      </p:cBhvr>
                                      <p:to>
                                        <p:strVal val="visible"/>
                                      </p:to>
                                    </p:set>
                                    <p:animEffect transition="in" filter="fade">
                                      <p:cBhvr>
                                        <p:cTn id="26" dur="75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animBg="1"/>
      <p:bldP spid="348" grpId="0" animBg="1"/>
      <p:bldP spid="349" grpId="0" animBg="1"/>
      <p:bldP spid="350" grpId="0" animBg="1"/>
    </p:bldLst>
  </p:timing>
</p:sld>
</file>

<file path=ppt/theme/theme1.xml><?xml version="1.0" encoding="utf-8"?>
<a:theme xmlns:a="http://schemas.openxmlformats.org/drawingml/2006/main" name="Office Theme">
  <a:themeElements>
    <a:clrScheme name="Hades">
      <a:dk1>
        <a:srgbClr val="44546A"/>
      </a:dk1>
      <a:lt1>
        <a:srgbClr val="F5F5F5"/>
      </a:lt1>
      <a:dk2>
        <a:srgbClr val="44546A"/>
      </a:dk2>
      <a:lt2>
        <a:srgbClr val="E7E6E6"/>
      </a:lt2>
      <a:accent1>
        <a:srgbClr val="FFC000"/>
      </a:accent1>
      <a:accent2>
        <a:srgbClr val="7A7A7A"/>
      </a:accent2>
      <a:accent3>
        <a:srgbClr val="A5A5A5"/>
      </a:accent3>
      <a:accent4>
        <a:srgbClr val="FFC000"/>
      </a:accent4>
      <a:accent5>
        <a:srgbClr val="3D3D3D"/>
      </a:accent5>
      <a:accent6>
        <a:srgbClr val="3A3838"/>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defRPr smtClean="0">
            <a:latin typeface="Lato Medium" panose="020F0502020204030203" pitchFamily="34" charset="0"/>
            <a:ea typeface="Lato Medium" panose="020F0502020204030203" pitchFamily="34" charset="0"/>
            <a:cs typeface="Lato Medium" panose="020F0502020204030203"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1941</Words>
  <Application>WPS 演示</Application>
  <PresentationFormat>自定义</PresentationFormat>
  <Paragraphs>63</Paragraphs>
  <Slides>7</Slides>
  <Notes>7</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7</vt:i4>
      </vt:variant>
    </vt:vector>
  </HeadingPairs>
  <TitlesOfParts>
    <vt:vector size="27" baseType="lpstr">
      <vt:lpstr>Arial</vt:lpstr>
      <vt:lpstr>宋体</vt:lpstr>
      <vt:lpstr>Wingdings</vt:lpstr>
      <vt:lpstr>Lato Medium</vt:lpstr>
      <vt:lpstr>Source Sans Pro Light</vt:lpstr>
      <vt:lpstr>Lato Light</vt:lpstr>
      <vt:lpstr>Futura LT Medium</vt:lpstr>
      <vt:lpstr>方正姚体</vt:lpstr>
      <vt:lpstr>RiWenMaoBi</vt:lpstr>
      <vt:lpstr>方正清刻本悦宋简体</vt:lpstr>
      <vt:lpstr>微软雅黑</vt:lpstr>
      <vt:lpstr>Arial Unicode MS</vt:lpstr>
      <vt:lpstr>方正字迹-曾正国楷体</vt:lpstr>
      <vt:lpstr>HAKUYOGuiFanZi3500</vt:lpstr>
      <vt:lpstr>Gautami</vt:lpstr>
      <vt:lpstr>Arial Unicode MS</vt:lpstr>
      <vt:lpstr>Calibri</vt:lpstr>
      <vt:lpstr>Raavi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Manager>1</Manager>
  <HyperlinkBase>1</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1</dc:creator>
  <dc:description>1</dc:description>
  <dc:subject>1</dc:subject>
  <cp:lastModifiedBy>阳光</cp:lastModifiedBy>
  <cp:revision>77</cp:revision>
  <dcterms:created xsi:type="dcterms:W3CDTF">2017-07-17T17:49:00Z</dcterms:created>
  <dcterms:modified xsi:type="dcterms:W3CDTF">2019-12-02T14:42:03Z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