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1" r:id="rId1"/>
  </p:sldMasterIdLst>
  <p:sldIdLst>
    <p:sldId id="256" r:id="rId2"/>
    <p:sldId id="257" r:id="rId3"/>
    <p:sldId id="258" r:id="rId4"/>
    <p:sldId id="262" r:id="rId5"/>
    <p:sldId id="259" r:id="rId6"/>
    <p:sldId id="263" r:id="rId7"/>
    <p:sldId id="260" r:id="rId8"/>
    <p:sldId id="261" r:id="rId9"/>
  </p:sldIdLst>
  <p:sldSz cx="12192000" cy="6858000"/>
  <p:notesSz cx="6858000" cy="9144000"/>
  <p:custShowLst>
    <p:custShow name="自定义放映 1" id="0">
      <p:sldLst>
        <p:sld r:id="rId5"/>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彭 浩洋" initials="彭" lastIdx="2" clrIdx="0">
    <p:extLst>
      <p:ext uri="{19B8F6BF-5375-455C-9EA6-DF929625EA0E}">
        <p15:presenceInfo xmlns:p15="http://schemas.microsoft.com/office/powerpoint/2012/main" userId="de684a83927c9c5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15T21:53:12.317" idx="2">
    <p:pos x="7680" y="0"/>
    <p:text/>
    <p:extLst>
      <p:ext uri="{C676402C-5697-4E1C-873F-D02D1690AC5C}">
        <p15:threadingInfo xmlns:p15="http://schemas.microsoft.com/office/powerpoint/2012/main" timeZoneBias="-4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384443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989089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1982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2114542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5642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1833037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3084451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311421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210632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402122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351456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3620480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289068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4288362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241664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DC8BF12-C14B-4A1C-8D23-D61EDAAB9C9B}" type="datetimeFigureOut">
              <a:rPr lang="zh-CN" altLang="en-US" smtClean="0"/>
              <a:t>2019/10/15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125221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C8BF12-C14B-4A1C-8D23-D61EDAAB9C9B}" type="datetimeFigureOut">
              <a:rPr lang="zh-CN" altLang="en-US" smtClean="0"/>
              <a:t>2019/10/15</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062133-3E81-43C4-A590-71F128B0DD0C}" type="slidenum">
              <a:rPr lang="zh-CN" altLang="en-US" smtClean="0"/>
              <a:t>‹#›</a:t>
            </a:fld>
            <a:endParaRPr lang="zh-CN" altLang="en-US"/>
          </a:p>
        </p:txBody>
      </p:sp>
    </p:spTree>
    <p:extLst>
      <p:ext uri="{BB962C8B-B14F-4D97-AF65-F5344CB8AC3E}">
        <p14:creationId xmlns:p14="http://schemas.microsoft.com/office/powerpoint/2010/main" val="18095663"/>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 id="2147483903" r:id="rId12"/>
    <p:sldLayoutId id="2147483904" r:id="rId13"/>
    <p:sldLayoutId id="2147483905" r:id="rId14"/>
    <p:sldLayoutId id="2147483906" r:id="rId15"/>
    <p:sldLayoutId id="21474839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0922">
              <a:srgbClr val="CDD9EF"/>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图片 4" descr="男人的照片上写着字&#10;&#10;描述已自动生成">
            <a:extLst>
              <a:ext uri="{FF2B5EF4-FFF2-40B4-BE49-F238E27FC236}">
                <a16:creationId xmlns:a16="http://schemas.microsoft.com/office/drawing/2014/main" id="{6922DDD3-92E2-436B-990F-F656E6691E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436" y="-1130032"/>
            <a:ext cx="12450871" cy="9118063"/>
          </a:xfrm>
          <a:prstGeom prst="rect">
            <a:avLst/>
          </a:prstGeom>
        </p:spPr>
      </p:pic>
      <p:sp>
        <p:nvSpPr>
          <p:cNvPr id="2" name="标题 1">
            <a:extLst>
              <a:ext uri="{FF2B5EF4-FFF2-40B4-BE49-F238E27FC236}">
                <a16:creationId xmlns:a16="http://schemas.microsoft.com/office/drawing/2014/main" id="{20415A56-1FAF-413D-9F79-06AD5DFFEFBE}"/>
              </a:ext>
            </a:extLst>
          </p:cNvPr>
          <p:cNvSpPr>
            <a:spLocks noGrp="1"/>
          </p:cNvSpPr>
          <p:nvPr>
            <p:ph type="ctrTitle"/>
          </p:nvPr>
        </p:nvSpPr>
        <p:spPr>
          <a:xfrm>
            <a:off x="260293" y="0"/>
            <a:ext cx="9144000" cy="1655762"/>
          </a:xfrm>
        </p:spPr>
        <p:txBody>
          <a:bodyPr/>
          <a:lstStyle/>
          <a:p>
            <a:r>
              <a:rPr lang="en-US" altLang="zh-CN" dirty="0">
                <a:solidFill>
                  <a:srgbClr val="FF0000"/>
                </a:solidFill>
                <a:effectLst>
                  <a:innerShdw blurRad="63500" dist="50800" dir="16200000">
                    <a:srgbClr val="FF0000">
                      <a:alpha val="50000"/>
                    </a:srgbClr>
                  </a:innerShdw>
                </a:effectLst>
              </a:rPr>
              <a:t>We  are  family</a:t>
            </a:r>
            <a:r>
              <a:rPr lang="zh-CN" altLang="en-US" dirty="0">
                <a:solidFill>
                  <a:srgbClr val="FF0000"/>
                </a:solidFill>
                <a:effectLst>
                  <a:innerShdw blurRad="63500" dist="50800" dir="16200000">
                    <a:srgbClr val="FF0000">
                      <a:alpha val="50000"/>
                    </a:srgbClr>
                  </a:innerShdw>
                </a:effectLst>
              </a:rPr>
              <a:t>！</a:t>
            </a:r>
          </a:p>
        </p:txBody>
      </p:sp>
    </p:spTree>
    <p:extLst>
      <p:ext uri="{BB962C8B-B14F-4D97-AF65-F5344CB8AC3E}">
        <p14:creationId xmlns:p14="http://schemas.microsoft.com/office/powerpoint/2010/main" val="27331060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0922">
              <a:srgbClr val="CDD9EF"/>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90F084-5ED1-4AAA-91FA-2E75ADDF84BB}"/>
              </a:ext>
            </a:extLst>
          </p:cNvPr>
          <p:cNvSpPr>
            <a:spLocks noGrp="1"/>
          </p:cNvSpPr>
          <p:nvPr>
            <p:ph type="title"/>
          </p:nvPr>
        </p:nvSpPr>
        <p:spPr/>
        <p:txBody>
          <a:bodyPr>
            <a:normAutofit/>
          </a:bodyPr>
          <a:lstStyle/>
          <a:p>
            <a:r>
              <a:rPr lang="zh-CN" altLang="en-US" sz="2400" dirty="0"/>
              <a:t>家人的含义</a:t>
            </a:r>
            <a:br>
              <a:rPr lang="en-US" altLang="zh-CN" dirty="0"/>
            </a:br>
            <a:r>
              <a:rPr lang="en-US" altLang="zh-CN" dirty="0"/>
              <a:t>The meaning of family</a:t>
            </a:r>
            <a:endParaRPr lang="zh-CN" altLang="en-US" dirty="0"/>
          </a:p>
        </p:txBody>
      </p:sp>
      <p:sp>
        <p:nvSpPr>
          <p:cNvPr id="3" name="内容占位符 2">
            <a:extLst>
              <a:ext uri="{FF2B5EF4-FFF2-40B4-BE49-F238E27FC236}">
                <a16:creationId xmlns:a16="http://schemas.microsoft.com/office/drawing/2014/main" id="{06D79192-B78C-4A16-BA77-FE42246E6F32}"/>
              </a:ext>
            </a:extLst>
          </p:cNvPr>
          <p:cNvSpPr>
            <a:spLocks noGrp="1"/>
          </p:cNvSpPr>
          <p:nvPr>
            <p:ph idx="1"/>
          </p:nvPr>
        </p:nvSpPr>
        <p:spPr/>
        <p:txBody>
          <a:bodyPr>
            <a:normAutofit/>
          </a:bodyPr>
          <a:lstStyle/>
          <a:p>
            <a:r>
              <a:rPr lang="en-US" altLang="zh-CN" dirty="0"/>
              <a:t>First</a:t>
            </a:r>
            <a:r>
              <a:rPr lang="zh-CN" altLang="en-US" dirty="0"/>
              <a:t>：</a:t>
            </a:r>
            <a:r>
              <a:rPr lang="en-US" altLang="zh-CN" dirty="0"/>
              <a:t>Care for you</a:t>
            </a:r>
            <a:r>
              <a:rPr lang="zh-CN" altLang="en-US" dirty="0"/>
              <a:t>（关心着你）</a:t>
            </a:r>
            <a:endParaRPr lang="en-US" altLang="zh-CN" dirty="0"/>
          </a:p>
          <a:p>
            <a:endParaRPr lang="en-US" altLang="zh-CN" dirty="0"/>
          </a:p>
          <a:p>
            <a:endParaRPr lang="en-US" altLang="zh-CN" dirty="0"/>
          </a:p>
          <a:p>
            <a:r>
              <a:rPr lang="en-US" altLang="zh-CN" dirty="0"/>
              <a:t>Second</a:t>
            </a:r>
            <a:r>
              <a:rPr lang="zh-CN" altLang="en-US" dirty="0"/>
              <a:t>：</a:t>
            </a:r>
            <a:r>
              <a:rPr lang="en-US" altLang="zh-CN" dirty="0"/>
              <a:t>Worried about you</a:t>
            </a:r>
            <a:r>
              <a:rPr lang="zh-CN" altLang="en-US" dirty="0"/>
              <a:t>（牵挂着你）</a:t>
            </a:r>
            <a:endParaRPr lang="en-US" altLang="zh-CN" dirty="0"/>
          </a:p>
          <a:p>
            <a:endParaRPr lang="en-US" altLang="zh-CN" dirty="0"/>
          </a:p>
          <a:p>
            <a:endParaRPr lang="en-US" altLang="zh-CN" dirty="0"/>
          </a:p>
          <a:p>
            <a:r>
              <a:rPr lang="en-US" altLang="zh-CN" dirty="0"/>
              <a:t>Third</a:t>
            </a:r>
            <a:r>
              <a:rPr lang="zh-CN" altLang="en-US" dirty="0"/>
              <a:t>：</a:t>
            </a:r>
            <a:r>
              <a:rPr lang="en-US" altLang="zh-CN" dirty="0"/>
              <a:t>Be deeply attached to each other</a:t>
            </a:r>
            <a:r>
              <a:rPr lang="zh-CN" altLang="en-US" dirty="0"/>
              <a:t>（相亲相爱）</a:t>
            </a:r>
            <a:endParaRPr lang="en-US" altLang="zh-CN" dirty="0"/>
          </a:p>
          <a:p>
            <a:endParaRPr lang="zh-CN" altLang="en-US" dirty="0"/>
          </a:p>
        </p:txBody>
      </p:sp>
    </p:spTree>
    <p:extLst>
      <p:ext uri="{BB962C8B-B14F-4D97-AF65-F5344CB8AC3E}">
        <p14:creationId xmlns:p14="http://schemas.microsoft.com/office/powerpoint/2010/main" val="29567173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内容占位符 4" descr="图片包含 户外, 日落, 水, 沙滩&#10;&#10;描述已自动生成">
            <a:extLst>
              <a:ext uri="{FF2B5EF4-FFF2-40B4-BE49-F238E27FC236}">
                <a16:creationId xmlns:a16="http://schemas.microsoft.com/office/drawing/2014/main" id="{E51ADCF7-8445-4C33-B4B5-7B72B7887204}"/>
              </a:ext>
            </a:extLst>
          </p:cNvPr>
          <p:cNvPicPr>
            <a:picLocks noChangeAspect="1"/>
          </p:cNvPicPr>
          <p:nvPr/>
        </p:nvPicPr>
        <p:blipFill rotWithShape="1">
          <a:blip r:embed="rId2">
            <a:extLst>
              <a:ext uri="{28A0092B-C50C-407E-A947-70E740481C1C}">
                <a14:useLocalDpi xmlns:a14="http://schemas.microsoft.com/office/drawing/2010/main" val="0"/>
              </a:ext>
            </a:extLst>
          </a:blip>
          <a:srcRect t="10714"/>
          <a:stretch/>
        </p:blipFill>
        <p:spPr>
          <a:xfrm>
            <a:off x="0" y="10"/>
            <a:ext cx="12192000" cy="68579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标题 1">
            <a:extLst>
              <a:ext uri="{FF2B5EF4-FFF2-40B4-BE49-F238E27FC236}">
                <a16:creationId xmlns:a16="http://schemas.microsoft.com/office/drawing/2014/main" id="{B6926230-FA0C-45B1-98A8-D65F368B0616}"/>
              </a:ext>
            </a:extLst>
          </p:cNvPr>
          <p:cNvSpPr>
            <a:spLocks noGrp="1"/>
          </p:cNvSpPr>
          <p:nvPr>
            <p:ph type="title"/>
          </p:nvPr>
        </p:nvSpPr>
        <p:spPr>
          <a:xfrm>
            <a:off x="-1289051" y="536373"/>
            <a:ext cx="6766963" cy="1342754"/>
          </a:xfrm>
        </p:spPr>
        <p:txBody>
          <a:bodyPr>
            <a:normAutofit/>
          </a:bodyPr>
          <a:lstStyle/>
          <a:p>
            <a:pPr algn="ctr"/>
            <a:r>
              <a:rPr lang="zh-CN" altLang="en-US" sz="3600" b="1" dirty="0">
                <a:ln w="6600">
                  <a:solidFill>
                    <a:schemeClr val="accent2"/>
                  </a:solidFill>
                  <a:prstDash val="solid"/>
                </a:ln>
                <a:solidFill>
                  <a:srgbClr val="FFFFFF"/>
                </a:solidFill>
                <a:effectLst>
                  <a:outerShdw dist="38100" dir="2700000" algn="tl" rotWithShape="0">
                    <a:schemeClr val="accent2"/>
                  </a:outerShdw>
                </a:effectLst>
              </a:rPr>
              <a:t>我 的 小 家</a:t>
            </a:r>
            <a:br>
              <a:rPr lang="en-US" altLang="zh-CN" sz="3600" b="1" dirty="0">
                <a:ln w="6600">
                  <a:solidFill>
                    <a:schemeClr val="accent2"/>
                  </a:solidFill>
                  <a:prstDash val="solid"/>
                </a:ln>
                <a:solidFill>
                  <a:srgbClr val="FFFFFF"/>
                </a:solidFill>
                <a:effectLst>
                  <a:outerShdw dist="38100" dir="2700000" algn="tl" rotWithShape="0">
                    <a:schemeClr val="accent2"/>
                  </a:outerShdw>
                </a:effectLst>
              </a:rPr>
            </a:br>
            <a:r>
              <a:rPr lang="en-US" altLang="zh-CN" sz="3600" b="1" dirty="0">
                <a:ln w="6600">
                  <a:solidFill>
                    <a:schemeClr val="accent2"/>
                  </a:solidFill>
                  <a:prstDash val="solid"/>
                </a:ln>
                <a:solidFill>
                  <a:srgbClr val="FFFFFF"/>
                </a:solidFill>
                <a:effectLst>
                  <a:outerShdw dist="38100" dir="2700000" algn="tl" rotWithShape="0">
                    <a:schemeClr val="accent2"/>
                  </a:outerShdw>
                </a:effectLst>
              </a:rPr>
              <a:t>I love my family !</a:t>
            </a:r>
            <a:endParaRPr lang="zh-CN" altLang="en-US" sz="36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8" name="内容占位符 7">
            <a:extLst>
              <a:ext uri="{FF2B5EF4-FFF2-40B4-BE49-F238E27FC236}">
                <a16:creationId xmlns:a16="http://schemas.microsoft.com/office/drawing/2014/main" id="{8C4BA15C-93EE-410E-82B1-B07C2D446AB2}"/>
              </a:ext>
            </a:extLst>
          </p:cNvPr>
          <p:cNvSpPr>
            <a:spLocks noGrp="1"/>
          </p:cNvSpPr>
          <p:nvPr>
            <p:ph idx="1"/>
          </p:nvPr>
        </p:nvSpPr>
        <p:spPr>
          <a:xfrm>
            <a:off x="186849" y="1917546"/>
            <a:ext cx="5135824" cy="2440445"/>
          </a:xfrm>
        </p:spPr>
        <p:txBody>
          <a:bodyPr>
            <a:normAutofit/>
          </a:bodyPr>
          <a:lstStyle/>
          <a:p>
            <a:r>
              <a:rPr lang="en-US" altLang="zh-CN" dirty="0"/>
              <a:t>I love my family, a happy and warm home. Home is the cradle of every child's growth and the harbor where every child lives. </a:t>
            </a:r>
          </a:p>
        </p:txBody>
      </p:sp>
      <p:sp>
        <p:nvSpPr>
          <p:cNvPr id="10" name="文本框 9">
            <a:extLst>
              <a:ext uri="{FF2B5EF4-FFF2-40B4-BE49-F238E27FC236}">
                <a16:creationId xmlns:a16="http://schemas.microsoft.com/office/drawing/2014/main" id="{1E396763-54DE-4FCC-A546-7ABF8B4F94B6}"/>
              </a:ext>
            </a:extLst>
          </p:cNvPr>
          <p:cNvSpPr txBox="1"/>
          <p:nvPr/>
        </p:nvSpPr>
        <p:spPr>
          <a:xfrm>
            <a:off x="405944" y="4018069"/>
            <a:ext cx="5205283" cy="1477328"/>
          </a:xfrm>
          <a:prstGeom prst="rect">
            <a:avLst/>
          </a:prstGeom>
          <a:noFill/>
        </p:spPr>
        <p:txBody>
          <a:bodyPr wrap="square" rtlCol="0">
            <a:spAutoFit/>
          </a:bodyPr>
          <a:lstStyle/>
          <a:p>
            <a:r>
              <a:rPr lang="zh-CN" altLang="en-US" sz="2400" dirty="0"/>
              <a:t>我爱我家，一个幸福温暖的家。</a:t>
            </a:r>
            <a:endParaRPr lang="en-US" altLang="zh-CN" sz="2400" dirty="0"/>
          </a:p>
          <a:p>
            <a:r>
              <a:rPr lang="zh-CN" altLang="en-US" sz="2400" dirty="0"/>
              <a:t>家是每个孩子成长的摇篮，是每个孩子栖息的港湾</a:t>
            </a:r>
          </a:p>
          <a:p>
            <a:endParaRPr lang="zh-CN" altLang="en-US" dirty="0"/>
          </a:p>
        </p:txBody>
      </p:sp>
    </p:spTree>
    <p:extLst>
      <p:ext uri="{BB962C8B-B14F-4D97-AF65-F5344CB8AC3E}">
        <p14:creationId xmlns:p14="http://schemas.microsoft.com/office/powerpoint/2010/main" val="31157632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内容占位符 9" descr="图片包含 游戏机, 画, 标志&#10;&#10;描述已自动生成">
            <a:extLst>
              <a:ext uri="{FF2B5EF4-FFF2-40B4-BE49-F238E27FC236}">
                <a16:creationId xmlns:a16="http://schemas.microsoft.com/office/drawing/2014/main" id="{36C823CF-2150-4906-90F7-15493812DC8F}"/>
              </a:ext>
            </a:extLst>
          </p:cNvPr>
          <p:cNvPicPr>
            <a:picLocks noChangeAspect="1"/>
          </p:cNvPicPr>
          <p:nvPr/>
        </p:nvPicPr>
        <p:blipFill rotWithShape="1">
          <a:blip r:embed="rId2">
            <a:extLst>
              <a:ext uri="{28A0092B-C50C-407E-A947-70E740481C1C}">
                <a14:useLocalDpi xmlns:a14="http://schemas.microsoft.com/office/drawing/2010/main" val="0"/>
              </a:ext>
            </a:extLst>
          </a:blip>
          <a:srcRect l="12391" r="11656"/>
          <a:stretch/>
        </p:blipFill>
        <p:spPr>
          <a:xfrm>
            <a:off x="4269854" y="-1"/>
            <a:ext cx="7922146" cy="6858001"/>
          </a:xfrm>
          <a:custGeom>
            <a:avLst/>
            <a:gdLst>
              <a:gd name="connsiteX0" fmla="*/ 379987 w 7922146"/>
              <a:gd name="connsiteY0" fmla="*/ 0 h 6858001"/>
              <a:gd name="connsiteX1" fmla="*/ 5304971 w 7922146"/>
              <a:gd name="connsiteY1" fmla="*/ 0 h 6858001"/>
              <a:gd name="connsiteX2" fmla="*/ 7065281 w 7922146"/>
              <a:gd name="connsiteY2" fmla="*/ 0 h 6858001"/>
              <a:gd name="connsiteX3" fmla="*/ 7397540 w 7922146"/>
              <a:gd name="connsiteY3" fmla="*/ 0 h 6858001"/>
              <a:gd name="connsiteX4" fmla="*/ 7397540 w 7922146"/>
              <a:gd name="connsiteY4" fmla="*/ 1 h 6858001"/>
              <a:gd name="connsiteX5" fmla="*/ 7922146 w 7922146"/>
              <a:gd name="connsiteY5" fmla="*/ 1 h 6858001"/>
              <a:gd name="connsiteX6" fmla="*/ 7922146 w 7922146"/>
              <a:gd name="connsiteY6" fmla="*/ 6858001 h 6858001"/>
              <a:gd name="connsiteX7" fmla="*/ 7065281 w 7922146"/>
              <a:gd name="connsiteY7" fmla="*/ 6858001 h 6858001"/>
              <a:gd name="connsiteX8" fmla="*/ 7065281 w 7922146"/>
              <a:gd name="connsiteY8" fmla="*/ 6858000 h 6858001"/>
              <a:gd name="connsiteX9" fmla="*/ 5932989 w 7922146"/>
              <a:gd name="connsiteY9" fmla="*/ 6858000 h 6858001"/>
              <a:gd name="connsiteX10" fmla="*/ 5932989 w 7922146"/>
              <a:gd name="connsiteY10" fmla="*/ 6858001 h 6858001"/>
              <a:gd name="connsiteX11" fmla="*/ 27809 w 7922146"/>
              <a:gd name="connsiteY11" fmla="*/ 6858001 h 6858001"/>
              <a:gd name="connsiteX12" fmla="*/ 1803228 w 7922146"/>
              <a:gd name="connsiteY12" fmla="*/ 4521201 h 6858001"/>
              <a:gd name="connsiteX13" fmla="*/ 0 w 7922146"/>
              <a:gd name="connsiteY13" fmla="*/ 0 h 6858001"/>
              <a:gd name="connsiteX14" fmla="*/ 379987 w 7922146"/>
              <a:gd name="connsiteY14" fmla="*/ 0 h 6858001"/>
              <a:gd name="connsiteX15" fmla="*/ 0 w 7922146"/>
              <a:gd name="connsiteY15" fmla="*/ 40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标题 1">
            <a:extLst>
              <a:ext uri="{FF2B5EF4-FFF2-40B4-BE49-F238E27FC236}">
                <a16:creationId xmlns:a16="http://schemas.microsoft.com/office/drawing/2014/main" id="{23E41CDF-6111-4B04-BA53-23A696C1F7C0}"/>
              </a:ext>
            </a:extLst>
          </p:cNvPr>
          <p:cNvSpPr>
            <a:spLocks noGrp="1"/>
          </p:cNvSpPr>
          <p:nvPr>
            <p:ph type="title"/>
          </p:nvPr>
        </p:nvSpPr>
        <p:spPr>
          <a:xfrm>
            <a:off x="677333" y="156238"/>
            <a:ext cx="4648429" cy="1320800"/>
          </a:xfrm>
        </p:spPr>
        <p:txBody>
          <a:bodyPr>
            <a:normAutofit/>
          </a:bodyPr>
          <a:lstStyle/>
          <a:p>
            <a:r>
              <a:rPr lang="zh-CN" altLang="en-US" sz="3600" dirty="0">
                <a:ln w="0"/>
                <a:effectLst>
                  <a:reflection blurRad="6350" stA="53000" endA="300" endPos="35500" dir="5400000" sy="-90000" algn="bl" rotWithShape="0"/>
                </a:effectLst>
              </a:rPr>
              <a:t>我们的大家</a:t>
            </a:r>
            <a:br>
              <a:rPr lang="en-US" altLang="zh-CN" sz="3600" dirty="0">
                <a:ln w="0"/>
                <a:effectLst>
                  <a:reflection blurRad="6350" stA="53000" endA="300" endPos="35500" dir="5400000" sy="-90000" algn="bl" rotWithShape="0"/>
                </a:effectLst>
              </a:rPr>
            </a:br>
            <a:r>
              <a:rPr lang="en-US" altLang="zh-CN" sz="3600" dirty="0">
                <a:ln w="0"/>
                <a:effectLst>
                  <a:reflection blurRad="6350" stA="53000" endA="300" endPos="35500" dir="5400000" sy="-90000" algn="bl" rotWithShape="0"/>
                </a:effectLst>
              </a:rPr>
              <a:t>Our Country——China</a:t>
            </a:r>
            <a:endParaRPr lang="zh-CN" altLang="en-US" sz="3600" dirty="0">
              <a:ln w="0"/>
              <a:effectLst>
                <a:reflection blurRad="6350" stA="53000" endA="300" endPos="35500" dir="5400000" sy="-90000" algn="bl" rotWithShape="0"/>
              </a:effectLst>
            </a:endParaRPr>
          </a:p>
        </p:txBody>
      </p:sp>
      <p:sp>
        <p:nvSpPr>
          <p:cNvPr id="14" name="Content Placeholder 13">
            <a:extLst>
              <a:ext uri="{FF2B5EF4-FFF2-40B4-BE49-F238E27FC236}">
                <a16:creationId xmlns:a16="http://schemas.microsoft.com/office/drawing/2014/main" id="{76F37127-AB9C-450B-9518-444A9C151E79}"/>
              </a:ext>
            </a:extLst>
          </p:cNvPr>
          <p:cNvSpPr>
            <a:spLocks noGrp="1"/>
          </p:cNvSpPr>
          <p:nvPr>
            <p:ph idx="1"/>
          </p:nvPr>
        </p:nvSpPr>
        <p:spPr>
          <a:xfrm>
            <a:off x="0" y="1168119"/>
            <a:ext cx="6062832" cy="3162237"/>
          </a:xfrm>
        </p:spPr>
        <p:txBody>
          <a:bodyPr>
            <a:normAutofit/>
          </a:bodyPr>
          <a:lstStyle/>
          <a:p>
            <a:r>
              <a:rPr lang="zh-CN" altLang="en-US"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我们的大家就是我们共同守护的东方巨龙，中国！</a:t>
            </a:r>
            <a:endParaRPr lang="en-US"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pic>
        <p:nvPicPr>
          <p:cNvPr id="12" name="图片 11" descr="图片包含 游戏机, 画&#10;&#10;描述已自动生成">
            <a:extLst>
              <a:ext uri="{FF2B5EF4-FFF2-40B4-BE49-F238E27FC236}">
                <a16:creationId xmlns:a16="http://schemas.microsoft.com/office/drawing/2014/main" id="{124ADE66-09E6-426C-AD34-5BDA14E07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1411" y="3449875"/>
            <a:ext cx="3360009" cy="2240006"/>
          </a:xfrm>
          <a:prstGeom prst="rect">
            <a:avLst/>
          </a:prstGeom>
        </p:spPr>
      </p:pic>
    </p:spTree>
    <p:extLst>
      <p:ext uri="{BB962C8B-B14F-4D97-AF65-F5344CB8AC3E}">
        <p14:creationId xmlns:p14="http://schemas.microsoft.com/office/powerpoint/2010/main" val="338081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circle(in)">
                                      <p:cBhvr>
                                        <p:cTn id="1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FA7211-6335-45AF-B092-AA72AC2D1377}"/>
              </a:ext>
            </a:extLst>
          </p:cNvPr>
          <p:cNvSpPr>
            <a:spLocks noGrp="1"/>
          </p:cNvSpPr>
          <p:nvPr>
            <p:ph type="title"/>
          </p:nvPr>
        </p:nvSpPr>
        <p:spPr>
          <a:xfrm>
            <a:off x="-1324877" y="0"/>
            <a:ext cx="10018713" cy="1752599"/>
          </a:xfrm>
        </p:spPr>
        <p:txBody>
          <a:bodyPr/>
          <a:lstStyle/>
          <a:p>
            <a:r>
              <a:rPr lang="zh-CN" altLang="en-US" dirty="0"/>
              <a:t>一家人</a:t>
            </a:r>
            <a:r>
              <a:rPr lang="en-US" altLang="zh-CN" dirty="0"/>
              <a:t>——</a:t>
            </a:r>
            <a:r>
              <a:rPr lang="zh-CN" altLang="en-US" dirty="0"/>
              <a:t>团结</a:t>
            </a:r>
            <a:r>
              <a:rPr lang="en-US" altLang="zh-CN" dirty="0"/>
              <a:t>Unite</a:t>
            </a:r>
            <a:endParaRPr lang="zh-CN" altLang="en-US" dirty="0"/>
          </a:p>
        </p:txBody>
      </p:sp>
      <p:sp>
        <p:nvSpPr>
          <p:cNvPr id="3" name="内容占位符 2">
            <a:extLst>
              <a:ext uri="{FF2B5EF4-FFF2-40B4-BE49-F238E27FC236}">
                <a16:creationId xmlns:a16="http://schemas.microsoft.com/office/drawing/2014/main" id="{31B1C59C-1F04-432B-916A-A1735FCA40CA}"/>
              </a:ext>
            </a:extLst>
          </p:cNvPr>
          <p:cNvSpPr>
            <a:spLocks noGrp="1"/>
          </p:cNvSpPr>
          <p:nvPr>
            <p:ph idx="1"/>
          </p:nvPr>
        </p:nvSpPr>
        <p:spPr>
          <a:xfrm>
            <a:off x="654752" y="659090"/>
            <a:ext cx="10018713" cy="3124201"/>
          </a:xfrm>
        </p:spPr>
        <p:txBody>
          <a:bodyPr/>
          <a:lstStyle/>
          <a:p>
            <a:r>
              <a:rPr lang="en-US" altLang="zh-CN" sz="2800" dirty="0"/>
              <a:t>Family unity is very important for each of us, because with family, we will not lose. On the long road of life, there are people who depend on us, support each other, and care about each other day and night.</a:t>
            </a:r>
          </a:p>
          <a:p>
            <a:pPr marL="0" indent="0">
              <a:buNone/>
            </a:pPr>
            <a:endParaRPr lang="en-US" altLang="zh-CN" dirty="0"/>
          </a:p>
        </p:txBody>
      </p:sp>
      <p:sp>
        <p:nvSpPr>
          <p:cNvPr id="4" name="文本框 3">
            <a:extLst>
              <a:ext uri="{FF2B5EF4-FFF2-40B4-BE49-F238E27FC236}">
                <a16:creationId xmlns:a16="http://schemas.microsoft.com/office/drawing/2014/main" id="{C4E9EE62-C394-461C-A5DC-756F6A549C45}"/>
              </a:ext>
            </a:extLst>
          </p:cNvPr>
          <p:cNvSpPr txBox="1"/>
          <p:nvPr/>
        </p:nvSpPr>
        <p:spPr>
          <a:xfrm>
            <a:off x="904973" y="3275459"/>
            <a:ext cx="8748074" cy="1015663"/>
          </a:xfrm>
          <a:prstGeom prst="rect">
            <a:avLst/>
          </a:prstGeom>
          <a:noFill/>
        </p:spPr>
        <p:txBody>
          <a:bodyPr wrap="square" rtlCol="0">
            <a:spAutoFit/>
          </a:bodyPr>
          <a:lstStyle/>
          <a:p>
            <a:r>
              <a:rPr lang="zh-CN" altLang="en-US" sz="2000" dirty="0"/>
              <a:t>家庭的团结，对于我们每个人是很重要的，因为有家，我们才不会失落，在漫漫的人生道路上，有人和我们相依相伴，风风雨雨相互支持，日日夜夜彼此牵挂。</a:t>
            </a:r>
          </a:p>
        </p:txBody>
      </p:sp>
    </p:spTree>
    <p:extLst>
      <p:ext uri="{BB962C8B-B14F-4D97-AF65-F5344CB8AC3E}">
        <p14:creationId xmlns:p14="http://schemas.microsoft.com/office/powerpoint/2010/main" val="189217787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FB6D83-34DF-43D9-B1EA-9CAEAD4C347D}"/>
              </a:ext>
            </a:extLst>
          </p:cNvPr>
          <p:cNvSpPr>
            <a:spLocks noGrp="1"/>
          </p:cNvSpPr>
          <p:nvPr>
            <p:ph type="title"/>
          </p:nvPr>
        </p:nvSpPr>
        <p:spPr/>
        <p:txBody>
          <a:bodyPr/>
          <a:lstStyle/>
          <a:p>
            <a:r>
              <a:rPr lang="zh-CN" altLang="en-US" dirty="0"/>
              <a:t>一家人</a:t>
            </a:r>
            <a:r>
              <a:rPr lang="en-US" altLang="zh-CN" dirty="0"/>
              <a:t>——</a:t>
            </a:r>
            <a:r>
              <a:rPr lang="zh-CN" altLang="en-US" dirty="0"/>
              <a:t>和睦</a:t>
            </a:r>
          </a:p>
        </p:txBody>
      </p:sp>
      <p:sp>
        <p:nvSpPr>
          <p:cNvPr id="6" name="文本框 5">
            <a:extLst>
              <a:ext uri="{FF2B5EF4-FFF2-40B4-BE49-F238E27FC236}">
                <a16:creationId xmlns:a16="http://schemas.microsoft.com/office/drawing/2014/main" id="{5AC67EE2-C864-472A-A2F4-2E4C2E7F1FB2}"/>
              </a:ext>
            </a:extLst>
          </p:cNvPr>
          <p:cNvSpPr txBox="1"/>
          <p:nvPr/>
        </p:nvSpPr>
        <p:spPr>
          <a:xfrm>
            <a:off x="586034" y="2875002"/>
            <a:ext cx="7417323" cy="1107996"/>
          </a:xfrm>
          <a:prstGeom prst="rect">
            <a:avLst/>
          </a:prstGeom>
          <a:noFill/>
        </p:spPr>
        <p:txBody>
          <a:bodyPr wrap="square" rtlCol="0">
            <a:spAutoFit/>
          </a:bodyPr>
          <a:lstStyle/>
          <a:p>
            <a:r>
              <a:rPr lang="zh-CN" altLang="en-US" sz="2400" dirty="0"/>
              <a:t>富也罢，穷也罢，幸福不靠金钱架。豪华恬淡各千秋，富者辉煌，穷也清雅 </a:t>
            </a:r>
            <a:br>
              <a:rPr lang="zh-CN" altLang="en-US" dirty="0"/>
            </a:br>
            <a:endParaRPr lang="zh-CN" altLang="en-US" dirty="0"/>
          </a:p>
        </p:txBody>
      </p:sp>
      <p:sp>
        <p:nvSpPr>
          <p:cNvPr id="7" name="文本框 6">
            <a:extLst>
              <a:ext uri="{FF2B5EF4-FFF2-40B4-BE49-F238E27FC236}">
                <a16:creationId xmlns:a16="http://schemas.microsoft.com/office/drawing/2014/main" id="{AD404ED1-856C-4D03-A5D8-48A356F77140}"/>
              </a:ext>
            </a:extLst>
          </p:cNvPr>
          <p:cNvSpPr txBox="1"/>
          <p:nvPr/>
        </p:nvSpPr>
        <p:spPr>
          <a:xfrm>
            <a:off x="677334" y="1514901"/>
            <a:ext cx="7417324" cy="830997"/>
          </a:xfrm>
          <a:prstGeom prst="rect">
            <a:avLst/>
          </a:prstGeom>
          <a:noFill/>
        </p:spPr>
        <p:txBody>
          <a:bodyPr wrap="square" rtlCol="0">
            <a:spAutoFit/>
          </a:bodyPr>
          <a:lstStyle/>
          <a:p>
            <a:r>
              <a:rPr lang="en-US" altLang="zh-CN" sz="2400" dirty="0"/>
              <a:t>Rich or poor, happiness does not depend on money. The rich are brilliant, the poor are elegant</a:t>
            </a:r>
            <a:endParaRPr lang="zh-CN" altLang="en-US" sz="2400" dirty="0"/>
          </a:p>
        </p:txBody>
      </p:sp>
      <p:pic>
        <p:nvPicPr>
          <p:cNvPr id="13" name="图片 12" descr="图片包含 游戏机, 盒子, 卧室&#10;&#10;描述已自动生成">
            <a:extLst>
              <a:ext uri="{FF2B5EF4-FFF2-40B4-BE49-F238E27FC236}">
                <a16:creationId xmlns:a16="http://schemas.microsoft.com/office/drawing/2014/main" id="{EC08A5B9-BBA8-4A80-AEDA-6655F5C467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1999" cy="6864310"/>
          </a:xfrm>
          <a:prstGeom prst="rect">
            <a:avLst/>
          </a:prstGeom>
        </p:spPr>
      </p:pic>
    </p:spTree>
    <p:extLst>
      <p:ext uri="{BB962C8B-B14F-4D97-AF65-F5344CB8AC3E}">
        <p14:creationId xmlns:p14="http://schemas.microsoft.com/office/powerpoint/2010/main" val="20042179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7DA752-A4D0-4ED1-8ADB-5D0A35C3E6DA}"/>
              </a:ext>
            </a:extLst>
          </p:cNvPr>
          <p:cNvSpPr>
            <a:spLocks noGrp="1"/>
          </p:cNvSpPr>
          <p:nvPr>
            <p:ph type="title"/>
          </p:nvPr>
        </p:nvSpPr>
        <p:spPr/>
        <p:txBody>
          <a:bodyPr/>
          <a:lstStyle/>
          <a:p>
            <a:r>
              <a:rPr lang="zh-CN" altLang="en-US" dirty="0"/>
              <a:t>家人的羁绊</a:t>
            </a:r>
          </a:p>
        </p:txBody>
      </p:sp>
      <p:sp>
        <p:nvSpPr>
          <p:cNvPr id="3" name="内容占位符 2">
            <a:extLst>
              <a:ext uri="{FF2B5EF4-FFF2-40B4-BE49-F238E27FC236}">
                <a16:creationId xmlns:a16="http://schemas.microsoft.com/office/drawing/2014/main" id="{363726BC-D087-4939-AE4F-C8369AC2CE24}"/>
              </a:ext>
            </a:extLst>
          </p:cNvPr>
          <p:cNvSpPr>
            <a:spLocks noGrp="1"/>
          </p:cNvSpPr>
          <p:nvPr>
            <p:ph idx="1"/>
          </p:nvPr>
        </p:nvSpPr>
        <p:spPr>
          <a:xfrm>
            <a:off x="517078" y="1463005"/>
            <a:ext cx="8596668" cy="1544145"/>
          </a:xfrm>
        </p:spPr>
        <p:txBody>
          <a:bodyPr>
            <a:normAutofit/>
          </a:bodyPr>
          <a:lstStyle/>
          <a:p>
            <a:pPr marL="0" indent="0">
              <a:buNone/>
            </a:pPr>
            <a:r>
              <a:rPr lang="zh-CN" altLang="en-US" sz="2800" dirty="0"/>
              <a:t>亲情，是家人最美的羁绊</a:t>
            </a:r>
          </a:p>
        </p:txBody>
      </p:sp>
      <p:sp>
        <p:nvSpPr>
          <p:cNvPr id="4" name="文本框 3">
            <a:extLst>
              <a:ext uri="{FF2B5EF4-FFF2-40B4-BE49-F238E27FC236}">
                <a16:creationId xmlns:a16="http://schemas.microsoft.com/office/drawing/2014/main" id="{37F0942D-A228-47A0-B388-29164C941BB1}"/>
              </a:ext>
            </a:extLst>
          </p:cNvPr>
          <p:cNvSpPr txBox="1"/>
          <p:nvPr/>
        </p:nvSpPr>
        <p:spPr>
          <a:xfrm>
            <a:off x="517078" y="2394484"/>
            <a:ext cx="6108569" cy="2215991"/>
          </a:xfrm>
          <a:prstGeom prst="rect">
            <a:avLst/>
          </a:prstGeom>
          <a:noFill/>
        </p:spPr>
        <p:txBody>
          <a:bodyPr wrap="square" rtlCol="0">
            <a:spAutoFit/>
          </a:bodyPr>
          <a:lstStyle/>
          <a:p>
            <a:r>
              <a:rPr lang="zh-CN" altLang="en-US" sz="2000" dirty="0"/>
              <a:t>有一种感情</a:t>
            </a:r>
          </a:p>
          <a:p>
            <a:r>
              <a:rPr lang="zh-CN" altLang="en-US" sz="2000" dirty="0"/>
              <a:t>打不散 断不了</a:t>
            </a:r>
          </a:p>
          <a:p>
            <a:r>
              <a:rPr lang="zh-CN" altLang="en-US" sz="2000" dirty="0"/>
              <a:t>那是血浓于水的真情</a:t>
            </a:r>
          </a:p>
          <a:p>
            <a:r>
              <a:rPr lang="zh-CN" altLang="en-US" sz="2000" dirty="0"/>
              <a:t>有一种感情</a:t>
            </a:r>
          </a:p>
          <a:p>
            <a:r>
              <a:rPr lang="zh-CN" altLang="en-US" sz="2000" dirty="0"/>
              <a:t>最无私 最伟大</a:t>
            </a:r>
          </a:p>
          <a:p>
            <a:r>
              <a:rPr lang="zh-CN" altLang="en-US" sz="2000" dirty="0"/>
              <a:t>那是不求回报的亲情</a:t>
            </a:r>
          </a:p>
          <a:p>
            <a:endParaRPr lang="zh-CN" altLang="en-US" dirty="0"/>
          </a:p>
        </p:txBody>
      </p:sp>
      <p:sp>
        <p:nvSpPr>
          <p:cNvPr id="6" name="文本框 5">
            <a:extLst>
              <a:ext uri="{FF2B5EF4-FFF2-40B4-BE49-F238E27FC236}">
                <a16:creationId xmlns:a16="http://schemas.microsoft.com/office/drawing/2014/main" id="{B855FBC1-EFD7-474C-AA91-566DA350A193}"/>
              </a:ext>
            </a:extLst>
          </p:cNvPr>
          <p:cNvSpPr txBox="1"/>
          <p:nvPr/>
        </p:nvSpPr>
        <p:spPr>
          <a:xfrm>
            <a:off x="517078" y="4464736"/>
            <a:ext cx="7516305" cy="1077218"/>
          </a:xfrm>
          <a:prstGeom prst="rect">
            <a:avLst/>
          </a:prstGeom>
          <a:noFill/>
        </p:spPr>
        <p:txBody>
          <a:bodyPr wrap="square" rtlCol="0">
            <a:spAutoFit/>
          </a:bodyPr>
          <a:lstStyle/>
          <a:p>
            <a:endParaRPr lang="en-US" altLang="zh-CN" dirty="0"/>
          </a:p>
          <a:p>
            <a:r>
              <a:rPr lang="en-US" altLang="zh-CN" sz="2800" dirty="0"/>
              <a:t>In life The biggest obstacle in life is family</a:t>
            </a:r>
          </a:p>
          <a:p>
            <a:endParaRPr lang="zh-CN" altLang="en-US" dirty="0"/>
          </a:p>
        </p:txBody>
      </p:sp>
      <p:sp>
        <p:nvSpPr>
          <p:cNvPr id="7" name="文本框 6">
            <a:extLst>
              <a:ext uri="{FF2B5EF4-FFF2-40B4-BE49-F238E27FC236}">
                <a16:creationId xmlns:a16="http://schemas.microsoft.com/office/drawing/2014/main" id="{28C12869-A8E8-4027-9C8B-96ADF92FE99E}"/>
              </a:ext>
            </a:extLst>
          </p:cNvPr>
          <p:cNvSpPr txBox="1"/>
          <p:nvPr/>
        </p:nvSpPr>
        <p:spPr>
          <a:xfrm>
            <a:off x="517078" y="5541954"/>
            <a:ext cx="5363502" cy="461665"/>
          </a:xfrm>
          <a:prstGeom prst="rect">
            <a:avLst/>
          </a:prstGeom>
          <a:noFill/>
        </p:spPr>
        <p:txBody>
          <a:bodyPr wrap="square" rtlCol="0">
            <a:spAutoFit/>
          </a:bodyPr>
          <a:lstStyle/>
          <a:p>
            <a:r>
              <a:rPr lang="zh-CN" altLang="en-US" sz="2400" dirty="0"/>
              <a:t>一生中，最大的羁绊是家人</a:t>
            </a:r>
          </a:p>
        </p:txBody>
      </p:sp>
    </p:spTree>
    <p:extLst>
      <p:ext uri="{BB962C8B-B14F-4D97-AF65-F5344CB8AC3E}">
        <p14:creationId xmlns:p14="http://schemas.microsoft.com/office/powerpoint/2010/main" val="393365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ABF796-C07E-4E56-A276-C9FC9D945526}"/>
              </a:ext>
            </a:extLst>
          </p:cNvPr>
          <p:cNvSpPr>
            <a:spLocks noGrp="1"/>
          </p:cNvSpPr>
          <p:nvPr>
            <p:ph type="title"/>
          </p:nvPr>
        </p:nvSpPr>
        <p:spPr/>
        <p:txBody>
          <a:bodyPr/>
          <a:lstStyle/>
          <a:p>
            <a:r>
              <a:rPr lang="zh-CN" altLang="en-US" dirty="0"/>
              <a:t>一家人，一同行</a:t>
            </a:r>
            <a:br>
              <a:rPr lang="en-US" altLang="zh-CN" dirty="0"/>
            </a:br>
            <a:r>
              <a:rPr lang="en-US" altLang="zh-CN" dirty="0"/>
              <a:t>A family, walking together.</a:t>
            </a:r>
            <a:endParaRPr lang="zh-CN" altLang="en-US" dirty="0"/>
          </a:p>
        </p:txBody>
      </p:sp>
      <p:sp>
        <p:nvSpPr>
          <p:cNvPr id="3" name="内容占位符 2">
            <a:extLst>
              <a:ext uri="{FF2B5EF4-FFF2-40B4-BE49-F238E27FC236}">
                <a16:creationId xmlns:a16="http://schemas.microsoft.com/office/drawing/2014/main" id="{410C6F41-69BA-42E3-A1DB-DDFDC249F691}"/>
              </a:ext>
            </a:extLst>
          </p:cNvPr>
          <p:cNvSpPr>
            <a:spLocks noGrp="1"/>
          </p:cNvSpPr>
          <p:nvPr>
            <p:ph idx="1"/>
          </p:nvPr>
        </p:nvSpPr>
        <p:spPr/>
        <p:txBody>
          <a:bodyPr>
            <a:normAutofit/>
          </a:bodyPr>
          <a:lstStyle/>
          <a:p>
            <a:r>
              <a:rPr lang="zh-CN" altLang="en-US" sz="2400" dirty="0"/>
              <a:t>一个家庭最大的成功不是家财万惯，而是一家人整整齐齐，健健康康，幸幸福福地在一起。</a:t>
            </a:r>
            <a:endParaRPr lang="en-US" altLang="zh-CN" sz="2400" dirty="0"/>
          </a:p>
          <a:p>
            <a:endParaRPr lang="en-US" altLang="zh-CN" sz="2400" dirty="0"/>
          </a:p>
          <a:p>
            <a:endParaRPr lang="en-US" altLang="zh-CN" sz="2400" dirty="0"/>
          </a:p>
          <a:p>
            <a:pPr marL="0" indent="0">
              <a:buNone/>
            </a:pPr>
            <a:r>
              <a:rPr lang="zh-CN" altLang="en-US" sz="2400" dirty="0"/>
              <a:t>有了爱才是家，一家人幸福地生活在一起，那就是置身人间天堂！</a:t>
            </a:r>
          </a:p>
        </p:txBody>
      </p:sp>
      <p:sp>
        <p:nvSpPr>
          <p:cNvPr id="4" name="文本框 3">
            <a:extLst>
              <a:ext uri="{FF2B5EF4-FFF2-40B4-BE49-F238E27FC236}">
                <a16:creationId xmlns:a16="http://schemas.microsoft.com/office/drawing/2014/main" id="{AC4854D6-AB1B-43B0-A314-91B878A3A223}"/>
              </a:ext>
            </a:extLst>
          </p:cNvPr>
          <p:cNvSpPr txBox="1"/>
          <p:nvPr/>
        </p:nvSpPr>
        <p:spPr>
          <a:xfrm>
            <a:off x="677334" y="1930400"/>
            <a:ext cx="9275976" cy="4247317"/>
          </a:xfrm>
          <a:prstGeom prst="rect">
            <a:avLst/>
          </a:prstGeom>
          <a:noFill/>
        </p:spPr>
        <p:txBody>
          <a:bodyPr wrap="square" rtlCol="0">
            <a:spAutoFit/>
          </a:bodyPr>
          <a:lstStyle/>
          <a:p>
            <a:endParaRPr lang="en-US" altLang="zh-CN" dirty="0"/>
          </a:p>
          <a:p>
            <a:endParaRPr lang="en-US" altLang="zh-CN" dirty="0"/>
          </a:p>
          <a:p>
            <a:endParaRPr lang="en-US" altLang="zh-CN" dirty="0"/>
          </a:p>
          <a:p>
            <a:endParaRPr lang="en-US" altLang="zh-CN" dirty="0"/>
          </a:p>
          <a:p>
            <a:r>
              <a:rPr lang="en-US" altLang="zh-CN" dirty="0"/>
              <a:t>The greatest success of a family is not the wealth, but the integrity, health and happiness of the family.</a:t>
            </a:r>
          </a:p>
          <a:p>
            <a:endParaRPr lang="en-US" altLang="zh-CN" dirty="0"/>
          </a:p>
          <a:p>
            <a:endParaRPr lang="en-US" altLang="zh-CN" dirty="0"/>
          </a:p>
          <a:p>
            <a:endParaRPr lang="en-US" altLang="zh-CN" dirty="0"/>
          </a:p>
          <a:p>
            <a:endParaRPr lang="en-US" altLang="zh-CN" dirty="0"/>
          </a:p>
          <a:p>
            <a:endParaRPr lang="en-US" altLang="zh-CN" dirty="0"/>
          </a:p>
          <a:p>
            <a:r>
              <a:rPr lang="en-US" altLang="zh-CN" dirty="0"/>
              <a:t>Love is the home, a happy life together, that is to be in heaven on earth!</a:t>
            </a:r>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352998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TM02900688[[fn=平面]]</Template>
  <TotalTime>41</TotalTime>
  <Words>394</Words>
  <Application>Microsoft Office PowerPoint</Application>
  <PresentationFormat>宽屏</PresentationFormat>
  <Paragraphs>49</Paragraphs>
  <Slides>8</Slides>
  <Notes>0</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幻灯片标题</vt:lpstr>
      </vt:variant>
      <vt:variant>
        <vt:i4>8</vt:i4>
      </vt:variant>
      <vt:variant>
        <vt:lpstr>自定义放映</vt:lpstr>
      </vt:variant>
      <vt:variant>
        <vt:i4>1</vt:i4>
      </vt:variant>
    </vt:vector>
  </HeadingPairs>
  <TitlesOfParts>
    <vt:vector size="13" baseType="lpstr">
      <vt:lpstr>Arial</vt:lpstr>
      <vt:lpstr>Trebuchet MS</vt:lpstr>
      <vt:lpstr>Wingdings 3</vt:lpstr>
      <vt:lpstr>平面</vt:lpstr>
      <vt:lpstr>We  are  family！</vt:lpstr>
      <vt:lpstr>家人的含义 The meaning of family</vt:lpstr>
      <vt:lpstr>我 的 小 家 I love my family !</vt:lpstr>
      <vt:lpstr>我们的大家 Our Country——China</vt:lpstr>
      <vt:lpstr>一家人——团结Unite</vt:lpstr>
      <vt:lpstr>一家人——和睦</vt:lpstr>
      <vt:lpstr>家人的羁绊</vt:lpstr>
      <vt:lpstr>一家人，一同行 A family, walking together.</vt:lpstr>
      <vt:lpstr>自定义放映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family！</dc:title>
  <dc:creator>彭 浩洋</dc:creator>
  <cp:lastModifiedBy>彭 浩洋</cp:lastModifiedBy>
  <cp:revision>6</cp:revision>
  <dcterms:created xsi:type="dcterms:W3CDTF">2019-10-15T14:01:12Z</dcterms:created>
  <dcterms:modified xsi:type="dcterms:W3CDTF">2019-10-15T14:43:01Z</dcterms:modified>
</cp:coreProperties>
</file>