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fonts/font1.fntdata" ContentType="application/x-fontdata"/>
  <Override PartName="/ppt/fonts/font10.fntdata" ContentType="application/x-fontdata"/>
  <Override PartName="/ppt/fonts/font11.fntdata" ContentType="application/x-fontdata"/>
  <Override PartName="/ppt/fonts/font12.fntdata" ContentType="application/x-fontdata"/>
  <Override PartName="/ppt/fonts/font13.fntdata" ContentType="application/x-fontdata"/>
  <Override PartName="/ppt/fonts/font2.fntdata" ContentType="application/x-fontdata"/>
  <Override PartName="/ppt/fonts/font3.fntdata" ContentType="application/x-fontdata"/>
  <Override PartName="/ppt/fonts/font4.fntdata" ContentType="application/x-fontdata"/>
  <Override PartName="/ppt/fonts/font5.fntdata" ContentType="application/x-fontdata"/>
  <Override PartName="/ppt/fonts/font6.fntdata" ContentType="application/x-fontdata"/>
  <Override PartName="/ppt/fonts/font7.fntdata" ContentType="application/x-fontdata"/>
  <Override PartName="/ppt/fonts/font8.fntdata" ContentType="application/x-fontdata"/>
  <Override PartName="/ppt/fonts/font9.fntdata" ContentType="application/x-fontdata"/>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5"/>
  </p:notesMasterIdLst>
  <p:sldIdLst>
    <p:sldId id="257" r:id="rId3"/>
    <p:sldId id="258" r:id="rId4"/>
    <p:sldId id="259" r:id="rId6"/>
    <p:sldId id="260" r:id="rId7"/>
    <p:sldId id="261" r:id="rId8"/>
    <p:sldId id="262" r:id="rId9"/>
    <p:sldId id="263" r:id="rId10"/>
    <p:sldId id="264" r:id="rId11"/>
    <p:sldId id="265" r:id="rId12"/>
    <p:sldId id="266" r:id="rId13"/>
    <p:sldId id="267" r:id="rId14"/>
    <p:sldId id="268" r:id="rId15"/>
    <p:sldId id="269" r:id="rId16"/>
  </p:sldIdLst>
  <p:sldSz cx="9144000" cy="5759450"/>
  <p:notesSz cx="6858000" cy="9144000"/>
  <p:embeddedFontLst>
    <p:embeddedFont>
      <p:font typeface="Wingdings 2" panose="05020102010507070707"/>
      <p:regular r:id="rId20"/>
    </p:embeddedFont>
    <p:embeddedFont>
      <p:font typeface="微软雅黑" panose="020B0503020204020204" pitchFamily="34" charset="-122"/>
      <p:regular r:id="rId21"/>
    </p:embeddedFont>
    <p:embeddedFont>
      <p:font typeface="Arial Unicode MS" panose="020B0604020202020204" pitchFamily="34" charset="-122"/>
      <p:regular r:id="rId22"/>
    </p:embeddedFont>
    <p:embeddedFont>
      <p:font typeface="Franklin Gothic Book" panose="020B0503020102020204" charset="0"/>
      <p:regular r:id="rId23"/>
      <p:italic r:id="rId24"/>
    </p:embeddedFont>
    <p:embeddedFont>
      <p:font typeface="Franklin Gothic Medium" panose="020B0603020102020204" charset="0"/>
      <p:regular r:id="rId25"/>
      <p:italic r:id="rId26"/>
    </p:embeddedFont>
    <p:embeddedFont>
      <p:font typeface="华文楷体" panose="02010600040101010101" charset="0"/>
      <p:regular r:id="rId27"/>
    </p:embeddedFont>
    <p:embeddedFont>
      <p:font typeface="隶书" panose="02010509060101010101" charset="0"/>
      <p:regular r:id="rId28"/>
    </p:embeddedFont>
    <p:embeddedFont>
      <p:font typeface="Calibri" panose="020F0502020204030204" charset="0"/>
      <p:regular r:id="rId29"/>
      <p:bold r:id="rId30"/>
      <p:italic r:id="rId31"/>
      <p:boldItalic r:id="rId32"/>
    </p:embeddedFont>
  </p:embeddedFont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A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3037" autoAdjust="0"/>
  </p:normalViewPr>
  <p:slideViewPr>
    <p:cSldViewPr>
      <p:cViewPr varScale="1">
        <p:scale>
          <a:sx n="81" d="100"/>
          <a:sy n="81" d="100"/>
        </p:scale>
        <p:origin x="1498" y="67"/>
      </p:cViewPr>
      <p:guideLst>
        <p:guide orient="horz"/>
        <p:guide pos="29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notesViewPr>
    <p:cSldViewPr showGuides="1">
      <p:cViewPr varScale="1">
        <p:scale>
          <a:sx n="61" d="100"/>
          <a:sy n="61" d="100"/>
        </p:scale>
        <p:origin x="-2466" y="-78"/>
      </p:cViewPr>
      <p:guideLst>
        <p:guide orient="horz" pos="2858"/>
        <p:guide pos="2186"/>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2" Type="http://schemas.openxmlformats.org/officeDocument/2006/relationships/font" Target="fonts/font13.fntdata"/><Relationship Id="rId31" Type="http://schemas.openxmlformats.org/officeDocument/2006/relationships/font" Target="fonts/font12.fntdata"/><Relationship Id="rId30" Type="http://schemas.openxmlformats.org/officeDocument/2006/relationships/font" Target="fonts/font11.fntdata"/><Relationship Id="rId3" Type="http://schemas.openxmlformats.org/officeDocument/2006/relationships/slide" Target="slides/slide1.xml"/><Relationship Id="rId29" Type="http://schemas.openxmlformats.org/officeDocument/2006/relationships/font" Target="fonts/font10.fntdata"/><Relationship Id="rId28" Type="http://schemas.openxmlformats.org/officeDocument/2006/relationships/font" Target="fonts/font9.fntdata"/><Relationship Id="rId27" Type="http://schemas.openxmlformats.org/officeDocument/2006/relationships/font" Target="fonts/font8.fntdata"/><Relationship Id="rId26" Type="http://schemas.openxmlformats.org/officeDocument/2006/relationships/font" Target="fonts/font7.fntdata"/><Relationship Id="rId25" Type="http://schemas.openxmlformats.org/officeDocument/2006/relationships/font" Target="fonts/font6.fntdata"/><Relationship Id="rId24" Type="http://schemas.openxmlformats.org/officeDocument/2006/relationships/font" Target="fonts/font5.fntdata"/><Relationship Id="rId23" Type="http://schemas.openxmlformats.org/officeDocument/2006/relationships/font" Target="fonts/font4.fntdata"/><Relationship Id="rId22" Type="http://schemas.openxmlformats.org/officeDocument/2006/relationships/font" Target="fonts/font3.fntdata"/><Relationship Id="rId21" Type="http://schemas.openxmlformats.org/officeDocument/2006/relationships/font" Target="fonts/font2.fntdata"/><Relationship Id="rId20" Type="http://schemas.openxmlformats.org/officeDocument/2006/relationships/font" Target="fonts/font1.fntdata"/><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685"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1048686"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3A69BC-E7B0-4DE3-B69B-AE4657B6359F}" type="datetimeFigureOut">
              <a:rPr lang="zh-CN" altLang="en-US" smtClean="0"/>
            </a:fld>
            <a:endParaRPr lang="zh-CN" altLang="en-US"/>
          </a:p>
        </p:txBody>
      </p:sp>
      <p:sp>
        <p:nvSpPr>
          <p:cNvPr id="1048687" name="幻灯片图像占位符 3"/>
          <p:cNvSpPr>
            <a:spLocks noGrp="1" noRot="1" noChangeAspect="1"/>
          </p:cNvSpPr>
          <p:nvPr>
            <p:ph type="sldImg" idx="2"/>
          </p:nvPr>
        </p:nvSpPr>
        <p:spPr>
          <a:xfrm>
            <a:off x="707231" y="685800"/>
            <a:ext cx="5443537"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1048688"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1048689"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1048690"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8418CD-0606-4A6F-B2CC-2DA68D9199D3}"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4" name="幻灯片图像占位符 1"/>
          <p:cNvSpPr>
            <a:spLocks noGrp="1" noRot="1" noChangeAspect="1"/>
          </p:cNvSpPr>
          <p:nvPr>
            <p:ph type="sldImg"/>
          </p:nvPr>
        </p:nvSpPr>
        <p:spPr/>
      </p:sp>
      <p:sp>
        <p:nvSpPr>
          <p:cNvPr id="1048605" name="备注占位符 2"/>
          <p:cNvSpPr>
            <a:spLocks noGrp="1"/>
          </p:cNvSpPr>
          <p:nvPr>
            <p:ph type="body" idx="1"/>
          </p:nvPr>
        </p:nvSpPr>
        <p:spPr/>
        <p:txBody>
          <a:bodyPr/>
          <a:lstStyle/>
          <a:p>
            <a:endParaRPr lang="zh-CN" altLang="en-US" dirty="0"/>
          </a:p>
        </p:txBody>
      </p:sp>
      <p:sp>
        <p:nvSpPr>
          <p:cNvPr id="1048606" name="灯片编号占位符 3"/>
          <p:cNvSpPr>
            <a:spLocks noGrp="1"/>
          </p:cNvSpPr>
          <p:nvPr>
            <p:ph type="sldNum" sz="quarter" idx="10"/>
          </p:nvPr>
        </p:nvSpPr>
        <p:spPr/>
        <p:txBody>
          <a:bodyPr/>
          <a:lstStyle/>
          <a:p>
            <a:fld id="{FA8418CD-0606-4A6F-B2CC-2DA68D9199D3}"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1048628" name="直接连接符 6"/>
          <p:cNvSpPr>
            <a:spLocks noChangeShapeType="1"/>
          </p:cNvSpPr>
          <p:nvPr/>
        </p:nvSpPr>
        <p:spPr bwMode="auto">
          <a:xfrm>
            <a:off x="514350" y="4493356"/>
            <a:ext cx="8629650" cy="2000"/>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76799" tIns="38399" rIns="76799" bIns="38399" anchor="t" compatLnSpc="1"/>
          <a:lstStyle/>
          <a:p>
            <a:endParaRPr kumimoji="0" lang="en-US" sz="1510"/>
          </a:p>
        </p:txBody>
      </p:sp>
      <p:sp>
        <p:nvSpPr>
          <p:cNvPr id="1048629" name="标题 28"/>
          <p:cNvSpPr>
            <a:spLocks noGrp="1"/>
          </p:cNvSpPr>
          <p:nvPr>
            <p:ph type="ctrTitle"/>
          </p:nvPr>
        </p:nvSpPr>
        <p:spPr>
          <a:xfrm>
            <a:off x="381000" y="4076356"/>
            <a:ext cx="8458200" cy="1026667"/>
          </a:xfrm>
        </p:spPr>
        <p:txBody>
          <a:bodyPr anchor="t"/>
          <a:lstStyle/>
          <a:p>
            <a:r>
              <a:rPr kumimoji="0" lang="zh-CN" altLang="en-US" smtClean="0"/>
              <a:t>单击此处编辑母版标题样式</a:t>
            </a:r>
            <a:endParaRPr kumimoji="0" lang="en-US"/>
          </a:p>
        </p:txBody>
      </p:sp>
      <p:sp>
        <p:nvSpPr>
          <p:cNvPr id="1048630" name="副标题 8"/>
          <p:cNvSpPr>
            <a:spLocks noGrp="1"/>
          </p:cNvSpPr>
          <p:nvPr>
            <p:ph type="subTitle" idx="1"/>
          </p:nvPr>
        </p:nvSpPr>
        <p:spPr>
          <a:xfrm>
            <a:off x="381000" y="3264000"/>
            <a:ext cx="8458200" cy="768000"/>
          </a:xfrm>
        </p:spPr>
        <p:txBody>
          <a:bodyPr anchor="b"/>
          <a:lstStyle>
            <a:lvl1pPr marL="0" indent="0" algn="l">
              <a:buNone/>
              <a:defRPr sz="2015">
                <a:solidFill>
                  <a:schemeClr val="tx2">
                    <a:shade val="75000"/>
                  </a:schemeClr>
                </a:solidFill>
              </a:defRPr>
            </a:lvl1pPr>
            <a:lvl2pPr marL="384175" indent="0" algn="ctr">
              <a:buNone/>
            </a:lvl2pPr>
            <a:lvl3pPr marL="767715" indent="0" algn="ctr">
              <a:buNone/>
            </a:lvl3pPr>
            <a:lvl4pPr marL="1151890" indent="0" algn="ctr">
              <a:buNone/>
            </a:lvl4pPr>
            <a:lvl5pPr marL="1536065" indent="0" algn="ctr">
              <a:buNone/>
            </a:lvl5pPr>
            <a:lvl6pPr marL="1920240" indent="0" algn="ctr">
              <a:buNone/>
            </a:lvl6pPr>
            <a:lvl7pPr marL="2303780" indent="0" algn="ctr">
              <a:buNone/>
            </a:lvl7pPr>
            <a:lvl8pPr marL="2687955" indent="0" algn="ctr">
              <a:buNone/>
            </a:lvl8pPr>
            <a:lvl9pPr marL="3072130" indent="0" algn="ctr">
              <a:buNone/>
            </a:lvl9pPr>
          </a:lstStyle>
          <a:p>
            <a:r>
              <a:rPr kumimoji="0" lang="zh-CN" altLang="en-US" smtClean="0"/>
              <a:t>单击此处编辑母版副标题样式</a:t>
            </a:r>
            <a:endParaRPr kumimoji="0" lang="en-US"/>
          </a:p>
        </p:txBody>
      </p:sp>
      <p:sp>
        <p:nvSpPr>
          <p:cNvPr id="1048631" name="日期占位符 15"/>
          <p:cNvSpPr>
            <a:spLocks noGrp="1"/>
          </p:cNvSpPr>
          <p:nvPr>
            <p:ph type="dt" sz="half" idx="10"/>
          </p:nvPr>
        </p:nvSpPr>
        <p:spPr/>
        <p:txBody>
          <a:bodyPr/>
          <a:lstStyle/>
          <a:p>
            <a:endParaRPr lang="en-US" altLang="zh-CN">
              <a:solidFill>
                <a:srgbClr val="000000"/>
              </a:solidFill>
            </a:endParaRPr>
          </a:p>
        </p:txBody>
      </p:sp>
      <p:sp>
        <p:nvSpPr>
          <p:cNvPr id="1048632" name="页脚占位符 1"/>
          <p:cNvSpPr>
            <a:spLocks noGrp="1"/>
          </p:cNvSpPr>
          <p:nvPr>
            <p:ph type="ftr" sz="quarter" idx="11"/>
          </p:nvPr>
        </p:nvSpPr>
        <p:spPr/>
        <p:txBody>
          <a:bodyPr/>
          <a:lstStyle/>
          <a:p>
            <a:endParaRPr lang="en-US" altLang="zh-CN">
              <a:solidFill>
                <a:srgbClr val="000000"/>
              </a:solidFill>
            </a:endParaRPr>
          </a:p>
        </p:txBody>
      </p:sp>
      <p:sp>
        <p:nvSpPr>
          <p:cNvPr id="1048633" name="灯片编号占位符 14"/>
          <p:cNvSpPr>
            <a:spLocks noGrp="1"/>
          </p:cNvSpPr>
          <p:nvPr>
            <p:ph type="sldNum" sz="quarter" idx="12"/>
          </p:nvPr>
        </p:nvSpPr>
        <p:spPr>
          <a:xfrm>
            <a:off x="8229600" y="5437440"/>
            <a:ext cx="758952" cy="207360"/>
          </a:xfrm>
        </p:spPr>
        <p:txBody>
          <a:bodyPr/>
          <a:lstStyle/>
          <a:p>
            <a:fld id="{F32CBA60-6BBA-4E78-917D-08A768089886}"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1048637" name="标题 1"/>
          <p:cNvSpPr>
            <a:spLocks noGrp="1"/>
          </p:cNvSpPr>
          <p:nvPr>
            <p:ph type="title"/>
          </p:nvPr>
        </p:nvSpPr>
        <p:spPr/>
        <p:txBody>
          <a:bodyPr/>
          <a:lstStyle/>
          <a:p>
            <a:r>
              <a:rPr kumimoji="0" lang="zh-CN" altLang="en-US" smtClean="0"/>
              <a:t>单击此处编辑母版标题样式</a:t>
            </a:r>
            <a:endParaRPr kumimoji="0" lang="en-US"/>
          </a:p>
        </p:txBody>
      </p:sp>
      <p:sp>
        <p:nvSpPr>
          <p:cNvPr id="1048638"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1048639" name="日期占位符 3"/>
          <p:cNvSpPr>
            <a:spLocks noGrp="1"/>
          </p:cNvSpPr>
          <p:nvPr>
            <p:ph type="dt" sz="half" idx="10"/>
          </p:nvPr>
        </p:nvSpPr>
        <p:spPr/>
        <p:txBody>
          <a:bodyPr/>
          <a:lstStyle/>
          <a:p>
            <a:endParaRPr lang="en-US" altLang="zh-CN">
              <a:solidFill>
                <a:srgbClr val="000000"/>
              </a:solidFill>
            </a:endParaRPr>
          </a:p>
        </p:txBody>
      </p:sp>
      <p:sp>
        <p:nvSpPr>
          <p:cNvPr id="1048640" name="页脚占位符 4"/>
          <p:cNvSpPr>
            <a:spLocks noGrp="1"/>
          </p:cNvSpPr>
          <p:nvPr>
            <p:ph type="ftr" sz="quarter" idx="11"/>
          </p:nvPr>
        </p:nvSpPr>
        <p:spPr/>
        <p:txBody>
          <a:bodyPr/>
          <a:lstStyle/>
          <a:p>
            <a:endParaRPr lang="en-US" altLang="zh-CN">
              <a:solidFill>
                <a:srgbClr val="000000"/>
              </a:solidFill>
            </a:endParaRPr>
          </a:p>
        </p:txBody>
      </p:sp>
      <p:sp>
        <p:nvSpPr>
          <p:cNvPr id="1048641" name="灯片编号占位符 5"/>
          <p:cNvSpPr>
            <a:spLocks noGrp="1"/>
          </p:cNvSpPr>
          <p:nvPr>
            <p:ph type="sldNum" sz="quarter" idx="12"/>
          </p:nvPr>
        </p:nvSpPr>
        <p:spPr/>
        <p:txBody>
          <a:bodyPr/>
          <a:lstStyle/>
          <a:p>
            <a:fld id="{E3093E22-C03F-490B-8535-46EA5A8CA7DB}"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垂直排列标题与文本">
    <p:spTree>
      <p:nvGrpSpPr>
        <p:cNvPr id="1" name=""/>
        <p:cNvGrpSpPr/>
        <p:nvPr/>
      </p:nvGrpSpPr>
      <p:grpSpPr>
        <a:xfrm>
          <a:off x="0" y="0"/>
          <a:ext cx="0" cy="0"/>
          <a:chOff x="0" y="0"/>
          <a:chExt cx="0" cy="0"/>
        </a:xfrm>
      </p:grpSpPr>
      <p:sp>
        <p:nvSpPr>
          <p:cNvPr id="1048650" name="竖排标题 1"/>
          <p:cNvSpPr>
            <a:spLocks noGrp="1"/>
          </p:cNvSpPr>
          <p:nvPr>
            <p:ph type="title" orient="vert"/>
          </p:nvPr>
        </p:nvSpPr>
        <p:spPr>
          <a:xfrm>
            <a:off x="6858000" y="461334"/>
            <a:ext cx="1828800" cy="4914667"/>
          </a:xfrm>
        </p:spPr>
        <p:txBody>
          <a:bodyPr vert="eaVert"/>
          <a:lstStyle/>
          <a:p>
            <a:r>
              <a:rPr kumimoji="0" lang="zh-CN" altLang="en-US" smtClean="0"/>
              <a:t>单击此处编辑母版标题样式</a:t>
            </a:r>
            <a:endParaRPr kumimoji="0" lang="en-US"/>
          </a:p>
        </p:txBody>
      </p:sp>
      <p:sp>
        <p:nvSpPr>
          <p:cNvPr id="1048651" name="竖排文字占位符 2"/>
          <p:cNvSpPr>
            <a:spLocks noGrp="1"/>
          </p:cNvSpPr>
          <p:nvPr>
            <p:ph type="body" orient="vert" idx="1"/>
          </p:nvPr>
        </p:nvSpPr>
        <p:spPr>
          <a:xfrm>
            <a:off x="457200" y="461334"/>
            <a:ext cx="6248400" cy="4914667"/>
          </a:xfrm>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1048652" name="日期占位符 3"/>
          <p:cNvSpPr>
            <a:spLocks noGrp="1"/>
          </p:cNvSpPr>
          <p:nvPr>
            <p:ph type="dt" sz="half" idx="10"/>
          </p:nvPr>
        </p:nvSpPr>
        <p:spPr/>
        <p:txBody>
          <a:bodyPr/>
          <a:lstStyle/>
          <a:p>
            <a:endParaRPr lang="en-US" altLang="zh-CN">
              <a:solidFill>
                <a:srgbClr val="000000"/>
              </a:solidFill>
            </a:endParaRPr>
          </a:p>
        </p:txBody>
      </p:sp>
      <p:sp>
        <p:nvSpPr>
          <p:cNvPr id="1048653" name="页脚占位符 4"/>
          <p:cNvSpPr>
            <a:spLocks noGrp="1"/>
          </p:cNvSpPr>
          <p:nvPr>
            <p:ph type="ftr" sz="quarter" idx="11"/>
          </p:nvPr>
        </p:nvSpPr>
        <p:spPr/>
        <p:txBody>
          <a:bodyPr/>
          <a:lstStyle/>
          <a:p>
            <a:endParaRPr lang="en-US" altLang="zh-CN">
              <a:solidFill>
                <a:srgbClr val="000000"/>
              </a:solidFill>
            </a:endParaRPr>
          </a:p>
        </p:txBody>
      </p:sp>
      <p:sp>
        <p:nvSpPr>
          <p:cNvPr id="1048654" name="灯片编号占位符 5"/>
          <p:cNvSpPr>
            <a:spLocks noGrp="1"/>
          </p:cNvSpPr>
          <p:nvPr>
            <p:ph type="sldNum" sz="quarter" idx="12"/>
          </p:nvPr>
        </p:nvSpPr>
        <p:spPr/>
        <p:txBody>
          <a:bodyPr/>
          <a:lstStyle/>
          <a:p>
            <a:fld id="{82B2DCBC-281F-4288-AA4B-958A79B2FA17}"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1048655" name="标题 21"/>
          <p:cNvSpPr>
            <a:spLocks noGrp="1"/>
          </p:cNvSpPr>
          <p:nvPr>
            <p:ph type="title"/>
          </p:nvPr>
        </p:nvSpPr>
        <p:spPr/>
        <p:txBody>
          <a:bodyPr/>
          <a:lstStyle/>
          <a:p>
            <a:r>
              <a:rPr kumimoji="0" lang="zh-CN" altLang="en-US" smtClean="0"/>
              <a:t>单击此处编辑母版标题样式</a:t>
            </a:r>
            <a:endParaRPr kumimoji="0" lang="en-US"/>
          </a:p>
        </p:txBody>
      </p:sp>
      <p:sp>
        <p:nvSpPr>
          <p:cNvPr id="1048656" name="内容占位符 26"/>
          <p:cNvSpPr>
            <a:spLocks noGrp="1"/>
          </p:cNvSpPr>
          <p:nvPr>
            <p:ph idx="1"/>
          </p:nvPr>
        </p:nvSpPr>
        <p:spPr/>
        <p:txBody>
          <a:body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1048657" name="日期占位符 24"/>
          <p:cNvSpPr>
            <a:spLocks noGrp="1"/>
          </p:cNvSpPr>
          <p:nvPr>
            <p:ph type="dt" sz="half" idx="10"/>
          </p:nvPr>
        </p:nvSpPr>
        <p:spPr/>
        <p:txBody>
          <a:bodyPr/>
          <a:lstStyle/>
          <a:p>
            <a:endParaRPr lang="en-US" altLang="zh-CN">
              <a:solidFill>
                <a:srgbClr val="000000"/>
              </a:solidFill>
            </a:endParaRPr>
          </a:p>
        </p:txBody>
      </p:sp>
      <p:sp>
        <p:nvSpPr>
          <p:cNvPr id="1048658" name="页脚占位符 18"/>
          <p:cNvSpPr>
            <a:spLocks noGrp="1"/>
          </p:cNvSpPr>
          <p:nvPr>
            <p:ph type="ftr" sz="quarter" idx="11"/>
          </p:nvPr>
        </p:nvSpPr>
        <p:spPr>
          <a:xfrm>
            <a:off x="3581400" y="64000"/>
            <a:ext cx="2895600" cy="242667"/>
          </a:xfrm>
        </p:spPr>
        <p:txBody>
          <a:bodyPr/>
          <a:lstStyle/>
          <a:p>
            <a:endParaRPr lang="en-US" altLang="zh-CN">
              <a:solidFill>
                <a:srgbClr val="000000"/>
              </a:solidFill>
            </a:endParaRPr>
          </a:p>
        </p:txBody>
      </p:sp>
      <p:sp>
        <p:nvSpPr>
          <p:cNvPr id="1048659" name="灯片编号占位符 15"/>
          <p:cNvSpPr>
            <a:spLocks noGrp="1"/>
          </p:cNvSpPr>
          <p:nvPr>
            <p:ph type="sldNum" sz="quarter" idx="12"/>
          </p:nvPr>
        </p:nvSpPr>
        <p:spPr>
          <a:xfrm>
            <a:off x="8229600" y="5437440"/>
            <a:ext cx="758952" cy="207360"/>
          </a:xfrm>
        </p:spPr>
        <p:txBody>
          <a:bodyPr/>
          <a:lstStyle/>
          <a:p>
            <a:fld id="{4A228F7E-6084-4364-B013-892EA67BC97B}"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bg>
      <p:bgRef idx="1003">
        <a:schemeClr val="bg2"/>
      </p:bgRef>
    </p:bg>
    <p:spTree>
      <p:nvGrpSpPr>
        <p:cNvPr id="1" name=""/>
        <p:cNvGrpSpPr/>
        <p:nvPr/>
      </p:nvGrpSpPr>
      <p:grpSpPr>
        <a:xfrm>
          <a:off x="0" y="0"/>
          <a:ext cx="0" cy="0"/>
          <a:chOff x="0" y="0"/>
          <a:chExt cx="0" cy="0"/>
        </a:xfrm>
      </p:grpSpPr>
      <p:sp>
        <p:nvSpPr>
          <p:cNvPr id="1048666" name="直接连接符 6"/>
          <p:cNvSpPr>
            <a:spLocks noChangeShapeType="1"/>
          </p:cNvSpPr>
          <p:nvPr/>
        </p:nvSpPr>
        <p:spPr bwMode="auto">
          <a:xfrm>
            <a:off x="514350" y="2893356"/>
            <a:ext cx="8629650" cy="2000"/>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76799" tIns="38399" rIns="76799" bIns="38399" anchor="t" compatLnSpc="1"/>
          <a:lstStyle/>
          <a:p>
            <a:endParaRPr kumimoji="0" lang="en-US" sz="1510"/>
          </a:p>
        </p:txBody>
      </p:sp>
      <p:sp>
        <p:nvSpPr>
          <p:cNvPr id="1048667" name="文本占位符 5"/>
          <p:cNvSpPr>
            <a:spLocks noGrp="1"/>
          </p:cNvSpPr>
          <p:nvPr>
            <p:ph type="body" idx="1"/>
          </p:nvPr>
        </p:nvSpPr>
        <p:spPr>
          <a:xfrm>
            <a:off x="381000" y="1408000"/>
            <a:ext cx="8458200" cy="1024000"/>
          </a:xfrm>
        </p:spPr>
        <p:txBody>
          <a:bodyPr anchor="b"/>
          <a:lstStyle>
            <a:lvl1pPr marL="0" indent="0" algn="r">
              <a:buNone/>
              <a:defRPr sz="1680">
                <a:solidFill>
                  <a:schemeClr val="tx2">
                    <a:shade val="75000"/>
                  </a:schemeClr>
                </a:solidFill>
              </a:defRPr>
            </a:lvl1pPr>
            <a:lvl2pPr>
              <a:buNone/>
              <a:defRPr sz="1510">
                <a:solidFill>
                  <a:schemeClr val="tx1">
                    <a:tint val="75000"/>
                  </a:schemeClr>
                </a:solidFill>
              </a:defRPr>
            </a:lvl2pPr>
            <a:lvl3pPr>
              <a:buNone/>
              <a:defRPr sz="1345">
                <a:solidFill>
                  <a:schemeClr val="tx1">
                    <a:tint val="75000"/>
                  </a:schemeClr>
                </a:solidFill>
              </a:defRPr>
            </a:lvl3pPr>
            <a:lvl4pPr>
              <a:buNone/>
              <a:defRPr sz="1175">
                <a:solidFill>
                  <a:schemeClr val="tx1">
                    <a:tint val="75000"/>
                  </a:schemeClr>
                </a:solidFill>
              </a:defRPr>
            </a:lvl4pPr>
            <a:lvl5pPr>
              <a:buNone/>
              <a:defRPr sz="1175">
                <a:solidFill>
                  <a:schemeClr val="tx1">
                    <a:tint val="75000"/>
                  </a:schemeClr>
                </a:solidFill>
              </a:defRPr>
            </a:lvl5pPr>
          </a:lstStyle>
          <a:p>
            <a:pPr lvl="0" eaLnBrk="1" latinLnBrk="0" hangingPunct="1"/>
            <a:r>
              <a:rPr kumimoji="0" lang="zh-CN" altLang="en-US" smtClean="0"/>
              <a:t>单击此处编辑母版文本样式</a:t>
            </a:r>
            <a:endParaRPr kumimoji="0" lang="zh-CN" altLang="en-US" smtClean="0"/>
          </a:p>
        </p:txBody>
      </p:sp>
      <p:sp>
        <p:nvSpPr>
          <p:cNvPr id="1048668" name="日期占位符 18"/>
          <p:cNvSpPr>
            <a:spLocks noGrp="1"/>
          </p:cNvSpPr>
          <p:nvPr>
            <p:ph type="dt" sz="half" idx="10"/>
          </p:nvPr>
        </p:nvSpPr>
        <p:spPr/>
        <p:txBody>
          <a:bodyPr/>
          <a:lstStyle/>
          <a:p>
            <a:endParaRPr lang="en-US" altLang="zh-CN">
              <a:solidFill>
                <a:srgbClr val="000000"/>
              </a:solidFill>
            </a:endParaRPr>
          </a:p>
        </p:txBody>
      </p:sp>
      <p:sp>
        <p:nvSpPr>
          <p:cNvPr id="1048669" name="页脚占位符 10"/>
          <p:cNvSpPr>
            <a:spLocks noGrp="1"/>
          </p:cNvSpPr>
          <p:nvPr>
            <p:ph type="ftr" sz="quarter" idx="11"/>
          </p:nvPr>
        </p:nvSpPr>
        <p:spPr/>
        <p:txBody>
          <a:bodyPr/>
          <a:lstStyle/>
          <a:p>
            <a:endParaRPr lang="en-US" altLang="zh-CN">
              <a:solidFill>
                <a:srgbClr val="000000"/>
              </a:solidFill>
            </a:endParaRPr>
          </a:p>
        </p:txBody>
      </p:sp>
      <p:sp>
        <p:nvSpPr>
          <p:cNvPr id="1048670" name="灯片编号占位符 15"/>
          <p:cNvSpPr>
            <a:spLocks noGrp="1"/>
          </p:cNvSpPr>
          <p:nvPr>
            <p:ph type="sldNum" sz="quarter" idx="12"/>
          </p:nvPr>
        </p:nvSpPr>
        <p:spPr/>
        <p:txBody>
          <a:bodyPr/>
          <a:lstStyle/>
          <a:p>
            <a:fld id="{46C9BBA1-E351-49E7-83B1-F4A03908E04F}" type="slidenum">
              <a:rPr lang="en-US" altLang="zh-CN" smtClean="0">
                <a:solidFill>
                  <a:srgbClr val="000000"/>
                </a:solidFill>
              </a:rPr>
            </a:fld>
            <a:endParaRPr lang="en-US" altLang="zh-CN">
              <a:solidFill>
                <a:srgbClr val="000000"/>
              </a:solidFill>
            </a:endParaRPr>
          </a:p>
        </p:txBody>
      </p:sp>
      <p:sp>
        <p:nvSpPr>
          <p:cNvPr id="1048671" name="标题 7"/>
          <p:cNvSpPr>
            <a:spLocks noGrp="1"/>
          </p:cNvSpPr>
          <p:nvPr>
            <p:ph type="title"/>
          </p:nvPr>
        </p:nvSpPr>
        <p:spPr>
          <a:xfrm>
            <a:off x="180475" y="2475242"/>
            <a:ext cx="8686800" cy="995129"/>
          </a:xfrm>
        </p:spPr>
        <p:txBody>
          <a:bodyPr rtlCol="0" anchor="t"/>
          <a:lstStyle>
            <a:lvl1pPr algn="r"/>
          </a:lstStyle>
          <a:p>
            <a:r>
              <a:rPr kumimoji="0" lang="zh-CN" altLang="en-US" smtClean="0"/>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1048672" name="标题 19"/>
          <p:cNvSpPr>
            <a:spLocks noGrp="1"/>
          </p:cNvSpPr>
          <p:nvPr>
            <p:ph type="title"/>
          </p:nvPr>
        </p:nvSpPr>
        <p:spPr>
          <a:xfrm>
            <a:off x="301752" y="384000"/>
            <a:ext cx="8686800" cy="706560"/>
          </a:xfrm>
        </p:spPr>
        <p:txBody>
          <a:bodyPr/>
          <a:lstStyle/>
          <a:p>
            <a:r>
              <a:rPr kumimoji="0" lang="zh-CN" altLang="en-US" smtClean="0"/>
              <a:t>单击此处编辑母版标题样式</a:t>
            </a:r>
            <a:endParaRPr kumimoji="0" lang="en-US"/>
          </a:p>
        </p:txBody>
      </p:sp>
      <p:sp>
        <p:nvSpPr>
          <p:cNvPr id="1048673" name="内容占位符 13"/>
          <p:cNvSpPr>
            <a:spLocks noGrp="1"/>
          </p:cNvSpPr>
          <p:nvPr>
            <p:ph sz="half" idx="1"/>
          </p:nvPr>
        </p:nvSpPr>
        <p:spPr>
          <a:xfrm>
            <a:off x="304800" y="1344000"/>
            <a:ext cx="4191000" cy="3968000"/>
          </a:xfrm>
        </p:spPr>
        <p:txBody>
          <a:bodyPr/>
          <a:lstStyle>
            <a:lvl1pPr>
              <a:defRPr sz="2350"/>
            </a:lvl1pPr>
            <a:lvl2pPr>
              <a:defRPr sz="2015"/>
            </a:lvl2pPr>
            <a:lvl3pPr>
              <a:defRPr sz="1680"/>
            </a:lvl3pPr>
            <a:lvl4pPr>
              <a:defRPr sz="1510"/>
            </a:lvl4pPr>
            <a:lvl5pPr>
              <a:defRPr sz="151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1048674" name="内容占位符 12"/>
          <p:cNvSpPr>
            <a:spLocks noGrp="1"/>
          </p:cNvSpPr>
          <p:nvPr>
            <p:ph sz="half" idx="2"/>
          </p:nvPr>
        </p:nvSpPr>
        <p:spPr>
          <a:xfrm>
            <a:off x="4648200" y="1344000"/>
            <a:ext cx="4343400" cy="3968000"/>
          </a:xfrm>
        </p:spPr>
        <p:txBody>
          <a:bodyPr/>
          <a:lstStyle>
            <a:lvl1pPr>
              <a:defRPr sz="2350"/>
            </a:lvl1pPr>
            <a:lvl2pPr>
              <a:defRPr sz="2015"/>
            </a:lvl2pPr>
            <a:lvl3pPr>
              <a:defRPr sz="1680"/>
            </a:lvl3pPr>
            <a:lvl4pPr>
              <a:defRPr sz="1510"/>
            </a:lvl4pPr>
            <a:lvl5pPr>
              <a:defRPr sz="151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1048675" name="日期占位符 20"/>
          <p:cNvSpPr>
            <a:spLocks noGrp="1"/>
          </p:cNvSpPr>
          <p:nvPr>
            <p:ph type="dt" sz="half" idx="10"/>
          </p:nvPr>
        </p:nvSpPr>
        <p:spPr/>
        <p:txBody>
          <a:bodyPr/>
          <a:lstStyle/>
          <a:p>
            <a:endParaRPr lang="en-US" altLang="zh-CN">
              <a:solidFill>
                <a:srgbClr val="000000"/>
              </a:solidFill>
            </a:endParaRPr>
          </a:p>
        </p:txBody>
      </p:sp>
      <p:sp>
        <p:nvSpPr>
          <p:cNvPr id="1048676" name="页脚占位符 9"/>
          <p:cNvSpPr>
            <a:spLocks noGrp="1"/>
          </p:cNvSpPr>
          <p:nvPr>
            <p:ph type="ftr" sz="quarter" idx="11"/>
          </p:nvPr>
        </p:nvSpPr>
        <p:spPr/>
        <p:txBody>
          <a:bodyPr/>
          <a:lstStyle/>
          <a:p>
            <a:endParaRPr lang="en-US" altLang="zh-CN">
              <a:solidFill>
                <a:srgbClr val="000000"/>
              </a:solidFill>
            </a:endParaRPr>
          </a:p>
        </p:txBody>
      </p:sp>
      <p:sp>
        <p:nvSpPr>
          <p:cNvPr id="1048677" name="灯片编号占位符 30"/>
          <p:cNvSpPr>
            <a:spLocks noGrp="1"/>
          </p:cNvSpPr>
          <p:nvPr>
            <p:ph type="sldNum" sz="quarter" idx="12"/>
          </p:nvPr>
        </p:nvSpPr>
        <p:spPr/>
        <p:txBody>
          <a:bodyPr/>
          <a:lstStyle/>
          <a:p>
            <a:fld id="{A4258E72-51FC-4C5E-9420-2B066211927D}"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比较">
    <p:spTree>
      <p:nvGrpSpPr>
        <p:cNvPr id="1" name=""/>
        <p:cNvGrpSpPr/>
        <p:nvPr/>
      </p:nvGrpSpPr>
      <p:grpSpPr>
        <a:xfrm>
          <a:off x="0" y="0"/>
          <a:ext cx="0" cy="0"/>
          <a:chOff x="0" y="0"/>
          <a:chExt cx="0" cy="0"/>
        </a:xfrm>
      </p:grpSpPr>
      <p:sp>
        <p:nvSpPr>
          <p:cNvPr id="1048607" name="标题 28"/>
          <p:cNvSpPr>
            <a:spLocks noGrp="1"/>
          </p:cNvSpPr>
          <p:nvPr>
            <p:ph type="title"/>
          </p:nvPr>
        </p:nvSpPr>
        <p:spPr>
          <a:xfrm>
            <a:off x="304800" y="4544000"/>
            <a:ext cx="8610600" cy="741333"/>
          </a:xfrm>
        </p:spPr>
        <p:txBody>
          <a:bodyPr anchor="ctr"/>
          <a:lstStyle/>
          <a:p>
            <a:r>
              <a:rPr kumimoji="0" lang="zh-CN" altLang="en-US" smtClean="0"/>
              <a:t>单击此处编辑母版标题样式</a:t>
            </a:r>
            <a:endParaRPr kumimoji="0" lang="en-US"/>
          </a:p>
        </p:txBody>
      </p:sp>
      <p:sp>
        <p:nvSpPr>
          <p:cNvPr id="1048608" name="文本占位符 12"/>
          <p:cNvSpPr>
            <a:spLocks noGrp="1"/>
          </p:cNvSpPr>
          <p:nvPr>
            <p:ph type="body" idx="1"/>
          </p:nvPr>
        </p:nvSpPr>
        <p:spPr>
          <a:xfrm>
            <a:off x="281444" y="560000"/>
            <a:ext cx="4290556" cy="537333"/>
          </a:xfrm>
        </p:spPr>
        <p:txBody>
          <a:bodyPr anchor="ctr"/>
          <a:lstStyle>
            <a:lvl1pPr marL="0" indent="0">
              <a:buNone/>
              <a:defRPr sz="1510" b="0" cap="all" baseline="0">
                <a:solidFill>
                  <a:schemeClr val="accent1">
                    <a:shade val="50000"/>
                  </a:schemeClr>
                </a:solidFill>
                <a:latin typeface="+mj-lt"/>
                <a:ea typeface="+mj-ea"/>
                <a:cs typeface="+mj-cs"/>
              </a:defRPr>
            </a:lvl1pPr>
            <a:lvl2pPr>
              <a:buNone/>
              <a:defRPr sz="1680" b="1"/>
            </a:lvl2pPr>
            <a:lvl3pPr>
              <a:buNone/>
              <a:defRPr sz="1510" b="1"/>
            </a:lvl3pPr>
            <a:lvl4pPr>
              <a:buNone/>
              <a:defRPr sz="1345" b="1"/>
            </a:lvl4pPr>
            <a:lvl5pPr>
              <a:buNone/>
              <a:defRPr sz="1345" b="1"/>
            </a:lvl5pPr>
          </a:lstStyle>
          <a:p>
            <a:pPr lvl="0" eaLnBrk="1" latinLnBrk="0" hangingPunct="1"/>
            <a:r>
              <a:rPr kumimoji="0" lang="zh-CN" altLang="en-US" smtClean="0"/>
              <a:t>单击此处编辑母版文本样式</a:t>
            </a:r>
            <a:endParaRPr kumimoji="0" lang="zh-CN" altLang="en-US" smtClean="0"/>
          </a:p>
        </p:txBody>
      </p:sp>
      <p:sp>
        <p:nvSpPr>
          <p:cNvPr id="1048609" name="文本占位符 24"/>
          <p:cNvSpPr>
            <a:spLocks noGrp="1"/>
          </p:cNvSpPr>
          <p:nvPr>
            <p:ph type="body" sz="half" idx="3"/>
          </p:nvPr>
        </p:nvSpPr>
        <p:spPr>
          <a:xfrm>
            <a:off x="4645025" y="560000"/>
            <a:ext cx="4292241" cy="537333"/>
          </a:xfrm>
        </p:spPr>
        <p:txBody>
          <a:bodyPr anchor="ctr"/>
          <a:lstStyle>
            <a:lvl1pPr marL="0" indent="0">
              <a:buNone/>
              <a:defRPr sz="1510" b="0" cap="all" baseline="0">
                <a:solidFill>
                  <a:schemeClr val="accent1">
                    <a:shade val="50000"/>
                  </a:schemeClr>
                </a:solidFill>
                <a:latin typeface="+mj-lt"/>
                <a:ea typeface="+mj-ea"/>
                <a:cs typeface="+mj-cs"/>
              </a:defRPr>
            </a:lvl1pPr>
            <a:lvl2pPr>
              <a:buNone/>
              <a:defRPr sz="1680" b="1"/>
            </a:lvl2pPr>
            <a:lvl3pPr>
              <a:buNone/>
              <a:defRPr sz="1510" b="1"/>
            </a:lvl3pPr>
            <a:lvl4pPr>
              <a:buNone/>
              <a:defRPr sz="1345" b="1"/>
            </a:lvl4pPr>
            <a:lvl5pPr>
              <a:buNone/>
              <a:defRPr sz="1345" b="1"/>
            </a:lvl5pPr>
          </a:lstStyle>
          <a:p>
            <a:pPr lvl="0" eaLnBrk="1" latinLnBrk="0" hangingPunct="1"/>
            <a:r>
              <a:rPr kumimoji="0" lang="zh-CN" altLang="en-US" smtClean="0"/>
              <a:t>单击此处编辑母版文本样式</a:t>
            </a:r>
            <a:endParaRPr kumimoji="0" lang="zh-CN" altLang="en-US" smtClean="0"/>
          </a:p>
        </p:txBody>
      </p:sp>
      <p:sp>
        <p:nvSpPr>
          <p:cNvPr id="1048610" name="内容占位符 3"/>
          <p:cNvSpPr>
            <a:spLocks noGrp="1"/>
          </p:cNvSpPr>
          <p:nvPr>
            <p:ph sz="quarter" idx="2"/>
          </p:nvPr>
        </p:nvSpPr>
        <p:spPr>
          <a:xfrm>
            <a:off x="281444" y="1105333"/>
            <a:ext cx="4290556" cy="3310667"/>
          </a:xfrm>
        </p:spPr>
        <p:txBody>
          <a:bodyPr/>
          <a:lstStyle>
            <a:lvl1pPr>
              <a:defRPr sz="2015"/>
            </a:lvl1pPr>
            <a:lvl2pPr>
              <a:defRPr sz="1680"/>
            </a:lvl2pPr>
            <a:lvl3pPr>
              <a:defRPr sz="1510"/>
            </a:lvl3pPr>
            <a:lvl4pPr>
              <a:defRPr sz="1345"/>
            </a:lvl4pPr>
            <a:lvl5pPr>
              <a:defRPr sz="1345"/>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1048611" name="内容占位符 27"/>
          <p:cNvSpPr>
            <a:spLocks noGrp="1"/>
          </p:cNvSpPr>
          <p:nvPr>
            <p:ph sz="quarter" idx="4"/>
          </p:nvPr>
        </p:nvSpPr>
        <p:spPr>
          <a:xfrm>
            <a:off x="4648730" y="1105333"/>
            <a:ext cx="4288536" cy="3310667"/>
          </a:xfrm>
        </p:spPr>
        <p:txBody>
          <a:bodyPr/>
          <a:lstStyle>
            <a:lvl1pPr>
              <a:defRPr sz="2015"/>
            </a:lvl1pPr>
            <a:lvl2pPr>
              <a:defRPr sz="1680"/>
            </a:lvl2pPr>
            <a:lvl3pPr>
              <a:defRPr sz="1510"/>
            </a:lvl3pPr>
            <a:lvl4pPr>
              <a:defRPr sz="1345"/>
            </a:lvl4pPr>
            <a:lvl5pPr>
              <a:defRPr sz="1345"/>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1048612" name="日期占位符 9"/>
          <p:cNvSpPr>
            <a:spLocks noGrp="1"/>
          </p:cNvSpPr>
          <p:nvPr>
            <p:ph type="dt" sz="half" idx="10"/>
          </p:nvPr>
        </p:nvSpPr>
        <p:spPr/>
        <p:txBody>
          <a:bodyPr/>
          <a:lstStyle/>
          <a:p>
            <a:endParaRPr lang="en-US" altLang="zh-CN">
              <a:solidFill>
                <a:srgbClr val="000000"/>
              </a:solidFill>
            </a:endParaRPr>
          </a:p>
        </p:txBody>
      </p:sp>
      <p:sp>
        <p:nvSpPr>
          <p:cNvPr id="1048613" name="页脚占位符 5"/>
          <p:cNvSpPr>
            <a:spLocks noGrp="1"/>
          </p:cNvSpPr>
          <p:nvPr>
            <p:ph type="ftr" sz="quarter" idx="11"/>
          </p:nvPr>
        </p:nvSpPr>
        <p:spPr/>
        <p:txBody>
          <a:bodyPr/>
          <a:lstStyle/>
          <a:p>
            <a:endParaRPr lang="en-US" altLang="zh-CN">
              <a:solidFill>
                <a:srgbClr val="000000"/>
              </a:solidFill>
            </a:endParaRPr>
          </a:p>
        </p:txBody>
      </p:sp>
      <p:sp>
        <p:nvSpPr>
          <p:cNvPr id="1048614" name="灯片编号占位符 6"/>
          <p:cNvSpPr>
            <a:spLocks noGrp="1"/>
          </p:cNvSpPr>
          <p:nvPr>
            <p:ph type="sldNum" sz="quarter" idx="12"/>
          </p:nvPr>
        </p:nvSpPr>
        <p:spPr>
          <a:xfrm>
            <a:off x="8229600" y="5440000"/>
            <a:ext cx="762000" cy="207360"/>
          </a:xfrm>
        </p:spPr>
        <p:txBody>
          <a:bodyPr/>
          <a:lstStyle/>
          <a:p>
            <a:fld id="{31E18D88-23D1-4673-B413-C3FFD2E8CE1B}" type="slidenum">
              <a:rPr lang="en-US" altLang="zh-CN" smtClean="0">
                <a:solidFill>
                  <a:srgbClr val="000000"/>
                </a:solidFill>
              </a:rPr>
            </a:fld>
            <a:endParaRPr lang="en-US" altLang="zh-CN">
              <a:solidFill>
                <a:srgbClr val="000000"/>
              </a:solidFill>
            </a:endParaRPr>
          </a:p>
        </p:txBody>
      </p:sp>
      <p:sp>
        <p:nvSpPr>
          <p:cNvPr id="1048615" name="直接连接符 10"/>
          <p:cNvSpPr>
            <a:spLocks noChangeShapeType="1"/>
          </p:cNvSpPr>
          <p:nvPr/>
        </p:nvSpPr>
        <p:spPr bwMode="auto">
          <a:xfrm>
            <a:off x="514350" y="5056000"/>
            <a:ext cx="8629650" cy="2000"/>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76799" tIns="38399" rIns="76799" bIns="38399" anchor="t" compatLnSpc="1"/>
          <a:lstStyle/>
          <a:p>
            <a:endParaRPr kumimoji="0" lang="en-US" sz="151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1048584" name="标题 29"/>
          <p:cNvSpPr>
            <a:spLocks noGrp="1"/>
          </p:cNvSpPr>
          <p:nvPr>
            <p:ph type="title"/>
          </p:nvPr>
        </p:nvSpPr>
        <p:spPr>
          <a:xfrm>
            <a:off x="301752" y="384000"/>
            <a:ext cx="8686800" cy="706560"/>
          </a:xfrm>
        </p:spPr>
        <p:txBody>
          <a:bodyPr/>
          <a:lstStyle/>
          <a:p>
            <a:r>
              <a:rPr kumimoji="0" lang="zh-CN" altLang="en-US" smtClean="0"/>
              <a:t>单击此处编辑母版标题样式</a:t>
            </a:r>
            <a:endParaRPr kumimoji="0" lang="en-US"/>
          </a:p>
        </p:txBody>
      </p:sp>
      <p:sp>
        <p:nvSpPr>
          <p:cNvPr id="1048585" name="日期占位符 11"/>
          <p:cNvSpPr>
            <a:spLocks noGrp="1"/>
          </p:cNvSpPr>
          <p:nvPr>
            <p:ph type="dt" sz="half" idx="10"/>
          </p:nvPr>
        </p:nvSpPr>
        <p:spPr/>
        <p:txBody>
          <a:bodyPr/>
          <a:lstStyle/>
          <a:p>
            <a:endParaRPr lang="en-US" altLang="zh-CN">
              <a:solidFill>
                <a:srgbClr val="000000"/>
              </a:solidFill>
            </a:endParaRPr>
          </a:p>
        </p:txBody>
      </p:sp>
      <p:sp>
        <p:nvSpPr>
          <p:cNvPr id="1048586" name="页脚占位符 20"/>
          <p:cNvSpPr>
            <a:spLocks noGrp="1"/>
          </p:cNvSpPr>
          <p:nvPr>
            <p:ph type="ftr" sz="quarter" idx="11"/>
          </p:nvPr>
        </p:nvSpPr>
        <p:spPr/>
        <p:txBody>
          <a:bodyPr/>
          <a:lstStyle/>
          <a:p>
            <a:endParaRPr lang="en-US" altLang="zh-CN">
              <a:solidFill>
                <a:srgbClr val="000000"/>
              </a:solidFill>
            </a:endParaRPr>
          </a:p>
        </p:txBody>
      </p:sp>
      <p:sp>
        <p:nvSpPr>
          <p:cNvPr id="1048587" name="灯片编号占位符 5"/>
          <p:cNvSpPr>
            <a:spLocks noGrp="1"/>
          </p:cNvSpPr>
          <p:nvPr>
            <p:ph type="sldNum" sz="quarter" idx="12"/>
          </p:nvPr>
        </p:nvSpPr>
        <p:spPr/>
        <p:txBody>
          <a:bodyPr/>
          <a:lstStyle/>
          <a:p>
            <a:fld id="{47D38AE3-5CA7-45B9-9B83-30D468F92AE5}"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1048599" name="日期占位符 2"/>
          <p:cNvSpPr>
            <a:spLocks noGrp="1"/>
          </p:cNvSpPr>
          <p:nvPr>
            <p:ph type="dt" sz="half" idx="10"/>
          </p:nvPr>
        </p:nvSpPr>
        <p:spPr/>
        <p:txBody>
          <a:bodyPr/>
          <a:lstStyle/>
          <a:p>
            <a:endParaRPr lang="en-US" altLang="zh-CN">
              <a:solidFill>
                <a:srgbClr val="000000"/>
              </a:solidFill>
            </a:endParaRPr>
          </a:p>
        </p:txBody>
      </p:sp>
      <p:sp>
        <p:nvSpPr>
          <p:cNvPr id="1048600" name="页脚占位符 23"/>
          <p:cNvSpPr>
            <a:spLocks noGrp="1"/>
          </p:cNvSpPr>
          <p:nvPr>
            <p:ph type="ftr" sz="quarter" idx="11"/>
          </p:nvPr>
        </p:nvSpPr>
        <p:spPr/>
        <p:txBody>
          <a:bodyPr/>
          <a:lstStyle/>
          <a:p>
            <a:endParaRPr lang="en-US" altLang="zh-CN">
              <a:solidFill>
                <a:srgbClr val="000000"/>
              </a:solidFill>
            </a:endParaRPr>
          </a:p>
        </p:txBody>
      </p:sp>
      <p:sp>
        <p:nvSpPr>
          <p:cNvPr id="1048601" name="灯片编号占位符 6"/>
          <p:cNvSpPr>
            <a:spLocks noGrp="1"/>
          </p:cNvSpPr>
          <p:nvPr>
            <p:ph type="sldNum" sz="quarter" idx="12"/>
          </p:nvPr>
        </p:nvSpPr>
        <p:spPr/>
        <p:txBody>
          <a:bodyPr/>
          <a:lstStyle/>
          <a:p>
            <a:fld id="{215F142D-3315-4A5D-8B42-2B4F60C22E5A}"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1048678" name="直接连接符 7"/>
          <p:cNvSpPr>
            <a:spLocks noChangeShapeType="1"/>
          </p:cNvSpPr>
          <p:nvPr/>
        </p:nvSpPr>
        <p:spPr bwMode="auto">
          <a:xfrm>
            <a:off x="514350" y="4912644"/>
            <a:ext cx="8629650" cy="2000"/>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76799" tIns="38399" rIns="76799" bIns="38399" anchor="t" compatLnSpc="1"/>
          <a:lstStyle/>
          <a:p>
            <a:endParaRPr kumimoji="0" lang="en-US" sz="1510"/>
          </a:p>
        </p:txBody>
      </p:sp>
      <p:sp>
        <p:nvSpPr>
          <p:cNvPr id="1048679" name="标题 11"/>
          <p:cNvSpPr>
            <a:spLocks noGrp="1"/>
          </p:cNvSpPr>
          <p:nvPr>
            <p:ph type="title"/>
          </p:nvPr>
        </p:nvSpPr>
        <p:spPr>
          <a:xfrm>
            <a:off x="457200" y="4608000"/>
            <a:ext cx="8458200" cy="437333"/>
          </a:xfrm>
        </p:spPr>
        <p:txBody>
          <a:bodyPr anchor="ctr"/>
          <a:lstStyle>
            <a:lvl1pPr algn="l">
              <a:buNone/>
              <a:defRPr sz="1680" b="1"/>
            </a:lvl1pPr>
          </a:lstStyle>
          <a:p>
            <a:r>
              <a:rPr kumimoji="0" lang="zh-CN" altLang="en-US" smtClean="0"/>
              <a:t>单击此处编辑母版标题样式</a:t>
            </a:r>
            <a:endParaRPr kumimoji="0" lang="en-US"/>
          </a:p>
        </p:txBody>
      </p:sp>
      <p:sp>
        <p:nvSpPr>
          <p:cNvPr id="1048680" name="文本占位符 25"/>
          <p:cNvSpPr>
            <a:spLocks noGrp="1"/>
          </p:cNvSpPr>
          <p:nvPr>
            <p:ph type="body" idx="2"/>
          </p:nvPr>
        </p:nvSpPr>
        <p:spPr>
          <a:xfrm>
            <a:off x="457200" y="512000"/>
            <a:ext cx="3008313" cy="4032000"/>
          </a:xfrm>
        </p:spPr>
        <p:txBody>
          <a:bodyPr/>
          <a:lstStyle>
            <a:lvl1pPr marL="0" indent="0">
              <a:buNone/>
              <a:defRPr sz="1175"/>
            </a:lvl1pPr>
            <a:lvl2pPr>
              <a:buNone/>
              <a:defRPr sz="1010"/>
            </a:lvl2pPr>
            <a:lvl3pPr>
              <a:buNone/>
              <a:defRPr sz="840"/>
            </a:lvl3pPr>
            <a:lvl4pPr>
              <a:buNone/>
              <a:defRPr sz="755"/>
            </a:lvl4pPr>
            <a:lvl5pPr>
              <a:buNone/>
              <a:defRPr sz="755"/>
            </a:lvl5pPr>
          </a:lstStyle>
          <a:p>
            <a:pPr lvl="0" eaLnBrk="1" latinLnBrk="0" hangingPunct="1"/>
            <a:r>
              <a:rPr kumimoji="0" lang="zh-CN" altLang="en-US" smtClean="0"/>
              <a:t>单击此处编辑母版文本样式</a:t>
            </a:r>
            <a:endParaRPr kumimoji="0" lang="zh-CN" altLang="en-US" smtClean="0"/>
          </a:p>
        </p:txBody>
      </p:sp>
      <p:sp>
        <p:nvSpPr>
          <p:cNvPr id="1048681" name="内容占位符 13"/>
          <p:cNvSpPr>
            <a:spLocks noGrp="1"/>
          </p:cNvSpPr>
          <p:nvPr>
            <p:ph sz="half" idx="1"/>
          </p:nvPr>
        </p:nvSpPr>
        <p:spPr>
          <a:xfrm>
            <a:off x="3575050" y="512000"/>
            <a:ext cx="5340350" cy="4032000"/>
          </a:xfrm>
        </p:spPr>
        <p:txBody>
          <a:bodyPr/>
          <a:lstStyle>
            <a:lvl1pPr>
              <a:defRPr sz="2690"/>
            </a:lvl1pPr>
            <a:lvl2pPr>
              <a:defRPr sz="2350"/>
            </a:lvl2pPr>
            <a:lvl3pPr>
              <a:defRPr sz="2015"/>
            </a:lvl3pPr>
            <a:lvl4pPr>
              <a:defRPr sz="1680"/>
            </a:lvl4pPr>
            <a:lvl5pPr>
              <a:defRPr sz="1680"/>
            </a:lvl5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1048682" name="日期占位符 24"/>
          <p:cNvSpPr>
            <a:spLocks noGrp="1"/>
          </p:cNvSpPr>
          <p:nvPr>
            <p:ph type="dt" sz="half" idx="10"/>
          </p:nvPr>
        </p:nvSpPr>
        <p:spPr/>
        <p:txBody>
          <a:bodyPr/>
          <a:lstStyle/>
          <a:p>
            <a:endParaRPr lang="en-US" altLang="zh-CN">
              <a:solidFill>
                <a:srgbClr val="000000"/>
              </a:solidFill>
            </a:endParaRPr>
          </a:p>
        </p:txBody>
      </p:sp>
      <p:sp>
        <p:nvSpPr>
          <p:cNvPr id="1048683" name="页脚占位符 28"/>
          <p:cNvSpPr>
            <a:spLocks noGrp="1"/>
          </p:cNvSpPr>
          <p:nvPr>
            <p:ph type="ftr" sz="quarter" idx="11"/>
          </p:nvPr>
        </p:nvSpPr>
        <p:spPr/>
        <p:txBody>
          <a:bodyPr/>
          <a:lstStyle/>
          <a:p>
            <a:endParaRPr lang="en-US" altLang="zh-CN">
              <a:solidFill>
                <a:srgbClr val="000000"/>
              </a:solidFill>
            </a:endParaRPr>
          </a:p>
        </p:txBody>
      </p:sp>
      <p:sp>
        <p:nvSpPr>
          <p:cNvPr id="1048684" name="灯片编号占位符 6"/>
          <p:cNvSpPr>
            <a:spLocks noGrp="1"/>
          </p:cNvSpPr>
          <p:nvPr>
            <p:ph type="sldNum" sz="quarter" idx="12"/>
          </p:nvPr>
        </p:nvSpPr>
        <p:spPr/>
        <p:txBody>
          <a:bodyPr/>
          <a:lstStyle/>
          <a:p>
            <a:fld id="{82C31D64-46F4-46BE-9760-B0FB1716299F}" type="slidenum">
              <a:rPr lang="en-US" altLang="zh-CN" smtClean="0">
                <a:solidFill>
                  <a:srgbClr val="000000"/>
                </a:solidFill>
              </a:rPr>
            </a:fld>
            <a:endParaRPr lang="en-US" altLang="zh-CN">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1048660" name="图片占位符 12"/>
          <p:cNvSpPr>
            <a:spLocks noGrp="1"/>
          </p:cNvSpPr>
          <p:nvPr>
            <p:ph type="pic" idx="1"/>
          </p:nvPr>
        </p:nvSpPr>
        <p:spPr>
          <a:xfrm>
            <a:off x="3505200" y="517908"/>
            <a:ext cx="5029200" cy="30720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2690"/>
            </a:lvl1pPr>
          </a:lstStyle>
          <a:p>
            <a:r>
              <a:rPr kumimoji="0" lang="zh-CN" altLang="en-US" smtClean="0"/>
              <a:t>单击图标添加图片</a:t>
            </a:r>
            <a:endParaRPr kumimoji="0" lang="en-US" dirty="0"/>
          </a:p>
        </p:txBody>
      </p:sp>
      <p:sp>
        <p:nvSpPr>
          <p:cNvPr id="1048661" name="日期占位符 6"/>
          <p:cNvSpPr>
            <a:spLocks noGrp="1"/>
          </p:cNvSpPr>
          <p:nvPr>
            <p:ph type="dt" sz="half" idx="10"/>
          </p:nvPr>
        </p:nvSpPr>
        <p:spPr/>
        <p:txBody>
          <a:bodyPr/>
          <a:lstStyle/>
          <a:p>
            <a:endParaRPr lang="en-US" altLang="zh-CN">
              <a:solidFill>
                <a:srgbClr val="000000"/>
              </a:solidFill>
            </a:endParaRPr>
          </a:p>
        </p:txBody>
      </p:sp>
      <p:sp>
        <p:nvSpPr>
          <p:cNvPr id="1048662" name="页脚占位符 4"/>
          <p:cNvSpPr>
            <a:spLocks noGrp="1"/>
          </p:cNvSpPr>
          <p:nvPr>
            <p:ph type="ftr" sz="quarter" idx="11"/>
          </p:nvPr>
        </p:nvSpPr>
        <p:spPr/>
        <p:txBody>
          <a:bodyPr/>
          <a:lstStyle/>
          <a:p>
            <a:endParaRPr lang="en-US" altLang="zh-CN">
              <a:solidFill>
                <a:srgbClr val="000000"/>
              </a:solidFill>
            </a:endParaRPr>
          </a:p>
        </p:txBody>
      </p:sp>
      <p:sp>
        <p:nvSpPr>
          <p:cNvPr id="1048663" name="灯片编号占位符 30"/>
          <p:cNvSpPr>
            <a:spLocks noGrp="1"/>
          </p:cNvSpPr>
          <p:nvPr>
            <p:ph type="sldNum" sz="quarter" idx="12"/>
          </p:nvPr>
        </p:nvSpPr>
        <p:spPr/>
        <p:txBody>
          <a:bodyPr/>
          <a:lstStyle/>
          <a:p>
            <a:fld id="{90ACEA8A-7EE1-4933-BAAF-A29BC2AE250C}" type="slidenum">
              <a:rPr lang="en-US" altLang="zh-CN" smtClean="0">
                <a:solidFill>
                  <a:srgbClr val="000000"/>
                </a:solidFill>
              </a:rPr>
            </a:fld>
            <a:endParaRPr lang="en-US" altLang="zh-CN">
              <a:solidFill>
                <a:srgbClr val="000000"/>
              </a:solidFill>
            </a:endParaRPr>
          </a:p>
        </p:txBody>
      </p:sp>
      <p:sp>
        <p:nvSpPr>
          <p:cNvPr id="1048664" name="标题 16"/>
          <p:cNvSpPr>
            <a:spLocks noGrp="1"/>
          </p:cNvSpPr>
          <p:nvPr>
            <p:ph type="title"/>
          </p:nvPr>
        </p:nvSpPr>
        <p:spPr>
          <a:xfrm>
            <a:off x="381000" y="4194234"/>
            <a:ext cx="5867400" cy="438667"/>
          </a:xfrm>
        </p:spPr>
        <p:txBody>
          <a:bodyPr anchor="ctr"/>
          <a:lstStyle>
            <a:lvl1pPr algn="l">
              <a:buNone/>
              <a:defRPr sz="1680" b="1"/>
            </a:lvl1pPr>
          </a:lstStyle>
          <a:p>
            <a:r>
              <a:rPr kumimoji="0" lang="zh-CN" altLang="en-US" smtClean="0"/>
              <a:t>单击此处编辑母版标题样式</a:t>
            </a:r>
            <a:endParaRPr kumimoji="0" lang="en-US"/>
          </a:p>
        </p:txBody>
      </p:sp>
      <p:sp>
        <p:nvSpPr>
          <p:cNvPr id="1048665" name="文本占位符 25"/>
          <p:cNvSpPr>
            <a:spLocks noGrp="1"/>
          </p:cNvSpPr>
          <p:nvPr>
            <p:ph type="body" sz="half" idx="2"/>
          </p:nvPr>
        </p:nvSpPr>
        <p:spPr>
          <a:xfrm>
            <a:off x="381000" y="4647322"/>
            <a:ext cx="5867400" cy="645333"/>
          </a:xfrm>
        </p:spPr>
        <p:txBody>
          <a:bodyPr lIns="109728" tIns="0"/>
          <a:lstStyle>
            <a:lvl1pPr marL="0" indent="0">
              <a:buNone/>
              <a:defRPr sz="1175"/>
            </a:lvl1pPr>
            <a:lvl2pPr>
              <a:defRPr sz="1010"/>
            </a:lvl2pPr>
            <a:lvl3pPr>
              <a:defRPr sz="840"/>
            </a:lvl3pPr>
            <a:lvl4pPr>
              <a:defRPr sz="755"/>
            </a:lvl4pPr>
            <a:lvl5pPr>
              <a:defRPr sz="755"/>
            </a:lvl5pPr>
          </a:lstStyle>
          <a:p>
            <a:pPr lvl="0" eaLnBrk="1" latinLnBrk="0" hangingPunct="1"/>
            <a:r>
              <a:rPr kumimoji="0" lang="zh-CN" altLang="en-US" smtClean="0"/>
              <a:t>单击此处编辑母版文本样式</a:t>
            </a:r>
            <a:endParaRPr kumimoji="0" lang="zh-CN" altLang="en-US" smtClean="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48576" name="直接连接符 6"/>
          <p:cNvSpPr>
            <a:spLocks noChangeShapeType="1"/>
          </p:cNvSpPr>
          <p:nvPr/>
        </p:nvSpPr>
        <p:spPr bwMode="auto">
          <a:xfrm>
            <a:off x="514350" y="882644"/>
            <a:ext cx="8629650" cy="2000"/>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76799" tIns="38399" rIns="76799" bIns="38399" anchor="t" compatLnSpc="1"/>
          <a:lstStyle/>
          <a:p>
            <a:endParaRPr kumimoji="0" lang="en-US" sz="1510"/>
          </a:p>
        </p:txBody>
      </p:sp>
      <p:sp>
        <p:nvSpPr>
          <p:cNvPr id="1048577" name="文本占位符 7"/>
          <p:cNvSpPr>
            <a:spLocks noGrp="1"/>
          </p:cNvSpPr>
          <p:nvPr>
            <p:ph type="body" idx="1"/>
          </p:nvPr>
        </p:nvSpPr>
        <p:spPr>
          <a:xfrm>
            <a:off x="304800" y="1305333"/>
            <a:ext cx="8686800" cy="3801334"/>
          </a:xfrm>
          <a:prstGeom prst="rect">
            <a:avLst/>
          </a:prstGeom>
        </p:spPr>
        <p:txBody>
          <a:bodyPr vert="horz">
            <a:normAutofit/>
          </a:bodyPr>
          <a:lstStyle/>
          <a:p>
            <a:pPr lvl="0" eaLnBrk="1" latinLnBrk="0" hangingPunct="1"/>
            <a:r>
              <a:rPr kumimoji="0" lang="zh-CN" altLang="en-US" smtClean="0"/>
              <a:t>单击此处编辑母版文本样式</a:t>
            </a:r>
            <a:endParaRPr kumimoji="0" lang="zh-CN" altLang="en-US" smtClean="0"/>
          </a:p>
          <a:p>
            <a:pPr lvl="1" eaLnBrk="1" latinLnBrk="0" hangingPunct="1"/>
            <a:r>
              <a:rPr kumimoji="0" lang="zh-CN" altLang="en-US" smtClean="0"/>
              <a:t>第二级</a:t>
            </a:r>
            <a:endParaRPr kumimoji="0" lang="zh-CN" altLang="en-US" smtClean="0"/>
          </a:p>
          <a:p>
            <a:pPr lvl="2" eaLnBrk="1" latinLnBrk="0" hangingPunct="1"/>
            <a:r>
              <a:rPr kumimoji="0" lang="zh-CN" altLang="en-US" smtClean="0"/>
              <a:t>第三级</a:t>
            </a:r>
            <a:endParaRPr kumimoji="0" lang="zh-CN" altLang="en-US" smtClean="0"/>
          </a:p>
          <a:p>
            <a:pPr lvl="3" eaLnBrk="1" latinLnBrk="0" hangingPunct="1"/>
            <a:r>
              <a:rPr kumimoji="0" lang="zh-CN" altLang="en-US" smtClean="0"/>
              <a:t>第四级</a:t>
            </a:r>
            <a:endParaRPr kumimoji="0" lang="zh-CN" altLang="en-US" smtClean="0"/>
          </a:p>
          <a:p>
            <a:pPr lvl="4" eaLnBrk="1" latinLnBrk="0" hangingPunct="1"/>
            <a:r>
              <a:rPr kumimoji="0" lang="zh-CN" altLang="en-US" smtClean="0"/>
              <a:t>第五级</a:t>
            </a:r>
            <a:endParaRPr kumimoji="0" lang="en-US"/>
          </a:p>
        </p:txBody>
      </p:sp>
      <p:sp>
        <p:nvSpPr>
          <p:cNvPr id="1048578" name="日期占位符 10"/>
          <p:cNvSpPr>
            <a:spLocks noGrp="1"/>
          </p:cNvSpPr>
          <p:nvPr>
            <p:ph type="dt" sz="half" idx="2"/>
          </p:nvPr>
        </p:nvSpPr>
        <p:spPr>
          <a:xfrm>
            <a:off x="6477000" y="64000"/>
            <a:ext cx="2514600" cy="242667"/>
          </a:xfrm>
          <a:prstGeom prst="rect">
            <a:avLst/>
          </a:prstGeom>
        </p:spPr>
        <p:txBody>
          <a:bodyPr vert="horz"/>
          <a:lstStyle>
            <a:lvl1pPr algn="l" eaLnBrk="1" latinLnBrk="0" hangingPunct="1">
              <a:defRPr kumimoji="0" sz="1010">
                <a:solidFill>
                  <a:schemeClr val="accent1">
                    <a:shade val="75000"/>
                  </a:schemeClr>
                </a:solidFill>
              </a:defRPr>
            </a:lvl1pPr>
          </a:lstStyle>
          <a:p>
            <a:pPr fontAlgn="base">
              <a:spcBef>
                <a:spcPct val="0"/>
              </a:spcBef>
              <a:spcAft>
                <a:spcPct val="0"/>
              </a:spcAft>
            </a:pPr>
            <a:endParaRPr lang="en-US" altLang="zh-CN">
              <a:solidFill>
                <a:srgbClr val="000000"/>
              </a:solidFill>
            </a:endParaRPr>
          </a:p>
        </p:txBody>
      </p:sp>
      <p:sp>
        <p:nvSpPr>
          <p:cNvPr id="1048579" name="页脚占位符 27"/>
          <p:cNvSpPr>
            <a:spLocks noGrp="1"/>
          </p:cNvSpPr>
          <p:nvPr>
            <p:ph type="ftr" sz="quarter" idx="3"/>
          </p:nvPr>
        </p:nvSpPr>
        <p:spPr>
          <a:xfrm>
            <a:off x="3124200" y="64000"/>
            <a:ext cx="3352800" cy="242667"/>
          </a:xfrm>
          <a:prstGeom prst="rect">
            <a:avLst/>
          </a:prstGeom>
        </p:spPr>
        <p:txBody>
          <a:bodyPr vert="horz"/>
          <a:lstStyle>
            <a:lvl1pPr algn="r" eaLnBrk="1" latinLnBrk="0" hangingPunct="1">
              <a:defRPr kumimoji="0" sz="1010">
                <a:solidFill>
                  <a:schemeClr val="accent1">
                    <a:shade val="75000"/>
                  </a:schemeClr>
                </a:solidFill>
              </a:defRPr>
            </a:lvl1pPr>
          </a:lstStyle>
          <a:p>
            <a:pPr fontAlgn="base">
              <a:spcBef>
                <a:spcPct val="0"/>
              </a:spcBef>
              <a:spcAft>
                <a:spcPct val="0"/>
              </a:spcAft>
            </a:pPr>
            <a:endParaRPr lang="en-US" altLang="zh-CN">
              <a:solidFill>
                <a:srgbClr val="000000"/>
              </a:solidFill>
            </a:endParaRPr>
          </a:p>
        </p:txBody>
      </p:sp>
      <p:sp>
        <p:nvSpPr>
          <p:cNvPr id="1048580" name="灯片编号占位符 4"/>
          <p:cNvSpPr>
            <a:spLocks noGrp="1"/>
          </p:cNvSpPr>
          <p:nvPr>
            <p:ph type="sldNum" sz="quarter" idx="4"/>
          </p:nvPr>
        </p:nvSpPr>
        <p:spPr>
          <a:xfrm>
            <a:off x="8229600" y="5440000"/>
            <a:ext cx="762000" cy="205333"/>
          </a:xfrm>
          <a:prstGeom prst="rect">
            <a:avLst/>
          </a:prstGeom>
        </p:spPr>
        <p:txBody>
          <a:bodyPr vert="horz"/>
          <a:lstStyle>
            <a:lvl1pPr algn="r" eaLnBrk="1" latinLnBrk="0" hangingPunct="1">
              <a:defRPr kumimoji="0" sz="1010">
                <a:solidFill>
                  <a:schemeClr val="accent1">
                    <a:shade val="75000"/>
                  </a:schemeClr>
                </a:solidFill>
              </a:defRPr>
            </a:lvl1pPr>
          </a:lstStyle>
          <a:p>
            <a:pPr fontAlgn="base">
              <a:spcBef>
                <a:spcPct val="0"/>
              </a:spcBef>
              <a:spcAft>
                <a:spcPct val="0"/>
              </a:spcAft>
            </a:pPr>
            <a:fld id="{A758F121-1337-4D93-93CA-0AAE04A68906}" type="slidenum">
              <a:rPr lang="en-US" altLang="zh-CN" smtClean="0">
                <a:solidFill>
                  <a:srgbClr val="000000"/>
                </a:solidFill>
              </a:rPr>
            </a:fld>
            <a:endParaRPr lang="en-US" altLang="zh-CN">
              <a:solidFill>
                <a:srgbClr val="000000"/>
              </a:solidFill>
            </a:endParaRPr>
          </a:p>
        </p:txBody>
      </p:sp>
      <p:sp>
        <p:nvSpPr>
          <p:cNvPr id="1048581" name="标题占位符 9"/>
          <p:cNvSpPr>
            <a:spLocks noGrp="1"/>
          </p:cNvSpPr>
          <p:nvPr>
            <p:ph type="title"/>
          </p:nvPr>
        </p:nvSpPr>
        <p:spPr>
          <a:xfrm>
            <a:off x="304800" y="384000"/>
            <a:ext cx="8686800" cy="704000"/>
          </a:xfrm>
          <a:prstGeom prst="rect">
            <a:avLst/>
          </a:prstGeom>
        </p:spPr>
        <p:txBody>
          <a:bodyPr vert="horz" anchor="ctr">
            <a:normAutofit/>
          </a:bodyPr>
          <a:lstStyle/>
          <a:p>
            <a:r>
              <a:rPr kumimoji="0" lang="zh-CN" altLang="en-US" smtClean="0"/>
              <a:t>单击此处编辑母版标题样式</a:t>
            </a:r>
            <a:endParaRPr kumimoji="0" lang="en-US"/>
          </a:p>
        </p:txBody>
      </p:sp>
      <p:sp>
        <p:nvSpPr>
          <p:cNvPr id="1048582" name="直接连接符 8"/>
          <p:cNvSpPr>
            <a:spLocks noChangeShapeType="1"/>
          </p:cNvSpPr>
          <p:nvPr/>
        </p:nvSpPr>
        <p:spPr bwMode="auto">
          <a:xfrm>
            <a:off x="514350" y="882644"/>
            <a:ext cx="8629650" cy="2000"/>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76799" tIns="38399" rIns="76799" bIns="38399" anchor="t" compatLnSpc="1"/>
          <a:lstStyle/>
          <a:p>
            <a:endParaRPr kumimoji="0" lang="en-US" sz="1510"/>
          </a:p>
        </p:txBody>
      </p:sp>
      <p:sp>
        <p:nvSpPr>
          <p:cNvPr id="1048583" name="直接连接符 11"/>
          <p:cNvSpPr>
            <a:spLocks noChangeShapeType="1"/>
          </p:cNvSpPr>
          <p:nvPr/>
        </p:nvSpPr>
        <p:spPr bwMode="auto">
          <a:xfrm>
            <a:off x="514350" y="888597"/>
            <a:ext cx="8629650" cy="2000"/>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76799" tIns="38399" rIns="76799" bIns="38399" anchor="t" compatLnSpc="1"/>
          <a:lstStyle/>
          <a:p>
            <a:endParaRPr kumimoji="0" lang="en-US" sz="151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3025"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288290" indent="-288290" algn="l" rtl="0" eaLnBrk="1" latinLnBrk="0" hangingPunct="1">
        <a:spcBef>
          <a:spcPts val="80"/>
        </a:spcBef>
        <a:buClr>
          <a:schemeClr val="accent1"/>
        </a:buClr>
        <a:buSzPct val="70000"/>
        <a:buFont typeface="Wingdings 2" panose="05020102010507070707"/>
        <a:buChar char=""/>
        <a:defRPr kumimoji="0" sz="2690" kern="1200">
          <a:solidFill>
            <a:schemeClr val="tx2"/>
          </a:solidFill>
          <a:latin typeface="+mn-lt"/>
          <a:ea typeface="+mn-ea"/>
          <a:cs typeface="+mn-cs"/>
        </a:defRPr>
      </a:lvl1pPr>
      <a:lvl2pPr marL="624205" indent="-240030" algn="l" rtl="0" eaLnBrk="1" latinLnBrk="0" hangingPunct="1">
        <a:spcBef>
          <a:spcPts val="80"/>
        </a:spcBef>
        <a:buClr>
          <a:schemeClr val="accent1"/>
        </a:buClr>
        <a:buSzPct val="70000"/>
        <a:buFont typeface="Wingdings 2" panose="05020102010507070707"/>
        <a:buChar char=""/>
        <a:defRPr kumimoji="0" sz="2350" kern="1200">
          <a:solidFill>
            <a:schemeClr val="tx2"/>
          </a:solidFill>
          <a:latin typeface="+mn-lt"/>
          <a:ea typeface="+mn-ea"/>
          <a:cs typeface="+mn-cs"/>
        </a:defRPr>
      </a:lvl2pPr>
      <a:lvl3pPr marL="960120" indent="-191770" algn="l" rtl="0" eaLnBrk="1" latinLnBrk="0" hangingPunct="1">
        <a:spcBef>
          <a:spcPts val="80"/>
        </a:spcBef>
        <a:buClr>
          <a:schemeClr val="accent1"/>
        </a:buClr>
        <a:buSzPct val="70000"/>
        <a:buFont typeface="Wingdings 2" panose="05020102010507070707"/>
        <a:buChar char=""/>
        <a:defRPr kumimoji="0" sz="2015" kern="1200">
          <a:solidFill>
            <a:schemeClr val="tx2"/>
          </a:solidFill>
          <a:latin typeface="+mn-lt"/>
          <a:ea typeface="+mn-ea"/>
          <a:cs typeface="+mn-cs"/>
        </a:defRPr>
      </a:lvl3pPr>
      <a:lvl4pPr marL="1344295" indent="-191770" algn="l" rtl="0" eaLnBrk="1" latinLnBrk="0" hangingPunct="1">
        <a:spcBef>
          <a:spcPts val="80"/>
        </a:spcBef>
        <a:buClr>
          <a:schemeClr val="accent1"/>
        </a:buClr>
        <a:buSzPct val="70000"/>
        <a:buFont typeface="Wingdings 2" panose="05020102010507070707"/>
        <a:buChar char=""/>
        <a:defRPr kumimoji="0" sz="1680" kern="1200">
          <a:solidFill>
            <a:schemeClr val="tx2"/>
          </a:solidFill>
          <a:latin typeface="+mn-lt"/>
          <a:ea typeface="+mn-ea"/>
          <a:cs typeface="+mn-cs"/>
        </a:defRPr>
      </a:lvl4pPr>
      <a:lvl5pPr marL="1727835" indent="-191770" algn="l" rtl="0" eaLnBrk="1" latinLnBrk="0" hangingPunct="1">
        <a:spcBef>
          <a:spcPts val="80"/>
        </a:spcBef>
        <a:buClr>
          <a:schemeClr val="accent1"/>
        </a:buClr>
        <a:buSzPct val="60000"/>
        <a:buFont typeface="Wingdings 2" panose="05020102010507070707"/>
        <a:buChar char=""/>
        <a:defRPr kumimoji="0" sz="1510" kern="1200">
          <a:solidFill>
            <a:schemeClr val="tx2"/>
          </a:solidFill>
          <a:latin typeface="+mn-lt"/>
          <a:ea typeface="+mn-ea"/>
          <a:cs typeface="+mn-cs"/>
        </a:defRPr>
      </a:lvl5pPr>
      <a:lvl6pPr marL="2112010" indent="-191770" algn="l" rtl="0" eaLnBrk="1" latinLnBrk="0" hangingPunct="1">
        <a:spcBef>
          <a:spcPts val="80"/>
        </a:spcBef>
        <a:buClr>
          <a:schemeClr val="accent1"/>
        </a:buClr>
        <a:buSzPct val="60000"/>
        <a:buFont typeface="Wingdings 2" panose="05020102010507070707"/>
        <a:buChar char=""/>
        <a:defRPr kumimoji="0" sz="1510" kern="1200">
          <a:solidFill>
            <a:schemeClr val="tx2"/>
          </a:solidFill>
          <a:latin typeface="+mn-lt"/>
          <a:ea typeface="+mn-ea"/>
          <a:cs typeface="+mn-cs"/>
        </a:defRPr>
      </a:lvl6pPr>
      <a:lvl7pPr marL="2496185" indent="-191770" algn="l" rtl="0" eaLnBrk="1" latinLnBrk="0" hangingPunct="1">
        <a:spcBef>
          <a:spcPts val="80"/>
        </a:spcBef>
        <a:buClr>
          <a:schemeClr val="accent1"/>
        </a:buClr>
        <a:buSzPct val="60000"/>
        <a:buFont typeface="Wingdings 2" panose="05020102010507070707"/>
        <a:buChar char=""/>
        <a:defRPr kumimoji="0" sz="1345" kern="1200">
          <a:solidFill>
            <a:schemeClr val="tx2"/>
          </a:solidFill>
          <a:latin typeface="+mn-lt"/>
          <a:ea typeface="+mn-ea"/>
          <a:cs typeface="+mn-cs"/>
        </a:defRPr>
      </a:lvl7pPr>
      <a:lvl8pPr marL="2879725" indent="-191770" algn="l" rtl="0" eaLnBrk="1" latinLnBrk="0" hangingPunct="1">
        <a:spcBef>
          <a:spcPts val="80"/>
        </a:spcBef>
        <a:buClr>
          <a:schemeClr val="accent1"/>
        </a:buClr>
        <a:buSzPct val="60000"/>
        <a:buFont typeface="Wingdings 2" panose="05020102010507070707"/>
        <a:buChar char=""/>
        <a:defRPr kumimoji="0" sz="1345" kern="1200" baseline="0">
          <a:solidFill>
            <a:schemeClr val="tx2"/>
          </a:solidFill>
          <a:latin typeface="+mn-lt"/>
          <a:ea typeface="+mn-ea"/>
          <a:cs typeface="+mn-cs"/>
        </a:defRPr>
      </a:lvl8pPr>
      <a:lvl9pPr marL="3263900" indent="-191770" algn="l" rtl="0" eaLnBrk="1" latinLnBrk="0" hangingPunct="1">
        <a:spcBef>
          <a:spcPts val="80"/>
        </a:spcBef>
        <a:buClr>
          <a:schemeClr val="accent1"/>
        </a:buClr>
        <a:buSzPct val="60000"/>
        <a:buFont typeface="Wingdings 2" panose="05020102010507070707"/>
        <a:buChar char=""/>
        <a:defRPr kumimoji="0" sz="1175"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84175" algn="l" rtl="0" eaLnBrk="1" latinLnBrk="0" hangingPunct="1">
        <a:defRPr kumimoji="0" kern="1200">
          <a:solidFill>
            <a:schemeClr val="tx1"/>
          </a:solidFill>
          <a:latin typeface="+mn-lt"/>
          <a:ea typeface="+mn-ea"/>
          <a:cs typeface="+mn-cs"/>
        </a:defRPr>
      </a:lvl2pPr>
      <a:lvl3pPr marL="767715" algn="l" rtl="0" eaLnBrk="1" latinLnBrk="0" hangingPunct="1">
        <a:defRPr kumimoji="0" kern="1200">
          <a:solidFill>
            <a:schemeClr val="tx1"/>
          </a:solidFill>
          <a:latin typeface="+mn-lt"/>
          <a:ea typeface="+mn-ea"/>
          <a:cs typeface="+mn-cs"/>
        </a:defRPr>
      </a:lvl3pPr>
      <a:lvl4pPr marL="1151890" algn="l" rtl="0" eaLnBrk="1" latinLnBrk="0" hangingPunct="1">
        <a:defRPr kumimoji="0" kern="1200">
          <a:solidFill>
            <a:schemeClr val="tx1"/>
          </a:solidFill>
          <a:latin typeface="+mn-lt"/>
          <a:ea typeface="+mn-ea"/>
          <a:cs typeface="+mn-cs"/>
        </a:defRPr>
      </a:lvl4pPr>
      <a:lvl5pPr marL="1536065" algn="l" rtl="0" eaLnBrk="1" latinLnBrk="0" hangingPunct="1">
        <a:defRPr kumimoji="0" kern="1200">
          <a:solidFill>
            <a:schemeClr val="tx1"/>
          </a:solidFill>
          <a:latin typeface="+mn-lt"/>
          <a:ea typeface="+mn-ea"/>
          <a:cs typeface="+mn-cs"/>
        </a:defRPr>
      </a:lvl5pPr>
      <a:lvl6pPr marL="1920240" algn="l" rtl="0" eaLnBrk="1" latinLnBrk="0" hangingPunct="1">
        <a:defRPr kumimoji="0" kern="1200">
          <a:solidFill>
            <a:schemeClr val="tx1"/>
          </a:solidFill>
          <a:latin typeface="+mn-lt"/>
          <a:ea typeface="+mn-ea"/>
          <a:cs typeface="+mn-cs"/>
        </a:defRPr>
      </a:lvl6pPr>
      <a:lvl7pPr marL="2303780" algn="l" rtl="0" eaLnBrk="1" latinLnBrk="0" hangingPunct="1">
        <a:defRPr kumimoji="0" kern="1200">
          <a:solidFill>
            <a:schemeClr val="tx1"/>
          </a:solidFill>
          <a:latin typeface="+mn-lt"/>
          <a:ea typeface="+mn-ea"/>
          <a:cs typeface="+mn-cs"/>
        </a:defRPr>
      </a:lvl7pPr>
      <a:lvl8pPr marL="2687955" algn="l" rtl="0" eaLnBrk="1" latinLnBrk="0" hangingPunct="1">
        <a:defRPr kumimoji="0" kern="1200">
          <a:solidFill>
            <a:schemeClr val="tx1"/>
          </a:solidFill>
          <a:latin typeface="+mn-lt"/>
          <a:ea typeface="+mn-ea"/>
          <a:cs typeface="+mn-cs"/>
        </a:defRPr>
      </a:lvl8pPr>
      <a:lvl9pPr marL="307213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image" Target="../media/image8.jpeg"/><Relationship Id="rId1" Type="http://schemas.openxmlformats.org/officeDocument/2006/relationships/image" Target="../media/image7.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hyperlink" Target="../../Videos/QLDownload/&#23487;&#33293;&#23433;&#20840;&#35686;&#31034;&#23567;&#35270;&#39057;%20&#39640;&#28165;(480P).qlv" TargetMode="Externa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image" Target="../media/image6.jpeg"/><Relationship Id="rId1"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8" name="标题 1"/>
          <p:cNvSpPr>
            <a:spLocks noGrp="1"/>
          </p:cNvSpPr>
          <p:nvPr>
            <p:ph type="title"/>
          </p:nvPr>
        </p:nvSpPr>
        <p:spPr>
          <a:xfrm>
            <a:off x="1064209" y="1186584"/>
            <a:ext cx="6912000" cy="1753896"/>
          </a:xfrm>
        </p:spPr>
        <p:txBody>
          <a:bodyPr>
            <a:noAutofit/>
          </a:bodyPr>
          <a:lstStyle/>
          <a:p>
            <a:pPr algn="ctr"/>
            <a:r>
              <a:rPr lang="zh-CN" altLang="en-US" sz="6045" b="1" dirty="0" smtClean="0">
                <a:solidFill>
                  <a:srgbClr val="FF0000"/>
                </a:solidFill>
                <a:latin typeface="微软雅黑" panose="020B0503020204020204" pitchFamily="34" charset="-122"/>
                <a:ea typeface="微软雅黑" panose="020B0503020204020204" pitchFamily="34" charset="-122"/>
              </a:rPr>
              <a:t>播种安全在心间</a:t>
            </a:r>
            <a:br>
              <a:rPr lang="en-US" altLang="zh-CN" sz="6045" b="1" dirty="0" smtClean="0">
                <a:solidFill>
                  <a:srgbClr val="FF0000"/>
                </a:solidFill>
                <a:latin typeface="微软雅黑" panose="020B0503020204020204" pitchFamily="34" charset="-122"/>
                <a:ea typeface="微软雅黑" panose="020B0503020204020204" pitchFamily="34" charset="-122"/>
              </a:rPr>
            </a:br>
            <a:r>
              <a:rPr lang="zh-CN" altLang="en-US" sz="6045" b="1" dirty="0" smtClean="0">
                <a:solidFill>
                  <a:srgbClr val="FF0000"/>
                </a:solidFill>
                <a:latin typeface="微软雅黑" panose="020B0503020204020204" pitchFamily="34" charset="-122"/>
                <a:ea typeface="微软雅黑" panose="020B0503020204020204" pitchFamily="34" charset="-122"/>
              </a:rPr>
              <a:t>收获文明在校园</a:t>
            </a:r>
            <a:br>
              <a:rPr lang="en-US" altLang="zh-CN" sz="6045" b="1" dirty="0">
                <a:solidFill>
                  <a:srgbClr val="FF0000"/>
                </a:solidFill>
              </a:rPr>
            </a:br>
            <a:r>
              <a:rPr lang="en-US" altLang="zh-CN" sz="2350" b="1" dirty="0">
                <a:solidFill>
                  <a:srgbClr val="0070C0"/>
                </a:solidFill>
                <a:latin typeface="Arial" panose="020B0604020202020204" pitchFamily="34" charset="0"/>
                <a:ea typeface="Arial Unicode MS" panose="020B0604020202020204" pitchFamily="34" charset="-122"/>
                <a:cs typeface="Arial" panose="020B0604020202020204" pitchFamily="34" charset="0"/>
              </a:rPr>
              <a:t>Sow safely in the heart harvest civilization in the campus</a:t>
            </a:r>
            <a:br>
              <a:rPr lang="en-US" altLang="zh-CN" sz="2350" b="1" dirty="0">
                <a:solidFill>
                  <a:srgbClr val="0070C0"/>
                </a:solidFill>
                <a:latin typeface="Arial" panose="020B0604020202020204" pitchFamily="34" charset="0"/>
                <a:ea typeface="Arial Unicode MS" panose="020B0604020202020204" pitchFamily="34" charset="-122"/>
                <a:cs typeface="Arial" panose="020B0604020202020204" pitchFamily="34" charset="0"/>
              </a:rPr>
            </a:br>
            <a:endParaRPr lang="en-GB" altLang="zh-CN" sz="2350" b="1" dirty="0">
              <a:solidFill>
                <a:srgbClr val="0070C0"/>
              </a:solidFill>
              <a:latin typeface="Arial" panose="020B0604020202020204" pitchFamily="34" charset="0"/>
              <a:ea typeface="Arial Unicode MS" panose="020B0604020202020204" pitchFamily="34" charset="-122"/>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48618"/>
                                        </p:tgtEl>
                                        <p:attrNameLst>
                                          <p:attrName>style.visibility</p:attrName>
                                        </p:attrNameLst>
                                      </p:cBhvr>
                                      <p:to>
                                        <p:strVal val="visible"/>
                                      </p:to>
                                    </p:set>
                                    <p:animEffect transition="in" filter="fade">
                                      <p:cBhvr>
                                        <p:cTn id="7" dur="500"/>
                                        <p:tgtEl>
                                          <p:spTgt spid="10486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1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4" name="标题 1"/>
          <p:cNvSpPr>
            <a:spLocks noGrp="1"/>
          </p:cNvSpPr>
          <p:nvPr>
            <p:ph type="ctrTitle"/>
          </p:nvPr>
        </p:nvSpPr>
        <p:spPr>
          <a:xfrm>
            <a:off x="132715" y="612775"/>
            <a:ext cx="8877935" cy="1811655"/>
          </a:xfrm>
        </p:spPr>
        <p:txBody>
          <a:bodyPr>
            <a:noAutofit/>
          </a:bodyPr>
          <a:lstStyle/>
          <a:p>
            <a:r>
              <a:rPr lang="zh-CN" altLang="en-US" sz="2400" b="1" dirty="0">
                <a:solidFill>
                  <a:schemeClr val="tx1"/>
                </a:solidFill>
                <a:latin typeface="微软雅黑" panose="020B0503020204020204" pitchFamily="34" charset="-122"/>
                <a:ea typeface="微软雅黑" panose="020B0503020204020204" pitchFamily="34" charset="-122"/>
              </a:rPr>
              <a:t>中国自古以来就是礼仪之邦，文明礼貌是中华民族的优良传统，作为新一代的大学生，我们更不能忘记传统，应该力争做一个讲文明、懂礼仪的好学生，让文明之花常开心中，把文明之美到处传播</a:t>
            </a:r>
            <a:r>
              <a:rPr lang="en-US" altLang="zh-CN" sz="2400" b="1" dirty="0">
                <a:latin typeface="微软雅黑" panose="020B0503020204020204" pitchFamily="34" charset="-122"/>
                <a:ea typeface="微软雅黑" panose="020B0503020204020204" pitchFamily="34" charset="-122"/>
              </a:rPr>
              <a:t>!</a:t>
            </a:r>
            <a:endParaRPr lang="zh-CN" altLang="en-US" sz="2400" b="1" dirty="0">
              <a:latin typeface="微软雅黑" panose="020B0503020204020204" pitchFamily="34" charset="-122"/>
              <a:ea typeface="微软雅黑" panose="020B0503020204020204" pitchFamily="34" charset="-122"/>
            </a:endParaRPr>
          </a:p>
        </p:txBody>
      </p:sp>
      <p:sp>
        <p:nvSpPr>
          <p:cNvPr id="1048635" name="副标题 2"/>
          <p:cNvSpPr>
            <a:spLocks noGrp="1"/>
          </p:cNvSpPr>
          <p:nvPr>
            <p:ph type="subTitle" idx="1"/>
          </p:nvPr>
        </p:nvSpPr>
        <p:spPr>
          <a:xfrm>
            <a:off x="1019605" y="17930"/>
            <a:ext cx="7104000" cy="768000"/>
          </a:xfrm>
        </p:spPr>
        <p:txBody>
          <a:bodyPr>
            <a:normAutofit fontScale="90000"/>
          </a:bodyPr>
          <a:lstStyle/>
          <a:p>
            <a:pPr algn="ctr"/>
            <a:r>
              <a:rPr lang="zh-CN" altLang="en-US" sz="4535" dirty="0" smtClean="0">
                <a:solidFill>
                  <a:schemeClr val="tx1"/>
                </a:solidFill>
                <a:latin typeface="微软雅黑" panose="020B0503020204020204" pitchFamily="34" charset="-122"/>
                <a:ea typeface="微软雅黑" panose="020B0503020204020204" pitchFamily="34" charset="-122"/>
              </a:rPr>
              <a:t>序言</a:t>
            </a:r>
            <a:endParaRPr lang="zh-CN" altLang="en-US" sz="4535" dirty="0">
              <a:solidFill>
                <a:schemeClr val="tx1"/>
              </a:solidFill>
              <a:latin typeface="微软雅黑" panose="020B0503020204020204" pitchFamily="34" charset="-122"/>
              <a:ea typeface="微软雅黑" panose="020B0503020204020204" pitchFamily="34" charset="-122"/>
            </a:endParaRPr>
          </a:p>
        </p:txBody>
      </p:sp>
      <p:sp>
        <p:nvSpPr>
          <p:cNvPr id="1048636" name="TextBox 3"/>
          <p:cNvSpPr txBox="1"/>
          <p:nvPr/>
        </p:nvSpPr>
        <p:spPr>
          <a:xfrm>
            <a:off x="66675" y="2113915"/>
            <a:ext cx="9011285" cy="3969385"/>
          </a:xfrm>
          <a:prstGeom prst="rect">
            <a:avLst/>
          </a:prstGeom>
          <a:noFill/>
        </p:spPr>
        <p:txBody>
          <a:bodyPr wrap="square" rtlCol="0">
            <a:spAutoFit/>
          </a:bodyPr>
          <a:lstStyle/>
          <a:p>
            <a:r>
              <a:rPr lang="en-US" altLang="zh-CN" sz="2800" b="1" dirty="0">
                <a:solidFill>
                  <a:srgbClr val="0070C0"/>
                </a:solidFill>
                <a:latin typeface="Arial" panose="020B0604020202020204" pitchFamily="34" charset="0"/>
                <a:cs typeface="Arial" panose="020B0604020202020204" pitchFamily="34" charset="0"/>
              </a:rPr>
              <a:t>China has been the only country since ancient times, civilized politeness is the fine tradition of the Chinese nation, as a new generation of college students, we should not forget the tradition, we should strive to be a good student who stresses civilization and understands etiquette, let the flower of civilization always be happy, and spread the beauty of civilization everywhere!</a:t>
            </a:r>
            <a:br>
              <a:rPr lang="en-US" altLang="zh-CN" sz="2800" b="1" dirty="0">
                <a:solidFill>
                  <a:srgbClr val="0070C0"/>
                </a:solidFill>
                <a:latin typeface="Arial" panose="020B0604020202020204" pitchFamily="34" charset="0"/>
                <a:cs typeface="Arial" panose="020B0604020202020204" pitchFamily="34" charset="0"/>
              </a:rPr>
            </a:br>
            <a:endParaRPr lang="en-US" altLang="zh-CN" sz="2800" b="1" dirty="0">
              <a:solidFill>
                <a:srgbClr val="0070C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48636"/>
                                        </p:tgtEl>
                                        <p:attrNameLst>
                                          <p:attrName>style.visibility</p:attrName>
                                        </p:attrNameLst>
                                      </p:cBhvr>
                                      <p:to>
                                        <p:strVal val="visible"/>
                                      </p:to>
                                    </p:set>
                                    <p:animEffect transition="in" filter="fade">
                                      <p:cBhvr>
                                        <p:cTn id="7" dur="1000"/>
                                        <p:tgtEl>
                                          <p:spTgt spid="1048636"/>
                                        </p:tgtEl>
                                      </p:cBhvr>
                                    </p:animEffect>
                                    <p:anim calcmode="lin" valueType="num">
                                      <p:cBhvr>
                                        <p:cTn id="8" dur="1000" fill="hold"/>
                                        <p:tgtEl>
                                          <p:spTgt spid="1048636"/>
                                        </p:tgtEl>
                                        <p:attrNameLst>
                                          <p:attrName>ppt_x</p:attrName>
                                        </p:attrNameLst>
                                      </p:cBhvr>
                                      <p:tavLst>
                                        <p:tav tm="0">
                                          <p:val>
                                            <p:strVal val="#ppt_x"/>
                                          </p:val>
                                        </p:tav>
                                        <p:tav tm="100000">
                                          <p:val>
                                            <p:strVal val="#ppt_x"/>
                                          </p:val>
                                        </p:tav>
                                      </p:tavLst>
                                    </p:anim>
                                    <p:anim calcmode="lin" valueType="num">
                                      <p:cBhvr>
                                        <p:cTn id="9" dur="1000" fill="hold"/>
                                        <p:tgtEl>
                                          <p:spTgt spid="10486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3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2" name="标题 1"/>
          <p:cNvSpPr>
            <a:spLocks noGrp="1"/>
          </p:cNvSpPr>
          <p:nvPr>
            <p:ph type="title"/>
          </p:nvPr>
        </p:nvSpPr>
        <p:spPr/>
        <p:txBody>
          <a:bodyPr>
            <a:normAutofit fontScale="90000"/>
          </a:bodyPr>
          <a:lstStyle/>
          <a:p>
            <a:pPr algn="ctr"/>
            <a:r>
              <a:rPr lang="zh-CN" altLang="en-US" sz="5040" dirty="0" smtClean="0">
                <a:solidFill>
                  <a:schemeClr val="tx1"/>
                </a:solidFill>
                <a:latin typeface="微软雅黑" panose="020B0503020204020204" pitchFamily="34" charset="-122"/>
                <a:ea typeface="微软雅黑" panose="020B0503020204020204" pitchFamily="34" charset="-122"/>
              </a:rPr>
              <a:t>我们身边的文明之风</a:t>
            </a:r>
            <a:endParaRPr lang="zh-CN" altLang="en-US" sz="5040" dirty="0">
              <a:solidFill>
                <a:schemeClr val="tx1"/>
              </a:solidFill>
              <a:latin typeface="微软雅黑" panose="020B0503020204020204" pitchFamily="34" charset="-122"/>
              <a:ea typeface="微软雅黑" panose="020B0503020204020204" pitchFamily="34" charset="-122"/>
            </a:endParaRPr>
          </a:p>
        </p:txBody>
      </p:sp>
      <p:sp>
        <p:nvSpPr>
          <p:cNvPr id="1048643" name="TextBox 3"/>
          <p:cNvSpPr txBox="1"/>
          <p:nvPr/>
        </p:nvSpPr>
        <p:spPr>
          <a:xfrm>
            <a:off x="2152834" y="1296083"/>
            <a:ext cx="4838333" cy="521970"/>
          </a:xfrm>
          <a:prstGeom prst="rect">
            <a:avLst/>
          </a:prstGeom>
          <a:noFill/>
        </p:spPr>
        <p:txBody>
          <a:bodyPr wrap="square" rtlCol="0">
            <a:spAutoFit/>
          </a:bodyPr>
          <a:lstStyle/>
          <a:p>
            <a:pPr algn="ctr"/>
            <a:r>
              <a:rPr lang="en-US" altLang="zh-CN" sz="2800" b="1" dirty="0">
                <a:solidFill>
                  <a:srgbClr val="0070C0"/>
                </a:solidFill>
                <a:latin typeface="Arial" panose="020B0604020202020204" pitchFamily="34" charset="0"/>
                <a:cs typeface="Arial" panose="020B0604020202020204" pitchFamily="34" charset="0"/>
              </a:rPr>
              <a:t>Then, live for a short while</a:t>
            </a:r>
            <a:r>
              <a:rPr lang="en-US" altLang="zh-CN" sz="2800" b="1" dirty="0">
                <a:solidFill>
                  <a:srgbClr val="002060"/>
                </a:solidFill>
                <a:latin typeface="Arial" panose="020B0604020202020204" pitchFamily="34" charset="0"/>
                <a:cs typeface="Arial" panose="020B0604020202020204" pitchFamily="34" charset="0"/>
              </a:rPr>
              <a:t>!</a:t>
            </a:r>
            <a:endParaRPr lang="zh-CN" altLang="en-US" sz="2800" b="1" dirty="0">
              <a:solidFill>
                <a:srgbClr val="002060"/>
              </a:solidFill>
              <a:latin typeface="Arial" panose="020B0604020202020204" pitchFamily="34" charset="0"/>
              <a:cs typeface="Arial" panose="020B0604020202020204" pitchFamily="34" charset="0"/>
            </a:endParaRPr>
          </a:p>
        </p:txBody>
      </p:sp>
      <p:pic>
        <p:nvPicPr>
          <p:cNvPr id="2097155" name="图片 4"/>
          <p:cNvPicPr>
            <a:picLocks noChangeAspect="1"/>
          </p:cNvPicPr>
          <p:nvPr/>
        </p:nvPicPr>
        <p:blipFill>
          <a:blip r:embed="rId1"/>
          <a:stretch>
            <a:fillRect/>
          </a:stretch>
        </p:blipFill>
        <p:spPr>
          <a:xfrm>
            <a:off x="1124688" y="2554416"/>
            <a:ext cx="3023177" cy="2116771"/>
          </a:xfrm>
          <a:prstGeom prst="rect">
            <a:avLst/>
          </a:prstGeom>
        </p:spPr>
      </p:pic>
      <p:pic>
        <p:nvPicPr>
          <p:cNvPr id="2097156" name="图片 5"/>
          <p:cNvPicPr>
            <a:picLocks noChangeAspect="1"/>
          </p:cNvPicPr>
          <p:nvPr/>
        </p:nvPicPr>
        <p:blipFill>
          <a:blip r:embed="rId2"/>
          <a:stretch>
            <a:fillRect/>
          </a:stretch>
        </p:blipFill>
        <p:spPr>
          <a:xfrm>
            <a:off x="5055833" y="2710217"/>
            <a:ext cx="2721563" cy="194943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48643"/>
                                        </p:tgtEl>
                                        <p:attrNameLst>
                                          <p:attrName>style.visibility</p:attrName>
                                        </p:attrNameLst>
                                      </p:cBhvr>
                                      <p:to>
                                        <p:strVal val="visible"/>
                                      </p:to>
                                    </p:set>
                                    <p:anim calcmode="lin" valueType="num">
                                      <p:cBhvr additive="base">
                                        <p:cTn id="7" dur="500" fill="hold"/>
                                        <p:tgtEl>
                                          <p:spTgt spid="1048643"/>
                                        </p:tgtEl>
                                        <p:attrNameLst>
                                          <p:attrName>ppt_x</p:attrName>
                                        </p:attrNameLst>
                                      </p:cBhvr>
                                      <p:tavLst>
                                        <p:tav tm="0">
                                          <p:val>
                                            <p:strVal val="#ppt_x"/>
                                          </p:val>
                                        </p:tav>
                                        <p:tav tm="100000">
                                          <p:val>
                                            <p:strVal val="#ppt_x"/>
                                          </p:val>
                                        </p:tav>
                                      </p:tavLst>
                                    </p:anim>
                                    <p:anim calcmode="lin" valueType="num">
                                      <p:cBhvr additive="base">
                                        <p:cTn id="8" dur="500" fill="hold"/>
                                        <p:tgtEl>
                                          <p:spTgt spid="104864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97155"/>
                                        </p:tgtEl>
                                        <p:attrNameLst>
                                          <p:attrName>style.visibility</p:attrName>
                                        </p:attrNameLst>
                                      </p:cBhvr>
                                      <p:to>
                                        <p:strVal val="visible"/>
                                      </p:to>
                                    </p:set>
                                    <p:anim calcmode="lin" valueType="num">
                                      <p:cBhvr additive="base">
                                        <p:cTn id="13" dur="500" fill="hold"/>
                                        <p:tgtEl>
                                          <p:spTgt spid="2097155"/>
                                        </p:tgtEl>
                                        <p:attrNameLst>
                                          <p:attrName>ppt_x</p:attrName>
                                        </p:attrNameLst>
                                      </p:cBhvr>
                                      <p:tavLst>
                                        <p:tav tm="0">
                                          <p:val>
                                            <p:strVal val="#ppt_x"/>
                                          </p:val>
                                        </p:tav>
                                        <p:tav tm="100000">
                                          <p:val>
                                            <p:strVal val="#ppt_x"/>
                                          </p:val>
                                        </p:tav>
                                      </p:tavLst>
                                    </p:anim>
                                    <p:anim calcmode="lin" valueType="num">
                                      <p:cBhvr additive="base">
                                        <p:cTn id="14" dur="500" fill="hold"/>
                                        <p:tgtEl>
                                          <p:spTgt spid="209715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097156"/>
                                        </p:tgtEl>
                                        <p:attrNameLst>
                                          <p:attrName>style.visibility</p:attrName>
                                        </p:attrNameLst>
                                      </p:cBhvr>
                                      <p:to>
                                        <p:strVal val="visible"/>
                                      </p:to>
                                    </p:set>
                                    <p:anim calcmode="lin" valueType="num">
                                      <p:cBhvr additive="base">
                                        <p:cTn id="19" dur="500" fill="hold"/>
                                        <p:tgtEl>
                                          <p:spTgt spid="2097156"/>
                                        </p:tgtEl>
                                        <p:attrNameLst>
                                          <p:attrName>ppt_x</p:attrName>
                                        </p:attrNameLst>
                                      </p:cBhvr>
                                      <p:tavLst>
                                        <p:tav tm="0">
                                          <p:val>
                                            <p:strVal val="#ppt_x"/>
                                          </p:val>
                                        </p:tav>
                                        <p:tav tm="100000">
                                          <p:val>
                                            <p:strVal val="#ppt_x"/>
                                          </p:val>
                                        </p:tav>
                                      </p:tavLst>
                                    </p:anim>
                                    <p:anim calcmode="lin" valueType="num">
                                      <p:cBhvr additive="base">
                                        <p:cTn id="20" dur="500" fill="hold"/>
                                        <p:tgtEl>
                                          <p:spTgt spid="209715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4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4" name="TextBox 1"/>
          <p:cNvSpPr txBox="1"/>
          <p:nvPr/>
        </p:nvSpPr>
        <p:spPr>
          <a:xfrm>
            <a:off x="56515" y="763270"/>
            <a:ext cx="8888095" cy="1568450"/>
          </a:xfrm>
          <a:prstGeom prst="rect">
            <a:avLst/>
          </a:prstGeom>
          <a:noFill/>
        </p:spPr>
        <p:txBody>
          <a:bodyPr wrap="square" rtlCol="0">
            <a:spAutoFit/>
          </a:bodyPr>
          <a:lstStyle/>
          <a:p>
            <a:r>
              <a:rPr lang="zh-CN" altLang="en-US" sz="2400" b="1" dirty="0">
                <a:latin typeface="微软雅黑" panose="020B0503020204020204" pitchFamily="34" charset="-122"/>
                <a:ea typeface="微软雅黑" panose="020B0503020204020204" pitchFamily="34" charset="-122"/>
              </a:rPr>
              <a:t>文明，使人举止文雅</a:t>
            </a:r>
            <a:r>
              <a:rPr lang="en-US" altLang="zh-CN" sz="2400" b="1" dirty="0">
                <a:latin typeface="微软雅黑" panose="020B0503020204020204" pitchFamily="34" charset="-122"/>
                <a:ea typeface="微软雅黑" panose="020B0503020204020204" pitchFamily="34" charset="-122"/>
              </a:rPr>
              <a:t>;</a:t>
            </a:r>
            <a:r>
              <a:rPr lang="zh-CN" altLang="en-US" sz="2400" b="1" dirty="0">
                <a:latin typeface="微软雅黑" panose="020B0503020204020204" pitchFamily="34" charset="-122"/>
                <a:ea typeface="微软雅黑" panose="020B0503020204020204" pitchFamily="34" charset="-122"/>
              </a:rPr>
              <a:t>礼仪，使人</a:t>
            </a:r>
            <a:r>
              <a:rPr lang="zh-CN" altLang="en-US" sz="2400" b="1" dirty="0" smtClean="0">
                <a:latin typeface="微软雅黑" panose="020B0503020204020204" pitchFamily="34" charset="-122"/>
                <a:ea typeface="微软雅黑" panose="020B0503020204020204" pitchFamily="34" charset="-122"/>
              </a:rPr>
              <a:t>风度翩翩。在</a:t>
            </a:r>
            <a:r>
              <a:rPr lang="zh-CN" altLang="en-US" sz="2400" b="1" dirty="0">
                <a:latin typeface="微软雅黑" panose="020B0503020204020204" pitchFamily="34" charset="-122"/>
                <a:ea typeface="微软雅黑" panose="020B0503020204020204" pitchFamily="34" charset="-122"/>
              </a:rPr>
              <a:t>社会飞速发展的今天</a:t>
            </a:r>
            <a:r>
              <a:rPr lang="zh-CN" altLang="en-US" sz="2400" b="1" dirty="0" smtClean="0">
                <a:latin typeface="微软雅黑" panose="020B0503020204020204" pitchFamily="34" charset="-122"/>
                <a:ea typeface="微软雅黑" panose="020B0503020204020204" pitchFamily="34" charset="-122"/>
              </a:rPr>
              <a:t>，我们</a:t>
            </a:r>
            <a:r>
              <a:rPr lang="zh-CN" altLang="en-US" sz="2400" b="1" dirty="0">
                <a:latin typeface="微软雅黑" panose="020B0503020204020204" pitchFamily="34" charset="-122"/>
                <a:ea typeface="微软雅黑" panose="020B0503020204020204" pitchFamily="34" charset="-122"/>
              </a:rPr>
              <a:t>应该弘扬民族优良传统，做一个</a:t>
            </a:r>
            <a:r>
              <a:rPr lang="zh-CN" altLang="en-US" sz="2400" b="1" dirty="0" smtClean="0">
                <a:latin typeface="微软雅黑" panose="020B0503020204020204" pitchFamily="34" charset="-122"/>
                <a:ea typeface="微软雅黑" panose="020B0503020204020204" pitchFamily="34" charset="-122"/>
              </a:rPr>
              <a:t>讲文明</a:t>
            </a:r>
            <a:r>
              <a:rPr lang="zh-CN" altLang="en-US" sz="2400" b="1" dirty="0">
                <a:latin typeface="微软雅黑" panose="020B0503020204020204" pitchFamily="34" charset="-122"/>
                <a:ea typeface="微软雅黑" panose="020B0503020204020204" pitchFamily="34" charset="-122"/>
              </a:rPr>
              <a:t>，懂礼仪的优秀大学生。</a:t>
            </a:r>
            <a:br>
              <a:rPr lang="zh-CN" altLang="en-US" sz="2400" b="1" dirty="0">
                <a:latin typeface="微软雅黑" panose="020B0503020204020204" pitchFamily="34" charset="-122"/>
                <a:ea typeface="微软雅黑" panose="020B0503020204020204" pitchFamily="34" charset="-122"/>
              </a:rPr>
            </a:br>
            <a:endParaRPr lang="zh-CN" altLang="en-US" sz="2400" b="1" dirty="0">
              <a:latin typeface="微软雅黑" panose="020B0503020204020204" pitchFamily="34" charset="-122"/>
              <a:ea typeface="微软雅黑" panose="020B0503020204020204" pitchFamily="34" charset="-122"/>
            </a:endParaRPr>
          </a:p>
        </p:txBody>
      </p:sp>
      <p:sp>
        <p:nvSpPr>
          <p:cNvPr id="1048645" name="TextBox 2"/>
          <p:cNvSpPr txBox="1"/>
          <p:nvPr/>
        </p:nvSpPr>
        <p:spPr>
          <a:xfrm>
            <a:off x="764796" y="7751"/>
            <a:ext cx="2177250" cy="660400"/>
          </a:xfrm>
          <a:prstGeom prst="rect">
            <a:avLst/>
          </a:prstGeom>
          <a:noFill/>
        </p:spPr>
        <p:txBody>
          <a:bodyPr wrap="square" rtlCol="0">
            <a:spAutoFit/>
          </a:bodyPr>
          <a:lstStyle/>
          <a:p>
            <a:r>
              <a:rPr lang="zh-CN" altLang="en-US" sz="3695" dirty="0" smtClean="0">
                <a:latin typeface="微软雅黑" panose="020B0503020204020204" pitchFamily="34" charset="-122"/>
                <a:ea typeface="微软雅黑" panose="020B0503020204020204" pitchFamily="34" charset="-122"/>
              </a:rPr>
              <a:t>结束语</a:t>
            </a:r>
            <a:endParaRPr lang="zh-CN" altLang="en-US" sz="3360" dirty="0">
              <a:latin typeface="微软雅黑" panose="020B0503020204020204" pitchFamily="34" charset="-122"/>
              <a:ea typeface="微软雅黑" panose="020B0503020204020204" pitchFamily="34" charset="-122"/>
            </a:endParaRPr>
          </a:p>
        </p:txBody>
      </p:sp>
      <p:sp>
        <p:nvSpPr>
          <p:cNvPr id="2" name="矩形 1"/>
          <p:cNvSpPr/>
          <p:nvPr/>
        </p:nvSpPr>
        <p:spPr>
          <a:xfrm>
            <a:off x="180340" y="2143125"/>
            <a:ext cx="8763635" cy="2245360"/>
          </a:xfrm>
          <a:prstGeom prst="rect">
            <a:avLst/>
          </a:prstGeom>
        </p:spPr>
        <p:txBody>
          <a:bodyPr wrap="square">
            <a:spAutoFit/>
          </a:bodyPr>
          <a:lstStyle/>
          <a:p>
            <a:r>
              <a:rPr lang="en-US" altLang="zh-CN" sz="2800" b="1" dirty="0">
                <a:solidFill>
                  <a:srgbClr val="0070C0"/>
                </a:solidFill>
              </a:rPr>
              <a:t>Civilization makes people elegant; etiquette makes people elegant. With the rapid development of society today, we should carry forward the fine tradition of the nation and be an excellent college student who speaks civilization and understands etiquette.</a:t>
            </a:r>
            <a:endParaRPr lang="zh-CN" altLang="en-US" sz="2800" b="1" dirty="0">
              <a:solidFill>
                <a:srgbClr val="0070C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7" name="TextBox 1"/>
          <p:cNvSpPr txBox="1"/>
          <p:nvPr/>
        </p:nvSpPr>
        <p:spPr>
          <a:xfrm>
            <a:off x="2323934" y="1065625"/>
            <a:ext cx="4218940" cy="789305"/>
          </a:xfrm>
          <a:prstGeom prst="rect">
            <a:avLst/>
          </a:prstGeom>
          <a:noFill/>
        </p:spPr>
        <p:txBody>
          <a:bodyPr wrap="none" rtlCol="0">
            <a:spAutoFit/>
          </a:bodyPr>
          <a:lstStyle/>
          <a:p>
            <a:pPr algn="ctr"/>
            <a:r>
              <a:rPr lang="zh-CN" altLang="en-US" sz="4535" dirty="0">
                <a:solidFill>
                  <a:srgbClr val="FF0000"/>
                </a:solidFill>
                <a:latin typeface="微软雅黑" panose="020B0503020204020204" pitchFamily="34" charset="-122"/>
                <a:ea typeface="微软雅黑" panose="020B0503020204020204" pitchFamily="34" charset="-122"/>
              </a:rPr>
              <a:t>感</a:t>
            </a:r>
            <a:r>
              <a:rPr lang="zh-CN" altLang="en-US" sz="4535" dirty="0" smtClean="0">
                <a:solidFill>
                  <a:srgbClr val="FF0000"/>
                </a:solidFill>
                <a:latin typeface="微软雅黑" panose="020B0503020204020204" pitchFamily="34" charset="-122"/>
                <a:ea typeface="微软雅黑" panose="020B0503020204020204" pitchFamily="34" charset="-122"/>
              </a:rPr>
              <a:t>谢大家的观看</a:t>
            </a:r>
            <a:endParaRPr lang="zh-CN" altLang="en-US" sz="4535" dirty="0">
              <a:solidFill>
                <a:srgbClr val="FF0000"/>
              </a:solidFill>
              <a:latin typeface="微软雅黑" panose="020B0503020204020204" pitchFamily="34" charset="-122"/>
              <a:ea typeface="微软雅黑" panose="020B0503020204020204" pitchFamily="34" charset="-122"/>
            </a:endParaRPr>
          </a:p>
        </p:txBody>
      </p:sp>
      <p:sp>
        <p:nvSpPr>
          <p:cNvPr id="1048648" name="TextBox 2"/>
          <p:cNvSpPr txBox="1"/>
          <p:nvPr/>
        </p:nvSpPr>
        <p:spPr>
          <a:xfrm>
            <a:off x="2400299" y="2275208"/>
            <a:ext cx="4066208" cy="557530"/>
          </a:xfrm>
          <a:prstGeom prst="rect">
            <a:avLst/>
          </a:prstGeom>
          <a:noFill/>
        </p:spPr>
        <p:txBody>
          <a:bodyPr wrap="square" rtlCol="0">
            <a:spAutoFit/>
          </a:bodyPr>
          <a:lstStyle/>
          <a:p>
            <a:pPr algn="ctr"/>
            <a:r>
              <a:rPr lang="en-US" altLang="zh-CN" sz="3025" dirty="0">
                <a:solidFill>
                  <a:srgbClr val="0070C0"/>
                </a:solidFill>
                <a:latin typeface="Arial" panose="020B0604020202020204" pitchFamily="34" charset="0"/>
                <a:cs typeface="Arial" panose="020B0604020202020204" pitchFamily="34" charset="0"/>
              </a:rPr>
              <a:t>Thanks for watching</a:t>
            </a:r>
            <a:endParaRPr lang="zh-CN" altLang="en-US" sz="3025" dirty="0">
              <a:solidFill>
                <a:srgbClr val="0070C0"/>
              </a:solidFill>
              <a:latin typeface="Arial" panose="020B0604020202020204" pitchFamily="34" charset="0"/>
              <a:cs typeface="Arial" panose="020B0604020202020204" pitchFamily="34" charset="0"/>
            </a:endParaRPr>
          </a:p>
        </p:txBody>
      </p:sp>
      <p:sp>
        <p:nvSpPr>
          <p:cNvPr id="1048649" name="TextBox 3"/>
          <p:cNvSpPr txBox="1"/>
          <p:nvPr/>
        </p:nvSpPr>
        <p:spPr>
          <a:xfrm>
            <a:off x="1306125" y="4029104"/>
            <a:ext cx="6471270" cy="401320"/>
          </a:xfrm>
          <a:prstGeom prst="rect">
            <a:avLst/>
          </a:prstGeom>
          <a:noFill/>
        </p:spPr>
        <p:txBody>
          <a:bodyPr wrap="square" rtlCol="0">
            <a:spAutoFit/>
          </a:bodyPr>
          <a:lstStyle/>
          <a:p>
            <a:pPr algn="ctr"/>
            <a:r>
              <a:rPr lang="en-US" altLang="zh-CN" sz="2015" b="1" dirty="0" smtClean="0">
                <a:latin typeface="微软雅黑" panose="020B0503020204020204" pitchFamily="34" charset="-122"/>
                <a:ea typeface="微软雅黑" panose="020B0503020204020204" pitchFamily="34" charset="-122"/>
              </a:rPr>
              <a:t>1</a:t>
            </a:r>
            <a:r>
              <a:rPr lang="zh-CN" altLang="en-US" sz="2015" b="1" dirty="0">
                <a:latin typeface="微软雅黑" panose="020B0503020204020204" pitchFamily="34" charset="-122"/>
                <a:ea typeface="微软雅黑" panose="020B0503020204020204" pitchFamily="34" charset="-122"/>
              </a:rPr>
              <a:t>组：曹克广</a:t>
            </a:r>
            <a:r>
              <a:rPr lang="zh-CN" altLang="en-US" sz="2015" b="1" dirty="0" smtClean="0">
                <a:latin typeface="微软雅黑" panose="020B0503020204020204" pitchFamily="34" charset="-122"/>
                <a:ea typeface="微软雅黑" panose="020B0503020204020204" pitchFamily="34" charset="-122"/>
              </a:rPr>
              <a:t>，王克亮，杨超群，崔兆凡，李硕，</a:t>
            </a:r>
            <a:endParaRPr lang="zh-CN" altLang="en-US" sz="2015" b="1" dirty="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2" name="TextBox 1"/>
          <p:cNvSpPr txBox="1"/>
          <p:nvPr/>
        </p:nvSpPr>
        <p:spPr>
          <a:xfrm>
            <a:off x="3362417" y="1549458"/>
            <a:ext cx="3449267" cy="1022350"/>
          </a:xfrm>
          <a:prstGeom prst="rect">
            <a:avLst/>
          </a:prstGeom>
          <a:noFill/>
        </p:spPr>
        <p:txBody>
          <a:bodyPr wrap="square" rtlCol="0">
            <a:spAutoFit/>
          </a:bodyPr>
          <a:lstStyle/>
          <a:p>
            <a:r>
              <a:rPr lang="zh-CN" altLang="en-US" sz="6045" b="1" dirty="0" smtClean="0">
                <a:solidFill>
                  <a:srgbClr val="FF0000"/>
                </a:solidFill>
                <a:latin typeface="微软雅黑" panose="020B0503020204020204" pitchFamily="34" charset="-122"/>
                <a:ea typeface="微软雅黑" panose="020B0503020204020204" pitchFamily="34" charset="-122"/>
                <a:hlinkClick r:id="rId1" action="ppaction://hlinkfile"/>
              </a:rPr>
              <a:t>安全篇</a:t>
            </a:r>
            <a:endParaRPr lang="zh-CN" altLang="en-US" sz="6045" b="1" dirty="0">
              <a:solidFill>
                <a:srgbClr val="FF0000"/>
              </a:solidFill>
              <a:latin typeface="微软雅黑" panose="020B0503020204020204" pitchFamily="34" charset="-122"/>
              <a:ea typeface="微软雅黑" panose="020B0503020204020204" pitchFamily="34" charset="-122"/>
            </a:endParaRPr>
          </a:p>
        </p:txBody>
      </p:sp>
      <p:sp>
        <p:nvSpPr>
          <p:cNvPr id="1048603" name="椭圆 1048626"/>
          <p:cNvSpPr/>
          <p:nvPr/>
        </p:nvSpPr>
        <p:spPr>
          <a:xfrm>
            <a:off x="2757625" y="2759042"/>
            <a:ext cx="3810187" cy="705907"/>
          </a:xfrm>
          <a:prstGeom prst="ellipse">
            <a:avLst/>
          </a:prstGeom>
          <a:solidFill>
            <a:schemeClr val="bg2"/>
          </a:solidFill>
          <a:ln w="25400">
            <a:solidFill>
              <a:srgbClr val="666666"/>
            </a:solidFill>
          </a:ln>
        </p:spPr>
        <p:txBody>
          <a:bodyPr anchor="ctr"/>
          <a:lstStyle/>
          <a:p>
            <a:pPr algn="ctr"/>
            <a:r>
              <a:rPr lang="en-US" altLang="zh-CN" sz="3200" b="1" dirty="0">
                <a:solidFill>
                  <a:srgbClr val="0070C0"/>
                </a:solidFill>
              </a:rPr>
              <a:t>Security paper</a:t>
            </a:r>
            <a:endParaRPr lang="zh-CN" sz="3200" b="1" dirty="0">
              <a:solidFill>
                <a:srgbClr val="0070C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48602"/>
                                        </p:tgtEl>
                                        <p:attrNameLst>
                                          <p:attrName>style.visibility</p:attrName>
                                        </p:attrNameLst>
                                      </p:cBhvr>
                                      <p:to>
                                        <p:strVal val="visible"/>
                                      </p:to>
                                    </p:set>
                                    <p:anim calcmode="lin" valueType="num">
                                      <p:cBhvr additive="base">
                                        <p:cTn id="7" dur="500" fill="hold"/>
                                        <p:tgtEl>
                                          <p:spTgt spid="1048602"/>
                                        </p:tgtEl>
                                        <p:attrNameLst>
                                          <p:attrName>ppt_x</p:attrName>
                                        </p:attrNameLst>
                                      </p:cBhvr>
                                      <p:tavLst>
                                        <p:tav tm="0">
                                          <p:val>
                                            <p:strVal val="#ppt_x"/>
                                          </p:val>
                                        </p:tav>
                                        <p:tav tm="100000">
                                          <p:val>
                                            <p:strVal val="#ppt_x"/>
                                          </p:val>
                                        </p:tav>
                                      </p:tavLst>
                                    </p:anim>
                                    <p:anim calcmode="lin" valueType="num">
                                      <p:cBhvr additive="base">
                                        <p:cTn id="8" dur="500" fill="hold"/>
                                        <p:tgtEl>
                                          <p:spTgt spid="104860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048603"/>
                                        </p:tgtEl>
                                        <p:attrNameLst>
                                          <p:attrName>style.visibility</p:attrName>
                                        </p:attrNameLst>
                                      </p:cBhvr>
                                      <p:to>
                                        <p:strVal val="visible"/>
                                      </p:to>
                                    </p:set>
                                    <p:animEffect transition="in" filter="fade">
                                      <p:cBhvr>
                                        <p:cTn id="13" dur="1000"/>
                                        <p:tgtEl>
                                          <p:spTgt spid="1048603"/>
                                        </p:tgtEl>
                                      </p:cBhvr>
                                    </p:animEffect>
                                    <p:anim calcmode="lin" valueType="num">
                                      <p:cBhvr>
                                        <p:cTn id="14" dur="1000" fill="hold"/>
                                        <p:tgtEl>
                                          <p:spTgt spid="1048603"/>
                                        </p:tgtEl>
                                        <p:attrNameLst>
                                          <p:attrName>ppt_x</p:attrName>
                                        </p:attrNameLst>
                                      </p:cBhvr>
                                      <p:tavLst>
                                        <p:tav tm="0">
                                          <p:val>
                                            <p:strVal val="#ppt_x"/>
                                          </p:val>
                                        </p:tav>
                                        <p:tav tm="100000">
                                          <p:val>
                                            <p:strVal val="#ppt_x"/>
                                          </p:val>
                                        </p:tav>
                                      </p:tavLst>
                                    </p:anim>
                                    <p:anim calcmode="lin" valueType="num">
                                      <p:cBhvr>
                                        <p:cTn id="15" dur="1000" fill="hold"/>
                                        <p:tgtEl>
                                          <p:spTgt spid="104860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02" grpId="0"/>
      <p:bldP spid="1048603"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标题 1"/>
          <p:cNvSpPr>
            <a:spLocks noGrp="1"/>
          </p:cNvSpPr>
          <p:nvPr>
            <p:ph type="title"/>
          </p:nvPr>
        </p:nvSpPr>
        <p:spPr>
          <a:xfrm>
            <a:off x="972000" y="60267"/>
            <a:ext cx="7296000" cy="669333"/>
          </a:xfrm>
        </p:spPr>
        <p:txBody>
          <a:bodyPr>
            <a:normAutofit/>
          </a:bodyPr>
          <a:lstStyle/>
          <a:p>
            <a:r>
              <a:rPr lang="zh-CN" altLang="en-US" sz="3025" b="1" dirty="0" smtClean="0">
                <a:solidFill>
                  <a:schemeClr val="tx1"/>
                </a:solidFill>
                <a:latin typeface="微软雅黑" panose="020B0503020204020204" pitchFamily="34" charset="-122"/>
                <a:ea typeface="微软雅黑" panose="020B0503020204020204" pitchFamily="34" charset="-122"/>
              </a:rPr>
              <a:t>以往的高校安全事故为我们敲响了警钟</a:t>
            </a:r>
            <a:endParaRPr lang="zh-CN" altLang="en-US" sz="3025" b="1" dirty="0" smtClean="0">
              <a:solidFill>
                <a:schemeClr val="tx1"/>
              </a:solidFill>
              <a:latin typeface="微软雅黑" panose="020B0503020204020204" pitchFamily="34" charset="-122"/>
              <a:ea typeface="微软雅黑" panose="020B0503020204020204" pitchFamily="34" charset="-122"/>
            </a:endParaRPr>
          </a:p>
        </p:txBody>
      </p:sp>
      <p:sp>
        <p:nvSpPr>
          <p:cNvPr id="1048589" name="矩形 4"/>
          <p:cNvSpPr/>
          <p:nvPr/>
        </p:nvSpPr>
        <p:spPr>
          <a:xfrm>
            <a:off x="111760" y="1325880"/>
            <a:ext cx="3447415" cy="24733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400" b="1" dirty="0">
                <a:solidFill>
                  <a:srgbClr val="000000"/>
                </a:solidFill>
                <a:latin typeface="微软雅黑" panose="020B0503020204020204" pitchFamily="34" charset="-122"/>
                <a:ea typeface="微软雅黑" panose="020B0503020204020204" pitchFamily="34" charset="-122"/>
              </a:rPr>
              <a:t>2008</a:t>
            </a:r>
            <a:r>
              <a:rPr lang="zh-CN" altLang="en-US" sz="2400" b="1" dirty="0">
                <a:solidFill>
                  <a:srgbClr val="000000"/>
                </a:solidFill>
                <a:latin typeface="微软雅黑" panose="020B0503020204020204" pitchFamily="34" charset="-122"/>
                <a:ea typeface="微软雅黑" panose="020B0503020204020204" pitchFamily="34" charset="-122"/>
              </a:rPr>
              <a:t>年</a:t>
            </a:r>
            <a:r>
              <a:rPr lang="en-US" altLang="zh-CN" sz="2400" b="1" dirty="0">
                <a:solidFill>
                  <a:srgbClr val="000000"/>
                </a:solidFill>
                <a:latin typeface="微软雅黑" panose="020B0503020204020204" pitchFamily="34" charset="-122"/>
                <a:ea typeface="微软雅黑" panose="020B0503020204020204" pitchFamily="34" charset="-122"/>
              </a:rPr>
              <a:t>11</a:t>
            </a:r>
            <a:r>
              <a:rPr lang="zh-CN" altLang="en-US" sz="2400" b="1" dirty="0">
                <a:solidFill>
                  <a:srgbClr val="000000"/>
                </a:solidFill>
                <a:latin typeface="微软雅黑" panose="020B0503020204020204" pitchFamily="34" charset="-122"/>
                <a:ea typeface="微软雅黑" panose="020B0503020204020204" pitchFamily="34" charset="-122"/>
              </a:rPr>
              <a:t>月</a:t>
            </a:r>
            <a:r>
              <a:rPr lang="en-US" altLang="zh-CN" sz="2400" b="1" dirty="0">
                <a:solidFill>
                  <a:srgbClr val="000000"/>
                </a:solidFill>
                <a:latin typeface="微软雅黑" panose="020B0503020204020204" pitchFamily="34" charset="-122"/>
                <a:ea typeface="微软雅黑" panose="020B0503020204020204" pitchFamily="34" charset="-122"/>
              </a:rPr>
              <a:t>14</a:t>
            </a:r>
            <a:r>
              <a:rPr lang="zh-CN" altLang="en-US" sz="2400" b="1" dirty="0">
                <a:solidFill>
                  <a:srgbClr val="000000"/>
                </a:solidFill>
                <a:latin typeface="微软雅黑" panose="020B0503020204020204" pitchFamily="34" charset="-122"/>
                <a:ea typeface="微软雅黑" panose="020B0503020204020204" pitchFamily="34" charset="-122"/>
              </a:rPr>
              <a:t>日早晨</a:t>
            </a:r>
            <a:r>
              <a:rPr lang="en-US" altLang="zh-CN" sz="2400" b="1" dirty="0">
                <a:solidFill>
                  <a:srgbClr val="000000"/>
                </a:solidFill>
                <a:latin typeface="微软雅黑" panose="020B0503020204020204" pitchFamily="34" charset="-122"/>
                <a:ea typeface="微软雅黑" panose="020B0503020204020204" pitchFamily="34" charset="-122"/>
              </a:rPr>
              <a:t>6</a:t>
            </a:r>
            <a:r>
              <a:rPr lang="zh-CN" altLang="en-US" sz="2400" b="1" dirty="0">
                <a:solidFill>
                  <a:srgbClr val="000000"/>
                </a:solidFill>
                <a:latin typeface="微软雅黑" panose="020B0503020204020204" pitchFamily="34" charset="-122"/>
                <a:ea typeface="微软雅黑" panose="020B0503020204020204" pitchFamily="34" charset="-122"/>
              </a:rPr>
              <a:t>时</a:t>
            </a:r>
            <a:r>
              <a:rPr lang="en-US" altLang="zh-CN" sz="2400" b="1" dirty="0">
                <a:solidFill>
                  <a:srgbClr val="000000"/>
                </a:solidFill>
                <a:latin typeface="微软雅黑" panose="020B0503020204020204" pitchFamily="34" charset="-122"/>
                <a:ea typeface="微软雅黑" panose="020B0503020204020204" pitchFamily="34" charset="-122"/>
              </a:rPr>
              <a:t>10</a:t>
            </a:r>
            <a:r>
              <a:rPr lang="zh-CN" altLang="en-US" sz="2400" b="1" dirty="0">
                <a:solidFill>
                  <a:srgbClr val="000000"/>
                </a:solidFill>
                <a:latin typeface="微软雅黑" panose="020B0503020204020204" pitchFamily="34" charset="-122"/>
                <a:ea typeface="微软雅黑" panose="020B0503020204020204" pitchFamily="34" charset="-122"/>
              </a:rPr>
              <a:t>分左右</a:t>
            </a:r>
            <a:r>
              <a:rPr lang="en-US" altLang="zh-CN" sz="2400" b="1" dirty="0">
                <a:solidFill>
                  <a:srgbClr val="000000"/>
                </a:solidFill>
                <a:latin typeface="微软雅黑" panose="020B0503020204020204" pitchFamily="34" charset="-122"/>
                <a:ea typeface="微软雅黑" panose="020B0503020204020204" pitchFamily="34" charset="-122"/>
              </a:rPr>
              <a:t>,</a:t>
            </a:r>
            <a:r>
              <a:rPr lang="zh-CN" altLang="en-US" sz="2400" b="1" dirty="0">
                <a:solidFill>
                  <a:srgbClr val="000000"/>
                </a:solidFill>
                <a:latin typeface="微软雅黑" panose="020B0503020204020204" pitchFamily="34" charset="-122"/>
                <a:ea typeface="微软雅黑" panose="020B0503020204020204" pitchFamily="34" charset="-122"/>
              </a:rPr>
              <a:t>上海商学院徐汇校区一学生宿舍楼发生火灾</a:t>
            </a:r>
            <a:r>
              <a:rPr lang="en-US" altLang="zh-CN" sz="2400" b="1" dirty="0">
                <a:solidFill>
                  <a:srgbClr val="000000"/>
                </a:solidFill>
                <a:latin typeface="微软雅黑" panose="020B0503020204020204" pitchFamily="34" charset="-122"/>
                <a:ea typeface="微软雅黑" panose="020B0503020204020204" pitchFamily="34" charset="-122"/>
              </a:rPr>
              <a:t>,</a:t>
            </a:r>
            <a:r>
              <a:rPr lang="zh-CN" altLang="en-US" sz="2400" b="1" dirty="0">
                <a:solidFill>
                  <a:srgbClr val="000000"/>
                </a:solidFill>
                <a:latin typeface="微软雅黑" panose="020B0503020204020204" pitchFamily="34" charset="-122"/>
                <a:ea typeface="微软雅黑" panose="020B0503020204020204" pitchFamily="34" charset="-122"/>
              </a:rPr>
              <a:t>火势迅速</a:t>
            </a:r>
            <a:r>
              <a:rPr lang="zh-CN" altLang="en-US" sz="2400" b="1" dirty="0" smtClean="0">
                <a:solidFill>
                  <a:srgbClr val="000000"/>
                </a:solidFill>
                <a:latin typeface="微软雅黑" panose="020B0503020204020204" pitchFamily="34" charset="-122"/>
                <a:ea typeface="微软雅黑" panose="020B0503020204020204" pitchFamily="34" charset="-122"/>
              </a:rPr>
              <a:t>蔓延</a:t>
            </a:r>
            <a:r>
              <a:rPr lang="en-US" altLang="zh-CN" sz="2400" b="1" dirty="0" smtClean="0">
                <a:solidFill>
                  <a:srgbClr val="000000"/>
                </a:solidFill>
                <a:latin typeface="微软雅黑" panose="020B0503020204020204" pitchFamily="34" charset="-122"/>
                <a:ea typeface="微软雅黑" panose="020B0503020204020204" pitchFamily="34" charset="-122"/>
              </a:rPr>
              <a:t>,</a:t>
            </a:r>
            <a:r>
              <a:rPr lang="en-US" altLang="zh-CN" sz="2400" b="1" dirty="0">
                <a:solidFill>
                  <a:srgbClr val="000000"/>
                </a:solidFill>
                <a:latin typeface="微软雅黑" panose="020B0503020204020204" pitchFamily="34" charset="-122"/>
                <a:ea typeface="微软雅黑" panose="020B0503020204020204" pitchFamily="34" charset="-122"/>
              </a:rPr>
              <a:t>4</a:t>
            </a:r>
            <a:r>
              <a:rPr lang="zh-CN" altLang="en-US" sz="2400" b="1" dirty="0">
                <a:solidFill>
                  <a:srgbClr val="000000"/>
                </a:solidFill>
                <a:latin typeface="微软雅黑" panose="020B0503020204020204" pitchFamily="34" charset="-122"/>
                <a:ea typeface="微软雅黑" panose="020B0503020204020204" pitchFamily="34" charset="-122"/>
              </a:rPr>
              <a:t>名女生在消防队员赶到之前从</a:t>
            </a:r>
            <a:r>
              <a:rPr lang="en-US" altLang="zh-CN" sz="2400" b="1" dirty="0">
                <a:solidFill>
                  <a:srgbClr val="000000"/>
                </a:solidFill>
                <a:latin typeface="微软雅黑" panose="020B0503020204020204" pitchFamily="34" charset="-122"/>
                <a:ea typeface="微软雅黑" panose="020B0503020204020204" pitchFamily="34" charset="-122"/>
              </a:rPr>
              <a:t>6</a:t>
            </a:r>
            <a:r>
              <a:rPr lang="zh-CN" altLang="en-US" sz="2400" b="1" dirty="0">
                <a:solidFill>
                  <a:srgbClr val="000000"/>
                </a:solidFill>
                <a:latin typeface="微软雅黑" panose="020B0503020204020204" pitchFamily="34" charset="-122"/>
                <a:ea typeface="微软雅黑" panose="020B0503020204020204" pitchFamily="34" charset="-122"/>
              </a:rPr>
              <a:t>楼宿舍阳台跳楼逃生</a:t>
            </a:r>
            <a:r>
              <a:rPr lang="en-US" altLang="zh-CN" sz="2400" b="1" dirty="0">
                <a:solidFill>
                  <a:srgbClr val="000000"/>
                </a:solidFill>
                <a:latin typeface="微软雅黑" panose="020B0503020204020204" pitchFamily="34" charset="-122"/>
                <a:ea typeface="微软雅黑" panose="020B0503020204020204" pitchFamily="34" charset="-122"/>
              </a:rPr>
              <a:t>,</a:t>
            </a:r>
            <a:r>
              <a:rPr lang="zh-CN" altLang="en-US" sz="2400" b="1" dirty="0">
                <a:solidFill>
                  <a:srgbClr val="000000"/>
                </a:solidFill>
                <a:latin typeface="微软雅黑" panose="020B0503020204020204" pitchFamily="34" charset="-122"/>
                <a:ea typeface="微软雅黑" panose="020B0503020204020204" pitchFamily="34" charset="-122"/>
              </a:rPr>
              <a:t>不幸全部遇难</a:t>
            </a:r>
            <a:r>
              <a:rPr lang="zh-CN" altLang="en-US" sz="2400" b="1" dirty="0" smtClean="0">
                <a:solidFill>
                  <a:srgbClr val="000000"/>
                </a:solidFill>
                <a:latin typeface="微软雅黑" panose="020B0503020204020204" pitchFamily="34" charset="-122"/>
                <a:ea typeface="微软雅黑" panose="020B0503020204020204" pitchFamily="34" charset="-122"/>
              </a:rPr>
              <a:t>。</a:t>
            </a:r>
            <a:endParaRPr lang="zh-CN" altLang="en-US" sz="2400" b="1" dirty="0">
              <a:solidFill>
                <a:srgbClr val="000000"/>
              </a:solidFill>
              <a:latin typeface="微软雅黑" panose="020B0503020204020204" pitchFamily="34" charset="-122"/>
              <a:ea typeface="微软雅黑" panose="020B0503020204020204" pitchFamily="34" charset="-122"/>
            </a:endParaRPr>
          </a:p>
        </p:txBody>
      </p:sp>
      <p:sp>
        <p:nvSpPr>
          <p:cNvPr id="1048590" name="TextBox 1048614"/>
          <p:cNvSpPr txBox="1"/>
          <p:nvPr/>
        </p:nvSpPr>
        <p:spPr>
          <a:xfrm>
            <a:off x="1507986" y="1867635"/>
            <a:ext cx="2918109" cy="452755"/>
          </a:xfrm>
          <a:prstGeom prst="rect">
            <a:avLst/>
          </a:prstGeom>
        </p:spPr>
        <p:txBody>
          <a:bodyPr wrap="square" rtlCol="0">
            <a:spAutoFit/>
          </a:bodyPr>
          <a:lstStyle/>
          <a:p>
            <a:endParaRPr lang="zh-CN" sz="2350">
              <a:solidFill>
                <a:srgbClr val="000000"/>
              </a:solidFill>
            </a:endParaRPr>
          </a:p>
        </p:txBody>
      </p:sp>
      <p:sp>
        <p:nvSpPr>
          <p:cNvPr id="1048591" name="矩形 1048600"/>
          <p:cNvSpPr/>
          <p:nvPr/>
        </p:nvSpPr>
        <p:spPr>
          <a:xfrm>
            <a:off x="1124533" y="787200"/>
            <a:ext cx="6350400" cy="443733"/>
          </a:xfrm>
          <a:prstGeom prst="rect">
            <a:avLst/>
          </a:prstGeom>
          <a:solidFill>
            <a:schemeClr val="bg2">
              <a:lumMod val="90000"/>
            </a:schemeClr>
          </a:solidFill>
          <a:ln w="25400">
            <a:solidFill>
              <a:srgbClr val="FFE100"/>
            </a:solidFill>
          </a:ln>
        </p:spPr>
        <p:txBody>
          <a:bodyPr anchor="ctr"/>
          <a:lstStyle/>
          <a:p>
            <a:pPr algn="ctr">
              <a:lnSpc>
                <a:spcPct val="85000"/>
              </a:lnSpc>
              <a:spcBef>
                <a:spcPts val="0"/>
              </a:spcBef>
              <a:spcAft>
                <a:spcPts val="0"/>
              </a:spcAft>
            </a:pPr>
            <a:r>
              <a:rPr lang="en-US" altLang="zh-CN" sz="2800" b="1" dirty="0">
                <a:solidFill>
                  <a:srgbClr val="0070C0"/>
                </a:solidFill>
                <a:latin typeface="Arial" panose="020B0604020202020204" pitchFamily="34" charset="0"/>
                <a:cs typeface="Arial" panose="020B0604020202020204" pitchFamily="34" charset="0"/>
              </a:rPr>
              <a:t>The previous college safety accidents sounded the alarm for us</a:t>
            </a:r>
            <a:endParaRPr lang="zh-CN" sz="2800" b="1" dirty="0">
              <a:solidFill>
                <a:srgbClr val="0070C0"/>
              </a:solidFill>
              <a:latin typeface="Arial" panose="020B0604020202020204" pitchFamily="34" charset="0"/>
              <a:cs typeface="Arial" panose="020B0604020202020204" pitchFamily="34" charset="0"/>
            </a:endParaRPr>
          </a:p>
        </p:txBody>
      </p:sp>
      <p:sp>
        <p:nvSpPr>
          <p:cNvPr id="1048592" name="椭圆 7"/>
          <p:cNvSpPr/>
          <p:nvPr/>
        </p:nvSpPr>
        <p:spPr>
          <a:xfrm>
            <a:off x="2327910" y="2095500"/>
            <a:ext cx="8033385" cy="3002915"/>
          </a:xfrm>
          <a:prstGeom prst="ellipse">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350" b="1" dirty="0">
                <a:solidFill>
                  <a:srgbClr val="0070C0"/>
                </a:solidFill>
                <a:latin typeface="Arial" panose="020B0604020202020204" pitchFamily="34" charset="0"/>
                <a:cs typeface="Arial" panose="020B0604020202020204" pitchFamily="34" charset="0"/>
              </a:rPr>
              <a:t>At about 6: 10 in the morning of </a:t>
            </a:r>
            <a:endParaRPr lang="en-US" altLang="zh-CN" sz="2350" b="1" dirty="0">
              <a:solidFill>
                <a:srgbClr val="0070C0"/>
              </a:solidFill>
              <a:latin typeface="Arial" panose="020B0604020202020204" pitchFamily="34" charset="0"/>
              <a:cs typeface="Arial" panose="020B0604020202020204" pitchFamily="34" charset="0"/>
            </a:endParaRPr>
          </a:p>
          <a:p>
            <a:r>
              <a:rPr lang="en-US" altLang="zh-CN" sz="2350" b="1" dirty="0">
                <a:solidFill>
                  <a:srgbClr val="0070C0"/>
                </a:solidFill>
                <a:latin typeface="Arial" panose="020B0604020202020204" pitchFamily="34" charset="0"/>
                <a:cs typeface="Arial" panose="020B0604020202020204" pitchFamily="34" charset="0"/>
              </a:rPr>
              <a:t>November 14, 2008, a fire broke out</a:t>
            </a:r>
            <a:endParaRPr lang="en-US" altLang="zh-CN" sz="2350" b="1" dirty="0">
              <a:solidFill>
                <a:srgbClr val="0070C0"/>
              </a:solidFill>
              <a:latin typeface="Arial" panose="020B0604020202020204" pitchFamily="34" charset="0"/>
              <a:cs typeface="Arial" panose="020B0604020202020204" pitchFamily="34" charset="0"/>
            </a:endParaRPr>
          </a:p>
          <a:p>
            <a:r>
              <a:rPr lang="en-US" altLang="zh-CN" sz="2350" b="1" dirty="0">
                <a:solidFill>
                  <a:srgbClr val="0070C0"/>
                </a:solidFill>
                <a:latin typeface="Arial" panose="020B0604020202020204" pitchFamily="34" charset="0"/>
                <a:cs typeface="Arial" panose="020B0604020202020204" pitchFamily="34" charset="0"/>
              </a:rPr>
              <a:t>in the student dormitory building in </a:t>
            </a:r>
            <a:endParaRPr lang="en-US" altLang="zh-CN" sz="2350" b="1" dirty="0">
              <a:solidFill>
                <a:srgbClr val="0070C0"/>
              </a:solidFill>
              <a:latin typeface="Arial" panose="020B0604020202020204" pitchFamily="34" charset="0"/>
              <a:cs typeface="Arial" panose="020B0604020202020204" pitchFamily="34" charset="0"/>
            </a:endParaRPr>
          </a:p>
          <a:p>
            <a:r>
              <a:rPr lang="en-US" altLang="zh-CN" sz="2350" b="1" dirty="0" err="1">
                <a:solidFill>
                  <a:srgbClr val="0070C0"/>
                </a:solidFill>
                <a:latin typeface="Arial" panose="020B0604020202020204" pitchFamily="34" charset="0"/>
                <a:cs typeface="Arial" panose="020B0604020202020204" pitchFamily="34" charset="0"/>
              </a:rPr>
              <a:t>Xuhui</a:t>
            </a:r>
            <a:r>
              <a:rPr lang="en-US" altLang="zh-CN" sz="2350" b="1" dirty="0">
                <a:solidFill>
                  <a:srgbClr val="0070C0"/>
                </a:solidFill>
                <a:latin typeface="Arial" panose="020B0604020202020204" pitchFamily="34" charset="0"/>
                <a:cs typeface="Arial" panose="020B0604020202020204" pitchFamily="34" charset="0"/>
              </a:rPr>
              <a:t> Campus of Shanghai Business School, and the fire spread rapidly. </a:t>
            </a:r>
            <a:endParaRPr lang="en-US" altLang="zh-CN" sz="2350" b="1" dirty="0">
              <a:solidFill>
                <a:srgbClr val="0070C0"/>
              </a:solidFill>
              <a:latin typeface="Arial" panose="020B0604020202020204" pitchFamily="34" charset="0"/>
              <a:cs typeface="Arial" panose="020B0604020202020204" pitchFamily="34" charset="0"/>
            </a:endParaRPr>
          </a:p>
          <a:p>
            <a:r>
              <a:rPr lang="en-US" altLang="zh-CN" sz="2350" b="1" dirty="0">
                <a:solidFill>
                  <a:srgbClr val="0070C0"/>
                </a:solidFill>
                <a:latin typeface="Arial" panose="020B0604020202020204" pitchFamily="34" charset="0"/>
                <a:cs typeface="Arial" panose="020B0604020202020204" pitchFamily="34" charset="0"/>
              </a:rPr>
              <a:t>Four girls jumped from the balcony of the dormitory on the 6th floor before </a:t>
            </a:r>
            <a:endParaRPr lang="en-US" altLang="zh-CN" sz="2350" b="1" dirty="0">
              <a:solidFill>
                <a:srgbClr val="0070C0"/>
              </a:solidFill>
              <a:latin typeface="Arial" panose="020B0604020202020204" pitchFamily="34" charset="0"/>
              <a:cs typeface="Arial" panose="020B0604020202020204" pitchFamily="34" charset="0"/>
            </a:endParaRPr>
          </a:p>
          <a:p>
            <a:r>
              <a:rPr lang="en-US" altLang="zh-CN" sz="2350" b="1" dirty="0">
                <a:solidFill>
                  <a:srgbClr val="0070C0"/>
                </a:solidFill>
                <a:latin typeface="Arial" panose="020B0604020202020204" pitchFamily="34" charset="0"/>
                <a:cs typeface="Arial" panose="020B0604020202020204" pitchFamily="34" charset="0"/>
              </a:rPr>
              <a:t>firefighters arrived, and all of them </a:t>
            </a:r>
            <a:endParaRPr lang="en-US" altLang="zh-CN" sz="2350" b="1" dirty="0">
              <a:solidFill>
                <a:srgbClr val="0070C0"/>
              </a:solidFill>
              <a:latin typeface="Arial" panose="020B0604020202020204" pitchFamily="34" charset="0"/>
              <a:cs typeface="Arial" panose="020B0604020202020204" pitchFamily="34" charset="0"/>
            </a:endParaRPr>
          </a:p>
          <a:p>
            <a:r>
              <a:rPr lang="en-US" altLang="zh-CN" sz="2350" b="1" dirty="0">
                <a:solidFill>
                  <a:srgbClr val="0070C0"/>
                </a:solidFill>
                <a:latin typeface="Arial" panose="020B0604020202020204" pitchFamily="34" charset="0"/>
                <a:cs typeface="Arial" panose="020B0604020202020204" pitchFamily="34" charset="0"/>
              </a:rPr>
              <a:t>were unfortunately killed.</a:t>
            </a:r>
            <a:br>
              <a:rPr lang="en-US" altLang="zh-CN" sz="2350" b="1" dirty="0">
                <a:solidFill>
                  <a:srgbClr val="0070C0"/>
                </a:solidFill>
                <a:latin typeface="Arial" panose="020B0604020202020204" pitchFamily="34" charset="0"/>
                <a:cs typeface="Arial" panose="020B0604020202020204" pitchFamily="34" charset="0"/>
              </a:rPr>
            </a:br>
            <a:endParaRPr lang="en-US" altLang="zh-CN" sz="2350" b="1" dirty="0">
              <a:solidFill>
                <a:srgbClr val="0070C0"/>
              </a:solidFill>
              <a:latin typeface="Arial" panose="020B0604020202020204" pitchFamily="34" charset="0"/>
              <a:cs typeface="Arial" panose="020B0604020202020204" pitchFamily="34" charset="0"/>
            </a:endParaRPr>
          </a:p>
        </p:txBody>
      </p:sp>
      <p:pic>
        <p:nvPicPr>
          <p:cNvPr id="2097157" name="图片 2097156"/>
          <p:cNvPicPr/>
          <p:nvPr/>
        </p:nvPicPr>
        <p:blipFill>
          <a:blip r:embed="rId1"/>
          <a:stretch>
            <a:fillRect/>
          </a:stretch>
        </p:blipFill>
        <p:spPr>
          <a:xfrm>
            <a:off x="15636" y="3799965"/>
            <a:ext cx="3447312" cy="195169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48589"/>
                                        </p:tgtEl>
                                        <p:attrNameLst>
                                          <p:attrName>style.visibility</p:attrName>
                                        </p:attrNameLst>
                                      </p:cBhvr>
                                      <p:to>
                                        <p:strVal val="visible"/>
                                      </p:to>
                                    </p:set>
                                    <p:anim calcmode="lin" valueType="num">
                                      <p:cBhvr additive="base">
                                        <p:cTn id="7" dur="500" fill="hold"/>
                                        <p:tgtEl>
                                          <p:spTgt spid="1048589"/>
                                        </p:tgtEl>
                                        <p:attrNameLst>
                                          <p:attrName>ppt_x</p:attrName>
                                        </p:attrNameLst>
                                      </p:cBhvr>
                                      <p:tavLst>
                                        <p:tav tm="0">
                                          <p:val>
                                            <p:strVal val="#ppt_x"/>
                                          </p:val>
                                        </p:tav>
                                        <p:tav tm="100000">
                                          <p:val>
                                            <p:strVal val="#ppt_x"/>
                                          </p:val>
                                        </p:tav>
                                      </p:tavLst>
                                    </p:anim>
                                    <p:anim calcmode="lin" valueType="num">
                                      <p:cBhvr additive="base">
                                        <p:cTn id="8" dur="500" fill="hold"/>
                                        <p:tgtEl>
                                          <p:spTgt spid="104858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97157"/>
                                        </p:tgtEl>
                                        <p:attrNameLst>
                                          <p:attrName>style.visibility</p:attrName>
                                        </p:attrNameLst>
                                      </p:cBhvr>
                                      <p:to>
                                        <p:strVal val="visible"/>
                                      </p:to>
                                    </p:set>
                                    <p:anim calcmode="lin" valueType="num">
                                      <p:cBhvr additive="base">
                                        <p:cTn id="13" dur="500" fill="hold"/>
                                        <p:tgtEl>
                                          <p:spTgt spid="2097157"/>
                                        </p:tgtEl>
                                        <p:attrNameLst>
                                          <p:attrName>ppt_x</p:attrName>
                                        </p:attrNameLst>
                                      </p:cBhvr>
                                      <p:tavLst>
                                        <p:tav tm="0">
                                          <p:val>
                                            <p:strVal val="#ppt_x"/>
                                          </p:val>
                                        </p:tav>
                                        <p:tav tm="100000">
                                          <p:val>
                                            <p:strVal val="#ppt_x"/>
                                          </p:val>
                                        </p:tav>
                                      </p:tavLst>
                                    </p:anim>
                                    <p:anim calcmode="lin" valueType="num">
                                      <p:cBhvr additive="base">
                                        <p:cTn id="14" dur="500" fill="hold"/>
                                        <p:tgtEl>
                                          <p:spTgt spid="209715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048592"/>
                                        </p:tgtEl>
                                        <p:attrNameLst>
                                          <p:attrName>style.visibility</p:attrName>
                                        </p:attrNameLst>
                                      </p:cBhvr>
                                      <p:to>
                                        <p:strVal val="visible"/>
                                      </p:to>
                                    </p:set>
                                    <p:animEffect transition="in" filter="fade">
                                      <p:cBhvr>
                                        <p:cTn id="19" dur="1000"/>
                                        <p:tgtEl>
                                          <p:spTgt spid="1048592"/>
                                        </p:tgtEl>
                                      </p:cBhvr>
                                    </p:animEffect>
                                    <p:anim calcmode="lin" valueType="num">
                                      <p:cBhvr>
                                        <p:cTn id="20" dur="1000" fill="hold"/>
                                        <p:tgtEl>
                                          <p:spTgt spid="1048592"/>
                                        </p:tgtEl>
                                        <p:attrNameLst>
                                          <p:attrName>ppt_x</p:attrName>
                                        </p:attrNameLst>
                                      </p:cBhvr>
                                      <p:tavLst>
                                        <p:tav tm="0">
                                          <p:val>
                                            <p:strVal val="#ppt_x"/>
                                          </p:val>
                                        </p:tav>
                                        <p:tav tm="100000">
                                          <p:val>
                                            <p:strVal val="#ppt_x"/>
                                          </p:val>
                                        </p:tav>
                                      </p:tavLst>
                                    </p:anim>
                                    <p:anim calcmode="lin" valueType="num">
                                      <p:cBhvr>
                                        <p:cTn id="21" dur="1000" fill="hold"/>
                                        <p:tgtEl>
                                          <p:spTgt spid="104859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589" grpId="0" bldLvl="0" animBg="1"/>
      <p:bldP spid="1048592"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标题 1048608"/>
          <p:cNvSpPr>
            <a:spLocks noGrp="1"/>
          </p:cNvSpPr>
          <p:nvPr>
            <p:ph type="title"/>
          </p:nvPr>
        </p:nvSpPr>
        <p:spPr>
          <a:xfrm>
            <a:off x="3251200" y="1437005"/>
            <a:ext cx="5626100" cy="2203450"/>
          </a:xfrm>
          <a:noFill/>
        </p:spPr>
        <p:txBody>
          <a:bodyPr>
            <a:noAutofit/>
          </a:bodyPr>
          <a:lstStyle/>
          <a:p>
            <a:r>
              <a:rPr lang="en-US" altLang="zh-CN" sz="2400" b="1" dirty="0">
                <a:solidFill>
                  <a:srgbClr val="000000"/>
                </a:solidFill>
                <a:latin typeface="微软雅黑" panose="020B0503020204020204" pitchFamily="34" charset="-122"/>
                <a:ea typeface="微软雅黑" panose="020B0503020204020204" pitchFamily="34" charset="-122"/>
              </a:rPr>
              <a:t>2003年9月12日，北京工商大学新 </a:t>
            </a:r>
            <a:r>
              <a:rPr lang="en-US" altLang="zh-CN" sz="2400" b="1" dirty="0" err="1">
                <a:solidFill>
                  <a:srgbClr val="000000"/>
                </a:solidFill>
                <a:latin typeface="微软雅黑" panose="020B0503020204020204" pitchFamily="34" charset="-122"/>
                <a:ea typeface="微软雅黑" panose="020B0503020204020204" pitchFamily="34" charset="-122"/>
              </a:rPr>
              <a:t>宿舍楼三层女生宿舍发生火灾，从小商</a:t>
            </a:r>
            <a:r>
              <a:rPr lang="en-US" altLang="zh-CN" sz="2400" b="1" dirty="0">
                <a:solidFill>
                  <a:srgbClr val="000000"/>
                </a:solidFill>
                <a:latin typeface="微软雅黑" panose="020B0503020204020204" pitchFamily="34" charset="-122"/>
                <a:ea typeface="微软雅黑" panose="020B0503020204020204" pitchFamily="34" charset="-122"/>
              </a:rPr>
              <a:t> </a:t>
            </a:r>
            <a:r>
              <a:rPr lang="en-US" altLang="zh-CN" sz="2400" b="1" dirty="0" err="1" smtClean="0">
                <a:solidFill>
                  <a:srgbClr val="000000"/>
                </a:solidFill>
                <a:latin typeface="微软雅黑" panose="020B0503020204020204" pitchFamily="34" charset="-122"/>
                <a:ea typeface="微软雅黑" panose="020B0503020204020204" pitchFamily="34" charset="-122"/>
              </a:rPr>
              <a:t>贩处购</a:t>
            </a:r>
            <a:r>
              <a:rPr lang="zh-CN" altLang="en-US" sz="2400" b="1" dirty="0" smtClean="0">
                <a:solidFill>
                  <a:srgbClr val="000000"/>
                </a:solidFill>
                <a:latin typeface="微软雅黑" panose="020B0503020204020204" pitchFamily="34" charset="-122"/>
                <a:ea typeface="微软雅黑" panose="020B0503020204020204" pitchFamily="34" charset="-122"/>
              </a:rPr>
              <a:t>置劣质</a:t>
            </a:r>
            <a:r>
              <a:rPr lang="en-US" altLang="zh-CN" sz="2400" b="1" dirty="0" err="1" smtClean="0">
                <a:solidFill>
                  <a:srgbClr val="000000"/>
                </a:solidFill>
                <a:latin typeface="微软雅黑" panose="020B0503020204020204" pitchFamily="34" charset="-122"/>
                <a:ea typeface="微软雅黑" panose="020B0503020204020204" pitchFamily="34" charset="-122"/>
              </a:rPr>
              <a:t>电池充电器成为罪魁</a:t>
            </a:r>
            <a:r>
              <a:rPr lang="en-US" altLang="zh-CN" sz="2400" b="1" dirty="0" smtClean="0">
                <a:solidFill>
                  <a:srgbClr val="000000"/>
                </a:solidFill>
                <a:latin typeface="微软雅黑" panose="020B0503020204020204" pitchFamily="34" charset="-122"/>
                <a:ea typeface="微软雅黑" panose="020B0503020204020204" pitchFamily="34" charset="-122"/>
              </a:rPr>
              <a:t> </a:t>
            </a:r>
            <a:r>
              <a:rPr lang="en-US" altLang="zh-CN" sz="2400" b="1" dirty="0" err="1">
                <a:solidFill>
                  <a:srgbClr val="000000"/>
                </a:solidFill>
                <a:latin typeface="微软雅黑" panose="020B0503020204020204" pitchFamily="34" charset="-122"/>
                <a:ea typeface="微软雅黑" panose="020B0503020204020204" pitchFamily="34" charset="-122"/>
              </a:rPr>
              <a:t>祸首</a:t>
            </a:r>
            <a:r>
              <a:rPr lang="en-US" altLang="zh-CN" sz="2400" b="1" dirty="0">
                <a:solidFill>
                  <a:srgbClr val="000000"/>
                </a:solidFill>
                <a:latin typeface="微软雅黑" panose="020B0503020204020204" pitchFamily="34" charset="-122"/>
                <a:ea typeface="微软雅黑" panose="020B0503020204020204" pitchFamily="34" charset="-122"/>
              </a:rPr>
              <a:t>。</a:t>
            </a:r>
            <a:br>
              <a:rPr lang="en-US" altLang="zh-CN" sz="2400" b="1" dirty="0">
                <a:solidFill>
                  <a:srgbClr val="000000"/>
                </a:solidFill>
                <a:latin typeface="微软雅黑" panose="020B0503020204020204" pitchFamily="34" charset="-122"/>
                <a:ea typeface="微软雅黑" panose="020B0503020204020204" pitchFamily="34" charset="-122"/>
              </a:rPr>
            </a:br>
            <a:r>
              <a:rPr lang="en-US" altLang="zh-CN" sz="2400" b="1" dirty="0">
                <a:solidFill>
                  <a:srgbClr val="000000"/>
                </a:solidFill>
                <a:latin typeface="微软雅黑" panose="020B0503020204020204" pitchFamily="34" charset="-122"/>
                <a:ea typeface="微软雅黑" panose="020B0503020204020204" pitchFamily="34" charset="-122"/>
              </a:rPr>
              <a:t>2003年2月11日，中央民族大学8</a:t>
            </a:r>
            <a:r>
              <a:rPr lang="en-US" altLang="zh-CN" sz="2400" b="1" dirty="0" smtClean="0">
                <a:solidFill>
                  <a:srgbClr val="000000"/>
                </a:solidFill>
                <a:latin typeface="微软雅黑" panose="020B0503020204020204" pitchFamily="34" charset="-122"/>
                <a:ea typeface="微软雅黑" panose="020B0503020204020204" pitchFamily="34" charset="-122"/>
              </a:rPr>
              <a:t>号楼学生宿舍发生火灾</a:t>
            </a:r>
            <a:r>
              <a:rPr lang="en-US" altLang="zh-CN" sz="2400" b="1" dirty="0">
                <a:solidFill>
                  <a:srgbClr val="000000"/>
                </a:solidFill>
                <a:latin typeface="微软雅黑" panose="020B0503020204020204" pitchFamily="34" charset="-122"/>
                <a:ea typeface="微软雅黑" panose="020B0503020204020204" pitchFamily="34" charset="-122"/>
              </a:rPr>
              <a:t>，</a:t>
            </a:r>
            <a:r>
              <a:rPr lang="en-US" altLang="zh-CN" sz="2400" b="1" dirty="0" smtClean="0">
                <a:solidFill>
                  <a:srgbClr val="000000"/>
                </a:solidFill>
                <a:latin typeface="微软雅黑" panose="020B0503020204020204" pitchFamily="34" charset="-122"/>
                <a:ea typeface="微软雅黑" panose="020B0503020204020204" pitchFamily="34" charset="-122"/>
              </a:rPr>
              <a:t>经调查为</a:t>
            </a:r>
            <a:r>
              <a:rPr lang="zh-CN" altLang="en-US" sz="2400" b="1" dirty="0" smtClean="0">
                <a:solidFill>
                  <a:srgbClr val="000000"/>
                </a:solidFill>
                <a:latin typeface="微软雅黑" panose="020B0503020204020204" pitchFamily="34" charset="-122"/>
                <a:ea typeface="微软雅黑" panose="020B0503020204020204" pitchFamily="34" charset="-122"/>
              </a:rPr>
              <a:t>室</a:t>
            </a:r>
            <a:r>
              <a:rPr lang="en-US" altLang="zh-CN" sz="2400" b="1" dirty="0" err="1" smtClean="0">
                <a:solidFill>
                  <a:srgbClr val="000000"/>
                </a:solidFill>
                <a:latin typeface="微软雅黑" panose="020B0503020204020204" pitchFamily="34" charset="-122"/>
                <a:ea typeface="微软雅黑" panose="020B0503020204020204" pitchFamily="34" charset="-122"/>
              </a:rPr>
              <a:t>内私</a:t>
            </a:r>
            <a:r>
              <a:rPr lang="zh-CN" altLang="en-US" sz="2400" b="1" dirty="0" smtClean="0">
                <a:solidFill>
                  <a:srgbClr val="000000"/>
                </a:solidFill>
                <a:latin typeface="微软雅黑" panose="020B0503020204020204" pitchFamily="34" charset="-122"/>
                <a:ea typeface="微软雅黑" panose="020B0503020204020204" pitchFamily="34" charset="-122"/>
              </a:rPr>
              <a:t>接</a:t>
            </a:r>
            <a:r>
              <a:rPr lang="en-US" altLang="zh-CN" sz="2400" b="1" dirty="0" err="1" smtClean="0">
                <a:solidFill>
                  <a:srgbClr val="000000"/>
                </a:solidFill>
                <a:latin typeface="微软雅黑" panose="020B0503020204020204" pitchFamily="34" charset="-122"/>
                <a:ea typeface="微软雅黑" panose="020B0503020204020204" pitchFamily="34" charset="-122"/>
              </a:rPr>
              <a:t>电线所</a:t>
            </a:r>
            <a:r>
              <a:rPr lang="zh-CN" altLang="en-US" sz="2400" b="1" dirty="0" smtClean="0">
                <a:solidFill>
                  <a:srgbClr val="000000"/>
                </a:solidFill>
                <a:latin typeface="微软雅黑" panose="020B0503020204020204" pitchFamily="34" charset="-122"/>
                <a:ea typeface="微软雅黑" panose="020B0503020204020204" pitchFamily="34" charset="-122"/>
              </a:rPr>
              <a:t>致。</a:t>
            </a:r>
            <a:endParaRPr lang="zh-CN" sz="2400" b="1" dirty="0">
              <a:solidFill>
                <a:srgbClr val="000000"/>
              </a:solidFill>
              <a:latin typeface="微软雅黑" panose="020B0503020204020204" pitchFamily="34" charset="-122"/>
              <a:ea typeface="微软雅黑" panose="020B0503020204020204" pitchFamily="34" charset="-122"/>
            </a:endParaRPr>
          </a:p>
        </p:txBody>
      </p:sp>
      <p:sp>
        <p:nvSpPr>
          <p:cNvPr id="1048594" name="TextBox 1048609"/>
          <p:cNvSpPr txBox="1"/>
          <p:nvPr/>
        </p:nvSpPr>
        <p:spPr>
          <a:xfrm rot="21600000">
            <a:off x="4166810" y="4238444"/>
            <a:ext cx="4139919" cy="349250"/>
          </a:xfrm>
          <a:prstGeom prst="rect">
            <a:avLst/>
          </a:prstGeom>
        </p:spPr>
        <p:txBody>
          <a:bodyPr wrap="square" rtlCol="0">
            <a:spAutoFit/>
          </a:bodyPr>
          <a:lstStyle/>
          <a:p>
            <a:r>
              <a:rPr lang="en-US" altLang="zh-CN" sz="1680" b="1" dirty="0" smtClean="0">
                <a:solidFill>
                  <a:srgbClr val="0070C0"/>
                </a:solidFill>
                <a:latin typeface="Arial" panose="020B0604020202020204" pitchFamily="34" charset="0"/>
                <a:cs typeface="Arial" panose="020B0604020202020204" pitchFamily="34" charset="0"/>
              </a:rPr>
              <a:t>    </a:t>
            </a:r>
            <a:endParaRPr lang="en-US" altLang="zh-CN" sz="1680" b="1" dirty="0" smtClean="0">
              <a:solidFill>
                <a:srgbClr val="0070C0"/>
              </a:solidFill>
              <a:latin typeface="Arial" panose="020B0604020202020204" pitchFamily="34" charset="0"/>
              <a:cs typeface="Arial" panose="020B0604020202020204" pitchFamily="34" charset="0"/>
            </a:endParaRPr>
          </a:p>
        </p:txBody>
      </p:sp>
      <p:pic>
        <p:nvPicPr>
          <p:cNvPr id="2097152" name="图片 2097153"/>
          <p:cNvPicPr/>
          <p:nvPr/>
        </p:nvPicPr>
        <p:blipFill>
          <a:blip r:embed="rId1" cstate="print"/>
          <a:stretch>
            <a:fillRect/>
          </a:stretch>
        </p:blipFill>
        <p:spPr>
          <a:xfrm>
            <a:off x="15240" y="1437005"/>
            <a:ext cx="2997200" cy="2131695"/>
          </a:xfrm>
          <a:prstGeom prst="rect">
            <a:avLst/>
          </a:prstGeom>
        </p:spPr>
      </p:pic>
      <p:sp>
        <p:nvSpPr>
          <p:cNvPr id="1048595" name="TextBox 1048610"/>
          <p:cNvSpPr txBox="1"/>
          <p:nvPr/>
        </p:nvSpPr>
        <p:spPr>
          <a:xfrm>
            <a:off x="1809582" y="103097"/>
            <a:ext cx="6096215" cy="607695"/>
          </a:xfrm>
          <a:prstGeom prst="rect">
            <a:avLst/>
          </a:prstGeom>
        </p:spPr>
        <p:txBody>
          <a:bodyPr wrap="square" rtlCol="0">
            <a:spAutoFit/>
          </a:bodyPr>
          <a:lstStyle/>
          <a:p>
            <a:r>
              <a:rPr lang="zh-CN" sz="3360" b="1" dirty="0">
                <a:solidFill>
                  <a:srgbClr val="000000"/>
                </a:solidFill>
                <a:latin typeface="微软雅黑" panose="020B0503020204020204" pitchFamily="34" charset="-122"/>
                <a:ea typeface="微软雅黑" panose="020B0503020204020204" pitchFamily="34" charset="-122"/>
              </a:rPr>
              <a:t>责任胜于泰山，安全重在防范</a:t>
            </a:r>
            <a:endParaRPr lang="zh-CN" sz="3360" b="1" dirty="0">
              <a:solidFill>
                <a:srgbClr val="000000"/>
              </a:solidFill>
              <a:latin typeface="微软雅黑" panose="020B0503020204020204" pitchFamily="34" charset="-122"/>
              <a:ea typeface="微软雅黑" panose="020B0503020204020204" pitchFamily="34" charset="-122"/>
            </a:endParaRPr>
          </a:p>
        </p:txBody>
      </p:sp>
      <p:sp>
        <p:nvSpPr>
          <p:cNvPr id="1048596" name="矩形 1048604"/>
          <p:cNvSpPr/>
          <p:nvPr/>
        </p:nvSpPr>
        <p:spPr>
          <a:xfrm>
            <a:off x="522605" y="821690"/>
            <a:ext cx="8434705" cy="447675"/>
          </a:xfrm>
          <a:prstGeom prst="rect">
            <a:avLst/>
          </a:prstGeom>
          <a:solidFill>
            <a:schemeClr val="bg2"/>
          </a:solidFill>
          <a:ln w="25400">
            <a:noFill/>
          </a:ln>
        </p:spPr>
        <p:txBody>
          <a:bodyPr anchor="ctr"/>
          <a:lstStyle/>
          <a:p>
            <a:pPr algn="just">
              <a:lnSpc>
                <a:spcPct val="100000"/>
              </a:lnSpc>
            </a:pPr>
            <a:r>
              <a:rPr lang="en-US" altLang="zh-CN" sz="2800" b="1" dirty="0">
                <a:solidFill>
                  <a:srgbClr val="0070C0"/>
                </a:solidFill>
                <a:latin typeface="Arial" panose="020B0604020202020204" pitchFamily="34" charset="0"/>
                <a:cs typeface="Arial" panose="020B0604020202020204" pitchFamily="34" charset="0"/>
              </a:rPr>
              <a:t>Responsibility is better than mount </a:t>
            </a:r>
            <a:r>
              <a:rPr lang="en-US" altLang="zh-CN" sz="2800" b="1" dirty="0" err="1">
                <a:solidFill>
                  <a:srgbClr val="0070C0"/>
                </a:solidFill>
                <a:latin typeface="Arial" panose="020B0604020202020204" pitchFamily="34" charset="0"/>
                <a:cs typeface="Arial" panose="020B0604020202020204" pitchFamily="34" charset="0"/>
              </a:rPr>
              <a:t>taishan</a:t>
            </a:r>
            <a:r>
              <a:rPr lang="en-US" altLang="zh-CN" sz="2800" b="1" dirty="0">
                <a:solidFill>
                  <a:srgbClr val="0070C0"/>
                </a:solidFill>
                <a:latin typeface="Arial" panose="020B0604020202020204" pitchFamily="34" charset="0"/>
                <a:cs typeface="Arial" panose="020B0604020202020204" pitchFamily="34" charset="0"/>
              </a:rPr>
              <a:t>, and security lies in prevention</a:t>
            </a:r>
            <a:endParaRPr lang="zh-CN" sz="2800" b="1" dirty="0">
              <a:solidFill>
                <a:srgbClr val="0070C0"/>
              </a:solidFill>
              <a:latin typeface="Arial" panose="020B0604020202020204" pitchFamily="34" charset="0"/>
              <a:cs typeface="Arial" panose="020B0604020202020204" pitchFamily="34" charset="0"/>
            </a:endParaRPr>
          </a:p>
        </p:txBody>
      </p:sp>
      <p:sp>
        <p:nvSpPr>
          <p:cNvPr id="1048597" name="TextBox 6"/>
          <p:cNvSpPr txBox="1"/>
          <p:nvPr/>
        </p:nvSpPr>
        <p:spPr>
          <a:xfrm>
            <a:off x="2411985" y="4500011"/>
            <a:ext cx="4200003" cy="323215"/>
          </a:xfrm>
          <a:prstGeom prst="rect">
            <a:avLst/>
          </a:prstGeom>
          <a:noFill/>
        </p:spPr>
        <p:txBody>
          <a:bodyPr wrap="square" rtlCol="0">
            <a:spAutoFit/>
          </a:bodyPr>
          <a:lstStyle/>
          <a:p>
            <a:r>
              <a:rPr lang="en-US" altLang="zh-CN" sz="1510" b="1" dirty="0" smtClean="0">
                <a:solidFill>
                  <a:srgbClr val="0070C0"/>
                </a:solidFill>
                <a:latin typeface="Arial" panose="020B0604020202020204" pitchFamily="34" charset="0"/>
                <a:cs typeface="Arial" panose="020B0604020202020204" pitchFamily="34" charset="0"/>
              </a:rPr>
              <a:t> </a:t>
            </a:r>
            <a:endParaRPr lang="zh-CN" altLang="en-US" sz="1510" b="1" dirty="0">
              <a:solidFill>
                <a:srgbClr val="0070C0"/>
              </a:solidFill>
              <a:latin typeface="Arial" panose="020B0604020202020204" pitchFamily="34" charset="0"/>
              <a:cs typeface="Arial" panose="020B0604020202020204" pitchFamily="34" charset="0"/>
            </a:endParaRPr>
          </a:p>
        </p:txBody>
      </p:sp>
      <p:sp>
        <p:nvSpPr>
          <p:cNvPr id="1048598" name="文本框 1048690"/>
          <p:cNvSpPr txBox="1"/>
          <p:nvPr/>
        </p:nvSpPr>
        <p:spPr>
          <a:xfrm>
            <a:off x="45720" y="3568700"/>
            <a:ext cx="8931910" cy="2287905"/>
          </a:xfrm>
          <a:prstGeom prst="rect">
            <a:avLst/>
          </a:prstGeom>
        </p:spPr>
        <p:txBody>
          <a:bodyPr wrap="square" rtlCol="0">
            <a:spAutoFit/>
          </a:bodyPr>
          <a:lstStyle/>
          <a:p>
            <a:pPr>
              <a:lnSpc>
                <a:spcPct val="85000"/>
              </a:lnSpc>
              <a:spcBef>
                <a:spcPts val="0"/>
              </a:spcBef>
              <a:spcAft>
                <a:spcPts val="0"/>
              </a:spcAft>
            </a:pPr>
            <a:r>
              <a:rPr lang="zh-CN" sz="2800" b="1" dirty="0">
                <a:solidFill>
                  <a:srgbClr val="0070C0"/>
                </a:solidFill>
                <a:latin typeface="Arial" panose="020B0604020202020204" pitchFamily="34" charset="0"/>
                <a:cs typeface="Arial" panose="020B0604020202020204" pitchFamily="34" charset="0"/>
              </a:rPr>
              <a:t>On September 12, 2003, a fire broke out in the girls' dormitory on the third floor of the new dormitory building of Beijing technology and business university. On February 11, 2003, a fire broke out in the dormitory of no. 8 building I of minzu university of China.</a:t>
            </a:r>
            <a:endParaRPr lang="zh-CN" sz="2800" b="1" dirty="0">
              <a:solidFill>
                <a:srgbClr val="0070C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48594">
                                            <p:txEl>
                                              <p:pRg st="0" end="0"/>
                                            </p:txEl>
                                          </p:spTgt>
                                        </p:tgtEl>
                                        <p:attrNameLst>
                                          <p:attrName>style.visibility</p:attrName>
                                        </p:attrNameLst>
                                      </p:cBhvr>
                                      <p:to>
                                        <p:strVal val="visible"/>
                                      </p:to>
                                    </p:set>
                                    <p:animEffect transition="in" filter="wipe(down)">
                                      <p:cBhvr>
                                        <p:cTn id="7" dur="500"/>
                                        <p:tgtEl>
                                          <p:spTgt spid="104859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6" name="文本占位符 1048600"/>
          <p:cNvSpPr>
            <a:spLocks noGrp="1"/>
          </p:cNvSpPr>
          <p:nvPr>
            <p:ph type="body" idx="1"/>
          </p:nvPr>
        </p:nvSpPr>
        <p:spPr>
          <a:xfrm>
            <a:off x="1089025" y="1065530"/>
            <a:ext cx="6750050" cy="631190"/>
          </a:xfrm>
        </p:spPr>
        <p:txBody>
          <a:bodyPr>
            <a:noAutofit/>
          </a:bodyPr>
          <a:lstStyle/>
          <a:p>
            <a:r>
              <a:rPr lang="zh-CN" sz="2800" b="1" dirty="0">
                <a:solidFill>
                  <a:srgbClr val="0070C0"/>
                </a:solidFill>
                <a:latin typeface="Arial" panose="020B0604020202020204" pitchFamily="34" charset="0"/>
                <a:cs typeface="Arial" panose="020B0604020202020204" pitchFamily="34" charset="0"/>
              </a:rPr>
              <a:t>The hidden dangers around us</a:t>
            </a:r>
            <a:endParaRPr lang="zh-CN" sz="2800" b="1" dirty="0">
              <a:solidFill>
                <a:srgbClr val="0070C0"/>
              </a:solidFill>
              <a:latin typeface="Arial" panose="020B0604020202020204" pitchFamily="34" charset="0"/>
              <a:cs typeface="Arial" panose="020B0604020202020204" pitchFamily="34" charset="0"/>
            </a:endParaRPr>
          </a:p>
        </p:txBody>
      </p:sp>
      <p:sp>
        <p:nvSpPr>
          <p:cNvPr id="1048617" name="文本占位符 1048602"/>
          <p:cNvSpPr>
            <a:spLocks noGrp="1"/>
          </p:cNvSpPr>
          <p:nvPr>
            <p:ph type="body" sz="half" idx="3"/>
          </p:nvPr>
        </p:nvSpPr>
        <p:spPr>
          <a:xfrm>
            <a:off x="1850438" y="279396"/>
            <a:ext cx="5201208" cy="786229"/>
          </a:xfrm>
        </p:spPr>
        <p:txBody>
          <a:bodyPr>
            <a:noAutofit/>
          </a:bodyPr>
          <a:lstStyle/>
          <a:p>
            <a:pPr algn="ctr"/>
            <a:r>
              <a:rPr lang="zh-CN" altLang="en-US" sz="4030" dirty="0" smtClean="0">
                <a:latin typeface="微软雅黑" panose="020B0503020204020204" pitchFamily="34" charset="-122"/>
                <a:ea typeface="微软雅黑" panose="020B0503020204020204" pitchFamily="34" charset="-122"/>
              </a:rPr>
              <a:t>我们周围隐藏的危险</a:t>
            </a:r>
            <a:endParaRPr lang="zh-CN" sz="4030" dirty="0">
              <a:latin typeface="微软雅黑" panose="020B0503020204020204" pitchFamily="34" charset="-122"/>
              <a:ea typeface="微软雅黑" panose="020B0503020204020204" pitchFamily="34" charset="-122"/>
            </a:endParaRPr>
          </a:p>
        </p:txBody>
      </p:sp>
      <p:pic>
        <p:nvPicPr>
          <p:cNvPr id="2097153" name="图片 2097151"/>
          <p:cNvPicPr/>
          <p:nvPr/>
        </p:nvPicPr>
        <p:blipFill>
          <a:blip r:embed="rId1"/>
          <a:stretch>
            <a:fillRect/>
          </a:stretch>
        </p:blipFill>
        <p:spPr>
          <a:xfrm>
            <a:off x="4699243" y="1696801"/>
            <a:ext cx="3520606" cy="2788383"/>
          </a:xfrm>
          <a:prstGeom prst="rect">
            <a:avLst/>
          </a:prstGeom>
        </p:spPr>
      </p:pic>
      <p:pic>
        <p:nvPicPr>
          <p:cNvPr id="2097154" name="图片 2097152"/>
          <p:cNvPicPr/>
          <p:nvPr/>
        </p:nvPicPr>
        <p:blipFill>
          <a:blip r:embed="rId2"/>
          <a:stretch>
            <a:fillRect/>
          </a:stretch>
        </p:blipFill>
        <p:spPr>
          <a:xfrm>
            <a:off x="1293920" y="1779199"/>
            <a:ext cx="3172173" cy="220173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48616">
                                            <p:txEl>
                                              <p:pRg st="0" end="0"/>
                                            </p:txEl>
                                          </p:spTgt>
                                        </p:tgtEl>
                                        <p:attrNameLst>
                                          <p:attrName>style.visibility</p:attrName>
                                        </p:attrNameLst>
                                      </p:cBhvr>
                                      <p:to>
                                        <p:strVal val="visible"/>
                                      </p:to>
                                    </p:set>
                                    <p:anim calcmode="lin" valueType="num">
                                      <p:cBhvr additive="base">
                                        <p:cTn id="7" dur="500" fill="hold"/>
                                        <p:tgtEl>
                                          <p:spTgt spid="104861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4861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97154"/>
                                        </p:tgtEl>
                                        <p:attrNameLst>
                                          <p:attrName>style.visibility</p:attrName>
                                        </p:attrNameLst>
                                      </p:cBhvr>
                                      <p:to>
                                        <p:strVal val="visible"/>
                                      </p:to>
                                    </p:set>
                                    <p:anim calcmode="lin" valueType="num">
                                      <p:cBhvr additive="base">
                                        <p:cTn id="13" dur="500" fill="hold"/>
                                        <p:tgtEl>
                                          <p:spTgt spid="2097154"/>
                                        </p:tgtEl>
                                        <p:attrNameLst>
                                          <p:attrName>ppt_x</p:attrName>
                                        </p:attrNameLst>
                                      </p:cBhvr>
                                      <p:tavLst>
                                        <p:tav tm="0">
                                          <p:val>
                                            <p:strVal val="#ppt_x"/>
                                          </p:val>
                                        </p:tav>
                                        <p:tav tm="100000">
                                          <p:val>
                                            <p:strVal val="#ppt_x"/>
                                          </p:val>
                                        </p:tav>
                                      </p:tavLst>
                                    </p:anim>
                                    <p:anim calcmode="lin" valueType="num">
                                      <p:cBhvr additive="base">
                                        <p:cTn id="14" dur="500" fill="hold"/>
                                        <p:tgtEl>
                                          <p:spTgt spid="209715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9" name="内容占位符 1048596"/>
          <p:cNvSpPr>
            <a:spLocks noGrp="1"/>
          </p:cNvSpPr>
          <p:nvPr>
            <p:ph sz="quarter" idx="2"/>
          </p:nvPr>
        </p:nvSpPr>
        <p:spPr>
          <a:xfrm>
            <a:off x="74930" y="120015"/>
            <a:ext cx="9053830" cy="1802765"/>
          </a:xfrm>
        </p:spPr>
        <p:txBody>
          <a:bodyPr>
            <a:normAutofit lnSpcReduction="10000"/>
          </a:bodyPr>
          <a:lstStyle/>
          <a:p>
            <a:pPr algn="l"/>
            <a:r>
              <a:rPr lang="zh-CN" sz="2270" b="1" dirty="0">
                <a:solidFill>
                  <a:srgbClr val="000000"/>
                </a:solidFill>
                <a:latin typeface="微软雅黑" panose="020B0503020204020204" pitchFamily="34" charset="-122"/>
                <a:ea typeface="微软雅黑" panose="020B0503020204020204" pitchFamily="34" charset="-122"/>
                <a:cs typeface="Arial" panose="020B0604020202020204" pitchFamily="34" charset="0"/>
              </a:rPr>
              <a:t>惨痛的火灾揭开了我们很多的伤疤，面对突发情况，当今大学生的快速反应能力和自救能力往往存在很多问题，</a:t>
            </a:r>
            <a:r>
              <a:rPr lang="zh-CN" sz="2270" b="1" dirty="0" smtClean="0">
                <a:solidFill>
                  <a:srgbClr val="000000"/>
                </a:solidFill>
                <a:latin typeface="微软雅黑" panose="020B0503020204020204" pitchFamily="34" charset="-122"/>
                <a:ea typeface="微软雅黑" panose="020B0503020204020204" pitchFamily="34" charset="-122"/>
                <a:cs typeface="Arial" panose="020B0604020202020204" pitchFamily="34" charset="0"/>
              </a:rPr>
              <a:t>生</a:t>
            </a:r>
            <a:r>
              <a:rPr lang="zh-CN" sz="2270" b="1" dirty="0">
                <a:solidFill>
                  <a:srgbClr val="000000"/>
                </a:solidFill>
                <a:latin typeface="微软雅黑" panose="020B0503020204020204" pitchFamily="34" charset="-122"/>
                <a:ea typeface="微软雅黑" panose="020B0503020204020204" pitchFamily="34" charset="-122"/>
                <a:cs typeface="Arial" panose="020B0604020202020204" pitchFamily="34" charset="0"/>
              </a:rPr>
              <a:t>命中有太多不可承受之重，要知道，那些逝去的生命曾和我们一样活跃在校园各个角落，今日却已经远在天堂!缺汽安全意识和自救能力的生命，是何等的脆弱和不堪一击!</a:t>
            </a:r>
            <a:endParaRPr lang="zh-CN" sz="2270" b="1" dirty="0">
              <a:solidFill>
                <a:srgbClr val="000000"/>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048620" name="内容占位符 1048598"/>
          <p:cNvSpPr>
            <a:spLocks noGrp="1"/>
          </p:cNvSpPr>
          <p:nvPr>
            <p:ph sz="quarter" idx="4"/>
          </p:nvPr>
        </p:nvSpPr>
        <p:spPr>
          <a:xfrm rot="21600000">
            <a:off x="155575" y="1814195"/>
            <a:ext cx="8893175" cy="3060065"/>
          </a:xfrm>
        </p:spPr>
        <p:txBody>
          <a:bodyPr>
            <a:noAutofit/>
          </a:bodyPr>
          <a:lstStyle/>
          <a:p>
            <a:pPr marL="0" indent="0" algn="l">
              <a:lnSpc>
                <a:spcPct val="85000"/>
              </a:lnSpc>
              <a:spcBef>
                <a:spcPts val="80"/>
              </a:spcBef>
              <a:spcAft>
                <a:spcPts val="0"/>
              </a:spcAft>
              <a:buNone/>
            </a:pPr>
            <a:r>
              <a:rPr lang="zh-CN" sz="2800" b="1" dirty="0">
                <a:solidFill>
                  <a:srgbClr val="0070C0"/>
                </a:solidFill>
                <a:latin typeface="Arial" panose="020B0604020202020204" pitchFamily="34" charset="0"/>
                <a:cs typeface="Arial" panose="020B0604020202020204" pitchFamily="34" charset="0"/>
              </a:rPr>
              <a:t>The painful fire has opened up a lot of scars on us. In the face of emergencies, there are often many problems in the rapid response ability and self-rescue ability of today's college students. There are too many unbearable weight in life. You know, some lost lives have been as active on campus as we are.</a:t>
            </a:r>
            <a:endParaRPr lang="zh-CN" sz="2800" b="1" dirty="0">
              <a:solidFill>
                <a:srgbClr val="0070C0"/>
              </a:solidFill>
              <a:latin typeface="Arial" panose="020B0604020202020204" pitchFamily="34" charset="0"/>
              <a:cs typeface="Arial" panose="020B0604020202020204" pitchFamily="34" charset="0"/>
            </a:endParaRPr>
          </a:p>
          <a:p>
            <a:pPr marL="0" indent="0" algn="l">
              <a:lnSpc>
                <a:spcPct val="85000"/>
              </a:lnSpc>
              <a:spcBef>
                <a:spcPts val="80"/>
              </a:spcBef>
              <a:spcAft>
                <a:spcPts val="0"/>
              </a:spcAft>
              <a:buNone/>
            </a:pPr>
            <a:r>
              <a:rPr lang="zh-CN" sz="2800" b="1" dirty="0">
                <a:solidFill>
                  <a:srgbClr val="0070C0"/>
                </a:solidFill>
                <a:latin typeface="Arial" panose="020B0604020202020204" pitchFamily="34" charset="0"/>
                <a:cs typeface="Arial" panose="020B0604020202020204" pitchFamily="34" charset="0"/>
              </a:rPr>
              <a:t>Move every corner, but today is far away in heaven! Lack of steam safety awareness and self-saving abilit</a:t>
            </a:r>
            <a:r>
              <a:rPr lang="en-US" altLang="zh-CN" sz="2800" b="1" dirty="0">
                <a:solidFill>
                  <a:srgbClr val="0070C0"/>
                </a:solidFill>
                <a:latin typeface="Arial" panose="020B0604020202020204" pitchFamily="34" charset="0"/>
                <a:cs typeface="Arial" panose="020B0604020202020204" pitchFamily="34" charset="0"/>
              </a:rPr>
              <a:t>y</a:t>
            </a:r>
            <a:endParaRPr lang="en-US" altLang="zh-CN" sz="2800" b="1" dirty="0">
              <a:solidFill>
                <a:srgbClr val="0070C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48620">
                                            <p:txEl>
                                              <p:pRg st="0" end="0"/>
                                            </p:txEl>
                                          </p:spTgt>
                                        </p:tgtEl>
                                        <p:attrNameLst>
                                          <p:attrName>style.visibility</p:attrName>
                                        </p:attrNameLst>
                                      </p:cBhvr>
                                      <p:to>
                                        <p:strVal val="visible"/>
                                      </p:to>
                                    </p:set>
                                    <p:anim calcmode="lin" valueType="num">
                                      <p:cBhvr additive="base">
                                        <p:cTn id="7" dur="500" fill="hold"/>
                                        <p:tgtEl>
                                          <p:spTgt spid="104862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48620">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48620">
                                            <p:txEl>
                                              <p:pRg st="1" end="1"/>
                                            </p:txEl>
                                          </p:spTgt>
                                        </p:tgtEl>
                                        <p:attrNameLst>
                                          <p:attrName>style.visibility</p:attrName>
                                        </p:attrNameLst>
                                      </p:cBhvr>
                                      <p:to>
                                        <p:strVal val="visible"/>
                                      </p:to>
                                    </p:set>
                                    <p:anim calcmode="lin" valueType="num">
                                      <p:cBhvr additive="base">
                                        <p:cTn id="11" dur="500" fill="hold"/>
                                        <p:tgtEl>
                                          <p:spTgt spid="1048620">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04862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标题 1048709"/>
          <p:cNvSpPr>
            <a:spLocks noGrp="1"/>
          </p:cNvSpPr>
          <p:nvPr>
            <p:ph type="title"/>
          </p:nvPr>
        </p:nvSpPr>
        <p:spPr>
          <a:xfrm>
            <a:off x="911974" y="179981"/>
            <a:ext cx="6912000" cy="2993164"/>
          </a:xfrm>
        </p:spPr>
        <p:txBody>
          <a:bodyPr/>
          <a:lstStyle/>
          <a:p>
            <a:r>
              <a:rPr lang="zh-CN" sz="5205" b="1" dirty="0">
                <a:solidFill>
                  <a:srgbClr val="000000"/>
                </a:solidFill>
                <a:latin typeface="微软雅黑" panose="020B0503020204020204" pitchFamily="34" charset="-122"/>
                <a:ea typeface="微软雅黑" panose="020B0503020204020204" pitchFamily="34" charset="-122"/>
              </a:rPr>
              <a:t>所以，我们要掌握自救的方法，来保护好自己</a:t>
            </a:r>
            <a:endParaRPr lang="zh-CN" sz="5205" b="1" dirty="0">
              <a:solidFill>
                <a:srgbClr val="000000"/>
              </a:solidFill>
              <a:latin typeface="微软雅黑" panose="020B0503020204020204" pitchFamily="34" charset="-122"/>
              <a:ea typeface="微软雅黑" panose="020B0503020204020204" pitchFamily="34" charset="-122"/>
            </a:endParaRPr>
          </a:p>
        </p:txBody>
      </p:sp>
      <p:sp>
        <p:nvSpPr>
          <p:cNvPr id="1048622" name="TextBox 1048714"/>
          <p:cNvSpPr txBox="1"/>
          <p:nvPr/>
        </p:nvSpPr>
        <p:spPr>
          <a:xfrm>
            <a:off x="1497822" y="2879999"/>
            <a:ext cx="6148357" cy="918210"/>
          </a:xfrm>
          <a:prstGeom prst="rect">
            <a:avLst/>
          </a:prstGeom>
        </p:spPr>
        <p:txBody>
          <a:bodyPr wrap="square" rtlCol="0">
            <a:spAutoFit/>
          </a:bodyPr>
          <a:lstStyle/>
          <a:p>
            <a:r>
              <a:rPr lang="zh-CN" sz="2690" b="1" dirty="0">
                <a:solidFill>
                  <a:srgbClr val="0070C0"/>
                </a:solidFill>
                <a:latin typeface="Arial" panose="020B0604020202020204" pitchFamily="34" charset="0"/>
                <a:cs typeface="Arial" panose="020B0604020202020204" pitchFamily="34" charset="0"/>
              </a:rPr>
              <a:t>Therefore, we must master self-help methods to protect themselves</a:t>
            </a:r>
            <a:endParaRPr lang="zh-CN" sz="2690" b="1" dirty="0">
              <a:solidFill>
                <a:srgbClr val="0070C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48622">
                                            <p:txEl>
                                              <p:pRg st="0" end="0"/>
                                            </p:txEl>
                                          </p:spTgt>
                                        </p:tgtEl>
                                        <p:attrNameLst>
                                          <p:attrName>style.visibility</p:attrName>
                                        </p:attrNameLst>
                                      </p:cBhvr>
                                      <p:to>
                                        <p:strVal val="visible"/>
                                      </p:to>
                                    </p:set>
                                    <p:anim calcmode="lin" valueType="num">
                                      <p:cBhvr additive="base">
                                        <p:cTn id="7" dur="500" fill="hold"/>
                                        <p:tgtEl>
                                          <p:spTgt spid="104862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4862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文本占位符 1048716"/>
          <p:cNvSpPr>
            <a:spLocks noGrp="1"/>
          </p:cNvSpPr>
          <p:nvPr>
            <p:ph type="body" idx="1"/>
          </p:nvPr>
        </p:nvSpPr>
        <p:spPr>
          <a:xfrm>
            <a:off x="371475" y="521335"/>
            <a:ext cx="4236085" cy="1533525"/>
          </a:xfrm>
        </p:spPr>
        <p:txBody>
          <a:bodyPr>
            <a:normAutofit/>
          </a:bodyPr>
          <a:lstStyle/>
          <a:p>
            <a:r>
              <a:rPr lang="en-US" altLang="zh-CN" sz="2690" b="1" dirty="0" smtClean="0">
                <a:solidFill>
                  <a:srgbClr val="FF0000"/>
                </a:solidFill>
                <a:latin typeface="微软雅黑" panose="020B0503020204020204" pitchFamily="34" charset="-122"/>
                <a:ea typeface="微软雅黑" panose="020B0503020204020204" pitchFamily="34" charset="-122"/>
              </a:rPr>
              <a:t>1.</a:t>
            </a:r>
            <a:r>
              <a:rPr lang="zh-CN" altLang="en-US" sz="2690" b="1" dirty="0" smtClean="0">
                <a:solidFill>
                  <a:srgbClr val="FF0000"/>
                </a:solidFill>
                <a:latin typeface="微软雅黑" panose="020B0503020204020204" pitchFamily="34" charset="-122"/>
                <a:ea typeface="微软雅黑" panose="020B0503020204020204" pitchFamily="34" charset="-122"/>
              </a:rPr>
              <a:t>逃生预演，临危不乱</a:t>
            </a:r>
            <a:endParaRPr lang="en-US" altLang="zh-CN" sz="2690" b="1" dirty="0" smtClean="0">
              <a:solidFill>
                <a:srgbClr val="FF0000"/>
              </a:solidFill>
              <a:latin typeface="微软雅黑" panose="020B0503020204020204" pitchFamily="34" charset="-122"/>
              <a:ea typeface="微软雅黑" panose="020B0503020204020204" pitchFamily="34" charset="-122"/>
            </a:endParaRPr>
          </a:p>
          <a:p>
            <a:r>
              <a:rPr lang="en-US" altLang="zh-CN" sz="2690" b="1" dirty="0" smtClean="0">
                <a:solidFill>
                  <a:srgbClr val="FF0000"/>
                </a:solidFill>
                <a:latin typeface="微软雅黑" panose="020B0503020204020204" pitchFamily="34" charset="-122"/>
                <a:ea typeface="微软雅黑" panose="020B0503020204020204" pitchFamily="34" charset="-122"/>
              </a:rPr>
              <a:t>2.</a:t>
            </a:r>
            <a:r>
              <a:rPr lang="zh-CN" altLang="en-US" sz="2690" b="1" dirty="0" smtClean="0">
                <a:solidFill>
                  <a:srgbClr val="FF0000"/>
                </a:solidFill>
                <a:latin typeface="微软雅黑" panose="020B0503020204020204" pitchFamily="34" charset="-122"/>
                <a:ea typeface="微软雅黑" panose="020B0503020204020204" pitchFamily="34" charset="-122"/>
              </a:rPr>
              <a:t>熟悉环境，牢记路口</a:t>
            </a:r>
            <a:endParaRPr lang="en-US" altLang="zh-CN" sz="2690" b="1" dirty="0" smtClean="0">
              <a:solidFill>
                <a:srgbClr val="FF0000"/>
              </a:solidFill>
              <a:latin typeface="微软雅黑" panose="020B0503020204020204" pitchFamily="34" charset="-122"/>
              <a:ea typeface="微软雅黑" panose="020B0503020204020204" pitchFamily="34" charset="-122"/>
            </a:endParaRPr>
          </a:p>
          <a:p>
            <a:r>
              <a:rPr lang="en-US" altLang="zh-CN" sz="2690" b="1" dirty="0" smtClean="0">
                <a:solidFill>
                  <a:srgbClr val="FF0000"/>
                </a:solidFill>
                <a:latin typeface="微软雅黑" panose="020B0503020204020204" pitchFamily="34" charset="-122"/>
                <a:ea typeface="微软雅黑" panose="020B0503020204020204" pitchFamily="34" charset="-122"/>
              </a:rPr>
              <a:t>3.</a:t>
            </a:r>
            <a:r>
              <a:rPr lang="zh-CN" altLang="en-US" sz="2690" b="1" dirty="0" smtClean="0">
                <a:solidFill>
                  <a:srgbClr val="FF0000"/>
                </a:solidFill>
                <a:latin typeface="微软雅黑" panose="020B0503020204020204" pitchFamily="34" charset="-122"/>
                <a:ea typeface="微软雅黑" panose="020B0503020204020204" pitchFamily="34" charset="-122"/>
              </a:rPr>
              <a:t>通道出口，畅通无阻</a:t>
            </a:r>
            <a:endParaRPr lang="zh-CN" altLang="en-US" sz="2690" b="1" dirty="0" smtClean="0">
              <a:solidFill>
                <a:srgbClr val="FF0000"/>
              </a:solidFill>
              <a:latin typeface="微软雅黑" panose="020B0503020204020204" pitchFamily="34" charset="-122"/>
              <a:ea typeface="微软雅黑" panose="020B0503020204020204" pitchFamily="34" charset="-122"/>
            </a:endParaRPr>
          </a:p>
        </p:txBody>
      </p:sp>
      <p:sp>
        <p:nvSpPr>
          <p:cNvPr id="1048624" name="文本占位符 1048718"/>
          <p:cNvSpPr>
            <a:spLocks noGrp="1"/>
          </p:cNvSpPr>
          <p:nvPr>
            <p:ph type="body" sz="half" idx="3"/>
          </p:nvPr>
        </p:nvSpPr>
        <p:spPr>
          <a:xfrm>
            <a:off x="4806950" y="400050"/>
            <a:ext cx="4034790" cy="1715135"/>
          </a:xfrm>
        </p:spPr>
        <p:txBody>
          <a:bodyPr>
            <a:normAutofit/>
          </a:bodyPr>
          <a:lstStyle/>
          <a:p>
            <a:r>
              <a:rPr lang="en-US" altLang="zh-CN" sz="2690" b="1" dirty="0" smtClean="0">
                <a:solidFill>
                  <a:srgbClr val="FF0000"/>
                </a:solidFill>
                <a:latin typeface="微软雅黑" panose="020B0503020204020204" pitchFamily="34" charset="-122"/>
                <a:ea typeface="微软雅黑" panose="020B0503020204020204" pitchFamily="34" charset="-122"/>
              </a:rPr>
              <a:t>4.</a:t>
            </a:r>
            <a:r>
              <a:rPr lang="zh-CN" altLang="en-US" sz="2690" b="1" dirty="0" smtClean="0">
                <a:solidFill>
                  <a:srgbClr val="FF0000"/>
                </a:solidFill>
                <a:latin typeface="微软雅黑" panose="020B0503020204020204" pitchFamily="34" charset="-122"/>
                <a:ea typeface="微软雅黑" panose="020B0503020204020204" pitchFamily="34" charset="-122"/>
              </a:rPr>
              <a:t>扑灭小火，惠及他人</a:t>
            </a:r>
            <a:endParaRPr lang="en-US" altLang="zh-CN" sz="2690" b="1" dirty="0" smtClean="0">
              <a:solidFill>
                <a:srgbClr val="FF0000"/>
              </a:solidFill>
              <a:latin typeface="微软雅黑" panose="020B0503020204020204" pitchFamily="34" charset="-122"/>
              <a:ea typeface="微软雅黑" panose="020B0503020204020204" pitchFamily="34" charset="-122"/>
            </a:endParaRPr>
          </a:p>
          <a:p>
            <a:r>
              <a:rPr lang="en-US" altLang="zh-CN" sz="2690" b="1" dirty="0" smtClean="0">
                <a:solidFill>
                  <a:srgbClr val="FF0000"/>
                </a:solidFill>
                <a:latin typeface="微软雅黑" panose="020B0503020204020204" pitchFamily="34" charset="-122"/>
                <a:ea typeface="微软雅黑" panose="020B0503020204020204" pitchFamily="34" charset="-122"/>
              </a:rPr>
              <a:t>5.</a:t>
            </a:r>
            <a:r>
              <a:rPr lang="zh-CN" altLang="en-US" sz="2690" b="1" dirty="0" smtClean="0">
                <a:solidFill>
                  <a:srgbClr val="FF0000"/>
                </a:solidFill>
                <a:latin typeface="微软雅黑" panose="020B0503020204020204" pitchFamily="34" charset="-122"/>
                <a:ea typeface="微软雅黑" panose="020B0503020204020204" pitchFamily="34" charset="-122"/>
              </a:rPr>
              <a:t>镇静辩向，迅速撤离</a:t>
            </a:r>
            <a:endParaRPr lang="en-US" altLang="zh-CN" sz="2690" b="1" dirty="0" smtClean="0">
              <a:solidFill>
                <a:srgbClr val="FF0000"/>
              </a:solidFill>
              <a:latin typeface="微软雅黑" panose="020B0503020204020204" pitchFamily="34" charset="-122"/>
              <a:ea typeface="微软雅黑" panose="020B0503020204020204" pitchFamily="34" charset="-122"/>
            </a:endParaRPr>
          </a:p>
          <a:p>
            <a:r>
              <a:rPr lang="en-US" altLang="zh-CN" sz="2690" b="1" dirty="0" smtClean="0">
                <a:solidFill>
                  <a:srgbClr val="FF0000"/>
                </a:solidFill>
                <a:latin typeface="微软雅黑" panose="020B0503020204020204" pitchFamily="34" charset="-122"/>
                <a:ea typeface="微软雅黑" panose="020B0503020204020204" pitchFamily="34" charset="-122"/>
              </a:rPr>
              <a:t>6.</a:t>
            </a:r>
            <a:r>
              <a:rPr lang="zh-CN" altLang="en-US" sz="2690" b="1" dirty="0" smtClean="0">
                <a:solidFill>
                  <a:srgbClr val="FF0000"/>
                </a:solidFill>
                <a:latin typeface="微软雅黑" panose="020B0503020204020204" pitchFamily="34" charset="-122"/>
                <a:ea typeface="微软雅黑" panose="020B0503020204020204" pitchFamily="34" charset="-122"/>
              </a:rPr>
              <a:t>不入险地，不贪财务</a:t>
            </a:r>
            <a:endParaRPr lang="zh-CN" altLang="en-US" sz="2690" b="1" dirty="0" smtClean="0">
              <a:solidFill>
                <a:srgbClr val="FF0000"/>
              </a:solidFill>
              <a:latin typeface="微软雅黑" panose="020B0503020204020204" pitchFamily="34" charset="-122"/>
              <a:ea typeface="微软雅黑" panose="020B0503020204020204" pitchFamily="34" charset="-122"/>
            </a:endParaRPr>
          </a:p>
        </p:txBody>
      </p:sp>
      <p:sp>
        <p:nvSpPr>
          <p:cNvPr id="1048625" name="内容占位符 1048717"/>
          <p:cNvSpPr>
            <a:spLocks noGrp="1"/>
          </p:cNvSpPr>
          <p:nvPr>
            <p:ph sz="quarter" idx="2"/>
          </p:nvPr>
        </p:nvSpPr>
        <p:spPr>
          <a:xfrm>
            <a:off x="-22860" y="2275205"/>
            <a:ext cx="4924425" cy="2019935"/>
          </a:xfrm>
        </p:spPr>
        <p:txBody>
          <a:bodyPr>
            <a:noAutofit/>
          </a:bodyPr>
          <a:lstStyle/>
          <a:p>
            <a:pPr marL="0" indent="0">
              <a:buNone/>
            </a:pPr>
            <a:r>
              <a:rPr lang="en-US" altLang="zh-CN" sz="2400" b="1" dirty="0">
                <a:solidFill>
                  <a:srgbClr val="0070C0"/>
                </a:solidFill>
                <a:latin typeface="Arial" panose="020B0604020202020204" pitchFamily="34" charset="0"/>
                <a:cs typeface="Arial" panose="020B0604020202020204" pitchFamily="34" charset="0"/>
              </a:rPr>
              <a:t>1. Student selection rehearsal,</a:t>
            </a:r>
            <a:endParaRPr lang="en-US" altLang="zh-CN" sz="2400" b="1" dirty="0">
              <a:solidFill>
                <a:srgbClr val="0070C0"/>
              </a:solidFill>
              <a:latin typeface="Arial" panose="020B0604020202020204" pitchFamily="34" charset="0"/>
              <a:cs typeface="Arial" panose="020B0604020202020204" pitchFamily="34" charset="0"/>
            </a:endParaRPr>
          </a:p>
          <a:p>
            <a:pPr marL="0" indent="0">
              <a:buNone/>
            </a:pPr>
            <a:r>
              <a:rPr lang="en-US" altLang="zh-CN" sz="2400" b="1" dirty="0">
                <a:solidFill>
                  <a:srgbClr val="0070C0"/>
                </a:solidFill>
                <a:latin typeface="Arial" panose="020B0604020202020204" pitchFamily="34" charset="0"/>
                <a:cs typeface="Arial" panose="020B0604020202020204" pitchFamily="34" charset="0"/>
              </a:rPr>
              <a:t> in the </a:t>
            </a:r>
            <a:r>
              <a:rPr lang="en-US" altLang="zh-CN" sz="2400" b="1" dirty="0" smtClean="0">
                <a:solidFill>
                  <a:srgbClr val="0070C0"/>
                </a:solidFill>
                <a:latin typeface="Arial" panose="020B0604020202020204" pitchFamily="34" charset="0"/>
                <a:cs typeface="Arial" panose="020B0604020202020204" pitchFamily="34" charset="0"/>
              </a:rPr>
              <a:t>face</a:t>
            </a:r>
            <a:r>
              <a:rPr lang="en-US" altLang="zh-CN" sz="2400" b="1" dirty="0">
                <a:solidFill>
                  <a:srgbClr val="0070C0"/>
                </a:solidFill>
                <a:latin typeface="Arial" panose="020B0604020202020204" pitchFamily="34" charset="0"/>
                <a:cs typeface="Arial" panose="020B0604020202020204" pitchFamily="34" charset="0"/>
              </a:rPr>
              <a:t> of </a:t>
            </a:r>
            <a:r>
              <a:rPr lang="en-US" altLang="zh-CN" sz="2400" b="1" dirty="0" smtClean="0">
                <a:solidFill>
                  <a:srgbClr val="0070C0"/>
                </a:solidFill>
                <a:latin typeface="Arial" panose="020B0604020202020204" pitchFamily="34" charset="0"/>
                <a:cs typeface="Arial" panose="020B0604020202020204" pitchFamily="34" charset="0"/>
              </a:rPr>
              <a:t>danger not</a:t>
            </a:r>
            <a:r>
              <a:rPr lang="en-US" altLang="zh-CN" sz="2400" b="1" dirty="0">
                <a:solidFill>
                  <a:srgbClr val="0070C0"/>
                </a:solidFill>
                <a:latin typeface="Arial" panose="020B0604020202020204" pitchFamily="34" charset="0"/>
                <a:cs typeface="Arial" panose="020B0604020202020204" pitchFamily="34" charset="0"/>
              </a:rPr>
              <a:t> chaos </a:t>
            </a:r>
            <a:endParaRPr lang="en-US" altLang="zh-CN" sz="2400" b="1" dirty="0" smtClean="0">
              <a:solidFill>
                <a:srgbClr val="0070C0"/>
              </a:solidFill>
              <a:latin typeface="Arial" panose="020B0604020202020204" pitchFamily="34" charset="0"/>
              <a:cs typeface="Arial" panose="020B0604020202020204" pitchFamily="34" charset="0"/>
            </a:endParaRPr>
          </a:p>
          <a:p>
            <a:pPr marL="0" indent="0">
              <a:buNone/>
            </a:pPr>
            <a:r>
              <a:rPr lang="en-US" altLang="zh-CN" sz="2400" b="1" dirty="0" smtClean="0">
                <a:solidFill>
                  <a:srgbClr val="0070C0"/>
                </a:solidFill>
                <a:latin typeface="Arial" panose="020B0604020202020204" pitchFamily="34" charset="0"/>
                <a:cs typeface="Arial" panose="020B0604020202020204" pitchFamily="34" charset="0"/>
              </a:rPr>
              <a:t>2.Be</a:t>
            </a:r>
            <a:r>
              <a:rPr lang="en-US" altLang="zh-CN" sz="2400" b="1" dirty="0">
                <a:solidFill>
                  <a:srgbClr val="0070C0"/>
                </a:solidFill>
                <a:latin typeface="Arial" panose="020B0604020202020204" pitchFamily="34" charset="0"/>
                <a:cs typeface="Arial" panose="020B0604020202020204" pitchFamily="34" charset="0"/>
              </a:rPr>
              <a:t> familiar with the </a:t>
            </a:r>
            <a:endParaRPr lang="en-US" altLang="zh-CN" sz="2400" b="1" dirty="0">
              <a:solidFill>
                <a:srgbClr val="0070C0"/>
              </a:solidFill>
              <a:latin typeface="Arial" panose="020B0604020202020204" pitchFamily="34" charset="0"/>
              <a:cs typeface="Arial" panose="020B0604020202020204" pitchFamily="34" charset="0"/>
            </a:endParaRPr>
          </a:p>
          <a:p>
            <a:pPr marL="0" indent="0">
              <a:buNone/>
            </a:pPr>
            <a:r>
              <a:rPr lang="en-US" altLang="zh-CN" sz="2400" b="1" dirty="0">
                <a:solidFill>
                  <a:srgbClr val="0070C0"/>
                </a:solidFill>
                <a:latin typeface="Arial" panose="020B0604020202020204" pitchFamily="34" charset="0"/>
                <a:cs typeface="Arial" panose="020B0604020202020204" pitchFamily="34" charset="0"/>
              </a:rPr>
              <a:t>environment, remember the </a:t>
            </a:r>
            <a:r>
              <a:rPr lang="en-US" altLang="zh-CN" sz="2400" b="1" dirty="0" smtClean="0">
                <a:solidFill>
                  <a:srgbClr val="0070C0"/>
                </a:solidFill>
                <a:latin typeface="Arial" panose="020B0604020202020204" pitchFamily="34" charset="0"/>
                <a:cs typeface="Arial" panose="020B0604020202020204" pitchFamily="34" charset="0"/>
              </a:rPr>
              <a:t>exit                                           3.The</a:t>
            </a:r>
            <a:r>
              <a:rPr lang="en-US" altLang="zh-CN" sz="2400" b="1" dirty="0">
                <a:solidFill>
                  <a:srgbClr val="0070C0"/>
                </a:solidFill>
                <a:latin typeface="Arial" panose="020B0604020202020204" pitchFamily="34" charset="0"/>
                <a:cs typeface="Arial" panose="020B0604020202020204" pitchFamily="34" charset="0"/>
              </a:rPr>
              <a:t> exit of the passage is </a:t>
            </a:r>
            <a:endParaRPr lang="en-US" altLang="zh-CN" sz="2400" b="1" dirty="0">
              <a:solidFill>
                <a:srgbClr val="0070C0"/>
              </a:solidFill>
              <a:latin typeface="Arial" panose="020B0604020202020204" pitchFamily="34" charset="0"/>
              <a:cs typeface="Arial" panose="020B0604020202020204" pitchFamily="34" charset="0"/>
            </a:endParaRPr>
          </a:p>
          <a:p>
            <a:pPr marL="0" indent="0">
              <a:buNone/>
            </a:pPr>
            <a:r>
              <a:rPr lang="en-US" altLang="zh-CN" sz="2400" b="1" dirty="0">
                <a:solidFill>
                  <a:srgbClr val="0070C0"/>
                </a:solidFill>
                <a:latin typeface="Arial" panose="020B0604020202020204" pitchFamily="34" charset="0"/>
                <a:cs typeface="Arial" panose="020B0604020202020204" pitchFamily="34" charset="0"/>
              </a:rPr>
              <a:t>unimpeded. </a:t>
            </a:r>
            <a:endParaRPr lang="zh-CN" sz="2400" b="1" dirty="0">
              <a:solidFill>
                <a:srgbClr val="0070C0"/>
              </a:solidFill>
              <a:latin typeface="Arial" panose="020B0604020202020204" pitchFamily="34" charset="0"/>
              <a:cs typeface="Arial" panose="020B0604020202020204" pitchFamily="34" charset="0"/>
            </a:endParaRPr>
          </a:p>
        </p:txBody>
      </p:sp>
      <p:sp>
        <p:nvSpPr>
          <p:cNvPr id="1048626" name="内容占位符 1048719"/>
          <p:cNvSpPr>
            <a:spLocks noGrp="1"/>
          </p:cNvSpPr>
          <p:nvPr>
            <p:ph sz="quarter" idx="4"/>
          </p:nvPr>
        </p:nvSpPr>
        <p:spPr>
          <a:xfrm>
            <a:off x="4501515" y="2214880"/>
            <a:ext cx="4497705" cy="2600325"/>
          </a:xfrm>
        </p:spPr>
        <p:txBody>
          <a:bodyPr>
            <a:noAutofit/>
          </a:bodyPr>
          <a:lstStyle/>
          <a:p>
            <a:r>
              <a:rPr lang="en-US" altLang="zh-CN" sz="2400" b="1" dirty="0" smtClean="0">
                <a:solidFill>
                  <a:srgbClr val="0070C0"/>
                </a:solidFill>
                <a:latin typeface="Arial" panose="020B0604020202020204" pitchFamily="34" charset="0"/>
                <a:cs typeface="Arial" panose="020B0604020202020204" pitchFamily="34" charset="0"/>
              </a:rPr>
              <a:t>4. Put out a small fire and </a:t>
            </a:r>
            <a:endParaRPr lang="en-US" altLang="zh-CN" sz="2400" b="1" dirty="0" smtClean="0">
              <a:solidFill>
                <a:srgbClr val="0070C0"/>
              </a:solidFill>
              <a:latin typeface="Arial" panose="020B0604020202020204" pitchFamily="34" charset="0"/>
              <a:cs typeface="Arial" panose="020B0604020202020204" pitchFamily="34" charset="0"/>
            </a:endParaRPr>
          </a:p>
          <a:p>
            <a:r>
              <a:rPr lang="en-US" altLang="zh-CN" sz="2400" b="1" dirty="0" smtClean="0">
                <a:solidFill>
                  <a:srgbClr val="0070C0"/>
                </a:solidFill>
                <a:latin typeface="Arial" panose="020B0604020202020204" pitchFamily="34" charset="0"/>
                <a:cs typeface="Arial" panose="020B0604020202020204" pitchFamily="34" charset="0"/>
              </a:rPr>
              <a:t>benefit others.</a:t>
            </a:r>
            <a:endParaRPr lang="en-US" altLang="zh-CN" sz="2400" b="1" dirty="0" smtClean="0">
              <a:solidFill>
                <a:srgbClr val="0070C0"/>
              </a:solidFill>
              <a:latin typeface="Arial" panose="020B0604020202020204" pitchFamily="34" charset="0"/>
              <a:cs typeface="Arial" panose="020B0604020202020204" pitchFamily="34" charset="0"/>
            </a:endParaRPr>
          </a:p>
          <a:p>
            <a:r>
              <a:rPr lang="en-US" altLang="zh-CN" sz="2400" b="1" dirty="0" smtClean="0">
                <a:solidFill>
                  <a:srgbClr val="0070C0"/>
                </a:solidFill>
                <a:latin typeface="Arial" panose="020B0604020202020204" pitchFamily="34" charset="0"/>
                <a:cs typeface="Arial" panose="020B0604020202020204" pitchFamily="34" charset="0"/>
              </a:rPr>
              <a:t> 5. calm and identify, and </a:t>
            </a:r>
            <a:endParaRPr lang="en-US" altLang="zh-CN" sz="2400" b="1" dirty="0" smtClean="0">
              <a:solidFill>
                <a:srgbClr val="0070C0"/>
              </a:solidFill>
              <a:latin typeface="Arial" panose="020B0604020202020204" pitchFamily="34" charset="0"/>
              <a:cs typeface="Arial" panose="020B0604020202020204" pitchFamily="34" charset="0"/>
            </a:endParaRPr>
          </a:p>
          <a:p>
            <a:r>
              <a:rPr lang="en-US" altLang="zh-CN" sz="2400" b="1" dirty="0" smtClean="0">
                <a:solidFill>
                  <a:srgbClr val="0070C0"/>
                </a:solidFill>
                <a:latin typeface="Arial" panose="020B0604020202020204" pitchFamily="34" charset="0"/>
                <a:cs typeface="Arial" panose="020B0604020202020204" pitchFamily="34" charset="0"/>
              </a:rPr>
              <a:t>evacuate quickly. </a:t>
            </a:r>
            <a:endParaRPr lang="en-US" altLang="zh-CN" sz="2400" b="1" dirty="0" smtClean="0">
              <a:solidFill>
                <a:srgbClr val="0070C0"/>
              </a:solidFill>
              <a:latin typeface="Arial" panose="020B0604020202020204" pitchFamily="34" charset="0"/>
              <a:cs typeface="Arial" panose="020B0604020202020204" pitchFamily="34" charset="0"/>
            </a:endParaRPr>
          </a:p>
          <a:p>
            <a:r>
              <a:rPr lang="en-US" altLang="zh-CN" sz="2400" b="1" dirty="0" smtClean="0">
                <a:solidFill>
                  <a:srgbClr val="0070C0"/>
                </a:solidFill>
                <a:latin typeface="Arial" panose="020B0604020202020204" pitchFamily="34" charset="0"/>
                <a:cs typeface="Arial" panose="020B0604020202020204" pitchFamily="34" charset="0"/>
              </a:rPr>
              <a:t> 6. If you are not in danger, you will not be greedy for </a:t>
            </a:r>
            <a:endParaRPr lang="en-US" altLang="zh-CN" sz="2400" b="1" dirty="0" smtClean="0">
              <a:solidFill>
                <a:srgbClr val="0070C0"/>
              </a:solidFill>
              <a:latin typeface="Arial" panose="020B0604020202020204" pitchFamily="34" charset="0"/>
              <a:cs typeface="Arial" panose="020B0604020202020204" pitchFamily="34" charset="0"/>
            </a:endParaRPr>
          </a:p>
          <a:p>
            <a:r>
              <a:rPr lang="en-US" altLang="zh-CN" sz="2400" b="1" dirty="0" smtClean="0">
                <a:solidFill>
                  <a:srgbClr val="0070C0"/>
                </a:solidFill>
                <a:latin typeface="Arial" panose="020B0604020202020204" pitchFamily="34" charset="0"/>
                <a:cs typeface="Arial" panose="020B0604020202020204" pitchFamily="34" charset="0"/>
              </a:rPr>
              <a:t>property.</a:t>
            </a:r>
            <a:endParaRPr lang="en-US" altLang="zh-CN" sz="2400" b="1" dirty="0" smtClean="0">
              <a:solidFill>
                <a:srgbClr val="0070C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48625">
                                            <p:txEl>
                                              <p:pRg st="0" end="0"/>
                                            </p:txEl>
                                          </p:spTgt>
                                        </p:tgtEl>
                                        <p:attrNameLst>
                                          <p:attrName>style.visibility</p:attrName>
                                        </p:attrNameLst>
                                      </p:cBhvr>
                                      <p:to>
                                        <p:strVal val="visible"/>
                                      </p:to>
                                    </p:set>
                                    <p:anim calcmode="lin" valueType="num">
                                      <p:cBhvr additive="base">
                                        <p:cTn id="7" dur="500" fill="hold"/>
                                        <p:tgtEl>
                                          <p:spTgt spid="104862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4862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48625">
                                            <p:txEl>
                                              <p:pRg st="1" end="1"/>
                                            </p:txEl>
                                          </p:spTgt>
                                        </p:tgtEl>
                                        <p:attrNameLst>
                                          <p:attrName>style.visibility</p:attrName>
                                        </p:attrNameLst>
                                      </p:cBhvr>
                                      <p:to>
                                        <p:strVal val="visible"/>
                                      </p:to>
                                    </p:set>
                                    <p:anim calcmode="lin" valueType="num">
                                      <p:cBhvr additive="base">
                                        <p:cTn id="13" dur="500" fill="hold"/>
                                        <p:tgtEl>
                                          <p:spTgt spid="104862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48625">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048625">
                                            <p:txEl>
                                              <p:pRg st="2" end="2"/>
                                            </p:txEl>
                                          </p:spTgt>
                                        </p:tgtEl>
                                        <p:attrNameLst>
                                          <p:attrName>style.visibility</p:attrName>
                                        </p:attrNameLst>
                                      </p:cBhvr>
                                      <p:to>
                                        <p:strVal val="visible"/>
                                      </p:to>
                                    </p:set>
                                    <p:anim calcmode="lin" valueType="num">
                                      <p:cBhvr additive="base">
                                        <p:cTn id="17" dur="500" fill="hold"/>
                                        <p:tgtEl>
                                          <p:spTgt spid="104862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48625">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048625">
                                            <p:txEl>
                                              <p:pRg st="3" end="3"/>
                                            </p:txEl>
                                          </p:spTgt>
                                        </p:tgtEl>
                                        <p:attrNameLst>
                                          <p:attrName>style.visibility</p:attrName>
                                        </p:attrNameLst>
                                      </p:cBhvr>
                                      <p:to>
                                        <p:strVal val="visible"/>
                                      </p:to>
                                    </p:set>
                                    <p:anim calcmode="lin" valueType="num">
                                      <p:cBhvr additive="base">
                                        <p:cTn id="21" dur="500" fill="hold"/>
                                        <p:tgtEl>
                                          <p:spTgt spid="104862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048625">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048625">
                                            <p:txEl>
                                              <p:pRg st="4" end="4"/>
                                            </p:txEl>
                                          </p:spTgt>
                                        </p:tgtEl>
                                        <p:attrNameLst>
                                          <p:attrName>style.visibility</p:attrName>
                                        </p:attrNameLst>
                                      </p:cBhvr>
                                      <p:to>
                                        <p:strVal val="visible"/>
                                      </p:to>
                                    </p:set>
                                    <p:anim calcmode="lin" valueType="num">
                                      <p:cBhvr additive="base">
                                        <p:cTn id="25" dur="500" fill="hold"/>
                                        <p:tgtEl>
                                          <p:spTgt spid="104862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4862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48626">
                                            <p:txEl>
                                              <p:pRg st="0" end="0"/>
                                            </p:txEl>
                                          </p:spTgt>
                                        </p:tgtEl>
                                        <p:attrNameLst>
                                          <p:attrName>style.visibility</p:attrName>
                                        </p:attrNameLst>
                                      </p:cBhvr>
                                      <p:to>
                                        <p:strVal val="visible"/>
                                      </p:to>
                                    </p:set>
                                    <p:anim calcmode="lin" valueType="num">
                                      <p:cBhvr additive="base">
                                        <p:cTn id="31" dur="500" fill="hold"/>
                                        <p:tgtEl>
                                          <p:spTgt spid="104862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486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48626">
                                            <p:txEl>
                                              <p:pRg st="1" end="1"/>
                                            </p:txEl>
                                          </p:spTgt>
                                        </p:tgtEl>
                                        <p:attrNameLst>
                                          <p:attrName>style.visibility</p:attrName>
                                        </p:attrNameLst>
                                      </p:cBhvr>
                                      <p:to>
                                        <p:strVal val="visible"/>
                                      </p:to>
                                    </p:set>
                                    <p:anim calcmode="lin" valueType="num">
                                      <p:cBhvr additive="base">
                                        <p:cTn id="37" dur="500" fill="hold"/>
                                        <p:tgtEl>
                                          <p:spTgt spid="1048626">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48626">
                                            <p:txEl>
                                              <p:pRg st="1" end="1"/>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1048626">
                                            <p:txEl>
                                              <p:pRg st="2" end="2"/>
                                            </p:txEl>
                                          </p:spTgt>
                                        </p:tgtEl>
                                        <p:attrNameLst>
                                          <p:attrName>style.visibility</p:attrName>
                                        </p:attrNameLst>
                                      </p:cBhvr>
                                      <p:to>
                                        <p:strVal val="visible"/>
                                      </p:to>
                                    </p:set>
                                    <p:anim calcmode="lin" valueType="num">
                                      <p:cBhvr additive="base">
                                        <p:cTn id="41" dur="500" fill="hold"/>
                                        <p:tgtEl>
                                          <p:spTgt spid="1048626">
                                            <p:txEl>
                                              <p:pRg st="2" end="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048626">
                                            <p:txEl>
                                              <p:pRg st="2" end="2"/>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1048626">
                                            <p:txEl>
                                              <p:pRg st="3" end="3"/>
                                            </p:txEl>
                                          </p:spTgt>
                                        </p:tgtEl>
                                        <p:attrNameLst>
                                          <p:attrName>style.visibility</p:attrName>
                                        </p:attrNameLst>
                                      </p:cBhvr>
                                      <p:to>
                                        <p:strVal val="visible"/>
                                      </p:to>
                                    </p:set>
                                    <p:anim calcmode="lin" valueType="num">
                                      <p:cBhvr additive="base">
                                        <p:cTn id="45" dur="500" fill="hold"/>
                                        <p:tgtEl>
                                          <p:spTgt spid="1048626">
                                            <p:txEl>
                                              <p:pRg st="3" end="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048626">
                                            <p:txEl>
                                              <p:pRg st="3" end="3"/>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1048626">
                                            <p:txEl>
                                              <p:pRg st="4" end="4"/>
                                            </p:txEl>
                                          </p:spTgt>
                                        </p:tgtEl>
                                        <p:attrNameLst>
                                          <p:attrName>style.visibility</p:attrName>
                                        </p:attrNameLst>
                                      </p:cBhvr>
                                      <p:to>
                                        <p:strVal val="visible"/>
                                      </p:to>
                                    </p:set>
                                    <p:anim calcmode="lin" valueType="num">
                                      <p:cBhvr additive="base">
                                        <p:cTn id="49" dur="500" fill="hold"/>
                                        <p:tgtEl>
                                          <p:spTgt spid="1048626">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048626">
                                            <p:txEl>
                                              <p:pRg st="4" end="4"/>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1048626">
                                            <p:txEl>
                                              <p:pRg st="5" end="5"/>
                                            </p:txEl>
                                          </p:spTgt>
                                        </p:tgtEl>
                                        <p:attrNameLst>
                                          <p:attrName>style.visibility</p:attrName>
                                        </p:attrNameLst>
                                      </p:cBhvr>
                                      <p:to>
                                        <p:strVal val="visible"/>
                                      </p:to>
                                    </p:set>
                                    <p:anim calcmode="lin" valueType="num">
                                      <p:cBhvr additive="base">
                                        <p:cTn id="53" dur="500" fill="hold"/>
                                        <p:tgtEl>
                                          <p:spTgt spid="1048626">
                                            <p:txEl>
                                              <p:pRg st="5" end="5"/>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104862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7" name="标题 1"/>
          <p:cNvSpPr>
            <a:spLocks noGrp="1"/>
          </p:cNvSpPr>
          <p:nvPr>
            <p:ph type="title"/>
          </p:nvPr>
        </p:nvSpPr>
        <p:spPr>
          <a:xfrm>
            <a:off x="985440" y="384000"/>
            <a:ext cx="7296000" cy="3463667"/>
          </a:xfrm>
        </p:spPr>
        <p:txBody>
          <a:bodyPr>
            <a:noAutofit/>
          </a:bodyPr>
          <a:lstStyle/>
          <a:p>
            <a:pPr algn="ctr"/>
            <a:r>
              <a:rPr lang="zh-CN" altLang="en-US" sz="7390" dirty="0" smtClean="0">
                <a:solidFill>
                  <a:srgbClr val="FF0000"/>
                </a:solidFill>
                <a:latin typeface="微软雅黑" panose="020B0503020204020204" pitchFamily="34" charset="-122"/>
                <a:ea typeface="微软雅黑" panose="020B0503020204020204" pitchFamily="34" charset="-122"/>
              </a:rPr>
              <a:t>文明篇</a:t>
            </a:r>
            <a:br>
              <a:rPr lang="en-US" altLang="zh-CN" sz="6720" dirty="0" smtClean="0">
                <a:solidFill>
                  <a:srgbClr val="FF0000"/>
                </a:solidFill>
                <a:latin typeface="微软雅黑" panose="020B0503020204020204" pitchFamily="34" charset="-122"/>
                <a:ea typeface="微软雅黑" panose="020B0503020204020204" pitchFamily="34" charset="-122"/>
              </a:rPr>
            </a:br>
            <a:r>
              <a:rPr lang="en-US" altLang="zh-CN" b="1" dirty="0">
                <a:solidFill>
                  <a:srgbClr val="0070C0"/>
                </a:solidFill>
                <a:latin typeface="Arial" panose="020B0604020202020204" pitchFamily="34" charset="0"/>
                <a:cs typeface="Arial" panose="020B0604020202020204" pitchFamily="34" charset="0"/>
              </a:rPr>
              <a:t>Civilization</a:t>
            </a:r>
            <a:r>
              <a:rPr lang="en-US" altLang="zh-CN" b="1" dirty="0">
                <a:latin typeface="Arial" panose="020B0604020202020204" pitchFamily="34" charset="0"/>
                <a:cs typeface="Arial" panose="020B0604020202020204" pitchFamily="34" charset="0"/>
              </a:rPr>
              <a:t> </a:t>
            </a:r>
            <a:r>
              <a:rPr lang="en-US" altLang="zh-CN" b="1" dirty="0">
                <a:solidFill>
                  <a:srgbClr val="0070C0"/>
                </a:solidFill>
                <a:latin typeface="Arial" panose="020B0604020202020204" pitchFamily="34" charset="0"/>
                <a:cs typeface="Arial" panose="020B0604020202020204" pitchFamily="34" charset="0"/>
              </a:rPr>
              <a:t>article</a:t>
            </a:r>
            <a:endParaRPr lang="zh-CN" altLang="en-US" b="1" dirty="0">
              <a:solidFill>
                <a:srgbClr val="0070C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48627"/>
                                        </p:tgtEl>
                                        <p:attrNameLst>
                                          <p:attrName>style.visibility</p:attrName>
                                        </p:attrNameLst>
                                      </p:cBhvr>
                                      <p:to>
                                        <p:strVal val="visible"/>
                                      </p:to>
                                    </p:set>
                                    <p:anim calcmode="lin" valueType="num">
                                      <p:cBhvr additive="base">
                                        <p:cTn id="7" dur="500" fill="hold"/>
                                        <p:tgtEl>
                                          <p:spTgt spid="1048627"/>
                                        </p:tgtEl>
                                        <p:attrNameLst>
                                          <p:attrName>ppt_x</p:attrName>
                                        </p:attrNameLst>
                                      </p:cBhvr>
                                      <p:tavLst>
                                        <p:tav tm="0">
                                          <p:val>
                                            <p:strVal val="#ppt_x"/>
                                          </p:val>
                                        </p:tav>
                                        <p:tav tm="100000">
                                          <p:val>
                                            <p:strVal val="#ppt_x"/>
                                          </p:val>
                                        </p:tav>
                                      </p:tavLst>
                                    </p:anim>
                                    <p:anim calcmode="lin" valueType="num">
                                      <p:cBhvr additive="base">
                                        <p:cTn id="8" dur="500" fill="hold"/>
                                        <p:tgtEl>
                                          <p:spTgt spid="10486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27"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跋涉">
  <a:themeElements>
    <a:clrScheme name="跋涉">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跋涉">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跋涉">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3010</Words>
  <Application>WPS 演示</Application>
  <PresentationFormat>全屏显示(4:3)</PresentationFormat>
  <Paragraphs>90</Paragraphs>
  <Slides>13</Slides>
  <Notes>1</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13</vt:i4>
      </vt:variant>
    </vt:vector>
  </HeadingPairs>
  <TitlesOfParts>
    <vt:vector size="26" baseType="lpstr">
      <vt:lpstr>Arial</vt:lpstr>
      <vt:lpstr>宋体</vt:lpstr>
      <vt:lpstr>Wingdings</vt:lpstr>
      <vt:lpstr>Wingdings 2</vt:lpstr>
      <vt:lpstr>微软雅黑</vt:lpstr>
      <vt:lpstr>Arial Unicode MS</vt:lpstr>
      <vt:lpstr>Franklin Gothic Book</vt:lpstr>
      <vt:lpstr>Franklin Gothic Medium</vt:lpstr>
      <vt:lpstr>Arial Unicode MS</vt:lpstr>
      <vt:lpstr>华文楷体</vt:lpstr>
      <vt:lpstr>隶书</vt:lpstr>
      <vt:lpstr>Calibri</vt:lpstr>
      <vt:lpstr>跋涉</vt:lpstr>
      <vt:lpstr>播种安全在心间 收获文明在校园 Sow safely in the heart harvest civilization in the campus </vt:lpstr>
      <vt:lpstr>PowerPoint 演示文稿</vt:lpstr>
      <vt:lpstr>以往的高校安全事故为我们敲响了警钟</vt:lpstr>
      <vt:lpstr>2003年9月12日，北京工商大学新 宿舍楼三层女生宿舍发生火灾，从小商 贩处购置劣质电池充电器成为罪魁 祸首。 2003年2月11日，中央民族大学8号楼学生宿舍发生火灾，经调查为室内私接电线所致。</vt:lpstr>
      <vt:lpstr>PowerPoint 演示文稿</vt:lpstr>
      <vt:lpstr>PowerPoint 演示文稿</vt:lpstr>
      <vt:lpstr>所以，我们要掌握自救的方法，来保护好自己</vt:lpstr>
      <vt:lpstr>PowerPoint 演示文稿</vt:lpstr>
      <vt:lpstr>文明篇 Civilization article</vt:lpstr>
      <vt:lpstr>中国自古以来就是礼仪之邦，文明礼貌是中华民族的优良传统，作为新一代的大学生，我们更不能忘记传统，应该力争做一个讲文明、懂礼仪的好学生，让文明之花常开心中，把文明之美到处传播!</vt:lpstr>
      <vt:lpstr>我们身边的文明之风</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播种安全在心间 收获文明在校园 Sow safely in the heart harvest civilization in the campus</dc:title>
  <dc:creator>Administrator</dc:creator>
  <cp:lastModifiedBy>阳光</cp:lastModifiedBy>
  <cp:revision>18</cp:revision>
  <dcterms:created xsi:type="dcterms:W3CDTF">2019-10-21T17:29:00Z</dcterms:created>
  <dcterms:modified xsi:type="dcterms:W3CDTF">2019-12-10T11:47:49Z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2052-10.1.0.7698</vt:lpwstr>
  </property>
</Properties>
</file>