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257" r:id="rId5"/>
    <p:sldId id="258" r:id="rId7"/>
    <p:sldId id="259" r:id="rId8"/>
    <p:sldId id="260" r:id="rId9"/>
    <p:sldId id="261" r:id="rId10"/>
    <p:sldId id="262" r:id="rId11"/>
    <p:sldId id="263" r:id="rId12"/>
    <p:sldId id="264" r:id="rId13"/>
    <p:sldId id="308" r:id="rId14"/>
    <p:sldId id="265" r:id="rId15"/>
    <p:sldId id="266" r:id="rId16"/>
    <p:sldId id="292" r:id="rId17"/>
    <p:sldId id="298" r:id="rId18"/>
    <p:sldId id="287" r:id="rId19"/>
    <p:sldId id="302" r:id="rId20"/>
    <p:sldId id="282" r:id="rId21"/>
    <p:sldId id="303" r:id="rId22"/>
    <p:sldId id="268" r:id="rId23"/>
    <p:sldId id="305" r:id="rId24"/>
    <p:sldId id="269" r:id="rId25"/>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3" name=""/>
        <p:cNvGrpSpPr/>
        <p:nvPr/>
      </p:nvGrpSpPr>
      <p:grpSpPr>
        <a:xfrm>
          <a:off x="0" y="0"/>
          <a:ext cx="0" cy="0"/>
          <a:chOff x="0" y="0"/>
          <a:chExt cx="0" cy="0"/>
        </a:xfrm>
      </p:grpSpPr>
      <p:sp>
        <p:nvSpPr>
          <p:cNvPr id="1048783"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784"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78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786"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8787"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788"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42" name="幻灯片图像占位符 1"/>
          <p:cNvSpPr>
            <a:spLocks noGrp="1" noRot="1" noChangeAspect="1"/>
          </p:cNvSpPr>
          <p:nvPr>
            <p:ph type="sldImg"/>
          </p:nvPr>
        </p:nvSpPr>
        <p:spPr/>
      </p:sp>
      <p:sp>
        <p:nvSpPr>
          <p:cNvPr id="1048643" name="备注占位符 2"/>
          <p:cNvSpPr>
            <a:spLocks noGrp="1"/>
          </p:cNvSpPr>
          <p:nvPr>
            <p:ph type="body" idx="1"/>
          </p:nvPr>
        </p:nvSpPr>
        <p:spPr/>
        <p:txBody>
          <a:bodyPr/>
          <a:p>
            <a:endParaRPr lang="zh-CN" altLang="en-US"/>
          </a:p>
        </p:txBody>
      </p:sp>
      <p:sp>
        <p:nvSpPr>
          <p:cNvPr id="1048644" name="灯片编号占位符 3"/>
          <p:cNvSpPr>
            <a:spLocks noGrp="1"/>
          </p:cNvSpPr>
          <p:nvPr>
            <p:ph type="sldNum" sz="quarter" idx="10"/>
          </p:nvPr>
        </p:nvSpPr>
        <p:spPr/>
        <p:txBody>
          <a:bodyPr/>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57" name="幻灯片图像占位符 1"/>
          <p:cNvSpPr>
            <a:spLocks noGrp="1" noRot="1" noChangeAspect="1"/>
          </p:cNvSpPr>
          <p:nvPr>
            <p:ph type="sldImg"/>
          </p:nvPr>
        </p:nvSpPr>
        <p:spPr/>
      </p:sp>
      <p:sp>
        <p:nvSpPr>
          <p:cNvPr id="1048659" name="备注占位符 2"/>
          <p:cNvSpPr>
            <a:spLocks noGrp="1"/>
          </p:cNvSpPr>
          <p:nvPr>
            <p:ph type="body" idx="1"/>
          </p:nvPr>
        </p:nvSpPr>
        <p:spPr/>
        <p:txBody>
          <a:bodyPr/>
          <a:p>
            <a:endParaRPr lang="zh-CN" altLang="en-US"/>
          </a:p>
        </p:txBody>
      </p:sp>
      <p:sp>
        <p:nvSpPr>
          <p:cNvPr id="1048661" name="灯片编号占位符 3"/>
          <p:cNvSpPr>
            <a:spLocks noGrp="1"/>
          </p:cNvSpPr>
          <p:nvPr>
            <p:ph type="sldNum" sz="quarter" idx="10"/>
          </p:nvPr>
        </p:nvSpPr>
        <p:spPr/>
        <p:txBody>
          <a:bodyPr/>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57" name="幻灯片图像占位符 1"/>
          <p:cNvSpPr>
            <a:spLocks noGrp="1" noRot="1" noChangeAspect="1"/>
          </p:cNvSpPr>
          <p:nvPr>
            <p:ph type="sldImg"/>
          </p:nvPr>
        </p:nvSpPr>
        <p:spPr/>
      </p:sp>
      <p:sp>
        <p:nvSpPr>
          <p:cNvPr id="1048659" name="备注占位符 2"/>
          <p:cNvSpPr>
            <a:spLocks noGrp="1"/>
          </p:cNvSpPr>
          <p:nvPr>
            <p:ph type="body" idx="1"/>
          </p:nvPr>
        </p:nvSpPr>
        <p:spPr/>
        <p:txBody>
          <a:bodyPr/>
          <a:p>
            <a:endParaRPr lang="zh-CN" altLang="en-US"/>
          </a:p>
        </p:txBody>
      </p:sp>
      <p:sp>
        <p:nvSpPr>
          <p:cNvPr id="1048661" name="灯片编号占位符 3"/>
          <p:cNvSpPr>
            <a:spLocks noGrp="1"/>
          </p:cNvSpPr>
          <p:nvPr>
            <p:ph type="sldNum" sz="quarter" idx="10"/>
          </p:nvPr>
        </p:nvSpPr>
        <p:spPr/>
        <p:txBody>
          <a:bodyPr/>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00" name="幻灯片图像占位符 1"/>
          <p:cNvSpPr>
            <a:spLocks noGrp="1" noRot="1" noChangeAspect="1"/>
          </p:cNvSpPr>
          <p:nvPr>
            <p:ph type="sldImg"/>
          </p:nvPr>
        </p:nvSpPr>
        <p:spPr/>
      </p:sp>
      <p:sp>
        <p:nvSpPr>
          <p:cNvPr id="1048601" name="备注占位符 2"/>
          <p:cNvSpPr>
            <a:spLocks noGrp="1"/>
          </p:cNvSpPr>
          <p:nvPr>
            <p:ph type="body" idx="1"/>
          </p:nvPr>
        </p:nvSpPr>
        <p:spPr/>
        <p:txBody>
          <a:bodyPr/>
          <a:p>
            <a:endParaRPr lang="zh-CN" altLang="en-US" dirty="0"/>
          </a:p>
        </p:txBody>
      </p:sp>
      <p:sp>
        <p:nvSpPr>
          <p:cNvPr id="1048602" name="灯片编号占位符 3"/>
          <p:cNvSpPr>
            <a:spLocks noGrp="1"/>
          </p:cNvSpPr>
          <p:nvPr>
            <p:ph type="sldNum" sz="quarter" idx="5"/>
          </p:nvPr>
        </p:nvSpPr>
        <p:spPr/>
        <p:txBody>
          <a:bodyPr/>
          <a:p>
            <a:fld id="{5786D0E2-392F-4EAC-AE45-08CC4FB40D9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22" name="幻灯片图像占位符 1"/>
          <p:cNvSpPr>
            <a:spLocks noGrp="1" noRot="1" noChangeAspect="1"/>
          </p:cNvSpPr>
          <p:nvPr>
            <p:ph type="sldImg"/>
          </p:nvPr>
        </p:nvSpPr>
        <p:spPr/>
      </p:sp>
      <p:sp>
        <p:nvSpPr>
          <p:cNvPr id="1048623" name="备注占位符 2"/>
          <p:cNvSpPr>
            <a:spLocks noGrp="1"/>
          </p:cNvSpPr>
          <p:nvPr>
            <p:ph type="body" idx="1"/>
          </p:nvPr>
        </p:nvSpPr>
        <p:spPr/>
        <p:txBody>
          <a:bodyPr/>
          <a:p>
            <a:endParaRPr lang="zh-CN" altLang="en-US"/>
          </a:p>
        </p:txBody>
      </p:sp>
      <p:sp>
        <p:nvSpPr>
          <p:cNvPr id="1048624" name="灯片编号占位符 3"/>
          <p:cNvSpPr>
            <a:spLocks noGrp="1"/>
          </p:cNvSpPr>
          <p:nvPr>
            <p:ph type="sldNum" sz="quarter" idx="10"/>
          </p:nvPr>
        </p:nvSpPr>
        <p:spPr/>
        <p:txBody>
          <a:bodyPr/>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61" name="幻灯片图像占位符 1"/>
          <p:cNvSpPr>
            <a:spLocks noGrp="1" noRot="1" noChangeAspect="1"/>
          </p:cNvSpPr>
          <p:nvPr>
            <p:ph type="sldImg"/>
          </p:nvPr>
        </p:nvSpPr>
        <p:spPr/>
      </p:sp>
      <p:sp>
        <p:nvSpPr>
          <p:cNvPr id="1048662" name="备注占位符 2"/>
          <p:cNvSpPr>
            <a:spLocks noGrp="1"/>
          </p:cNvSpPr>
          <p:nvPr>
            <p:ph type="body" idx="1"/>
          </p:nvPr>
        </p:nvSpPr>
        <p:spPr/>
        <p:txBody>
          <a:bodyPr/>
          <a:p>
            <a:endParaRPr lang="zh-CN" altLang="en-US" dirty="0"/>
          </a:p>
        </p:txBody>
      </p:sp>
      <p:sp>
        <p:nvSpPr>
          <p:cNvPr id="1048663" name="灯片编号占位符 3"/>
          <p:cNvSpPr>
            <a:spLocks noGrp="1"/>
          </p:cNvSpPr>
          <p:nvPr>
            <p:ph type="sldNum" sz="quarter" idx="5"/>
          </p:nvPr>
        </p:nvSpPr>
        <p:spPr/>
        <p:txBody>
          <a:bodyPr/>
          <a:p>
            <a:fld id="{5786D0E2-392F-4EAC-AE45-08CC4FB40D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67" name="幻灯片图像占位符 1"/>
          <p:cNvSpPr>
            <a:spLocks noGrp="1" noRot="1" noChangeAspect="1"/>
          </p:cNvSpPr>
          <p:nvPr>
            <p:ph type="sldImg"/>
          </p:nvPr>
        </p:nvSpPr>
        <p:spPr/>
      </p:sp>
      <p:sp>
        <p:nvSpPr>
          <p:cNvPr id="1048668" name="备注占位符 2"/>
          <p:cNvSpPr>
            <a:spLocks noGrp="1"/>
          </p:cNvSpPr>
          <p:nvPr>
            <p:ph type="body" idx="1"/>
          </p:nvPr>
        </p:nvSpPr>
        <p:spPr/>
        <p:txBody>
          <a:bodyPr/>
          <a:p>
            <a:endParaRPr lang="zh-CN" altLang="en-US"/>
          </a:p>
        </p:txBody>
      </p:sp>
      <p:sp>
        <p:nvSpPr>
          <p:cNvPr id="1048669" name="灯片编号占位符 3"/>
          <p:cNvSpPr>
            <a:spLocks noGrp="1"/>
          </p:cNvSpPr>
          <p:nvPr>
            <p:ph type="sldNum" sz="quarter" idx="10"/>
          </p:nvPr>
        </p:nvSpPr>
        <p:spPr/>
        <p:txBody>
          <a:bodyPr/>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73" name="幻灯片图像占位符 1"/>
          <p:cNvSpPr>
            <a:spLocks noGrp="1" noRot="1" noChangeAspect="1"/>
          </p:cNvSpPr>
          <p:nvPr>
            <p:ph type="sldImg"/>
          </p:nvPr>
        </p:nvSpPr>
        <p:spPr/>
      </p:sp>
      <p:sp>
        <p:nvSpPr>
          <p:cNvPr id="1048674" name="备注占位符 2"/>
          <p:cNvSpPr>
            <a:spLocks noGrp="1"/>
          </p:cNvSpPr>
          <p:nvPr>
            <p:ph type="body" idx="1"/>
          </p:nvPr>
        </p:nvSpPr>
        <p:spPr/>
        <p:txBody>
          <a:bodyPr/>
          <a:p>
            <a:endParaRPr lang="zh-CN" altLang="en-US" dirty="0"/>
          </a:p>
        </p:txBody>
      </p:sp>
      <p:sp>
        <p:nvSpPr>
          <p:cNvPr id="1048675" name="灯片编号占位符 3"/>
          <p:cNvSpPr>
            <a:spLocks noGrp="1"/>
          </p:cNvSpPr>
          <p:nvPr>
            <p:ph type="sldNum" sz="quarter" idx="5"/>
          </p:nvPr>
        </p:nvSpPr>
        <p:spPr/>
        <p:txBody>
          <a:bodyPr/>
          <a:p>
            <a:fld id="{5786D0E2-392F-4EAC-AE45-08CC4FB40D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37" name="幻灯片图像占位符 1"/>
          <p:cNvSpPr>
            <a:spLocks noGrp="1" noRot="1" noChangeAspect="1"/>
          </p:cNvSpPr>
          <p:nvPr>
            <p:ph type="sldImg"/>
          </p:nvPr>
        </p:nvSpPr>
        <p:spPr/>
      </p:sp>
      <p:sp>
        <p:nvSpPr>
          <p:cNvPr id="1048638" name="备注占位符 2"/>
          <p:cNvSpPr>
            <a:spLocks noGrp="1"/>
          </p:cNvSpPr>
          <p:nvPr>
            <p:ph type="body" idx="1"/>
          </p:nvPr>
        </p:nvSpPr>
        <p:spPr/>
        <p:txBody>
          <a:bodyPr/>
          <a:p>
            <a:endParaRPr lang="zh-CN" altLang="en-US"/>
          </a:p>
        </p:txBody>
      </p:sp>
      <p:sp>
        <p:nvSpPr>
          <p:cNvPr id="1048639" name="灯片编号占位符 3"/>
          <p:cNvSpPr>
            <a:spLocks noGrp="1"/>
          </p:cNvSpPr>
          <p:nvPr>
            <p:ph type="sldNum" sz="quarter" idx="10"/>
          </p:nvPr>
        </p:nvSpPr>
        <p:spPr/>
        <p:txBody>
          <a:bodyPr/>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28" name="幻灯片图像占位符 1"/>
          <p:cNvSpPr>
            <a:spLocks noGrp="1" noRot="1" noChangeAspect="1"/>
          </p:cNvSpPr>
          <p:nvPr>
            <p:ph type="sldImg"/>
          </p:nvPr>
        </p:nvSpPr>
        <p:spPr/>
      </p:sp>
      <p:sp>
        <p:nvSpPr>
          <p:cNvPr id="1048629" name="备注占位符 2"/>
          <p:cNvSpPr>
            <a:spLocks noGrp="1"/>
          </p:cNvSpPr>
          <p:nvPr>
            <p:ph type="body" idx="1"/>
          </p:nvPr>
        </p:nvSpPr>
        <p:spPr/>
        <p:txBody>
          <a:bodyPr/>
          <a:p>
            <a:endParaRPr lang="zh-CN" altLang="en-US" dirty="0"/>
          </a:p>
        </p:txBody>
      </p:sp>
      <p:sp>
        <p:nvSpPr>
          <p:cNvPr id="1048630" name="灯片编号占位符 3"/>
          <p:cNvSpPr>
            <a:spLocks noGrp="1"/>
          </p:cNvSpPr>
          <p:nvPr>
            <p:ph type="sldNum" sz="quarter" idx="5"/>
          </p:nvPr>
        </p:nvSpPr>
        <p:spPr/>
        <p:txBody>
          <a:bodyPr/>
          <a:p>
            <a:fld id="{5786D0E2-392F-4EAC-AE45-08CC4FB40D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p>
            <a:endParaRPr lang="zh-CN" altLang="en-US"/>
          </a:p>
        </p:txBody>
      </p:sp>
      <p:sp>
        <p:nvSpPr>
          <p:cNvPr id="1048613" name="灯片编号占位符 3"/>
          <p:cNvSpPr>
            <a:spLocks noGrp="1"/>
          </p:cNvSpPr>
          <p:nvPr>
            <p:ph type="sldNum" sz="quarter" idx="10"/>
          </p:nvPr>
        </p:nvSpPr>
        <p:spPr/>
        <p:txBody>
          <a:bodyPr/>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94" name="幻灯片图像占位符 1"/>
          <p:cNvSpPr>
            <a:spLocks noGrp="1" noRot="1" noChangeAspect="1"/>
          </p:cNvSpPr>
          <p:nvPr>
            <p:ph type="sldImg"/>
          </p:nvPr>
        </p:nvSpPr>
        <p:spPr/>
      </p:sp>
      <p:sp>
        <p:nvSpPr>
          <p:cNvPr id="1048595" name="备注占位符 2"/>
          <p:cNvSpPr>
            <a:spLocks noGrp="1"/>
          </p:cNvSpPr>
          <p:nvPr>
            <p:ph type="body" idx="1"/>
          </p:nvPr>
        </p:nvSpPr>
        <p:spPr/>
        <p:txBody>
          <a:bodyPr/>
          <a:p>
            <a:endParaRPr lang="zh-CN" altLang="en-US" dirty="0"/>
          </a:p>
        </p:txBody>
      </p:sp>
      <p:sp>
        <p:nvSpPr>
          <p:cNvPr id="1048596" name="灯片编号占位符 3"/>
          <p:cNvSpPr>
            <a:spLocks noGrp="1"/>
          </p:cNvSpPr>
          <p:nvPr>
            <p:ph type="sldNum" sz="quarter" idx="5"/>
          </p:nvPr>
        </p:nvSpPr>
        <p:spPr/>
        <p:txBody>
          <a:bodyPr/>
          <a:p>
            <a:fld id="{5786D0E2-392F-4EAC-AE45-08CC4FB40D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57" name="幻灯片图像占位符 1"/>
          <p:cNvSpPr>
            <a:spLocks noGrp="1" noRot="1" noChangeAspect="1"/>
          </p:cNvSpPr>
          <p:nvPr>
            <p:ph type="sldImg"/>
          </p:nvPr>
        </p:nvSpPr>
        <p:spPr/>
      </p:sp>
      <p:sp>
        <p:nvSpPr>
          <p:cNvPr id="1048659" name="备注占位符 2"/>
          <p:cNvSpPr>
            <a:spLocks noGrp="1"/>
          </p:cNvSpPr>
          <p:nvPr>
            <p:ph type="body" idx="1"/>
          </p:nvPr>
        </p:nvSpPr>
        <p:spPr/>
        <p:txBody>
          <a:bodyPr/>
          <a:p>
            <a:endParaRPr lang="zh-CN" altLang="en-US"/>
          </a:p>
        </p:txBody>
      </p:sp>
      <p:sp>
        <p:nvSpPr>
          <p:cNvPr id="1048661" name="灯片编号占位符 3"/>
          <p:cNvSpPr>
            <a:spLocks noGrp="1"/>
          </p:cNvSpPr>
          <p:nvPr>
            <p:ph type="sldNum" sz="quarter" idx="10"/>
          </p:nvPr>
        </p:nvSpPr>
        <p:spPr/>
        <p:txBody>
          <a:bodyPr/>
          <a:p>
            <a:pPr marL="0" marR="0" lvl="0" indent="0" algn="r" defTabSz="914400" rtl="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1.png"/><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1.png"/><Relationship Id="rId2" Type="http://schemas.openxmlformats.org/officeDocument/2006/relationships/tags" Target="../tags/tag72.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image" Target="../media/image1.png"/><Relationship Id="rId2" Type="http://schemas.openxmlformats.org/officeDocument/2006/relationships/tags" Target="../tags/tag13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82" name=""/>
        <p:cNvGrpSpPr/>
        <p:nvPr/>
      </p:nvGrpSpPr>
      <p:grpSpPr>
        <a:xfrm>
          <a:off x="0" y="0"/>
          <a:ext cx="0" cy="0"/>
          <a:chOff x="0" y="0"/>
          <a:chExt cx="0" cy="0"/>
        </a:xfrm>
      </p:grpSpPr>
      <p:sp>
        <p:nvSpPr>
          <p:cNvPr id="1048725"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726"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727" name="Date Placeholder 3"/>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28" name="Footer Placeholder 4"/>
          <p:cNvSpPr>
            <a:spLocks noGrp="1"/>
          </p:cNvSpPr>
          <p:nvPr>
            <p:ph type="ftr" sz="quarter" idx="11"/>
          </p:nvPr>
        </p:nvSpPr>
        <p:spPr/>
        <p:txBody>
          <a:bodyPr/>
          <a:p>
            <a:endParaRPr lang="zh-CN" altLang="en-US"/>
          </a:p>
        </p:txBody>
      </p:sp>
      <p:sp>
        <p:nvSpPr>
          <p:cNvPr id="1048729" name="Slide Number Placeholder 5"/>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87" name=""/>
        <p:cNvGrpSpPr/>
        <p:nvPr/>
      </p:nvGrpSpPr>
      <p:grpSpPr>
        <a:xfrm>
          <a:off x="0" y="0"/>
          <a:ext cx="0" cy="0"/>
          <a:chOff x="0" y="0"/>
          <a:chExt cx="0" cy="0"/>
        </a:xfrm>
      </p:grpSpPr>
      <p:sp>
        <p:nvSpPr>
          <p:cNvPr id="1048750" name="Title 1"/>
          <p:cNvSpPr>
            <a:spLocks noGrp="1"/>
          </p:cNvSpPr>
          <p:nvPr>
            <p:ph type="title"/>
          </p:nvPr>
        </p:nvSpPr>
        <p:spPr/>
        <p:txBody>
          <a:bodyPr/>
          <a:p>
            <a:r>
              <a:rPr lang="en-US" altLang="zh-CN" smtClean="0"/>
              <a:t>Click to edit Master title style</a:t>
            </a:r>
            <a:endParaRPr lang="en-US" dirty="0"/>
          </a:p>
        </p:txBody>
      </p:sp>
      <p:sp>
        <p:nvSpPr>
          <p:cNvPr id="1048751" name="Vertical Text Placeholder 2"/>
          <p:cNvSpPr>
            <a:spLocks noGrp="1"/>
          </p:cNvSpPr>
          <p:nvPr>
            <p:ph type="body" orient="vert" idx="1"/>
          </p:nvPr>
        </p:nvSpPr>
        <p:spPr/>
        <p:txBody>
          <a:bodyPr vert="eaVert"/>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52" name="Date Placeholder 3"/>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53" name="Footer Placeholder 4"/>
          <p:cNvSpPr>
            <a:spLocks noGrp="1"/>
          </p:cNvSpPr>
          <p:nvPr>
            <p:ph type="ftr" sz="quarter" idx="11"/>
          </p:nvPr>
        </p:nvSpPr>
        <p:spPr/>
        <p:txBody>
          <a:bodyPr/>
          <a:p>
            <a:endParaRPr lang="zh-CN" altLang="en-US"/>
          </a:p>
        </p:txBody>
      </p:sp>
      <p:sp>
        <p:nvSpPr>
          <p:cNvPr id="1048754" name="Slide Number Placeholder 5"/>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84" name=""/>
        <p:cNvGrpSpPr/>
        <p:nvPr/>
      </p:nvGrpSpPr>
      <p:grpSpPr>
        <a:xfrm>
          <a:off x="0" y="0"/>
          <a:ext cx="0" cy="0"/>
          <a:chOff x="0" y="0"/>
          <a:chExt cx="0" cy="0"/>
        </a:xfrm>
      </p:grpSpPr>
      <p:sp>
        <p:nvSpPr>
          <p:cNvPr id="1048734" name="Vertical Title 1"/>
          <p:cNvSpPr>
            <a:spLocks noGrp="1"/>
          </p:cNvSpPr>
          <p:nvPr>
            <p:ph type="title" orient="vert"/>
          </p:nvPr>
        </p:nvSpPr>
        <p:spPr>
          <a:xfrm>
            <a:off x="6543675" y="365125"/>
            <a:ext cx="1971675" cy="5811838"/>
          </a:xfrm>
        </p:spPr>
        <p:txBody>
          <a:bodyPr vert="eaVert"/>
          <a:p>
            <a:r>
              <a:rPr lang="en-US" altLang="zh-CN" smtClean="0"/>
              <a:t>Click to edit Master title style</a:t>
            </a:r>
            <a:endParaRPr lang="en-US" dirty="0"/>
          </a:p>
        </p:txBody>
      </p:sp>
      <p:sp>
        <p:nvSpPr>
          <p:cNvPr id="1048735" name="Vertical Text Placeholder 2"/>
          <p:cNvSpPr>
            <a:spLocks noGrp="1"/>
          </p:cNvSpPr>
          <p:nvPr>
            <p:ph type="body" orient="vert" idx="1"/>
          </p:nvPr>
        </p:nvSpPr>
        <p:spPr>
          <a:xfrm>
            <a:off x="628650" y="365125"/>
            <a:ext cx="5800725" cy="5811838"/>
          </a:xfrm>
        </p:spPr>
        <p:txBody>
          <a:bodyPr vert="eaVert"/>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36" name="Date Placeholder 3"/>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37" name="Footer Placeholder 4"/>
          <p:cNvSpPr>
            <a:spLocks noGrp="1"/>
          </p:cNvSpPr>
          <p:nvPr>
            <p:ph type="ftr" sz="quarter" idx="11"/>
          </p:nvPr>
        </p:nvSpPr>
        <p:spPr/>
        <p:txBody>
          <a:bodyPr/>
          <a:p>
            <a:endParaRPr lang="zh-CN" altLang="en-US"/>
          </a:p>
        </p:txBody>
      </p:sp>
      <p:sp>
        <p:nvSpPr>
          <p:cNvPr id="1048738" name="Slide Number Placeholder 5"/>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34" name=""/>
        <p:cNvGrpSpPr/>
        <p:nvPr/>
      </p:nvGrpSpPr>
      <p:grpSpPr>
        <a:xfrm>
          <a:off x="0" y="0"/>
          <a:ext cx="0" cy="0"/>
          <a:chOff x="0" y="0"/>
          <a:chExt cx="0" cy="0"/>
        </a:xfrm>
      </p:grpSpPr>
      <p:pic>
        <p:nvPicPr>
          <p:cNvPr id="2097152" name="图片 7"/>
          <p:cNvPicPr/>
          <p:nvPr>
            <p:custDataLst>
              <p:tags r:id="rId2"/>
            </p:custDataLst>
          </p:nvPr>
        </p:nvPicPr>
        <p:blipFill>
          <a:blip r:embed="rId3" cstate="print"/>
          <a:srcRect/>
          <a:stretch>
            <a:fillRect/>
          </a:stretch>
        </p:blipFill>
        <p:spPr>
          <a:xfrm>
            <a:off x="3854649" y="0"/>
            <a:ext cx="8337351" cy="6858000"/>
          </a:xfrm>
          <a:custGeom>
            <a:avLst/>
            <a:gdLst>
              <a:gd name="connsiteX0" fmla="*/ 4438650 w 8337351"/>
              <a:gd name="connsiteY0" fmla="*/ 0 h 6877050"/>
              <a:gd name="connsiteX1" fmla="*/ 8337351 w 8337351"/>
              <a:gd name="connsiteY1" fmla="*/ 0 h 6877050"/>
              <a:gd name="connsiteX2" fmla="*/ 8337351 w 8337351"/>
              <a:gd name="connsiteY2" fmla="*/ 6858000 h 6877050"/>
              <a:gd name="connsiteX3" fmla="*/ 0 w 8337351"/>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8337351" h="6877050">
                <a:moveTo>
                  <a:pt x="4438650" y="0"/>
                </a:moveTo>
                <a:lnTo>
                  <a:pt x="8337351" y="0"/>
                </a:lnTo>
                <a:lnTo>
                  <a:pt x="8337351" y="6858000"/>
                </a:lnTo>
                <a:lnTo>
                  <a:pt x="0" y="6877050"/>
                </a:lnTo>
                <a:close/>
              </a:path>
            </a:pathLst>
          </a:custGeom>
        </p:spPr>
      </p:pic>
      <p:sp>
        <p:nvSpPr>
          <p:cNvPr id="1048603" name="矩形 8"/>
          <p:cNvSpPr/>
          <p:nvPr>
            <p:custDataLst>
              <p:tags r:id="rId4"/>
            </p:custDataLst>
          </p:nvPr>
        </p:nvSpPr>
        <p:spPr>
          <a:xfrm>
            <a:off x="2207260" y="2044065"/>
            <a:ext cx="7778115" cy="1988185"/>
          </a:xfrm>
          <a:prstGeom prst="rect">
            <a:avLst/>
          </a:prstGeom>
          <a:noFill/>
          <a:ln w="63500">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604" name="标题 1"/>
          <p:cNvSpPr>
            <a:spLocks noGrp="1"/>
          </p:cNvSpPr>
          <p:nvPr>
            <p:ph type="ctrTitle" hasCustomPrompt="1"/>
            <p:custDataLst>
              <p:tags r:id="rId5"/>
            </p:custDataLst>
          </p:nvPr>
        </p:nvSpPr>
        <p:spPr>
          <a:xfrm>
            <a:off x="2249170" y="2439670"/>
            <a:ext cx="7693660" cy="1196975"/>
          </a:xfrm>
        </p:spPr>
        <p:txBody>
          <a:bodyPr lIns="90000" tIns="46800" rIns="90000" bIns="46800" anchor="ctr" anchorCtr="0">
            <a:normAutofit fontScale="90000"/>
          </a:bodyPr>
          <a:lstStyle>
            <a:lvl1pPr algn="ctr">
              <a:defRPr sz="5400" spc="600">
                <a:solidFill>
                  <a:schemeClr val="tx1">
                    <a:lumMod val="75000"/>
                    <a:lumOff val="25000"/>
                  </a:schemeClr>
                </a:solidFill>
              </a:defRPr>
            </a:lvl1pPr>
          </a:lstStyle>
          <a:p>
            <a:r>
              <a:rPr lang="zh-CN" altLang="en-US" dirty="0"/>
              <a:t>单击此处编辑标题</a:t>
            </a:r>
            <a:endParaRPr lang="zh-CN" altLang="en-US" dirty="0"/>
          </a:p>
        </p:txBody>
      </p:sp>
      <p:sp>
        <p:nvSpPr>
          <p:cNvPr id="1048605" name="副标题 2"/>
          <p:cNvSpPr>
            <a:spLocks noGrp="1"/>
          </p:cNvSpPr>
          <p:nvPr>
            <p:ph type="subTitle" idx="1" hasCustomPrompt="1"/>
            <p:custDataLst>
              <p:tags r:id="rId6"/>
            </p:custDataLst>
          </p:nvPr>
        </p:nvSpPr>
        <p:spPr>
          <a:xfrm>
            <a:off x="2019277" y="4326217"/>
            <a:ext cx="8153446" cy="461645"/>
          </a:xfrm>
        </p:spPr>
        <p:txBody>
          <a:bodyPr lIns="90000" tIns="46800" rIns="90000" bIns="46800" anchor="t" anchorCtr="0">
            <a:spAutoFit/>
          </a:bodyPr>
          <a:lstStyle>
            <a:lvl1pPr marL="0" indent="0" algn="ctr" eaLnBrk="1" fontAlgn="auto" latinLnBrk="0" hangingPunct="1">
              <a:lnSpc>
                <a:spcPct val="100000"/>
              </a:lnSpc>
              <a:buNone/>
              <a:defRPr sz="2400" u="none" strike="noStrike" kern="1200" cap="none" spc="200" normalizeH="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48606" name="日期占位符 15"/>
          <p:cNvSpPr>
            <a:spLocks noGrp="1"/>
          </p:cNvSpPr>
          <p:nvPr>
            <p:ph type="dt" sz="half" idx="10"/>
            <p:custDataLst>
              <p:tags r:id="rId7"/>
            </p:custDataLst>
          </p:nvPr>
        </p:nvSpPr>
        <p:spPr/>
        <p:txBody>
          <a:bodyPr/>
          <a:p>
            <a:fld id="{760FBDFE-C587-4B4C-A407-44438C67B59E}" type="datetimeFigureOut">
              <a:rPr lang="zh-CN" altLang="en-US" smtClean="0"/>
            </a:fld>
            <a:endParaRPr lang="zh-CN" altLang="en-US"/>
          </a:p>
        </p:txBody>
      </p:sp>
      <p:sp>
        <p:nvSpPr>
          <p:cNvPr id="1048607" name="页脚占位符 16"/>
          <p:cNvSpPr>
            <a:spLocks noGrp="1"/>
          </p:cNvSpPr>
          <p:nvPr>
            <p:ph type="ftr" sz="quarter" idx="11"/>
            <p:custDataLst>
              <p:tags r:id="rId8"/>
            </p:custDataLst>
          </p:nvPr>
        </p:nvSpPr>
        <p:spPr/>
        <p:txBody>
          <a:bodyPr/>
          <a:p>
            <a:endParaRPr lang="zh-CN" altLang="en-US" dirty="0"/>
          </a:p>
        </p:txBody>
      </p:sp>
      <p:sp>
        <p:nvSpPr>
          <p:cNvPr id="1048608" name="灯片编号占位符 17"/>
          <p:cNvSpPr>
            <a:spLocks noGrp="1"/>
          </p:cNvSpPr>
          <p:nvPr>
            <p:ph type="sldNum" sz="quarter" idx="12"/>
            <p:custDataLst>
              <p:tags r:id="rId9"/>
            </p:custDataLst>
          </p:nvPr>
        </p:nvSpPr>
        <p:spPr/>
        <p:txBody>
          <a:bodyPr/>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63" name=""/>
        <p:cNvGrpSpPr/>
        <p:nvPr/>
      </p:nvGrpSpPr>
      <p:grpSpPr>
        <a:xfrm>
          <a:off x="0" y="0"/>
          <a:ext cx="0" cy="0"/>
          <a:chOff x="0" y="0"/>
          <a:chExt cx="0" cy="0"/>
        </a:xfrm>
      </p:grpSpPr>
      <p:sp>
        <p:nvSpPr>
          <p:cNvPr id="104868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fontScale="90000"/>
          </a:bodyPr>
          <a:lstStyle>
            <a:lvl1pPr marL="0" marR="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104868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684" name="日期占位符 3"/>
          <p:cNvSpPr>
            <a:spLocks noGrp="1"/>
          </p:cNvSpPr>
          <p:nvPr>
            <p:ph type="dt" sz="half" idx="10"/>
            <p:custDataLst>
              <p:tags r:id="rId4"/>
            </p:custDataLst>
          </p:nvPr>
        </p:nvSpPr>
        <p:spPr/>
        <p:txBody>
          <a:bodyPr/>
          <a:p>
            <a:fld id="{760FBDFE-C587-4B4C-A407-44438C67B59E}" type="datetimeFigureOut">
              <a:rPr lang="zh-CN" altLang="en-US" smtClean="0"/>
            </a:fld>
            <a:endParaRPr lang="zh-CN" altLang="en-US"/>
          </a:p>
        </p:txBody>
      </p:sp>
      <p:sp>
        <p:nvSpPr>
          <p:cNvPr id="1048685" name="页脚占位符 4"/>
          <p:cNvSpPr>
            <a:spLocks noGrp="1"/>
          </p:cNvSpPr>
          <p:nvPr>
            <p:ph type="ftr" sz="quarter" idx="11"/>
            <p:custDataLst>
              <p:tags r:id="rId5"/>
            </p:custDataLst>
          </p:nvPr>
        </p:nvSpPr>
        <p:spPr/>
        <p:txBody>
          <a:bodyPr/>
          <a:p>
            <a:endParaRPr lang="zh-CN" altLang="en-US"/>
          </a:p>
        </p:txBody>
      </p:sp>
      <p:sp>
        <p:nvSpPr>
          <p:cNvPr id="1048686" name="灯片编号占位符 5"/>
          <p:cNvSpPr>
            <a:spLocks noGrp="1"/>
          </p:cNvSpPr>
          <p:nvPr>
            <p:ph type="sldNum" sz="quarter" idx="12"/>
            <p:custDataLst>
              <p:tags r:id="rId6"/>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5" name=""/>
        <p:cNvGrpSpPr/>
        <p:nvPr/>
      </p:nvGrpSpPr>
      <p:grpSpPr>
        <a:xfrm>
          <a:off x="0" y="0"/>
          <a:ext cx="0" cy="0"/>
          <a:chOff x="0" y="0"/>
          <a:chExt cx="0" cy="0"/>
        </a:xfrm>
      </p:grpSpPr>
      <p:cxnSp>
        <p:nvCxnSpPr>
          <p:cNvPr id="3145728" name="直接连接符 6"/>
          <p:cNvCxnSpPr/>
          <p:nvPr>
            <p:custDataLst>
              <p:tags r:id="rId2"/>
            </p:custDataLst>
          </p:nvPr>
        </p:nvCxnSpPr>
        <p:spPr>
          <a:xfrm>
            <a:off x="4209143" y="3429000"/>
            <a:ext cx="7982857" cy="0"/>
          </a:xfrm>
          <a:prstGeom prst="line">
            <a:avLst/>
          </a:prstGeom>
          <a:ln w="38100">
            <a:solidFill>
              <a:schemeClr val="accent1">
                <a:lumMod val="85000"/>
              </a:schemeClr>
            </a:solidFill>
          </a:ln>
        </p:spPr>
        <p:style>
          <a:lnRef idx="1">
            <a:schemeClr val="accent1"/>
          </a:lnRef>
          <a:fillRef idx="0">
            <a:schemeClr val="accent1"/>
          </a:fillRef>
          <a:effectRef idx="0">
            <a:schemeClr val="accent1"/>
          </a:effectRef>
          <a:fontRef idx="minor">
            <a:schemeClr val="tx1"/>
          </a:fontRef>
        </p:style>
      </p:cxnSp>
      <p:sp>
        <p:nvSpPr>
          <p:cNvPr id="1048582" name="矩形 7"/>
          <p:cNvSpPr/>
          <p:nvPr>
            <p:custDataLst>
              <p:tags r:id="rId3"/>
            </p:custDataLst>
          </p:nvPr>
        </p:nvSpPr>
        <p:spPr>
          <a:xfrm>
            <a:off x="0" y="2693764"/>
            <a:ext cx="3591276" cy="1470470"/>
          </a:xfrm>
          <a:prstGeom prst="rect">
            <a:avLst/>
          </a:prstGeom>
          <a:pattFill prst="wdDnDiag">
            <a:fgClr>
              <a:schemeClr val="accent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583" name="矩形 8"/>
          <p:cNvSpPr/>
          <p:nvPr>
            <p:custDataLst>
              <p:tags r:id="rId4"/>
            </p:custDataLst>
          </p:nvPr>
        </p:nvSpPr>
        <p:spPr>
          <a:xfrm rot="18900000">
            <a:off x="3071387" y="2909111"/>
            <a:ext cx="1039778" cy="10397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584" name="矩形 9"/>
          <p:cNvSpPr/>
          <p:nvPr>
            <p:custDataLst>
              <p:tags r:id="rId5"/>
            </p:custDataLst>
          </p:nvPr>
        </p:nvSpPr>
        <p:spPr>
          <a:xfrm rot="18900000">
            <a:off x="4048861" y="3967655"/>
            <a:ext cx="320565" cy="320565"/>
          </a:xfrm>
          <a:prstGeom prst="rect">
            <a:avLst/>
          </a:prstGeom>
          <a:solidFill>
            <a:schemeClr val="accen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585" name="矩形 10"/>
          <p:cNvSpPr/>
          <p:nvPr>
            <p:custDataLst>
              <p:tags r:id="rId6"/>
            </p:custDataLst>
          </p:nvPr>
        </p:nvSpPr>
        <p:spPr>
          <a:xfrm rot="18900000">
            <a:off x="4598701" y="3839786"/>
            <a:ext cx="122955" cy="122955"/>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586" name="标题 1"/>
          <p:cNvSpPr>
            <a:spLocks noGrp="1"/>
          </p:cNvSpPr>
          <p:nvPr>
            <p:ph type="title" hasCustomPrompt="1"/>
            <p:custDataLst>
              <p:tags r:id="rId7"/>
            </p:custDataLst>
          </p:nvPr>
        </p:nvSpPr>
        <p:spPr>
          <a:xfrm>
            <a:off x="5308471" y="2280851"/>
            <a:ext cx="6002129" cy="1049420"/>
          </a:xfrm>
        </p:spPr>
        <p:txBody>
          <a:bodyPr lIns="90000" tIns="46800" rIns="90000" bIns="46800" anchor="b" anchorCtr="0">
            <a:normAutofit fontScale="90000"/>
          </a:bodyPr>
          <a:lstStyle>
            <a:lvl1pPr>
              <a:defRPr sz="4400" u="none" strike="noStrike" kern="1200" cap="none" spc="300" normalizeH="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1048587" name="文本占位符 2"/>
          <p:cNvSpPr>
            <a:spLocks noGrp="1"/>
          </p:cNvSpPr>
          <p:nvPr>
            <p:ph type="body" idx="1"/>
            <p:custDataLst>
              <p:tags r:id="rId8"/>
            </p:custDataLst>
          </p:nvPr>
        </p:nvSpPr>
        <p:spPr>
          <a:xfrm>
            <a:off x="5308471" y="3539169"/>
            <a:ext cx="6002129" cy="1054305"/>
          </a:xfrm>
        </p:spPr>
        <p:txBody>
          <a:bodyPr lIns="90000" tIns="4680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65000"/>
                    <a:lumOff val="35000"/>
                  </a:schemeClr>
                </a:solidFill>
                <a:latin typeface="微软雅黑" panose="020B0503020204020204" pitchFamily="34" charset="-122"/>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048588" name="日期占位符 3"/>
          <p:cNvSpPr>
            <a:spLocks noGrp="1"/>
          </p:cNvSpPr>
          <p:nvPr>
            <p:ph type="dt" sz="half" idx="10"/>
            <p:custDataLst>
              <p:tags r:id="rId9"/>
            </p:custDataLst>
          </p:nvPr>
        </p:nvSpPr>
        <p:spPr/>
        <p:txBody>
          <a:bodyPr/>
          <a:p>
            <a:fld id="{760FBDFE-C587-4B4C-A407-44438C67B59E}" type="datetimeFigureOut">
              <a:rPr lang="zh-CN" altLang="en-US" smtClean="0"/>
            </a:fld>
            <a:endParaRPr lang="zh-CN" altLang="en-US"/>
          </a:p>
        </p:txBody>
      </p:sp>
      <p:sp>
        <p:nvSpPr>
          <p:cNvPr id="1048589" name="页脚占位符 4"/>
          <p:cNvSpPr>
            <a:spLocks noGrp="1"/>
          </p:cNvSpPr>
          <p:nvPr>
            <p:ph type="ftr" sz="quarter" idx="11"/>
            <p:custDataLst>
              <p:tags r:id="rId10"/>
            </p:custDataLst>
          </p:nvPr>
        </p:nvSpPr>
        <p:spPr/>
        <p:txBody>
          <a:bodyPr/>
          <a:p>
            <a:endParaRPr lang="zh-CN" altLang="en-US"/>
          </a:p>
        </p:txBody>
      </p:sp>
      <p:sp>
        <p:nvSpPr>
          <p:cNvPr id="1048590" name="灯片编号占位符 5"/>
          <p:cNvSpPr>
            <a:spLocks noGrp="1"/>
          </p:cNvSpPr>
          <p:nvPr>
            <p:ph type="sldNum" sz="quarter" idx="12"/>
            <p:custDataLst>
              <p:tags r:id="rId11"/>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66" name=""/>
        <p:cNvGrpSpPr/>
        <p:nvPr/>
      </p:nvGrpSpPr>
      <p:grpSpPr>
        <a:xfrm>
          <a:off x="0" y="0"/>
          <a:ext cx="0" cy="0"/>
          <a:chOff x="0" y="0"/>
          <a:chExt cx="0" cy="0"/>
        </a:xfrm>
      </p:grpSpPr>
      <p:sp>
        <p:nvSpPr>
          <p:cNvPr id="1048696"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fontScale="90000"/>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1048697"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048698" name="内容占位符 3"/>
          <p:cNvSpPr>
            <a:spLocks noGrp="1"/>
          </p:cNvSpPr>
          <p:nvPr>
            <p:ph sz="half" idx="2"/>
            <p:custDataLst>
              <p:tags r:id="rId4"/>
            </p:custDataLst>
          </p:nvPr>
        </p:nvSpPr>
        <p:spPr>
          <a:xfrm>
            <a:off x="6238877" y="952508"/>
            <a:ext cx="5283242" cy="5388907"/>
          </a:xfrm>
        </p:spPr>
        <p:txBody>
          <a:bodyPr>
            <a:normAutofit/>
          </a:bodyPr>
          <a:lstStyle>
            <a:lvl1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2pPr>
            <a:lvl3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3pPr>
            <a:lvl4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4pPr>
            <a:lvl5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99" name="日期占位符 4"/>
          <p:cNvSpPr>
            <a:spLocks noGrp="1"/>
          </p:cNvSpPr>
          <p:nvPr>
            <p:ph type="dt" sz="half" idx="10"/>
            <p:custDataLst>
              <p:tags r:id="rId5"/>
            </p:custDataLst>
          </p:nvPr>
        </p:nvSpPr>
        <p:spPr/>
        <p:txBody>
          <a:bodyPr/>
          <a:p>
            <a:fld id="{760FBDFE-C587-4B4C-A407-44438C67B59E}" type="datetimeFigureOut">
              <a:rPr lang="zh-CN" altLang="en-US" smtClean="0"/>
            </a:fld>
            <a:endParaRPr lang="zh-CN" altLang="en-US"/>
          </a:p>
        </p:txBody>
      </p:sp>
      <p:sp>
        <p:nvSpPr>
          <p:cNvPr id="1048700" name="页脚占位符 5"/>
          <p:cNvSpPr>
            <a:spLocks noGrp="1"/>
          </p:cNvSpPr>
          <p:nvPr>
            <p:ph type="ftr" sz="quarter" idx="11"/>
            <p:custDataLst>
              <p:tags r:id="rId6"/>
            </p:custDataLst>
          </p:nvPr>
        </p:nvSpPr>
        <p:spPr/>
        <p:txBody>
          <a:bodyPr/>
          <a:p>
            <a:endParaRPr lang="zh-CN" altLang="en-US"/>
          </a:p>
        </p:txBody>
      </p:sp>
      <p:sp>
        <p:nvSpPr>
          <p:cNvPr id="1048701" name="灯片编号占位符 6"/>
          <p:cNvSpPr>
            <a:spLocks noGrp="1"/>
          </p:cNvSpPr>
          <p:nvPr>
            <p:ph type="sldNum" sz="quarter" idx="12"/>
            <p:custDataLst>
              <p:tags r:id="rId7"/>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69" name=""/>
        <p:cNvGrpSpPr/>
        <p:nvPr/>
      </p:nvGrpSpPr>
      <p:grpSpPr>
        <a:xfrm>
          <a:off x="0" y="0"/>
          <a:ext cx="0" cy="0"/>
          <a:chOff x="0" y="0"/>
          <a:chExt cx="0" cy="0"/>
        </a:xfrm>
      </p:grpSpPr>
      <p:sp>
        <p:nvSpPr>
          <p:cNvPr id="104871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fontScale="90000"/>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1048713"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fontScale="95000" lnSpcReduction="20000"/>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104871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715"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fontScale="95000" lnSpcReduction="20000"/>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1048716"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717" name="日期占位符 6"/>
          <p:cNvSpPr>
            <a:spLocks noGrp="1"/>
          </p:cNvSpPr>
          <p:nvPr>
            <p:ph type="dt" sz="half" idx="10"/>
            <p:custDataLst>
              <p:tags r:id="rId7"/>
            </p:custDataLst>
          </p:nvPr>
        </p:nvSpPr>
        <p:spPr/>
        <p:txBody>
          <a:bodyPr/>
          <a:p>
            <a:fld id="{760FBDFE-C587-4B4C-A407-44438C67B59E}" type="datetimeFigureOut">
              <a:rPr lang="zh-CN" altLang="en-US" smtClean="0"/>
            </a:fld>
            <a:endParaRPr lang="zh-CN" altLang="en-US"/>
          </a:p>
        </p:txBody>
      </p:sp>
      <p:sp>
        <p:nvSpPr>
          <p:cNvPr id="1048718" name="页脚占位符 7"/>
          <p:cNvSpPr>
            <a:spLocks noGrp="1"/>
          </p:cNvSpPr>
          <p:nvPr>
            <p:ph type="ftr" sz="quarter" idx="11"/>
            <p:custDataLst>
              <p:tags r:id="rId8"/>
            </p:custDataLst>
          </p:nvPr>
        </p:nvSpPr>
        <p:spPr/>
        <p:txBody>
          <a:bodyPr/>
          <a:p>
            <a:endParaRPr lang="zh-CN" altLang="en-US"/>
          </a:p>
        </p:txBody>
      </p:sp>
      <p:sp>
        <p:nvSpPr>
          <p:cNvPr id="1048719" name="灯片编号占位符 8"/>
          <p:cNvSpPr>
            <a:spLocks noGrp="1"/>
          </p:cNvSpPr>
          <p:nvPr>
            <p:ph type="sldNum" sz="quarter" idx="12"/>
            <p:custDataLst>
              <p:tags r:id="rId9"/>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68" name=""/>
        <p:cNvGrpSpPr/>
        <p:nvPr/>
      </p:nvGrpSpPr>
      <p:grpSpPr>
        <a:xfrm>
          <a:off x="0" y="0"/>
          <a:ext cx="0" cy="0"/>
          <a:chOff x="0" y="0"/>
          <a:chExt cx="0" cy="0"/>
        </a:xfrm>
      </p:grpSpPr>
      <p:sp>
        <p:nvSpPr>
          <p:cNvPr id="1048708" name="标题 1"/>
          <p:cNvSpPr>
            <a:spLocks noGrp="1"/>
          </p:cNvSpPr>
          <p:nvPr>
            <p:ph type="title"/>
            <p:custDataLst>
              <p:tags r:id="rId2"/>
            </p:custDataLst>
          </p:nvPr>
        </p:nvSpPr>
        <p:spPr/>
        <p:txBody>
          <a:bodyPr vert="horz" lIns="90000" tIns="46800" rIns="90000" bIns="38100" rtlCol="0" anchor="t" anchorCtr="0">
            <a:normAutofit fontScale="90000"/>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1048709" name="日期占位符 2"/>
          <p:cNvSpPr>
            <a:spLocks noGrp="1"/>
          </p:cNvSpPr>
          <p:nvPr>
            <p:ph type="dt" sz="half" idx="10"/>
            <p:custDataLst>
              <p:tags r:id="rId3"/>
            </p:custDataLst>
          </p:nvPr>
        </p:nvSpPr>
        <p:spPr/>
        <p:txBody>
          <a:bodyPr/>
          <a:p>
            <a:fld id="{760FBDFE-C587-4B4C-A407-44438C67B59E}" type="datetimeFigureOut">
              <a:rPr lang="zh-CN" altLang="en-US" smtClean="0"/>
            </a:fld>
            <a:endParaRPr lang="zh-CN" altLang="en-US"/>
          </a:p>
        </p:txBody>
      </p:sp>
      <p:sp>
        <p:nvSpPr>
          <p:cNvPr id="1048710" name="页脚占位符 3"/>
          <p:cNvSpPr>
            <a:spLocks noGrp="1"/>
          </p:cNvSpPr>
          <p:nvPr>
            <p:ph type="ftr" sz="quarter" idx="11"/>
            <p:custDataLst>
              <p:tags r:id="rId4"/>
            </p:custDataLst>
          </p:nvPr>
        </p:nvSpPr>
        <p:spPr/>
        <p:txBody>
          <a:bodyPr/>
          <a:p>
            <a:endParaRPr lang="zh-CN" altLang="en-US"/>
          </a:p>
        </p:txBody>
      </p:sp>
      <p:sp>
        <p:nvSpPr>
          <p:cNvPr id="1048711" name="灯片编号占位符 4"/>
          <p:cNvSpPr>
            <a:spLocks noGrp="1"/>
          </p:cNvSpPr>
          <p:nvPr>
            <p:ph type="sldNum" sz="quarter" idx="12"/>
            <p:custDataLst>
              <p:tags r:id="rId5"/>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45" name=""/>
        <p:cNvGrpSpPr/>
        <p:nvPr/>
      </p:nvGrpSpPr>
      <p:grpSpPr>
        <a:xfrm>
          <a:off x="0" y="0"/>
          <a:ext cx="0" cy="0"/>
          <a:chOff x="0" y="0"/>
          <a:chExt cx="0" cy="0"/>
        </a:xfrm>
      </p:grpSpPr>
      <p:sp>
        <p:nvSpPr>
          <p:cNvPr id="1048631" name="日期占位符 1"/>
          <p:cNvSpPr>
            <a:spLocks noGrp="1"/>
          </p:cNvSpPr>
          <p:nvPr>
            <p:ph type="dt" sz="half" idx="10"/>
            <p:custDataLst>
              <p:tags r:id="rId2"/>
            </p:custDataLst>
          </p:nvPr>
        </p:nvSpPr>
        <p:spPr/>
        <p:txBody>
          <a:bodyPr/>
          <a:p>
            <a:fld id="{760FBDFE-C587-4B4C-A407-44438C67B59E}" type="datetimeFigureOut">
              <a:rPr lang="zh-CN" altLang="en-US" smtClean="0"/>
            </a:fld>
            <a:endParaRPr lang="zh-CN" altLang="en-US"/>
          </a:p>
        </p:txBody>
      </p:sp>
      <p:sp>
        <p:nvSpPr>
          <p:cNvPr id="1048632" name="页脚占位符 2"/>
          <p:cNvSpPr>
            <a:spLocks noGrp="1"/>
          </p:cNvSpPr>
          <p:nvPr>
            <p:ph type="ftr" sz="quarter" idx="11"/>
            <p:custDataLst>
              <p:tags r:id="rId3"/>
            </p:custDataLst>
          </p:nvPr>
        </p:nvSpPr>
        <p:spPr/>
        <p:txBody>
          <a:bodyPr/>
          <a:p>
            <a:endParaRPr lang="zh-CN" altLang="en-US"/>
          </a:p>
        </p:txBody>
      </p:sp>
      <p:sp>
        <p:nvSpPr>
          <p:cNvPr id="1048633" name="灯片编号占位符 3"/>
          <p:cNvSpPr>
            <a:spLocks noGrp="1"/>
          </p:cNvSpPr>
          <p:nvPr>
            <p:ph type="sldNum" sz="quarter" idx="12"/>
            <p:custDataLst>
              <p:tags r:id="rId4"/>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67" name=""/>
        <p:cNvGrpSpPr/>
        <p:nvPr/>
      </p:nvGrpSpPr>
      <p:grpSpPr>
        <a:xfrm>
          <a:off x="0" y="0"/>
          <a:ext cx="0" cy="0"/>
          <a:chOff x="0" y="0"/>
          <a:chExt cx="0" cy="0"/>
        </a:xfrm>
      </p:grpSpPr>
      <p:sp>
        <p:nvSpPr>
          <p:cNvPr id="1048702"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fontScale="90000"/>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1048703"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870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1048705" name="日期占位符 4"/>
          <p:cNvSpPr>
            <a:spLocks noGrp="1"/>
          </p:cNvSpPr>
          <p:nvPr>
            <p:ph type="dt" sz="half" idx="10"/>
            <p:custDataLst>
              <p:tags r:id="rId5"/>
            </p:custDataLst>
          </p:nvPr>
        </p:nvSpPr>
        <p:spPr/>
        <p:txBody>
          <a:bodyPr/>
          <a:p>
            <a:fld id="{9EFD9D74-47D9-4702-A33C-335B63B48DBF}" type="datetimeFigureOut">
              <a:rPr lang="zh-CN" altLang="en-US" smtClean="0"/>
            </a:fld>
            <a:endParaRPr lang="zh-CN" altLang="en-US" dirty="0"/>
          </a:p>
        </p:txBody>
      </p:sp>
      <p:sp>
        <p:nvSpPr>
          <p:cNvPr id="1048706" name="页脚占位符 5"/>
          <p:cNvSpPr>
            <a:spLocks noGrp="1"/>
          </p:cNvSpPr>
          <p:nvPr>
            <p:ph type="ftr" sz="quarter" idx="11"/>
            <p:custDataLst>
              <p:tags r:id="rId6"/>
            </p:custDataLst>
          </p:nvPr>
        </p:nvSpPr>
        <p:spPr/>
        <p:txBody>
          <a:bodyPr/>
          <a:p>
            <a:endParaRPr lang="zh-CN" altLang="en-US" dirty="0"/>
          </a:p>
        </p:txBody>
      </p:sp>
      <p:sp>
        <p:nvSpPr>
          <p:cNvPr id="1048707" name="灯片编号占位符 6"/>
          <p:cNvSpPr>
            <a:spLocks noGrp="1"/>
          </p:cNvSpPr>
          <p:nvPr>
            <p:ph type="sldNum" sz="quarter" idx="12"/>
            <p:custDataLst>
              <p:tags r:id="rId7"/>
            </p:custDataLst>
          </p:nvPr>
        </p:nvSpPr>
        <p:spPr/>
        <p:txBody>
          <a:bodyPr/>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85" name=""/>
        <p:cNvGrpSpPr/>
        <p:nvPr/>
      </p:nvGrpSpPr>
      <p:grpSpPr>
        <a:xfrm>
          <a:off x="0" y="0"/>
          <a:ext cx="0" cy="0"/>
          <a:chOff x="0" y="0"/>
          <a:chExt cx="0" cy="0"/>
        </a:xfrm>
      </p:grpSpPr>
      <p:sp>
        <p:nvSpPr>
          <p:cNvPr id="1048739" name="Title 1"/>
          <p:cNvSpPr>
            <a:spLocks noGrp="1"/>
          </p:cNvSpPr>
          <p:nvPr>
            <p:ph type="title"/>
          </p:nvPr>
        </p:nvSpPr>
        <p:spPr/>
        <p:txBody>
          <a:bodyPr/>
          <a:p>
            <a:r>
              <a:rPr lang="en-US" altLang="zh-CN" smtClean="0"/>
              <a:t>Click to edit Master title style</a:t>
            </a:r>
            <a:endParaRPr lang="en-US" dirty="0"/>
          </a:p>
        </p:txBody>
      </p:sp>
      <p:sp>
        <p:nvSpPr>
          <p:cNvPr id="1048740" name="Content Placeholder 2"/>
          <p:cNvSpPr>
            <a:spLocks noGrp="1"/>
          </p:cNvSpPr>
          <p:nvPr>
            <p:ph idx="1"/>
          </p:nvPr>
        </p:nvSpPr>
        <p:spPr/>
        <p:txBody>
          <a:bodyPr/>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41" name="Date Placeholder 3"/>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42" name="Footer Placeholder 4"/>
          <p:cNvSpPr>
            <a:spLocks noGrp="1"/>
          </p:cNvSpPr>
          <p:nvPr>
            <p:ph type="ftr" sz="quarter" idx="11"/>
          </p:nvPr>
        </p:nvSpPr>
        <p:spPr/>
        <p:txBody>
          <a:bodyPr/>
          <a:p>
            <a:endParaRPr lang="zh-CN" altLang="en-US"/>
          </a:p>
        </p:txBody>
      </p:sp>
      <p:sp>
        <p:nvSpPr>
          <p:cNvPr id="1048743" name="Slide Number Placeholder 5"/>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64" name=""/>
        <p:cNvGrpSpPr/>
        <p:nvPr/>
      </p:nvGrpSpPr>
      <p:grpSpPr>
        <a:xfrm>
          <a:off x="0" y="0"/>
          <a:ext cx="0" cy="0"/>
          <a:chOff x="0" y="0"/>
          <a:chExt cx="0" cy="0"/>
        </a:xfrm>
      </p:grpSpPr>
      <p:sp>
        <p:nvSpPr>
          <p:cNvPr id="1048687"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fontScale="90000"/>
          </a:bodyPr>
          <a:lstStyle>
            <a:lvl1pPr marL="0" marR="0" lvl="0" algn="l" defTabSz="914400" rtl="0" eaLnBrk="1" fontAlgn="auto" latinLnBrk="0" hangingPunct="1">
              <a:lnSpc>
                <a:spcPct val="120000"/>
              </a:lnSpc>
              <a:spcAft>
                <a:spcPts val="0"/>
              </a:spcAft>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1048688"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1pPr>
            <a:lvl2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2pPr>
            <a:lvl3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3pPr>
            <a:lvl4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4pPr>
            <a:lvl5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89" name="日期占位符 3"/>
          <p:cNvSpPr>
            <a:spLocks noGrp="1"/>
          </p:cNvSpPr>
          <p:nvPr>
            <p:ph type="dt" sz="half" idx="10"/>
            <p:custDataLst>
              <p:tags r:id="rId4"/>
            </p:custDataLst>
          </p:nvPr>
        </p:nvSpPr>
        <p:spPr/>
        <p:txBody>
          <a:bodyPr/>
          <a:p>
            <a:fld id="{760FBDFE-C587-4B4C-A407-44438C67B59E}" type="datetimeFigureOut">
              <a:rPr lang="zh-CN" altLang="en-US" smtClean="0"/>
            </a:fld>
            <a:endParaRPr lang="zh-CN" altLang="en-US"/>
          </a:p>
        </p:txBody>
      </p:sp>
      <p:sp>
        <p:nvSpPr>
          <p:cNvPr id="1048690" name="页脚占位符 4"/>
          <p:cNvSpPr>
            <a:spLocks noGrp="1"/>
          </p:cNvSpPr>
          <p:nvPr>
            <p:ph type="ftr" sz="quarter" idx="11"/>
            <p:custDataLst>
              <p:tags r:id="rId5"/>
            </p:custDataLst>
          </p:nvPr>
        </p:nvSpPr>
        <p:spPr/>
        <p:txBody>
          <a:bodyPr/>
          <a:p>
            <a:endParaRPr lang="zh-CN" altLang="en-US"/>
          </a:p>
        </p:txBody>
      </p:sp>
      <p:sp>
        <p:nvSpPr>
          <p:cNvPr id="1048691" name="灯片编号占位符 5"/>
          <p:cNvSpPr>
            <a:spLocks noGrp="1"/>
          </p:cNvSpPr>
          <p:nvPr>
            <p:ph type="sldNum" sz="quarter" idx="12"/>
            <p:custDataLst>
              <p:tags r:id="rId6"/>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65" name=""/>
        <p:cNvGrpSpPr/>
        <p:nvPr/>
      </p:nvGrpSpPr>
      <p:grpSpPr>
        <a:xfrm>
          <a:off x="0" y="0"/>
          <a:ext cx="0" cy="0"/>
          <a:chOff x="0" y="0"/>
          <a:chExt cx="0" cy="0"/>
        </a:xfrm>
      </p:grpSpPr>
      <p:sp>
        <p:nvSpPr>
          <p:cNvPr id="1048692" name="内容占位符 6"/>
          <p:cNvSpPr>
            <a:spLocks noGrp="1"/>
          </p:cNvSpPr>
          <p:nvPr>
            <p:ph sz="quarter" idx="13"/>
            <p:custDataLst>
              <p:tags r:id="rId2"/>
            </p:custDataLst>
          </p:nvPr>
        </p:nvSpPr>
        <p:spPr>
          <a:xfrm>
            <a:off x="669930" y="952508"/>
            <a:ext cx="10852237" cy="5388907"/>
          </a:xfrm>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693" name="日期占位符 2"/>
          <p:cNvSpPr>
            <a:spLocks noGrp="1"/>
          </p:cNvSpPr>
          <p:nvPr>
            <p:ph type="dt" sz="half" idx="10"/>
            <p:custDataLst>
              <p:tags r:id="rId3"/>
            </p:custDataLst>
          </p:nvPr>
        </p:nvSpPr>
        <p:spPr/>
        <p:txBody>
          <a:bodyPr/>
          <a:p>
            <a:fld id="{760FBDFE-C587-4B4C-A407-44438C67B59E}" type="datetimeFigureOut">
              <a:rPr lang="zh-CN" altLang="en-US" smtClean="0"/>
            </a:fld>
            <a:endParaRPr lang="zh-CN" altLang="en-US"/>
          </a:p>
        </p:txBody>
      </p:sp>
      <p:sp>
        <p:nvSpPr>
          <p:cNvPr id="1048694" name="页脚占位符 3"/>
          <p:cNvSpPr>
            <a:spLocks noGrp="1"/>
          </p:cNvSpPr>
          <p:nvPr>
            <p:ph type="ftr" sz="quarter" idx="11"/>
            <p:custDataLst>
              <p:tags r:id="rId4"/>
            </p:custDataLst>
          </p:nvPr>
        </p:nvSpPr>
        <p:spPr/>
        <p:txBody>
          <a:bodyPr/>
          <a:p>
            <a:endParaRPr lang="zh-CN" altLang="en-US"/>
          </a:p>
        </p:txBody>
      </p:sp>
      <p:sp>
        <p:nvSpPr>
          <p:cNvPr id="1048695" name="灯片编号占位符 4"/>
          <p:cNvSpPr>
            <a:spLocks noGrp="1"/>
          </p:cNvSpPr>
          <p:nvPr>
            <p:ph type="sldNum" sz="quarter" idx="12"/>
            <p:custDataLst>
              <p:tags r:id="rId5"/>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38" name=""/>
        <p:cNvGrpSpPr/>
        <p:nvPr/>
      </p:nvGrpSpPr>
      <p:grpSpPr>
        <a:xfrm>
          <a:off x="0" y="0"/>
          <a:ext cx="0" cy="0"/>
          <a:chOff x="0" y="0"/>
          <a:chExt cx="0" cy="0"/>
        </a:xfrm>
      </p:grpSpPr>
      <p:pic>
        <p:nvPicPr>
          <p:cNvPr id="2097154" name="图片 5"/>
          <p:cNvPicPr/>
          <p:nvPr>
            <p:custDataLst>
              <p:tags r:id="rId2"/>
            </p:custDataLst>
          </p:nvPr>
        </p:nvPicPr>
        <p:blipFill>
          <a:blip r:embed="rId3" cstate="print"/>
          <a:srcRect/>
          <a:stretch>
            <a:fillRect/>
          </a:stretch>
        </p:blipFill>
        <p:spPr>
          <a:xfrm>
            <a:off x="3854649" y="0"/>
            <a:ext cx="8337351" cy="6858000"/>
          </a:xfrm>
          <a:custGeom>
            <a:avLst/>
            <a:gdLst>
              <a:gd name="connsiteX0" fmla="*/ 4438650 w 8337351"/>
              <a:gd name="connsiteY0" fmla="*/ 0 h 6877050"/>
              <a:gd name="connsiteX1" fmla="*/ 8337351 w 8337351"/>
              <a:gd name="connsiteY1" fmla="*/ 0 h 6877050"/>
              <a:gd name="connsiteX2" fmla="*/ 8337351 w 8337351"/>
              <a:gd name="connsiteY2" fmla="*/ 6858000 h 6877050"/>
              <a:gd name="connsiteX3" fmla="*/ 0 w 8337351"/>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8337351" h="6877050">
                <a:moveTo>
                  <a:pt x="4438650" y="0"/>
                </a:moveTo>
                <a:lnTo>
                  <a:pt x="8337351" y="0"/>
                </a:lnTo>
                <a:lnTo>
                  <a:pt x="8337351" y="6858000"/>
                </a:lnTo>
                <a:lnTo>
                  <a:pt x="0" y="6877050"/>
                </a:lnTo>
                <a:close/>
              </a:path>
            </a:pathLst>
          </a:custGeom>
        </p:spPr>
      </p:pic>
      <p:sp>
        <p:nvSpPr>
          <p:cNvPr id="1048614" name="矩形 6"/>
          <p:cNvSpPr/>
          <p:nvPr>
            <p:custDataLst>
              <p:tags r:id="rId4"/>
            </p:custDataLst>
          </p:nvPr>
        </p:nvSpPr>
        <p:spPr>
          <a:xfrm>
            <a:off x="2206308" y="2435347"/>
            <a:ext cx="7779600" cy="1988484"/>
          </a:xfrm>
          <a:prstGeom prst="rect">
            <a:avLst/>
          </a:prstGeom>
          <a:noFill/>
          <a:ln w="63500">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615" name="标题 1"/>
          <p:cNvSpPr>
            <a:spLocks noGrp="1"/>
          </p:cNvSpPr>
          <p:nvPr>
            <p:ph type="title" hasCustomPrompt="1"/>
            <p:custDataLst>
              <p:tags r:id="rId5"/>
            </p:custDataLst>
          </p:nvPr>
        </p:nvSpPr>
        <p:spPr>
          <a:xfrm>
            <a:off x="2244090" y="2844165"/>
            <a:ext cx="7702550" cy="1169670"/>
          </a:xfrm>
        </p:spPr>
        <p:txBody>
          <a:bodyPr vert="horz" lIns="90000" tIns="46800" rIns="90000" bIns="46800" rtlCol="0" anchor="ctr" anchorCtr="0">
            <a:normAutofit fontScale="90000"/>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dirty="0">
                <a:sym typeface="+mn-ea"/>
              </a:rPr>
              <a:t>编辑标题</a:t>
            </a:r>
            <a:endParaRPr dirty="0">
              <a:sym typeface="+mn-ea"/>
            </a:endParaRPr>
          </a:p>
        </p:txBody>
      </p:sp>
      <p:sp>
        <p:nvSpPr>
          <p:cNvPr id="1048616" name="文本占位符 13"/>
          <p:cNvSpPr>
            <a:spLocks noGrp="1"/>
          </p:cNvSpPr>
          <p:nvPr>
            <p:ph type="body" sz="quarter" idx="13"/>
            <p:custDataLst>
              <p:tags r:id="rId6"/>
            </p:custDataLst>
          </p:nvPr>
        </p:nvSpPr>
        <p:spPr>
          <a:xfrm>
            <a:off x="1842294" y="4687946"/>
            <a:ext cx="8507412" cy="498475"/>
          </a:xfrm>
        </p:spPr>
        <p:txBody>
          <a:bodyPr lIns="90000" tIns="46800" rIns="90000" bIns="46800" anchor="ctr">
            <a:normAutofit fontScale="95833" lnSpcReduction="20000"/>
          </a:bodyPr>
          <a:lstStyle>
            <a:lvl1pPr marL="0" indent="0" algn="ctr">
              <a:buNone/>
              <a:defRPr sz="2400">
                <a:solidFill>
                  <a:schemeClr val="tx1">
                    <a:lumMod val="65000"/>
                    <a:lumOff val="35000"/>
                  </a:schemeClr>
                </a:solidFill>
              </a:defRPr>
            </a:lvl1pPr>
          </a:lstStyle>
          <a:p>
            <a:pPr lvl="0"/>
            <a:r>
              <a:rPr lang="zh-CN" altLang="en-US" dirty="0"/>
              <a:t>单击此处编辑母版文本样式</a:t>
            </a:r>
            <a:endParaRPr lang="zh-CN" altLang="en-US" dirty="0"/>
          </a:p>
        </p:txBody>
      </p:sp>
      <p:sp>
        <p:nvSpPr>
          <p:cNvPr id="1048617" name="日期占位符 9"/>
          <p:cNvSpPr>
            <a:spLocks noGrp="1"/>
          </p:cNvSpPr>
          <p:nvPr>
            <p:ph type="dt" sz="half" idx="10"/>
            <p:custDataLst>
              <p:tags r:id="rId7"/>
            </p:custDataLst>
          </p:nvPr>
        </p:nvSpPr>
        <p:spPr/>
        <p:txBody>
          <a:bodyPr/>
          <a:p>
            <a:fld id="{760FBDFE-C587-4B4C-A407-44438C67B59E}" type="datetimeFigureOut">
              <a:rPr lang="zh-CN" altLang="en-US" smtClean="0"/>
            </a:fld>
            <a:endParaRPr lang="zh-CN" altLang="en-US"/>
          </a:p>
        </p:txBody>
      </p:sp>
      <p:sp>
        <p:nvSpPr>
          <p:cNvPr id="1048618" name="页脚占位符 10"/>
          <p:cNvSpPr>
            <a:spLocks noGrp="1"/>
          </p:cNvSpPr>
          <p:nvPr>
            <p:ph type="ftr" sz="quarter" idx="11"/>
            <p:custDataLst>
              <p:tags r:id="rId8"/>
            </p:custDataLst>
          </p:nvPr>
        </p:nvSpPr>
        <p:spPr/>
        <p:txBody>
          <a:bodyPr/>
          <a:p>
            <a:endParaRPr lang="zh-CN" altLang="en-US" dirty="0"/>
          </a:p>
        </p:txBody>
      </p:sp>
      <p:sp>
        <p:nvSpPr>
          <p:cNvPr id="1048619" name="灯片编号占位符 11"/>
          <p:cNvSpPr>
            <a:spLocks noGrp="1"/>
          </p:cNvSpPr>
          <p:nvPr>
            <p:ph type="sldNum" sz="quarter" idx="12"/>
            <p:custDataLst>
              <p:tags r:id="rId9"/>
            </p:custDataLst>
          </p:nvPr>
        </p:nvSpPr>
        <p:spPr/>
        <p:txBody>
          <a:bodyPr/>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99" name=""/>
        <p:cNvGrpSpPr/>
        <p:nvPr/>
      </p:nvGrpSpPr>
      <p:grpSpPr>
        <a:xfrm>
          <a:off x="0" y="0"/>
          <a:ext cx="0" cy="0"/>
          <a:chOff x="0" y="0"/>
          <a:chExt cx="0" cy="0"/>
        </a:xfrm>
      </p:grpSpPr>
      <p:pic>
        <p:nvPicPr>
          <p:cNvPr id="2097158" name="图片 7"/>
          <p:cNvPicPr/>
          <p:nvPr>
            <p:custDataLst>
              <p:tags r:id="rId2"/>
            </p:custDataLst>
          </p:nvPr>
        </p:nvPicPr>
        <p:blipFill>
          <a:blip r:embed="rId3" cstate="print"/>
          <a:srcRect/>
          <a:stretch>
            <a:fillRect/>
          </a:stretch>
        </p:blipFill>
        <p:spPr>
          <a:xfrm>
            <a:off x="3854649" y="0"/>
            <a:ext cx="8337351" cy="6858000"/>
          </a:xfrm>
          <a:custGeom>
            <a:avLst/>
            <a:gdLst>
              <a:gd name="connsiteX0" fmla="*/ 4438650 w 8337351"/>
              <a:gd name="connsiteY0" fmla="*/ 0 h 6877050"/>
              <a:gd name="connsiteX1" fmla="*/ 8337351 w 8337351"/>
              <a:gd name="connsiteY1" fmla="*/ 0 h 6877050"/>
              <a:gd name="connsiteX2" fmla="*/ 8337351 w 8337351"/>
              <a:gd name="connsiteY2" fmla="*/ 6858000 h 6877050"/>
              <a:gd name="connsiteX3" fmla="*/ 0 w 8337351"/>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8337351" h="6877050">
                <a:moveTo>
                  <a:pt x="4438650" y="0"/>
                </a:moveTo>
                <a:lnTo>
                  <a:pt x="8337351" y="0"/>
                </a:lnTo>
                <a:lnTo>
                  <a:pt x="8337351" y="6858000"/>
                </a:lnTo>
                <a:lnTo>
                  <a:pt x="0" y="6877050"/>
                </a:lnTo>
                <a:close/>
              </a:path>
            </a:pathLst>
          </a:custGeom>
        </p:spPr>
      </p:pic>
      <p:sp>
        <p:nvSpPr>
          <p:cNvPr id="1048808" name="矩形 8"/>
          <p:cNvSpPr/>
          <p:nvPr>
            <p:custDataLst>
              <p:tags r:id="rId4"/>
            </p:custDataLst>
          </p:nvPr>
        </p:nvSpPr>
        <p:spPr>
          <a:xfrm>
            <a:off x="2578847" y="2059494"/>
            <a:ext cx="7034306" cy="1988484"/>
          </a:xfrm>
          <a:prstGeom prst="rect">
            <a:avLst/>
          </a:prstGeom>
          <a:noFill/>
          <a:ln w="63500">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810" name="标题 1"/>
          <p:cNvSpPr>
            <a:spLocks noGrp="1"/>
          </p:cNvSpPr>
          <p:nvPr>
            <p:ph type="ctrTitle" hasCustomPrompt="1"/>
            <p:custDataLst>
              <p:tags r:id="rId5"/>
            </p:custDataLst>
          </p:nvPr>
        </p:nvSpPr>
        <p:spPr>
          <a:xfrm>
            <a:off x="2726807" y="2439469"/>
            <a:ext cx="6738386" cy="1196791"/>
          </a:xfrm>
        </p:spPr>
        <p:txBody>
          <a:bodyPr lIns="90000" tIns="46800" rIns="90000" bIns="46800" anchor="ctr" anchorCtr="0">
            <a:normAutofit fontScale="90000"/>
          </a:bodyPr>
          <a:lstStyle>
            <a:lvl1pPr algn="ctr">
              <a:defRPr sz="5400" spc="600">
                <a:solidFill>
                  <a:schemeClr val="tx1">
                    <a:lumMod val="75000"/>
                    <a:lumOff val="25000"/>
                  </a:schemeClr>
                </a:solidFill>
              </a:defRPr>
            </a:lvl1pPr>
          </a:lstStyle>
          <a:p>
            <a:r>
              <a:rPr lang="zh-CN" altLang="en-US" dirty="0"/>
              <a:t>单击此处编辑标题</a:t>
            </a:r>
            <a:endParaRPr lang="zh-CN" altLang="en-US" dirty="0"/>
          </a:p>
        </p:txBody>
      </p:sp>
      <p:sp>
        <p:nvSpPr>
          <p:cNvPr id="1048812" name="副标题 2"/>
          <p:cNvSpPr>
            <a:spLocks noGrp="1"/>
          </p:cNvSpPr>
          <p:nvPr>
            <p:ph type="subTitle" idx="1" hasCustomPrompt="1"/>
            <p:custDataLst>
              <p:tags r:id="rId6"/>
            </p:custDataLst>
          </p:nvPr>
        </p:nvSpPr>
        <p:spPr>
          <a:xfrm>
            <a:off x="2019277" y="4313037"/>
            <a:ext cx="8153446" cy="488005"/>
          </a:xfrm>
        </p:spPr>
        <p:txBody>
          <a:bodyPr lIns="90000" tIns="46800" rIns="90000" bIns="46800" anchor="ctr">
            <a:normAutofit/>
          </a:bodyPr>
          <a:lstStyle>
            <a:lvl1pPr marL="0" indent="0" algn="ctr" eaLnBrk="1" fontAlgn="auto" latinLnBrk="0" hangingPunct="1">
              <a:lnSpc>
                <a:spcPct val="100000"/>
              </a:lnSpc>
              <a:buNone/>
              <a:defRPr sz="2400" u="none" strike="noStrike" kern="1200" cap="none" spc="200" normalizeH="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048814" name="日期占位符 15"/>
          <p:cNvSpPr>
            <a:spLocks noGrp="1"/>
          </p:cNvSpPr>
          <p:nvPr>
            <p:ph type="dt" sz="half" idx="10"/>
            <p:custDataLst>
              <p:tags r:id="rId7"/>
            </p:custDataLst>
          </p:nvPr>
        </p:nvSpPr>
        <p:spPr/>
        <p:txBody>
          <a:bodyPr/>
          <a:p>
            <a:fld id="{760FBDFE-C587-4B4C-A407-44438C67B59E}" type="datetimeFigureOut">
              <a:rPr lang="zh-CN" altLang="en-US" smtClean="0"/>
            </a:fld>
            <a:endParaRPr lang="zh-CN" altLang="en-US"/>
          </a:p>
        </p:txBody>
      </p:sp>
      <p:sp>
        <p:nvSpPr>
          <p:cNvPr id="1048816" name="页脚占位符 16"/>
          <p:cNvSpPr>
            <a:spLocks noGrp="1"/>
          </p:cNvSpPr>
          <p:nvPr>
            <p:ph type="ftr" sz="quarter" idx="11"/>
            <p:custDataLst>
              <p:tags r:id="rId8"/>
            </p:custDataLst>
          </p:nvPr>
        </p:nvSpPr>
        <p:spPr/>
        <p:txBody>
          <a:bodyPr/>
          <a:p>
            <a:endParaRPr lang="zh-CN" altLang="en-US" dirty="0"/>
          </a:p>
        </p:txBody>
      </p:sp>
      <p:sp>
        <p:nvSpPr>
          <p:cNvPr id="1048818" name="灯片编号占位符 17"/>
          <p:cNvSpPr>
            <a:spLocks noGrp="1"/>
          </p:cNvSpPr>
          <p:nvPr>
            <p:ph type="sldNum" sz="quarter" idx="12"/>
            <p:custDataLst>
              <p:tags r:id="rId9"/>
            </p:custDataLst>
          </p:nvPr>
        </p:nvSpPr>
        <p:spPr/>
        <p:txBody>
          <a:bodyPr/>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01" name=""/>
        <p:cNvGrpSpPr/>
        <p:nvPr/>
      </p:nvGrpSpPr>
      <p:grpSpPr>
        <a:xfrm>
          <a:off x="0" y="0"/>
          <a:ext cx="0" cy="0"/>
          <a:chOff x="0" y="0"/>
          <a:chExt cx="0" cy="0"/>
        </a:xfrm>
      </p:grpSpPr>
      <p:sp>
        <p:nvSpPr>
          <p:cNvPr id="1048820"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fontScale="90000"/>
          </a:bodyPr>
          <a:lstStyle>
            <a:lvl1pPr marL="0" marR="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1048822"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824" name="日期占位符 3"/>
          <p:cNvSpPr>
            <a:spLocks noGrp="1"/>
          </p:cNvSpPr>
          <p:nvPr>
            <p:ph type="dt" sz="half" idx="10"/>
            <p:custDataLst>
              <p:tags r:id="rId4"/>
            </p:custDataLst>
          </p:nvPr>
        </p:nvSpPr>
        <p:spPr/>
        <p:txBody>
          <a:bodyPr/>
          <a:p>
            <a:fld id="{760FBDFE-C587-4B4C-A407-44438C67B59E}" type="datetimeFigureOut">
              <a:rPr lang="zh-CN" altLang="en-US" smtClean="0"/>
            </a:fld>
            <a:endParaRPr lang="zh-CN" altLang="en-US"/>
          </a:p>
        </p:txBody>
      </p:sp>
      <p:sp>
        <p:nvSpPr>
          <p:cNvPr id="1048826" name="页脚占位符 4"/>
          <p:cNvSpPr>
            <a:spLocks noGrp="1"/>
          </p:cNvSpPr>
          <p:nvPr>
            <p:ph type="ftr" sz="quarter" idx="11"/>
            <p:custDataLst>
              <p:tags r:id="rId5"/>
            </p:custDataLst>
          </p:nvPr>
        </p:nvSpPr>
        <p:spPr/>
        <p:txBody>
          <a:bodyPr/>
          <a:p>
            <a:endParaRPr lang="zh-CN" altLang="en-US"/>
          </a:p>
        </p:txBody>
      </p:sp>
      <p:sp>
        <p:nvSpPr>
          <p:cNvPr id="1048828" name="灯片编号占位符 5"/>
          <p:cNvSpPr>
            <a:spLocks noGrp="1"/>
          </p:cNvSpPr>
          <p:nvPr>
            <p:ph type="sldNum" sz="quarter" idx="12"/>
            <p:custDataLst>
              <p:tags r:id="rId6"/>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03" name=""/>
        <p:cNvGrpSpPr/>
        <p:nvPr/>
      </p:nvGrpSpPr>
      <p:grpSpPr>
        <a:xfrm>
          <a:off x="0" y="0"/>
          <a:ext cx="0" cy="0"/>
          <a:chOff x="0" y="0"/>
          <a:chExt cx="0" cy="0"/>
        </a:xfrm>
      </p:grpSpPr>
      <p:cxnSp>
        <p:nvCxnSpPr>
          <p:cNvPr id="3145736" name="直接连接符 6"/>
          <p:cNvCxnSpPr/>
          <p:nvPr>
            <p:custDataLst>
              <p:tags r:id="rId2"/>
            </p:custDataLst>
          </p:nvPr>
        </p:nvCxnSpPr>
        <p:spPr>
          <a:xfrm>
            <a:off x="4209143" y="3429000"/>
            <a:ext cx="7982857" cy="0"/>
          </a:xfrm>
          <a:prstGeom prst="line">
            <a:avLst/>
          </a:prstGeom>
          <a:ln w="38100">
            <a:solidFill>
              <a:schemeClr val="accent1">
                <a:lumMod val="85000"/>
              </a:schemeClr>
            </a:solidFill>
          </a:ln>
        </p:spPr>
        <p:style>
          <a:lnRef idx="1">
            <a:schemeClr val="accent1"/>
          </a:lnRef>
          <a:fillRef idx="0">
            <a:schemeClr val="accent1"/>
          </a:fillRef>
          <a:effectRef idx="0">
            <a:schemeClr val="accent1"/>
          </a:effectRef>
          <a:fontRef idx="minor">
            <a:schemeClr val="tx1"/>
          </a:fontRef>
        </p:style>
      </p:cxnSp>
      <p:sp>
        <p:nvSpPr>
          <p:cNvPr id="1048830" name="矩形 7"/>
          <p:cNvSpPr/>
          <p:nvPr>
            <p:custDataLst>
              <p:tags r:id="rId3"/>
            </p:custDataLst>
          </p:nvPr>
        </p:nvSpPr>
        <p:spPr>
          <a:xfrm>
            <a:off x="0" y="2693764"/>
            <a:ext cx="3591276" cy="1470470"/>
          </a:xfrm>
          <a:prstGeom prst="rect">
            <a:avLst/>
          </a:prstGeom>
          <a:pattFill prst="wdDnDiag">
            <a:fgClr>
              <a:schemeClr val="accent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832" name="矩形 8"/>
          <p:cNvSpPr/>
          <p:nvPr>
            <p:custDataLst>
              <p:tags r:id="rId4"/>
            </p:custDataLst>
          </p:nvPr>
        </p:nvSpPr>
        <p:spPr>
          <a:xfrm rot="18900000">
            <a:off x="3071387" y="2909111"/>
            <a:ext cx="1039778" cy="10397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834" name="矩形 9"/>
          <p:cNvSpPr/>
          <p:nvPr>
            <p:custDataLst>
              <p:tags r:id="rId5"/>
            </p:custDataLst>
          </p:nvPr>
        </p:nvSpPr>
        <p:spPr>
          <a:xfrm rot="18900000">
            <a:off x="4048861" y="3967655"/>
            <a:ext cx="320565" cy="320565"/>
          </a:xfrm>
          <a:prstGeom prst="rect">
            <a:avLst/>
          </a:prstGeom>
          <a:solidFill>
            <a:schemeClr val="accen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836" name="矩形 10"/>
          <p:cNvSpPr/>
          <p:nvPr>
            <p:custDataLst>
              <p:tags r:id="rId6"/>
            </p:custDataLst>
          </p:nvPr>
        </p:nvSpPr>
        <p:spPr>
          <a:xfrm rot="18900000">
            <a:off x="4598701" y="3839786"/>
            <a:ext cx="122955" cy="122955"/>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838" name="标题 1"/>
          <p:cNvSpPr>
            <a:spLocks noGrp="1"/>
          </p:cNvSpPr>
          <p:nvPr>
            <p:ph type="title" hasCustomPrompt="1"/>
            <p:custDataLst>
              <p:tags r:id="rId7"/>
            </p:custDataLst>
          </p:nvPr>
        </p:nvSpPr>
        <p:spPr>
          <a:xfrm>
            <a:off x="5308471" y="2280851"/>
            <a:ext cx="6002129" cy="1049420"/>
          </a:xfrm>
        </p:spPr>
        <p:txBody>
          <a:bodyPr lIns="90000" tIns="46800" rIns="90000" bIns="46800" anchor="b" anchorCtr="0">
            <a:normAutofit fontScale="90000"/>
          </a:bodyPr>
          <a:lstStyle>
            <a:lvl1pPr>
              <a:defRPr sz="4400" u="none" strike="noStrike" kern="1200" cap="none" spc="300" normalizeH="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1048840" name="文本占位符 2"/>
          <p:cNvSpPr>
            <a:spLocks noGrp="1"/>
          </p:cNvSpPr>
          <p:nvPr>
            <p:ph type="body" idx="1"/>
            <p:custDataLst>
              <p:tags r:id="rId8"/>
            </p:custDataLst>
          </p:nvPr>
        </p:nvSpPr>
        <p:spPr>
          <a:xfrm>
            <a:off x="5308471" y="3539169"/>
            <a:ext cx="6002129" cy="1054305"/>
          </a:xfrm>
        </p:spPr>
        <p:txBody>
          <a:bodyPr lIns="90000" tIns="4680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65000"/>
                    <a:lumOff val="35000"/>
                  </a:schemeClr>
                </a:solidFill>
                <a:latin typeface="微软雅黑" panose="020B0503020204020204" pitchFamily="34" charset="-122"/>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048842" name="日期占位符 3"/>
          <p:cNvSpPr>
            <a:spLocks noGrp="1"/>
          </p:cNvSpPr>
          <p:nvPr>
            <p:ph type="dt" sz="half" idx="10"/>
            <p:custDataLst>
              <p:tags r:id="rId9"/>
            </p:custDataLst>
          </p:nvPr>
        </p:nvSpPr>
        <p:spPr/>
        <p:txBody>
          <a:bodyPr/>
          <a:p>
            <a:fld id="{760FBDFE-C587-4B4C-A407-44438C67B59E}" type="datetimeFigureOut">
              <a:rPr lang="zh-CN" altLang="en-US" smtClean="0"/>
            </a:fld>
            <a:endParaRPr lang="zh-CN" altLang="en-US"/>
          </a:p>
        </p:txBody>
      </p:sp>
      <p:sp>
        <p:nvSpPr>
          <p:cNvPr id="1048844" name="页脚占位符 4"/>
          <p:cNvSpPr>
            <a:spLocks noGrp="1"/>
          </p:cNvSpPr>
          <p:nvPr>
            <p:ph type="ftr" sz="quarter" idx="11"/>
            <p:custDataLst>
              <p:tags r:id="rId10"/>
            </p:custDataLst>
          </p:nvPr>
        </p:nvSpPr>
        <p:spPr/>
        <p:txBody>
          <a:bodyPr/>
          <a:p>
            <a:endParaRPr lang="zh-CN" altLang="en-US"/>
          </a:p>
        </p:txBody>
      </p:sp>
      <p:sp>
        <p:nvSpPr>
          <p:cNvPr id="1048846" name="灯片编号占位符 5"/>
          <p:cNvSpPr>
            <a:spLocks noGrp="1"/>
          </p:cNvSpPr>
          <p:nvPr>
            <p:ph type="sldNum" sz="quarter" idx="12"/>
            <p:custDataLst>
              <p:tags r:id="rId11"/>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05" name=""/>
        <p:cNvGrpSpPr/>
        <p:nvPr/>
      </p:nvGrpSpPr>
      <p:grpSpPr>
        <a:xfrm>
          <a:off x="0" y="0"/>
          <a:ext cx="0" cy="0"/>
          <a:chOff x="0" y="0"/>
          <a:chExt cx="0" cy="0"/>
        </a:xfrm>
      </p:grpSpPr>
      <p:sp>
        <p:nvSpPr>
          <p:cNvPr id="1048848"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fontScale="90000"/>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1048850"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048852" name="内容占位符 3"/>
          <p:cNvSpPr>
            <a:spLocks noGrp="1"/>
          </p:cNvSpPr>
          <p:nvPr>
            <p:ph sz="half" idx="2"/>
            <p:custDataLst>
              <p:tags r:id="rId4"/>
            </p:custDataLst>
          </p:nvPr>
        </p:nvSpPr>
        <p:spPr>
          <a:xfrm>
            <a:off x="6238877" y="952508"/>
            <a:ext cx="5283242" cy="5388907"/>
          </a:xfrm>
        </p:spPr>
        <p:txBody>
          <a:bodyPr>
            <a:normAutofit/>
          </a:bodyPr>
          <a:lstStyle>
            <a:lvl1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2pPr>
            <a:lvl3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3pPr>
            <a:lvl4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4pPr>
            <a:lvl5pPr>
              <a:lnSpc>
                <a:spcPct val="120000"/>
              </a:lnSpc>
              <a:defRPr sz="16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854" name="日期占位符 4"/>
          <p:cNvSpPr>
            <a:spLocks noGrp="1"/>
          </p:cNvSpPr>
          <p:nvPr>
            <p:ph type="dt" sz="half" idx="10"/>
            <p:custDataLst>
              <p:tags r:id="rId5"/>
            </p:custDataLst>
          </p:nvPr>
        </p:nvSpPr>
        <p:spPr/>
        <p:txBody>
          <a:bodyPr/>
          <a:p>
            <a:fld id="{760FBDFE-C587-4B4C-A407-44438C67B59E}" type="datetimeFigureOut">
              <a:rPr lang="zh-CN" altLang="en-US" smtClean="0"/>
            </a:fld>
            <a:endParaRPr lang="zh-CN" altLang="en-US"/>
          </a:p>
        </p:txBody>
      </p:sp>
      <p:sp>
        <p:nvSpPr>
          <p:cNvPr id="1048856" name="页脚占位符 5"/>
          <p:cNvSpPr>
            <a:spLocks noGrp="1"/>
          </p:cNvSpPr>
          <p:nvPr>
            <p:ph type="ftr" sz="quarter" idx="11"/>
            <p:custDataLst>
              <p:tags r:id="rId6"/>
            </p:custDataLst>
          </p:nvPr>
        </p:nvSpPr>
        <p:spPr/>
        <p:txBody>
          <a:bodyPr/>
          <a:p>
            <a:endParaRPr lang="zh-CN" altLang="en-US"/>
          </a:p>
        </p:txBody>
      </p:sp>
      <p:sp>
        <p:nvSpPr>
          <p:cNvPr id="1048858" name="灯片编号占位符 6"/>
          <p:cNvSpPr>
            <a:spLocks noGrp="1"/>
          </p:cNvSpPr>
          <p:nvPr>
            <p:ph type="sldNum" sz="quarter" idx="12"/>
            <p:custDataLst>
              <p:tags r:id="rId7"/>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07" name=""/>
        <p:cNvGrpSpPr/>
        <p:nvPr/>
      </p:nvGrpSpPr>
      <p:grpSpPr>
        <a:xfrm>
          <a:off x="0" y="0"/>
          <a:ext cx="0" cy="0"/>
          <a:chOff x="0" y="0"/>
          <a:chExt cx="0" cy="0"/>
        </a:xfrm>
      </p:grpSpPr>
      <p:sp>
        <p:nvSpPr>
          <p:cNvPr id="1048860"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fontScale="90000"/>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1048862"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fontScale="95000" lnSpcReduction="20000"/>
          </a:bodyPr>
          <a:lstStyle>
            <a:lvl1pPr marL="0" indent="0" eaLnBrk="1" fontAlgn="auto" latinLnBrk="0" hangingPunct="1">
              <a:lnSpc>
                <a:spcPct val="120000"/>
              </a:lnSpc>
              <a:spcAft>
                <a:spcPts val="0"/>
              </a:spcAft>
              <a:buNone/>
              <a:defRPr sz="2000" b="0" u="none" strike="noStrike" kern="1200" cap="none" spc="200" normalizeH="0" baseline="0">
                <a:solidFill>
                  <a:schemeClr val="tx1">
                    <a:lumMod val="75000"/>
                    <a:lumOff val="25000"/>
                  </a:schemeClr>
                </a:solidFill>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104886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866"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fontScale="95000" lnSpcReduction="20000"/>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1048868"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48870" name="日期占位符 6"/>
          <p:cNvSpPr>
            <a:spLocks noGrp="1"/>
          </p:cNvSpPr>
          <p:nvPr>
            <p:ph type="dt" sz="half" idx="10"/>
            <p:custDataLst>
              <p:tags r:id="rId7"/>
            </p:custDataLst>
          </p:nvPr>
        </p:nvSpPr>
        <p:spPr/>
        <p:txBody>
          <a:bodyPr/>
          <a:p>
            <a:fld id="{760FBDFE-C587-4B4C-A407-44438C67B59E}" type="datetimeFigureOut">
              <a:rPr lang="zh-CN" altLang="en-US" smtClean="0"/>
            </a:fld>
            <a:endParaRPr lang="zh-CN" altLang="en-US"/>
          </a:p>
        </p:txBody>
      </p:sp>
      <p:sp>
        <p:nvSpPr>
          <p:cNvPr id="1048872" name="页脚占位符 7"/>
          <p:cNvSpPr>
            <a:spLocks noGrp="1"/>
          </p:cNvSpPr>
          <p:nvPr>
            <p:ph type="ftr" sz="quarter" idx="11"/>
            <p:custDataLst>
              <p:tags r:id="rId8"/>
            </p:custDataLst>
          </p:nvPr>
        </p:nvSpPr>
        <p:spPr/>
        <p:txBody>
          <a:bodyPr/>
          <a:p>
            <a:endParaRPr lang="zh-CN" altLang="en-US"/>
          </a:p>
        </p:txBody>
      </p:sp>
      <p:sp>
        <p:nvSpPr>
          <p:cNvPr id="1048874" name="灯片编号占位符 8"/>
          <p:cNvSpPr>
            <a:spLocks noGrp="1"/>
          </p:cNvSpPr>
          <p:nvPr>
            <p:ph type="sldNum" sz="quarter" idx="12"/>
            <p:custDataLst>
              <p:tags r:id="rId9"/>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09" name=""/>
        <p:cNvGrpSpPr/>
        <p:nvPr/>
      </p:nvGrpSpPr>
      <p:grpSpPr>
        <a:xfrm>
          <a:off x="0" y="0"/>
          <a:ext cx="0" cy="0"/>
          <a:chOff x="0" y="0"/>
          <a:chExt cx="0" cy="0"/>
        </a:xfrm>
      </p:grpSpPr>
      <p:sp>
        <p:nvSpPr>
          <p:cNvPr id="1048876" name="标题 1"/>
          <p:cNvSpPr>
            <a:spLocks noGrp="1"/>
          </p:cNvSpPr>
          <p:nvPr>
            <p:ph type="title"/>
            <p:custDataLst>
              <p:tags r:id="rId2"/>
            </p:custDataLst>
          </p:nvPr>
        </p:nvSpPr>
        <p:spPr/>
        <p:txBody>
          <a:bodyPr vert="horz" lIns="90000" tIns="46800" rIns="90000" bIns="38100" rtlCol="0" anchor="t" anchorCtr="0">
            <a:normAutofit fontScale="90000"/>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1048878" name="日期占位符 2"/>
          <p:cNvSpPr>
            <a:spLocks noGrp="1"/>
          </p:cNvSpPr>
          <p:nvPr>
            <p:ph type="dt" sz="half" idx="10"/>
            <p:custDataLst>
              <p:tags r:id="rId3"/>
            </p:custDataLst>
          </p:nvPr>
        </p:nvSpPr>
        <p:spPr/>
        <p:txBody>
          <a:bodyPr/>
          <a:p>
            <a:fld id="{760FBDFE-C587-4B4C-A407-44438C67B59E}" type="datetimeFigureOut">
              <a:rPr lang="zh-CN" altLang="en-US" smtClean="0"/>
            </a:fld>
            <a:endParaRPr lang="zh-CN" altLang="en-US"/>
          </a:p>
        </p:txBody>
      </p:sp>
      <p:sp>
        <p:nvSpPr>
          <p:cNvPr id="1048880" name="页脚占位符 3"/>
          <p:cNvSpPr>
            <a:spLocks noGrp="1"/>
          </p:cNvSpPr>
          <p:nvPr>
            <p:ph type="ftr" sz="quarter" idx="11"/>
            <p:custDataLst>
              <p:tags r:id="rId4"/>
            </p:custDataLst>
          </p:nvPr>
        </p:nvSpPr>
        <p:spPr/>
        <p:txBody>
          <a:bodyPr/>
          <a:p>
            <a:endParaRPr lang="zh-CN" altLang="en-US"/>
          </a:p>
        </p:txBody>
      </p:sp>
      <p:sp>
        <p:nvSpPr>
          <p:cNvPr id="1048882" name="灯片编号占位符 4"/>
          <p:cNvSpPr>
            <a:spLocks noGrp="1"/>
          </p:cNvSpPr>
          <p:nvPr>
            <p:ph type="sldNum" sz="quarter" idx="12"/>
            <p:custDataLst>
              <p:tags r:id="rId5"/>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11" name=""/>
        <p:cNvGrpSpPr/>
        <p:nvPr/>
      </p:nvGrpSpPr>
      <p:grpSpPr>
        <a:xfrm>
          <a:off x="0" y="0"/>
          <a:ext cx="0" cy="0"/>
          <a:chOff x="0" y="0"/>
          <a:chExt cx="0" cy="0"/>
        </a:xfrm>
      </p:grpSpPr>
      <p:sp>
        <p:nvSpPr>
          <p:cNvPr id="1048884" name="日期占位符 1"/>
          <p:cNvSpPr>
            <a:spLocks noGrp="1"/>
          </p:cNvSpPr>
          <p:nvPr>
            <p:ph type="dt" sz="half" idx="10"/>
            <p:custDataLst>
              <p:tags r:id="rId2"/>
            </p:custDataLst>
          </p:nvPr>
        </p:nvSpPr>
        <p:spPr/>
        <p:txBody>
          <a:bodyPr/>
          <a:p>
            <a:fld id="{760FBDFE-C587-4B4C-A407-44438C67B59E}" type="datetimeFigureOut">
              <a:rPr lang="zh-CN" altLang="en-US" smtClean="0"/>
            </a:fld>
            <a:endParaRPr lang="zh-CN" altLang="en-US"/>
          </a:p>
        </p:txBody>
      </p:sp>
      <p:sp>
        <p:nvSpPr>
          <p:cNvPr id="1048886" name="页脚占位符 2"/>
          <p:cNvSpPr>
            <a:spLocks noGrp="1"/>
          </p:cNvSpPr>
          <p:nvPr>
            <p:ph type="ftr" sz="quarter" idx="11"/>
            <p:custDataLst>
              <p:tags r:id="rId3"/>
            </p:custDataLst>
          </p:nvPr>
        </p:nvSpPr>
        <p:spPr/>
        <p:txBody>
          <a:bodyPr/>
          <a:p>
            <a:endParaRPr lang="zh-CN" altLang="en-US"/>
          </a:p>
        </p:txBody>
      </p:sp>
      <p:sp>
        <p:nvSpPr>
          <p:cNvPr id="1048888" name="灯片编号占位符 3"/>
          <p:cNvSpPr>
            <a:spLocks noGrp="1"/>
          </p:cNvSpPr>
          <p:nvPr>
            <p:ph type="sldNum" sz="quarter" idx="12"/>
            <p:custDataLst>
              <p:tags r:id="rId4"/>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88" name=""/>
        <p:cNvGrpSpPr/>
        <p:nvPr/>
      </p:nvGrpSpPr>
      <p:grpSpPr>
        <a:xfrm>
          <a:off x="0" y="0"/>
          <a:ext cx="0" cy="0"/>
          <a:chOff x="0" y="0"/>
          <a:chExt cx="0" cy="0"/>
        </a:xfrm>
      </p:grpSpPr>
      <p:sp>
        <p:nvSpPr>
          <p:cNvPr id="1048755"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756"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endParaRPr lang="en-US" altLang="zh-CN" smtClean="0"/>
          </a:p>
        </p:txBody>
      </p:sp>
      <p:sp>
        <p:nvSpPr>
          <p:cNvPr id="1048757" name="Date Placeholder 3"/>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58" name="Footer Placeholder 4"/>
          <p:cNvSpPr>
            <a:spLocks noGrp="1"/>
          </p:cNvSpPr>
          <p:nvPr>
            <p:ph type="ftr" sz="quarter" idx="11"/>
          </p:nvPr>
        </p:nvSpPr>
        <p:spPr/>
        <p:txBody>
          <a:bodyPr/>
          <a:p>
            <a:endParaRPr lang="zh-CN" altLang="en-US"/>
          </a:p>
        </p:txBody>
      </p:sp>
      <p:sp>
        <p:nvSpPr>
          <p:cNvPr id="1048759" name="Slide Number Placeholder 5"/>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13" name=""/>
        <p:cNvGrpSpPr/>
        <p:nvPr/>
      </p:nvGrpSpPr>
      <p:grpSpPr>
        <a:xfrm>
          <a:off x="0" y="0"/>
          <a:ext cx="0" cy="0"/>
          <a:chOff x="0" y="0"/>
          <a:chExt cx="0" cy="0"/>
        </a:xfrm>
      </p:grpSpPr>
      <p:sp>
        <p:nvSpPr>
          <p:cNvPr id="1048890"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fontScale="90000"/>
          </a:bodyPr>
          <a:lstStyle>
            <a:lvl1pPr marL="0" marR="0" lvl="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1048892"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889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1048896" name="日期占位符 4"/>
          <p:cNvSpPr>
            <a:spLocks noGrp="1"/>
          </p:cNvSpPr>
          <p:nvPr>
            <p:ph type="dt" sz="half" idx="10"/>
            <p:custDataLst>
              <p:tags r:id="rId5"/>
            </p:custDataLst>
          </p:nvPr>
        </p:nvSpPr>
        <p:spPr/>
        <p:txBody>
          <a:bodyPr/>
          <a:p>
            <a:fld id="{9EFD9D74-47D9-4702-A33C-335B63B48DBF}" type="datetimeFigureOut">
              <a:rPr lang="zh-CN" altLang="en-US" smtClean="0"/>
            </a:fld>
            <a:endParaRPr lang="zh-CN" altLang="en-US" dirty="0"/>
          </a:p>
        </p:txBody>
      </p:sp>
      <p:sp>
        <p:nvSpPr>
          <p:cNvPr id="1048898" name="页脚占位符 5"/>
          <p:cNvSpPr>
            <a:spLocks noGrp="1"/>
          </p:cNvSpPr>
          <p:nvPr>
            <p:ph type="ftr" sz="quarter" idx="11"/>
            <p:custDataLst>
              <p:tags r:id="rId6"/>
            </p:custDataLst>
          </p:nvPr>
        </p:nvSpPr>
        <p:spPr/>
        <p:txBody>
          <a:bodyPr/>
          <a:p>
            <a:endParaRPr lang="zh-CN" altLang="en-US" dirty="0"/>
          </a:p>
        </p:txBody>
      </p:sp>
      <p:sp>
        <p:nvSpPr>
          <p:cNvPr id="1048900" name="灯片编号占位符 6"/>
          <p:cNvSpPr>
            <a:spLocks noGrp="1"/>
          </p:cNvSpPr>
          <p:nvPr>
            <p:ph type="sldNum" sz="quarter" idx="12"/>
            <p:custDataLst>
              <p:tags r:id="rId7"/>
            </p:custDataLst>
          </p:nvPr>
        </p:nvSpPr>
        <p:spPr/>
        <p:txBody>
          <a:bodyPr/>
          <a:p>
            <a:fld id="{FABC47A4-756D-490B-A52F-7D9E2C9FC05F}"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15" name=""/>
        <p:cNvGrpSpPr/>
        <p:nvPr/>
      </p:nvGrpSpPr>
      <p:grpSpPr>
        <a:xfrm>
          <a:off x="0" y="0"/>
          <a:ext cx="0" cy="0"/>
          <a:chOff x="0" y="0"/>
          <a:chExt cx="0" cy="0"/>
        </a:xfrm>
      </p:grpSpPr>
      <p:sp>
        <p:nvSpPr>
          <p:cNvPr id="104890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fontScale="90000"/>
          </a:bodyPr>
          <a:lstStyle>
            <a:lvl1pPr marL="0" marR="0" lvl="0" algn="l" defTabSz="914400" rtl="0" eaLnBrk="1" fontAlgn="auto" latinLnBrk="0" hangingPunct="1">
              <a:lnSpc>
                <a:spcPct val="120000"/>
              </a:lnSpc>
              <a:spcAft>
                <a:spcPts val="0"/>
              </a:spcAft>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1048904"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1pPr>
            <a:lvl2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2pPr>
            <a:lvl3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3pPr>
            <a:lvl4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4pPr>
            <a:lvl5pPr indent="0" eaLnBrk="1" fontAlgn="auto" latinLnBrk="0" hangingPunct="1">
              <a:lnSpc>
                <a:spcPct val="120000"/>
              </a:lnSpc>
              <a:defRPr>
                <a:solidFill>
                  <a:schemeClr val="tx1">
                    <a:lumMod val="75000"/>
                    <a:lumOff val="25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906" name="日期占位符 3"/>
          <p:cNvSpPr>
            <a:spLocks noGrp="1"/>
          </p:cNvSpPr>
          <p:nvPr>
            <p:ph type="dt" sz="half" idx="10"/>
            <p:custDataLst>
              <p:tags r:id="rId4"/>
            </p:custDataLst>
          </p:nvPr>
        </p:nvSpPr>
        <p:spPr/>
        <p:txBody>
          <a:bodyPr/>
          <a:p>
            <a:fld id="{760FBDFE-C587-4B4C-A407-44438C67B59E}" type="datetimeFigureOut">
              <a:rPr lang="zh-CN" altLang="en-US" smtClean="0"/>
            </a:fld>
            <a:endParaRPr lang="zh-CN" altLang="en-US"/>
          </a:p>
        </p:txBody>
      </p:sp>
      <p:sp>
        <p:nvSpPr>
          <p:cNvPr id="1048908" name="页脚占位符 4"/>
          <p:cNvSpPr>
            <a:spLocks noGrp="1"/>
          </p:cNvSpPr>
          <p:nvPr>
            <p:ph type="ftr" sz="quarter" idx="11"/>
            <p:custDataLst>
              <p:tags r:id="rId5"/>
            </p:custDataLst>
          </p:nvPr>
        </p:nvSpPr>
        <p:spPr/>
        <p:txBody>
          <a:bodyPr/>
          <a:p>
            <a:endParaRPr lang="zh-CN" altLang="en-US"/>
          </a:p>
        </p:txBody>
      </p:sp>
      <p:sp>
        <p:nvSpPr>
          <p:cNvPr id="1048910" name="灯片编号占位符 5"/>
          <p:cNvSpPr>
            <a:spLocks noGrp="1"/>
          </p:cNvSpPr>
          <p:nvPr>
            <p:ph type="sldNum" sz="quarter" idx="12"/>
            <p:custDataLst>
              <p:tags r:id="rId6"/>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17" name=""/>
        <p:cNvGrpSpPr/>
        <p:nvPr/>
      </p:nvGrpSpPr>
      <p:grpSpPr>
        <a:xfrm>
          <a:off x="0" y="0"/>
          <a:ext cx="0" cy="0"/>
          <a:chOff x="0" y="0"/>
          <a:chExt cx="0" cy="0"/>
        </a:xfrm>
      </p:grpSpPr>
      <p:sp>
        <p:nvSpPr>
          <p:cNvPr id="1048912" name="内容占位符 6"/>
          <p:cNvSpPr>
            <a:spLocks noGrp="1"/>
          </p:cNvSpPr>
          <p:nvPr>
            <p:ph sz="quarter" idx="13"/>
            <p:custDataLst>
              <p:tags r:id="rId2"/>
            </p:custDataLst>
          </p:nvPr>
        </p:nvSpPr>
        <p:spPr>
          <a:xfrm>
            <a:off x="669930" y="952508"/>
            <a:ext cx="10852237" cy="5388907"/>
          </a:xfrm>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914" name="日期占位符 2"/>
          <p:cNvSpPr>
            <a:spLocks noGrp="1"/>
          </p:cNvSpPr>
          <p:nvPr>
            <p:ph type="dt" sz="half" idx="10"/>
            <p:custDataLst>
              <p:tags r:id="rId3"/>
            </p:custDataLst>
          </p:nvPr>
        </p:nvSpPr>
        <p:spPr/>
        <p:txBody>
          <a:bodyPr/>
          <a:p>
            <a:fld id="{760FBDFE-C587-4B4C-A407-44438C67B59E}" type="datetimeFigureOut">
              <a:rPr lang="zh-CN" altLang="en-US" smtClean="0"/>
            </a:fld>
            <a:endParaRPr lang="zh-CN" altLang="en-US"/>
          </a:p>
        </p:txBody>
      </p:sp>
      <p:sp>
        <p:nvSpPr>
          <p:cNvPr id="1048916" name="页脚占位符 3"/>
          <p:cNvSpPr>
            <a:spLocks noGrp="1"/>
          </p:cNvSpPr>
          <p:nvPr>
            <p:ph type="ftr" sz="quarter" idx="11"/>
            <p:custDataLst>
              <p:tags r:id="rId4"/>
            </p:custDataLst>
          </p:nvPr>
        </p:nvSpPr>
        <p:spPr/>
        <p:txBody>
          <a:bodyPr/>
          <a:p>
            <a:endParaRPr lang="zh-CN" altLang="en-US"/>
          </a:p>
        </p:txBody>
      </p:sp>
      <p:sp>
        <p:nvSpPr>
          <p:cNvPr id="1048918" name="灯片编号占位符 4"/>
          <p:cNvSpPr>
            <a:spLocks noGrp="1"/>
          </p:cNvSpPr>
          <p:nvPr>
            <p:ph type="sldNum" sz="quarter" idx="12"/>
            <p:custDataLst>
              <p:tags r:id="rId5"/>
            </p:custDataLst>
          </p:nvPr>
        </p:nvSpPr>
        <p:spPr/>
        <p:txBody>
          <a:bodyPr/>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19" name=""/>
        <p:cNvGrpSpPr/>
        <p:nvPr/>
      </p:nvGrpSpPr>
      <p:grpSpPr>
        <a:xfrm>
          <a:off x="0" y="0"/>
          <a:ext cx="0" cy="0"/>
          <a:chOff x="0" y="0"/>
          <a:chExt cx="0" cy="0"/>
        </a:xfrm>
      </p:grpSpPr>
      <p:pic>
        <p:nvPicPr>
          <p:cNvPr id="2097160" name="图片 5"/>
          <p:cNvPicPr/>
          <p:nvPr>
            <p:custDataLst>
              <p:tags r:id="rId2"/>
            </p:custDataLst>
          </p:nvPr>
        </p:nvPicPr>
        <p:blipFill>
          <a:blip r:embed="rId3" cstate="print"/>
          <a:srcRect/>
          <a:stretch>
            <a:fillRect/>
          </a:stretch>
        </p:blipFill>
        <p:spPr>
          <a:xfrm>
            <a:off x="3854649" y="0"/>
            <a:ext cx="8337351" cy="6858000"/>
          </a:xfrm>
          <a:custGeom>
            <a:avLst/>
            <a:gdLst>
              <a:gd name="connsiteX0" fmla="*/ 4438650 w 8337351"/>
              <a:gd name="connsiteY0" fmla="*/ 0 h 6877050"/>
              <a:gd name="connsiteX1" fmla="*/ 8337351 w 8337351"/>
              <a:gd name="connsiteY1" fmla="*/ 0 h 6877050"/>
              <a:gd name="connsiteX2" fmla="*/ 8337351 w 8337351"/>
              <a:gd name="connsiteY2" fmla="*/ 6858000 h 6877050"/>
              <a:gd name="connsiteX3" fmla="*/ 0 w 8337351"/>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8337351" h="6877050">
                <a:moveTo>
                  <a:pt x="4438650" y="0"/>
                </a:moveTo>
                <a:lnTo>
                  <a:pt x="8337351" y="0"/>
                </a:lnTo>
                <a:lnTo>
                  <a:pt x="8337351" y="6858000"/>
                </a:lnTo>
                <a:lnTo>
                  <a:pt x="0" y="6877050"/>
                </a:lnTo>
                <a:close/>
              </a:path>
            </a:pathLst>
          </a:custGeom>
        </p:spPr>
      </p:pic>
      <p:sp>
        <p:nvSpPr>
          <p:cNvPr id="1048920" name="矩形 6"/>
          <p:cNvSpPr/>
          <p:nvPr>
            <p:custDataLst>
              <p:tags r:id="rId4"/>
            </p:custDataLst>
          </p:nvPr>
        </p:nvSpPr>
        <p:spPr>
          <a:xfrm>
            <a:off x="3709988" y="2449952"/>
            <a:ext cx="4772025" cy="1988484"/>
          </a:xfrm>
          <a:prstGeom prst="rect">
            <a:avLst/>
          </a:prstGeom>
          <a:noFill/>
          <a:ln w="63500">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922" name="标题 1"/>
          <p:cNvSpPr>
            <a:spLocks noGrp="1"/>
          </p:cNvSpPr>
          <p:nvPr>
            <p:ph type="title" hasCustomPrompt="1"/>
            <p:custDataLst>
              <p:tags r:id="rId5"/>
            </p:custDataLst>
          </p:nvPr>
        </p:nvSpPr>
        <p:spPr>
          <a:xfrm>
            <a:off x="3794796" y="2979417"/>
            <a:ext cx="4602408" cy="899167"/>
          </a:xfrm>
        </p:spPr>
        <p:txBody>
          <a:bodyPr vert="horz" lIns="90000" tIns="46800" rIns="90000" bIns="46800" rtlCol="0" anchor="ctr" anchorCtr="0">
            <a:normAutofit fontScale="90000"/>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mn-ea"/>
              </a:defRPr>
            </a:lvl1pPr>
          </a:lstStyle>
          <a:p>
            <a:pPr lvl="0"/>
            <a:r>
              <a:rPr dirty="0">
                <a:sym typeface="+mn-ea"/>
              </a:rPr>
              <a:t>编辑标题</a:t>
            </a:r>
            <a:endParaRPr dirty="0">
              <a:sym typeface="+mn-ea"/>
            </a:endParaRPr>
          </a:p>
        </p:txBody>
      </p:sp>
      <p:sp>
        <p:nvSpPr>
          <p:cNvPr id="1048924" name="文本占位符 13"/>
          <p:cNvSpPr>
            <a:spLocks noGrp="1"/>
          </p:cNvSpPr>
          <p:nvPr>
            <p:ph type="body" sz="quarter" idx="13"/>
            <p:custDataLst>
              <p:tags r:id="rId6"/>
            </p:custDataLst>
          </p:nvPr>
        </p:nvSpPr>
        <p:spPr>
          <a:xfrm>
            <a:off x="1842294" y="4687946"/>
            <a:ext cx="8507412" cy="498475"/>
          </a:xfrm>
        </p:spPr>
        <p:txBody>
          <a:bodyPr lIns="90000" tIns="46800" rIns="90000" bIns="46800" anchor="ctr">
            <a:normAutofit fontScale="95833" lnSpcReduction="20000"/>
          </a:bodyPr>
          <a:lstStyle>
            <a:lvl1pPr marL="0" indent="0" algn="ctr">
              <a:buNone/>
              <a:defRPr sz="2400">
                <a:solidFill>
                  <a:schemeClr val="tx1">
                    <a:lumMod val="65000"/>
                    <a:lumOff val="35000"/>
                  </a:schemeClr>
                </a:solidFill>
              </a:defRPr>
            </a:lvl1pPr>
          </a:lstStyle>
          <a:p>
            <a:pPr lvl="0"/>
            <a:r>
              <a:rPr lang="zh-CN" altLang="en-US" dirty="0"/>
              <a:t>单击此处编辑母版文本样式</a:t>
            </a:r>
            <a:endParaRPr lang="zh-CN" altLang="en-US" dirty="0"/>
          </a:p>
        </p:txBody>
      </p:sp>
      <p:sp>
        <p:nvSpPr>
          <p:cNvPr id="1048926" name="日期占位符 9"/>
          <p:cNvSpPr>
            <a:spLocks noGrp="1"/>
          </p:cNvSpPr>
          <p:nvPr>
            <p:ph type="dt" sz="half" idx="10"/>
            <p:custDataLst>
              <p:tags r:id="rId7"/>
            </p:custDataLst>
          </p:nvPr>
        </p:nvSpPr>
        <p:spPr/>
        <p:txBody>
          <a:bodyPr/>
          <a:p>
            <a:fld id="{760FBDFE-C587-4B4C-A407-44438C67B59E}" type="datetimeFigureOut">
              <a:rPr lang="zh-CN" altLang="en-US" smtClean="0"/>
            </a:fld>
            <a:endParaRPr lang="zh-CN" altLang="en-US"/>
          </a:p>
        </p:txBody>
      </p:sp>
      <p:sp>
        <p:nvSpPr>
          <p:cNvPr id="1048928" name="页脚占位符 10"/>
          <p:cNvSpPr>
            <a:spLocks noGrp="1"/>
          </p:cNvSpPr>
          <p:nvPr>
            <p:ph type="ftr" sz="quarter" idx="11"/>
            <p:custDataLst>
              <p:tags r:id="rId8"/>
            </p:custDataLst>
          </p:nvPr>
        </p:nvSpPr>
        <p:spPr/>
        <p:txBody>
          <a:bodyPr/>
          <a:p>
            <a:endParaRPr lang="zh-CN" altLang="en-US" dirty="0"/>
          </a:p>
        </p:txBody>
      </p:sp>
      <p:sp>
        <p:nvSpPr>
          <p:cNvPr id="1048930" name="灯片编号占位符 11"/>
          <p:cNvSpPr>
            <a:spLocks noGrp="1"/>
          </p:cNvSpPr>
          <p:nvPr>
            <p:ph type="sldNum" sz="quarter" idx="12"/>
            <p:custDataLst>
              <p:tags r:id="rId9"/>
            </p:custDataLst>
          </p:nvPr>
        </p:nvSpPr>
        <p:spPr/>
        <p:txBody>
          <a:bodyPr/>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89" name=""/>
        <p:cNvGrpSpPr/>
        <p:nvPr/>
      </p:nvGrpSpPr>
      <p:grpSpPr>
        <a:xfrm>
          <a:off x="0" y="0"/>
          <a:ext cx="0" cy="0"/>
          <a:chOff x="0" y="0"/>
          <a:chExt cx="0" cy="0"/>
        </a:xfrm>
      </p:grpSpPr>
      <p:sp>
        <p:nvSpPr>
          <p:cNvPr id="1048760" name="Title 1"/>
          <p:cNvSpPr>
            <a:spLocks noGrp="1"/>
          </p:cNvSpPr>
          <p:nvPr>
            <p:ph type="title"/>
          </p:nvPr>
        </p:nvSpPr>
        <p:spPr/>
        <p:txBody>
          <a:bodyPr/>
          <a:p>
            <a:r>
              <a:rPr lang="en-US" altLang="zh-CN" smtClean="0"/>
              <a:t>Click to edit Master title style</a:t>
            </a:r>
            <a:endParaRPr lang="en-US" dirty="0"/>
          </a:p>
        </p:txBody>
      </p:sp>
      <p:sp>
        <p:nvSpPr>
          <p:cNvPr id="1048761" name="Content Placeholder 2"/>
          <p:cNvSpPr>
            <a:spLocks noGrp="1"/>
          </p:cNvSpPr>
          <p:nvPr>
            <p:ph sz="half" idx="1"/>
          </p:nvPr>
        </p:nvSpPr>
        <p:spPr>
          <a:xfrm>
            <a:off x="628650" y="1825625"/>
            <a:ext cx="3886200" cy="4351338"/>
          </a:xfrm>
        </p:spPr>
        <p:txBody>
          <a:bodyPr/>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62" name="Content Placeholder 3"/>
          <p:cNvSpPr>
            <a:spLocks noGrp="1"/>
          </p:cNvSpPr>
          <p:nvPr>
            <p:ph sz="half" idx="2"/>
          </p:nvPr>
        </p:nvSpPr>
        <p:spPr>
          <a:xfrm>
            <a:off x="4629150" y="1825625"/>
            <a:ext cx="3886200" cy="4351338"/>
          </a:xfrm>
        </p:spPr>
        <p:txBody>
          <a:bodyPr/>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63" name="Date Placeholder 4"/>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64" name="Footer Placeholder 5"/>
          <p:cNvSpPr>
            <a:spLocks noGrp="1"/>
          </p:cNvSpPr>
          <p:nvPr>
            <p:ph type="ftr" sz="quarter" idx="11"/>
          </p:nvPr>
        </p:nvSpPr>
        <p:spPr/>
        <p:txBody>
          <a:bodyPr/>
          <a:p>
            <a:endParaRPr lang="zh-CN" altLang="en-US"/>
          </a:p>
        </p:txBody>
      </p:sp>
      <p:sp>
        <p:nvSpPr>
          <p:cNvPr id="1048765" name="Slide Number Placeholder 6"/>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90" name=""/>
        <p:cNvGrpSpPr/>
        <p:nvPr/>
      </p:nvGrpSpPr>
      <p:grpSpPr>
        <a:xfrm>
          <a:off x="0" y="0"/>
          <a:ext cx="0" cy="0"/>
          <a:chOff x="0" y="0"/>
          <a:chExt cx="0" cy="0"/>
        </a:xfrm>
      </p:grpSpPr>
      <p:sp>
        <p:nvSpPr>
          <p:cNvPr id="1048766" name="Title 1"/>
          <p:cNvSpPr>
            <a:spLocks noGrp="1"/>
          </p:cNvSpPr>
          <p:nvPr>
            <p:ph type="title"/>
          </p:nvPr>
        </p:nvSpPr>
        <p:spPr>
          <a:xfrm>
            <a:off x="629841" y="365126"/>
            <a:ext cx="7886700" cy="1325563"/>
          </a:xfrm>
        </p:spPr>
        <p:txBody>
          <a:bodyPr/>
          <a:p>
            <a:r>
              <a:rPr lang="en-US" altLang="zh-CN" smtClean="0"/>
              <a:t>Click to edit Master title style</a:t>
            </a:r>
            <a:endParaRPr lang="en-US" dirty="0"/>
          </a:p>
        </p:txBody>
      </p:sp>
      <p:sp>
        <p:nvSpPr>
          <p:cNvPr id="1048767"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endParaRPr lang="en-US" altLang="zh-CN" smtClean="0"/>
          </a:p>
        </p:txBody>
      </p:sp>
      <p:sp>
        <p:nvSpPr>
          <p:cNvPr id="1048768" name="Content Placeholder 3"/>
          <p:cNvSpPr>
            <a:spLocks noGrp="1"/>
          </p:cNvSpPr>
          <p:nvPr>
            <p:ph sz="half" idx="2"/>
          </p:nvPr>
        </p:nvSpPr>
        <p:spPr>
          <a:xfrm>
            <a:off x="629842" y="2505075"/>
            <a:ext cx="3868340" cy="3684588"/>
          </a:xfrm>
        </p:spPr>
        <p:txBody>
          <a:bodyPr/>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69"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endParaRPr lang="en-US" altLang="zh-CN" smtClean="0"/>
          </a:p>
        </p:txBody>
      </p:sp>
      <p:sp>
        <p:nvSpPr>
          <p:cNvPr id="1048770" name="Content Placeholder 5"/>
          <p:cNvSpPr>
            <a:spLocks noGrp="1"/>
          </p:cNvSpPr>
          <p:nvPr>
            <p:ph sz="quarter" idx="4"/>
          </p:nvPr>
        </p:nvSpPr>
        <p:spPr>
          <a:xfrm>
            <a:off x="4629150" y="2505075"/>
            <a:ext cx="3887391" cy="3684588"/>
          </a:xfrm>
        </p:spPr>
        <p:txBody>
          <a:bodyPr/>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71" name="Date Placeholder 6"/>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72" name="Footer Placeholder 7"/>
          <p:cNvSpPr>
            <a:spLocks noGrp="1"/>
          </p:cNvSpPr>
          <p:nvPr>
            <p:ph type="ftr" sz="quarter" idx="11"/>
          </p:nvPr>
        </p:nvSpPr>
        <p:spPr/>
        <p:txBody>
          <a:bodyPr/>
          <a:p>
            <a:endParaRPr lang="zh-CN" altLang="en-US"/>
          </a:p>
        </p:txBody>
      </p:sp>
      <p:sp>
        <p:nvSpPr>
          <p:cNvPr id="1048773" name="Slide Number Placeholder 8"/>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83" name=""/>
        <p:cNvGrpSpPr/>
        <p:nvPr/>
      </p:nvGrpSpPr>
      <p:grpSpPr>
        <a:xfrm>
          <a:off x="0" y="0"/>
          <a:ext cx="0" cy="0"/>
          <a:chOff x="0" y="0"/>
          <a:chExt cx="0" cy="0"/>
        </a:xfrm>
      </p:grpSpPr>
      <p:sp>
        <p:nvSpPr>
          <p:cNvPr id="1048730" name="Title 1"/>
          <p:cNvSpPr>
            <a:spLocks noGrp="1"/>
          </p:cNvSpPr>
          <p:nvPr>
            <p:ph type="title"/>
          </p:nvPr>
        </p:nvSpPr>
        <p:spPr/>
        <p:txBody>
          <a:bodyPr/>
          <a:p>
            <a:r>
              <a:rPr lang="en-US" altLang="zh-CN" smtClean="0"/>
              <a:t>Click to edit Master title style</a:t>
            </a:r>
            <a:endParaRPr lang="en-US" dirty="0"/>
          </a:p>
        </p:txBody>
      </p:sp>
      <p:sp>
        <p:nvSpPr>
          <p:cNvPr id="1048731" name="Date Placeholder 2"/>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32" name="Footer Placeholder 3"/>
          <p:cNvSpPr>
            <a:spLocks noGrp="1"/>
          </p:cNvSpPr>
          <p:nvPr>
            <p:ph type="ftr" sz="quarter" idx="11"/>
          </p:nvPr>
        </p:nvSpPr>
        <p:spPr/>
        <p:txBody>
          <a:bodyPr/>
          <a:p>
            <a:endParaRPr lang="zh-CN" altLang="en-US"/>
          </a:p>
        </p:txBody>
      </p:sp>
      <p:sp>
        <p:nvSpPr>
          <p:cNvPr id="1048733" name="Slide Number Placeholder 4"/>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91" name=""/>
        <p:cNvGrpSpPr/>
        <p:nvPr/>
      </p:nvGrpSpPr>
      <p:grpSpPr>
        <a:xfrm>
          <a:off x="0" y="0"/>
          <a:ext cx="0" cy="0"/>
          <a:chOff x="0" y="0"/>
          <a:chExt cx="0" cy="0"/>
        </a:xfrm>
      </p:grpSpPr>
      <p:sp>
        <p:nvSpPr>
          <p:cNvPr id="1048774" name="Date Placeholder 1"/>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75" name="Footer Placeholder 2"/>
          <p:cNvSpPr>
            <a:spLocks noGrp="1"/>
          </p:cNvSpPr>
          <p:nvPr>
            <p:ph type="ftr" sz="quarter" idx="11"/>
          </p:nvPr>
        </p:nvSpPr>
        <p:spPr/>
        <p:txBody>
          <a:bodyPr/>
          <a:p>
            <a:endParaRPr lang="zh-CN" altLang="en-US"/>
          </a:p>
        </p:txBody>
      </p:sp>
      <p:sp>
        <p:nvSpPr>
          <p:cNvPr id="1048776" name="Slide Number Placeholder 3"/>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92" name=""/>
        <p:cNvGrpSpPr/>
        <p:nvPr/>
      </p:nvGrpSpPr>
      <p:grpSpPr>
        <a:xfrm>
          <a:off x="0" y="0"/>
          <a:ext cx="0" cy="0"/>
          <a:chOff x="0" y="0"/>
          <a:chExt cx="0" cy="0"/>
        </a:xfrm>
      </p:grpSpPr>
      <p:sp>
        <p:nvSpPr>
          <p:cNvPr id="1048777"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778"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79"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endParaRPr lang="en-US" altLang="zh-CN" smtClean="0"/>
          </a:p>
        </p:txBody>
      </p:sp>
      <p:sp>
        <p:nvSpPr>
          <p:cNvPr id="1048780" name="Date Placeholder 4"/>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81" name="Footer Placeholder 5"/>
          <p:cNvSpPr>
            <a:spLocks noGrp="1"/>
          </p:cNvSpPr>
          <p:nvPr>
            <p:ph type="ftr" sz="quarter" idx="11"/>
          </p:nvPr>
        </p:nvSpPr>
        <p:spPr/>
        <p:txBody>
          <a:bodyPr/>
          <a:p>
            <a:endParaRPr lang="zh-CN" altLang="en-US"/>
          </a:p>
        </p:txBody>
      </p:sp>
      <p:sp>
        <p:nvSpPr>
          <p:cNvPr id="1048782" name="Slide Number Placeholder 6"/>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86" name=""/>
        <p:cNvGrpSpPr/>
        <p:nvPr/>
      </p:nvGrpSpPr>
      <p:grpSpPr>
        <a:xfrm>
          <a:off x="0" y="0"/>
          <a:ext cx="0" cy="0"/>
          <a:chOff x="0" y="0"/>
          <a:chExt cx="0" cy="0"/>
        </a:xfrm>
      </p:grpSpPr>
      <p:sp>
        <p:nvSpPr>
          <p:cNvPr id="1048744"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745"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746"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endParaRPr lang="en-US" altLang="zh-CN" smtClean="0"/>
          </a:p>
        </p:txBody>
      </p:sp>
      <p:sp>
        <p:nvSpPr>
          <p:cNvPr id="1048747" name="Date Placeholder 4"/>
          <p:cNvSpPr>
            <a:spLocks noGrp="1"/>
          </p:cNvSpPr>
          <p:nvPr>
            <p:ph type="dt" sz="half" idx="10"/>
          </p:nvPr>
        </p:nvSpPr>
        <p:spPr/>
        <p:txBody>
          <a:bodyPr/>
          <a:p>
            <a:fld id="{70BC1078-46ED-40F9-8930-935BAD7C2B02}" type="datetimeFigureOut">
              <a:rPr lang="zh-CN" altLang="en-US" smtClean="0"/>
            </a:fld>
            <a:endParaRPr lang="zh-CN" altLang="en-US"/>
          </a:p>
        </p:txBody>
      </p:sp>
      <p:sp>
        <p:nvSpPr>
          <p:cNvPr id="1048748" name="Footer Placeholder 5"/>
          <p:cNvSpPr>
            <a:spLocks noGrp="1"/>
          </p:cNvSpPr>
          <p:nvPr>
            <p:ph type="ftr" sz="quarter" idx="11"/>
          </p:nvPr>
        </p:nvSpPr>
        <p:spPr/>
        <p:txBody>
          <a:bodyPr/>
          <a:p>
            <a:endParaRPr lang="zh-CN" altLang="en-US"/>
          </a:p>
        </p:txBody>
      </p:sp>
      <p:sp>
        <p:nvSpPr>
          <p:cNvPr id="1048749" name="Slide Number Placeholder 6"/>
          <p:cNvSpPr>
            <a:spLocks noGrp="1"/>
          </p:cNvSpPr>
          <p:nvPr>
            <p:ph type="sldNum" sz="quarter" idx="12"/>
          </p:nvPr>
        </p:nvSpPr>
        <p:spPr/>
        <p:txBody>
          <a:bodyPr/>
          <a:p>
            <a:fld id="{D5B52ADC-5BFA-4FBD-BEE2-16096B7F416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8" Type="http://schemas.openxmlformats.org/officeDocument/2006/relationships/theme" Target="../theme/theme3.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70" name=""/>
        <p:cNvGrpSpPr/>
        <p:nvPr/>
      </p:nvGrpSpPr>
      <p:grpSpPr>
        <a:xfrm>
          <a:off x="0" y="0"/>
          <a:ext cx="0" cy="0"/>
          <a:chOff x="0" y="0"/>
          <a:chExt cx="0" cy="0"/>
        </a:xfrm>
      </p:grpSpPr>
      <p:sp>
        <p:nvSpPr>
          <p:cNvPr id="1048720"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p>
            <a:r>
              <a:rPr lang="en-US" altLang="zh-CN" smtClean="0"/>
              <a:t>Click to edit Master title style</a:t>
            </a:r>
            <a:endParaRPr lang="en-US" dirty="0"/>
          </a:p>
        </p:txBody>
      </p:sp>
      <p:sp>
        <p:nvSpPr>
          <p:cNvPr id="1048721"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dirty="0"/>
          </a:p>
        </p:txBody>
      </p:sp>
      <p:sp>
        <p:nvSpPr>
          <p:cNvPr id="1048722"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fld>
            <a:endParaRPr lang="zh-CN" altLang="en-US"/>
          </a:p>
        </p:txBody>
      </p:sp>
      <p:sp>
        <p:nvSpPr>
          <p:cNvPr id="1048723"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724"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3" name=""/>
        <p:cNvGrpSpPr/>
        <p:nvPr/>
      </p:nvGrpSpPr>
      <p:grpSpPr>
        <a:xfrm>
          <a:off x="0" y="0"/>
          <a:ext cx="0" cy="0"/>
          <a:chOff x="0" y="0"/>
          <a:chExt cx="0" cy="0"/>
        </a:xfrm>
      </p:grpSpPr>
      <p:sp>
        <p:nvSpPr>
          <p:cNvPr id="1048576" name="标题占位符 1"/>
          <p:cNvSpPr>
            <a:spLocks noGrp="1"/>
          </p:cNvSpPr>
          <p:nvPr>
            <p:ph type="title"/>
            <p:custDataLst>
              <p:tags r:id="rId12"/>
            </p:custDataLst>
          </p:nvPr>
        </p:nvSpPr>
        <p:spPr>
          <a:xfrm>
            <a:off x="669882" y="443230"/>
            <a:ext cx="10852237" cy="441964"/>
          </a:xfrm>
          <a:prstGeom prst="rect">
            <a:avLst/>
          </a:prstGeom>
        </p:spPr>
        <p:txBody>
          <a:bodyPr vert="horz" lIns="90000" tIns="46800" rIns="90000" bIns="46800" rtlCol="0" anchor="t" anchorCtr="0">
            <a:normAutofit fontScale="90000"/>
          </a:bodyPr>
          <a:p>
            <a:r>
              <a:rPr lang="zh-CN" altLang="en-US" dirty="0"/>
              <a:t>单击此处编辑母版标题样式</a:t>
            </a:r>
            <a:endParaRPr lang="zh-CN" altLang="en-US" dirty="0"/>
          </a:p>
        </p:txBody>
      </p:sp>
      <p:sp>
        <p:nvSpPr>
          <p:cNvPr id="1048577" name="文本占位符 2"/>
          <p:cNvSpPr>
            <a:spLocks noGrp="1"/>
          </p:cNvSpPr>
          <p:nvPr>
            <p:ph type="body" idx="1"/>
            <p:custDataLst>
              <p:tags r:id="rId13"/>
            </p:custDataLst>
          </p:nvPr>
        </p:nvSpPr>
        <p:spPr>
          <a:xfrm>
            <a:off x="669882" y="1053296"/>
            <a:ext cx="10852237" cy="5288119"/>
          </a:xfrm>
          <a:prstGeom prst="rect">
            <a:avLst/>
          </a:prstGeom>
        </p:spPr>
        <p:txBody>
          <a:bodyPr vert="horz" lIns="90000" tIns="46800" rIns="90000" bIns="46800" rtlCol="0">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578"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048579"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580"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1048581"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97" name=""/>
        <p:cNvGrpSpPr/>
        <p:nvPr/>
      </p:nvGrpSpPr>
      <p:grpSpPr>
        <a:xfrm>
          <a:off x="0" y="0"/>
          <a:ext cx="0" cy="0"/>
          <a:chOff x="0" y="0"/>
          <a:chExt cx="0" cy="0"/>
        </a:xfrm>
      </p:grpSpPr>
      <p:sp>
        <p:nvSpPr>
          <p:cNvPr id="1048796" name="标题占位符 1"/>
          <p:cNvSpPr>
            <a:spLocks noGrp="1"/>
          </p:cNvSpPr>
          <p:nvPr>
            <p:ph type="title"/>
            <p:custDataLst>
              <p:tags r:id="rId12"/>
            </p:custDataLst>
          </p:nvPr>
        </p:nvSpPr>
        <p:spPr>
          <a:xfrm>
            <a:off x="669882" y="443230"/>
            <a:ext cx="10852237" cy="441964"/>
          </a:xfrm>
          <a:prstGeom prst="rect">
            <a:avLst/>
          </a:prstGeom>
        </p:spPr>
        <p:txBody>
          <a:bodyPr vert="horz" lIns="90000" tIns="46800" rIns="90000" bIns="46800" rtlCol="0" anchor="t" anchorCtr="0">
            <a:normAutofit fontScale="90000"/>
          </a:bodyPr>
          <a:p>
            <a:r>
              <a:rPr lang="zh-CN" altLang="en-US" dirty="0"/>
              <a:t>单击此处编辑母版标题样式</a:t>
            </a:r>
            <a:endParaRPr lang="zh-CN" altLang="en-US" dirty="0"/>
          </a:p>
        </p:txBody>
      </p:sp>
      <p:sp>
        <p:nvSpPr>
          <p:cNvPr id="1048798" name="文本占位符 2"/>
          <p:cNvSpPr>
            <a:spLocks noGrp="1"/>
          </p:cNvSpPr>
          <p:nvPr>
            <p:ph type="body" idx="1"/>
            <p:custDataLst>
              <p:tags r:id="rId13"/>
            </p:custDataLst>
          </p:nvPr>
        </p:nvSpPr>
        <p:spPr>
          <a:xfrm>
            <a:off x="669882" y="1053296"/>
            <a:ext cx="10852237" cy="5288119"/>
          </a:xfrm>
          <a:prstGeom prst="rect">
            <a:avLst/>
          </a:prstGeom>
        </p:spPr>
        <p:txBody>
          <a:bodyPr vert="horz" lIns="90000" tIns="46800" rIns="90000" bIns="46800" rtlCol="0">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800"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048802"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804"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1048806"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tags" Target="../tags/tag194.xml"/><Relationship Id="rId4" Type="http://schemas.openxmlformats.org/officeDocument/2006/relationships/image" Target="../media/image5.jpeg"/><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4.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9.xml"/><Relationship Id="rId6" Type="http://schemas.openxmlformats.org/officeDocument/2006/relationships/tags" Target="../tags/tag203.xml"/><Relationship Id="rId5" Type="http://schemas.openxmlformats.org/officeDocument/2006/relationships/image" Target="../media/image6.jpeg"/><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04.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9.xml"/><Relationship Id="rId6" Type="http://schemas.openxmlformats.org/officeDocument/2006/relationships/tags" Target="../tags/tag209.xml"/><Relationship Id="rId5" Type="http://schemas.openxmlformats.org/officeDocument/2006/relationships/image" Target="../media/image7.jpeg"/><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10.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9.xml"/><Relationship Id="rId6" Type="http://schemas.openxmlformats.org/officeDocument/2006/relationships/tags" Target="../tags/tag215.xml"/><Relationship Id="rId5" Type="http://schemas.openxmlformats.org/officeDocument/2006/relationships/image" Target="../media/image8.jpeg"/><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16.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4.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21.xml"/></Relationships>
</file>

<file path=ppt/slides/_rels/slide2.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6" Type="http://schemas.openxmlformats.org/officeDocument/2006/relationships/slideLayout" Target="../slideLayouts/slideLayout18.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6.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2.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8.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6.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image" Target="../media/image2.jpeg"/><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0" Type="http://schemas.openxmlformats.org/officeDocument/2006/relationships/slideLayout" Target="../slideLayouts/slideLayout18.xml"/><Relationship Id="rId1" Type="http://schemas.openxmlformats.org/officeDocument/2006/relationships/tags" Target="../tags/tag17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8.xml"/><Relationship Id="rId6" Type="http://schemas.openxmlformats.org/officeDocument/2006/relationships/tags" Target="../tags/tag186.xml"/><Relationship Id="rId5" Type="http://schemas.openxmlformats.org/officeDocument/2006/relationships/image" Target="../media/image3.jpe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40" name="标题 1"/>
          <p:cNvSpPr>
            <a:spLocks noGrp="1"/>
          </p:cNvSpPr>
          <p:nvPr>
            <p:ph type="ctrTitle"/>
            <p:custDataLst>
              <p:tags r:id="rId1"/>
            </p:custDataLst>
          </p:nvPr>
        </p:nvSpPr>
        <p:spPr>
          <a:xfrm>
            <a:off x="2505075" y="2414905"/>
            <a:ext cx="7182485" cy="1196975"/>
          </a:xfrm>
        </p:spPr>
        <p:txBody>
          <a:bodyPr>
            <a:normAutofit fontScale="90000"/>
          </a:bodyPr>
          <a:p>
            <a:r>
              <a:rPr lang="zh-CN" altLang="en-US" dirty="0">
                <a:sym typeface="+mn-ea"/>
              </a:rPr>
              <a:t>安全知识讲座</a:t>
            </a:r>
            <a:br>
              <a:rPr lang="en-US" altLang="zh-CN" dirty="0">
                <a:sym typeface="+mn-ea"/>
              </a:rPr>
            </a:br>
            <a:r>
              <a:rPr lang="zh-CN" altLang="en-US" dirty="0">
                <a:sym typeface="+mn-ea"/>
              </a:rPr>
              <a:t> Safety lecture</a:t>
            </a:r>
            <a:endParaRPr lang="zh-CN" altLang="en-US" dirty="0">
              <a:sym typeface="+mn-ea"/>
            </a:endParaRPr>
          </a:p>
        </p:txBody>
      </p:sp>
      <p:sp>
        <p:nvSpPr>
          <p:cNvPr id="1048641" name="副标题 6"/>
          <p:cNvSpPr>
            <a:spLocks noGrp="1"/>
          </p:cNvSpPr>
          <p:nvPr>
            <p:ph type="subTitle" idx="1"/>
            <p:custDataLst>
              <p:tags r:id="rId2"/>
            </p:custDataLst>
          </p:nvPr>
        </p:nvSpPr>
        <p:spPr>
          <a:xfrm>
            <a:off x="2019277" y="4326217"/>
            <a:ext cx="8153446" cy="461645"/>
          </a:xfrm>
        </p:spPr>
        <p:style>
          <a:lnRef idx="2">
            <a:schemeClr val="accent5"/>
          </a:lnRef>
          <a:fillRef idx="1">
            <a:schemeClr val="lt1"/>
          </a:fillRef>
          <a:effectRef idx="0">
            <a:schemeClr val="accent5"/>
          </a:effectRef>
          <a:fontRef idx="minor">
            <a:schemeClr val="dk1"/>
          </a:fontRef>
        </p:style>
        <p:txBody>
          <a:bodyPr anchor="t" anchorCtr="0">
            <a:spAutoFit/>
          </a:bodyPr>
          <a:p>
            <a:r>
              <a:rPr lang="en-US" altLang="zh-CN" dirty="0"/>
              <a:t>   </a:t>
            </a:r>
            <a:endParaRPr lang="en-US" altLang="zh-CN"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35" name=""/>
        <p:cNvGrpSpPr/>
        <p:nvPr/>
      </p:nvGrpSpPr>
      <p:grpSpPr>
        <a:xfrm>
          <a:off x="0" y="0"/>
          <a:ext cx="0" cy="0"/>
          <a:chOff x="0" y="0"/>
          <a:chExt cx="0" cy="0"/>
        </a:xfrm>
      </p:grpSpPr>
      <p:sp>
        <p:nvSpPr>
          <p:cNvPr id="1048609" name="标题 1"/>
          <p:cNvSpPr>
            <a:spLocks noGrp="1"/>
          </p:cNvSpPr>
          <p:nvPr>
            <p:ph type="ctrTitle"/>
            <p:custDataLst>
              <p:tags r:id="rId2"/>
            </p:custDataLst>
          </p:nvPr>
        </p:nvSpPr>
        <p:spPr>
          <a:xfrm>
            <a:off x="2505075" y="2414905"/>
            <a:ext cx="7182485" cy="1196975"/>
          </a:xfrm>
        </p:spPr>
        <p:txBody>
          <a:bodyPr>
            <a:normAutofit fontScale="90000"/>
          </a:bodyPr>
          <a:p>
            <a:r>
              <a:rPr lang="zh-CN" altLang="en-US" dirty="0">
                <a:sym typeface="+mn-ea"/>
              </a:rPr>
              <a:t>空白演示</a:t>
            </a:r>
            <a:endParaRPr lang="zh-CN" altLang="en-US" dirty="0">
              <a:sym typeface="+mn-ea"/>
            </a:endParaRPr>
          </a:p>
        </p:txBody>
      </p:sp>
      <p:sp>
        <p:nvSpPr>
          <p:cNvPr id="1048610" name="副标题 6"/>
          <p:cNvSpPr>
            <a:spLocks noGrp="1"/>
          </p:cNvSpPr>
          <p:nvPr>
            <p:ph type="subTitle" idx="1"/>
            <p:custDataLst>
              <p:tags r:id="rId3"/>
            </p:custDataLst>
          </p:nvPr>
        </p:nvSpPr>
        <p:spPr>
          <a:xfrm>
            <a:off x="2019277" y="4326217"/>
            <a:ext cx="8153446" cy="461645"/>
          </a:xfrm>
        </p:spPr>
        <p:style>
          <a:lnRef idx="2">
            <a:schemeClr val="accent5"/>
          </a:lnRef>
          <a:fillRef idx="1">
            <a:schemeClr val="lt1"/>
          </a:fillRef>
          <a:effectRef idx="0">
            <a:schemeClr val="accent5"/>
          </a:effectRef>
          <a:fontRef idx="minor">
            <a:schemeClr val="dk1"/>
          </a:fontRef>
        </p:style>
        <p:txBody>
          <a:bodyPr anchor="t" anchorCtr="0">
            <a:spAutoFit/>
          </a:bodyPr>
          <a:p>
            <a:r>
              <a:rPr lang="zh-CN" altLang="en-US" dirty="0"/>
              <a:t>单击此处添加文本具体内容，简明扼要的阐述您的观点</a:t>
            </a:r>
            <a:endParaRPr lang="zh-CN" altLang="en-US" dirty="0"/>
          </a:p>
        </p:txBody>
      </p:sp>
      <p:pic>
        <p:nvPicPr>
          <p:cNvPr id="2097153" name="图片 2097152"/>
          <p:cNvPicPr/>
          <p:nvPr/>
        </p:nvPicPr>
        <p:blipFill>
          <a:blip r:embed="rId4"/>
          <a:stretch>
            <a:fillRect/>
          </a:stretch>
        </p:blipFill>
        <p:spPr>
          <a:xfrm>
            <a:off x="-292856" y="0"/>
            <a:ext cx="12339534" cy="925083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91" name="矩形 12"/>
          <p:cNvSpPr/>
          <p:nvPr>
            <p:custDataLst>
              <p:tags r:id="rId1"/>
            </p:custDataLst>
          </p:nvPr>
        </p:nvSpPr>
        <p:spPr>
          <a:xfrm>
            <a:off x="3168257" y="2669728"/>
            <a:ext cx="851223" cy="1531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6600" b="1" i="0" u="none" strike="noStrike" kern="1200" cap="none" spc="0" normalizeH="0" baseline="0" noProof="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en-US" altLang="zh-CN" sz="6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592" name="标题 5"/>
          <p:cNvSpPr>
            <a:spLocks noGrp="1"/>
          </p:cNvSpPr>
          <p:nvPr>
            <p:ph type="title"/>
            <p:custDataLst>
              <p:tags r:id="rId2"/>
            </p:custDataLst>
          </p:nvPr>
        </p:nvSpPr>
        <p:spPr/>
        <p:txBody>
          <a:bodyPr>
            <a:normAutofit fontScale="90000"/>
          </a:bodyPr>
          <a:p>
            <a:r>
              <a:rPr lang="zh-CN" altLang="en-US" dirty="0"/>
              <a:t>财产安全－－－Property</a:t>
            </a:r>
            <a:r>
              <a:rPr lang="en-US" altLang="zh-CN" dirty="0"/>
              <a:t> </a:t>
            </a:r>
            <a:r>
              <a:rPr lang="zh-CN" altLang="en-US" dirty="0"/>
              <a:t>safety</a:t>
            </a:r>
            <a:endParaRPr lang="zh-CN" altLang="en-US" dirty="0"/>
          </a:p>
        </p:txBody>
      </p:sp>
      <p:sp>
        <p:nvSpPr>
          <p:cNvPr id="1048593" name="文本占位符 6"/>
          <p:cNvSpPr>
            <a:spLocks noGrp="1"/>
          </p:cNvSpPr>
          <p:nvPr>
            <p:ph type="body" idx="1"/>
            <p:custDataLst>
              <p:tags r:id="rId3"/>
            </p:custDataLst>
          </p:nvPr>
        </p:nvSpPr>
        <p:spPr>
          <a:xfrm>
            <a:off x="5308600" y="3538855"/>
            <a:ext cx="6078220" cy="2174875"/>
          </a:xfrm>
        </p:spPr>
        <p:txBody>
          <a:bodyPr>
            <a:noAutofit/>
          </a:bodyPr>
          <a:p>
            <a:r>
              <a:rPr lang="en-US" altLang="zh-CN" dirty="0"/>
              <a:t> </a:t>
            </a:r>
            <a:endParaRPr lang="zh-CN" altLang="en-US" dirty="0"/>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151" name=""/>
        <p:cNvGrpSpPr/>
        <p:nvPr/>
      </p:nvGrpSpPr>
      <p:grpSpPr>
        <a:xfrm>
          <a:off x="0" y="0"/>
          <a:ext cx="0" cy="0"/>
          <a:chOff x="0" y="0"/>
          <a:chExt cx="0" cy="0"/>
        </a:xfrm>
      </p:grpSpPr>
      <p:sp>
        <p:nvSpPr>
          <p:cNvPr id="1049086" name="矩形 7"/>
          <p:cNvSpPr/>
          <p:nvPr>
            <p:custDataLst>
              <p:tags r:id="rId1"/>
            </p:custDataLst>
          </p:nvPr>
        </p:nvSpPr>
        <p:spPr>
          <a:xfrm>
            <a:off x="482600" y="418841"/>
            <a:ext cx="11226800" cy="6020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cxnSp>
        <p:nvCxnSpPr>
          <p:cNvPr id="3145742" name="直接连接符 11"/>
          <p:cNvCxnSpPr/>
          <p:nvPr>
            <p:custDataLst>
              <p:tags r:id="rId2"/>
            </p:custDataLst>
          </p:nvPr>
        </p:nvCxnSpPr>
        <p:spPr>
          <a:xfrm>
            <a:off x="5486400" y="3076575"/>
            <a:ext cx="1219200" cy="0"/>
          </a:xfrm>
          <a:prstGeom prst="line">
            <a:avLst/>
          </a:prstGeom>
          <a:ln w="38100">
            <a:solidFill>
              <a:schemeClr val="accent1">
                <a:lumMod val="85000"/>
              </a:schemeClr>
            </a:solidFill>
          </a:ln>
        </p:spPr>
        <p:style>
          <a:lnRef idx="1">
            <a:schemeClr val="accent1"/>
          </a:lnRef>
          <a:fillRef idx="0">
            <a:schemeClr val="accent1"/>
          </a:fillRef>
          <a:effectRef idx="0">
            <a:schemeClr val="accent1"/>
          </a:effectRef>
          <a:fontRef idx="minor">
            <a:schemeClr val="tx1"/>
          </a:fontRef>
        </p:style>
      </p:cxnSp>
      <p:sp>
        <p:nvSpPr>
          <p:cNvPr id="1049088" name="标题 1"/>
          <p:cNvSpPr>
            <a:spLocks noGrp="1"/>
          </p:cNvSpPr>
          <p:nvPr>
            <p:ph type="title" idx="4294967295"/>
            <p:custDataLst>
              <p:tags r:id="rId3"/>
            </p:custDataLst>
          </p:nvPr>
        </p:nvSpPr>
        <p:spPr>
          <a:xfrm>
            <a:off x="1120800" y="2153071"/>
            <a:ext cx="9950400" cy="823070"/>
          </a:xfrm>
        </p:spPr>
        <p:txBody>
          <a:bodyPr vert="horz" wrap="square" lIns="91440" tIns="45720" rIns="91440" bIns="45720" rtlCol="0" anchor="b">
            <a:normAutofit fontScale="90000"/>
          </a:bodyPr>
          <a:p>
            <a:pPr algn="ctr"/>
            <a:r>
              <a:rPr lang="zh-CN" altLang="en-US" sz="3600" b="1" spc="300" dirty="0">
                <a:solidFill>
                  <a:schemeClr val="tx1">
                    <a:lumMod val="75000"/>
                    <a:lumOff val="25000"/>
                  </a:schemeClr>
                </a:solidFill>
              </a:rPr>
              <a:t>单击此处添加标题</a:t>
            </a:r>
            <a:endParaRPr lang="zh-CN" altLang="en-US" sz="3600" b="1" spc="300" dirty="0">
              <a:solidFill>
                <a:schemeClr val="tx1">
                  <a:lumMod val="75000"/>
                  <a:lumOff val="25000"/>
                </a:schemeClr>
              </a:solidFill>
            </a:endParaRPr>
          </a:p>
        </p:txBody>
      </p:sp>
      <p:sp>
        <p:nvSpPr>
          <p:cNvPr id="1049090" name="文本框 1"/>
          <p:cNvSpPr txBox="1"/>
          <p:nvPr>
            <p:custDataLst>
              <p:tags r:id="rId4"/>
            </p:custDataLst>
          </p:nvPr>
        </p:nvSpPr>
        <p:spPr>
          <a:xfrm>
            <a:off x="1120589" y="3429000"/>
            <a:ext cx="9950823" cy="1135054"/>
          </a:xfrm>
          <a:prstGeom prst="rect">
            <a:avLst/>
          </a:prstGeom>
          <a:noFill/>
        </p:spPr>
        <p:txBody>
          <a:bodyPr wrap="square" rtlCol="0">
            <a:normAutofit/>
          </a:bodyPr>
          <a:p>
            <a:pPr algn="ctr">
              <a:lnSpc>
                <a:spcPct val="150000"/>
              </a:lnSpc>
              <a:spcBef>
                <a:spcPts val="1000"/>
              </a:spcBef>
            </a:pPr>
            <a:r>
              <a:rPr lang="zh-CN" altLang="en-US" sz="2400" spc="3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单击此处添加文本具体内容，简明扼要的阐述您的观点。根据需要可酌情增减文字，以便观者准确的理解您传达的思想。</a:t>
            </a:r>
            <a:endParaRPr lang="zh-CN" altLang="en-US" sz="2400"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97169" name="图片 2097168"/>
          <p:cNvPicPr/>
          <p:nvPr/>
        </p:nvPicPr>
        <p:blipFill>
          <a:blip r:embed="rId5"/>
          <a:stretch>
            <a:fillRect/>
          </a:stretch>
        </p:blipFill>
        <p:spPr>
          <a:xfrm>
            <a:off x="-9767" y="0"/>
            <a:ext cx="12305254" cy="6858000"/>
          </a:xfrm>
          <a:prstGeom prst="rect">
            <a:avLst/>
          </a:prstGeom>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2080" y="182880"/>
            <a:ext cx="11727815" cy="6000750"/>
          </a:xfrm>
          <a:prstGeom prst="rect">
            <a:avLst/>
          </a:prstGeom>
          <a:noFill/>
        </p:spPr>
        <p:txBody>
          <a:bodyPr wrap="square" rtlCol="0" anchor="t">
            <a:spAutoFit/>
          </a:bodyPr>
          <a:p>
            <a:r>
              <a:rPr lang="en-US" altLang="zh-CN" sz="3200"/>
              <a:t>   Tip 1</a:t>
            </a:r>
            <a:endParaRPr lang="en-US" altLang="zh-CN" sz="3200"/>
          </a:p>
          <a:p>
            <a:r>
              <a:rPr lang="zh-CN" altLang="en-US" sz="3200" b="1"/>
              <a:t>For cash, the best way to keep it is to deposit it in the bank.Especially large amount of time to timely deposit, do not be afraid of trouble. You should choose the appropriate type of deposit, and write downthe number of deposit slip after saving. Once stolen or lost, it is convenientto report the theft and report the loss to the bank. When depositing the bank card, you must remember the password. Many students may think thatthere are too many passwords for them to remember. But the password </a:t>
            </a:r>
            <a:r>
              <a:rPr lang="en-US" altLang="zh-CN" sz="3200" b="1"/>
              <a:t>of the </a:t>
            </a:r>
            <a:r>
              <a:rPr lang="zh-CN" altLang="en-US" sz="3200" b="1">
                <a:sym typeface="+mn-ea"/>
              </a:rPr>
              <a:t>bank card</a:t>
            </a:r>
            <a:r>
              <a:rPr lang="zh-CN" altLang="en-US" sz="3200" b="1"/>
              <a:t>   input </a:t>
            </a:r>
            <a:r>
              <a:rPr lang="en-US" altLang="zh-CN" sz="3200" b="1"/>
              <a:t>has</a:t>
            </a:r>
            <a:r>
              <a:rPr lang="zh-CN" altLang="en-US" sz="3200" b="1"/>
              <a:t> limit</a:t>
            </a:r>
            <a:r>
              <a:rPr lang="en-US" altLang="zh-CN" sz="3200" b="1"/>
              <a:t>ed times</a:t>
            </a:r>
            <a:r>
              <a:rPr lang="zh-CN" altLang="en-US" sz="3200" b="1"/>
              <a:t>, exceed number you are about to go to business hall </a:t>
            </a:r>
            <a:r>
              <a:rPr lang="en-US" sz="3200" b="1"/>
              <a:t>to </a:t>
            </a:r>
            <a:r>
              <a:rPr lang="zh-CN" altLang="en-US" sz="3200" b="1"/>
              <a:t>take out money.</a:t>
            </a:r>
            <a:endParaRPr lang="zh-CN" altLang="en-US" sz="3200" b="1"/>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123" name=""/>
        <p:cNvGrpSpPr/>
        <p:nvPr/>
      </p:nvGrpSpPr>
      <p:grpSpPr>
        <a:xfrm>
          <a:off x="0" y="0"/>
          <a:ext cx="0" cy="0"/>
          <a:chOff x="0" y="0"/>
          <a:chExt cx="0" cy="0"/>
        </a:xfrm>
      </p:grpSpPr>
      <p:sp>
        <p:nvSpPr>
          <p:cNvPr id="1048938" name="矩形 7"/>
          <p:cNvSpPr/>
          <p:nvPr>
            <p:custDataLst>
              <p:tags r:id="rId1"/>
            </p:custDataLst>
          </p:nvPr>
        </p:nvSpPr>
        <p:spPr>
          <a:xfrm>
            <a:off x="482600" y="418841"/>
            <a:ext cx="11226800" cy="6020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cxnSp>
        <p:nvCxnSpPr>
          <p:cNvPr id="3145738" name="直接连接符 11"/>
          <p:cNvCxnSpPr/>
          <p:nvPr>
            <p:custDataLst>
              <p:tags r:id="rId2"/>
            </p:custDataLst>
          </p:nvPr>
        </p:nvCxnSpPr>
        <p:spPr>
          <a:xfrm>
            <a:off x="5486400" y="3076575"/>
            <a:ext cx="1219200" cy="0"/>
          </a:xfrm>
          <a:prstGeom prst="line">
            <a:avLst/>
          </a:prstGeom>
          <a:ln w="38100">
            <a:solidFill>
              <a:schemeClr val="accent1">
                <a:lumMod val="85000"/>
              </a:schemeClr>
            </a:solidFill>
          </a:ln>
        </p:spPr>
        <p:style>
          <a:lnRef idx="1">
            <a:schemeClr val="accent1"/>
          </a:lnRef>
          <a:fillRef idx="0">
            <a:schemeClr val="accent1"/>
          </a:fillRef>
          <a:effectRef idx="0">
            <a:schemeClr val="accent1"/>
          </a:effectRef>
          <a:fontRef idx="minor">
            <a:schemeClr val="tx1"/>
          </a:fontRef>
        </p:style>
      </p:cxnSp>
      <p:sp>
        <p:nvSpPr>
          <p:cNvPr id="1048940" name="标题 1"/>
          <p:cNvSpPr>
            <a:spLocks noGrp="1"/>
          </p:cNvSpPr>
          <p:nvPr>
            <p:ph type="title" idx="4294967295"/>
            <p:custDataLst>
              <p:tags r:id="rId3"/>
            </p:custDataLst>
          </p:nvPr>
        </p:nvSpPr>
        <p:spPr>
          <a:xfrm>
            <a:off x="1120800" y="2153071"/>
            <a:ext cx="9950400" cy="823070"/>
          </a:xfrm>
        </p:spPr>
        <p:txBody>
          <a:bodyPr vert="horz" wrap="square" lIns="91440" tIns="45720" rIns="91440" bIns="45720" rtlCol="0" anchor="b">
            <a:normAutofit fontScale="90000"/>
          </a:bodyPr>
          <a:p>
            <a:pPr algn="ctr"/>
            <a:r>
              <a:rPr lang="zh-CN" altLang="en-US" sz="3600" b="1" spc="300" dirty="0">
                <a:solidFill>
                  <a:schemeClr val="tx1">
                    <a:lumMod val="75000"/>
                    <a:lumOff val="25000"/>
                  </a:schemeClr>
                </a:solidFill>
              </a:rPr>
              <a:t>单击此处添加标题</a:t>
            </a:r>
            <a:endParaRPr lang="zh-CN" altLang="en-US" sz="3600" b="1" spc="300" dirty="0">
              <a:solidFill>
                <a:schemeClr val="tx1">
                  <a:lumMod val="75000"/>
                  <a:lumOff val="25000"/>
                </a:schemeClr>
              </a:solidFill>
            </a:endParaRPr>
          </a:p>
        </p:txBody>
      </p:sp>
      <p:sp>
        <p:nvSpPr>
          <p:cNvPr id="1048942" name="文本框 1"/>
          <p:cNvSpPr txBox="1"/>
          <p:nvPr>
            <p:custDataLst>
              <p:tags r:id="rId4"/>
            </p:custDataLst>
          </p:nvPr>
        </p:nvSpPr>
        <p:spPr>
          <a:xfrm>
            <a:off x="1120589" y="3429000"/>
            <a:ext cx="9950823" cy="1135054"/>
          </a:xfrm>
          <a:prstGeom prst="rect">
            <a:avLst/>
          </a:prstGeom>
          <a:noFill/>
        </p:spPr>
        <p:txBody>
          <a:bodyPr wrap="square" rtlCol="0">
            <a:normAutofit/>
          </a:bodyPr>
          <a:p>
            <a:pPr algn="ctr">
              <a:lnSpc>
                <a:spcPct val="150000"/>
              </a:lnSpc>
              <a:spcBef>
                <a:spcPts val="1000"/>
              </a:spcBef>
            </a:pPr>
            <a:r>
              <a:rPr lang="zh-CN" altLang="en-US" sz="2400" spc="3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单击此处添加文本具体内容，简明扼要的阐述您的观点。根据需要可酌情增减文字，以便观者准确的理解您传达的思想。</a:t>
            </a:r>
            <a:endParaRPr lang="zh-CN" altLang="en-US" sz="2400"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97170" name="图片 2097169"/>
          <p:cNvPicPr/>
          <p:nvPr/>
        </p:nvPicPr>
        <p:blipFill>
          <a:blip r:embed="rId5"/>
          <a:stretch>
            <a:fillRect/>
          </a:stretch>
        </p:blipFill>
        <p:spPr>
          <a:xfrm>
            <a:off x="-218805" y="0"/>
            <a:ext cx="12301189" cy="6750440"/>
          </a:xfrm>
          <a:prstGeom prst="rect">
            <a:avLst/>
          </a:prstGeom>
        </p:spPr>
      </p:pic>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8765" y="384810"/>
            <a:ext cx="11520170" cy="4831080"/>
          </a:xfrm>
          <a:prstGeom prst="rect">
            <a:avLst/>
          </a:prstGeom>
          <a:noFill/>
        </p:spPr>
        <p:txBody>
          <a:bodyPr wrap="square" rtlCol="0" anchor="t">
            <a:spAutoFit/>
          </a:bodyPr>
          <a:p>
            <a:r>
              <a:rPr lang="zh-CN" altLang="en-US" sz="2800"/>
              <a:t> </a:t>
            </a:r>
            <a:r>
              <a:rPr lang="zh-CN" altLang="en-US" sz="2800" b="1"/>
              <a:t>Tip 2</a:t>
            </a:r>
            <a:endParaRPr lang="zh-CN" altLang="en-US" sz="2800" b="1"/>
          </a:p>
          <a:p>
            <a:endParaRPr lang="zh-CN" altLang="en-US" sz="2800" b="1"/>
          </a:p>
          <a:p>
            <a:r>
              <a:rPr lang="zh-CN" altLang="en-US" sz="2800" b="1"/>
              <a:t>      Valuables such as computers and mobile phones had </a:t>
            </a:r>
            <a:r>
              <a:rPr lang="en-US" altLang="zh-CN" sz="2800" b="1"/>
              <a:t>to</a:t>
            </a:r>
            <a:r>
              <a:rPr lang="zh-CN" altLang="en-US" sz="2800" b="1"/>
              <a:t> be locked indrawers and cabinets when not in use</a:t>
            </a:r>
            <a:r>
              <a:rPr lang="en-US" altLang="zh-CN" sz="2800" b="1"/>
              <a:t>d</a:t>
            </a:r>
            <a:r>
              <a:rPr lang="zh-CN" altLang="en-US" sz="2800" b="1"/>
              <a:t> to prevent others from shoplifting and stealing.  Leave school should take valuables with you or trust a reliable person to keep, not in the dormitory. Students who live on the first floor should lock the cash and valuables into the drawer to avoid being "caught" away. DO not leave the door keys carelessly or lose them. Additional, </a:t>
            </a:r>
            <a:r>
              <a:rPr lang="en-US" altLang="zh-CN" sz="2800" b="1"/>
              <a:t>for </a:t>
            </a:r>
            <a:r>
              <a:rPr lang="zh-CN" altLang="en-US" sz="2800" b="1"/>
              <a:t>the valuables with higher value, É melhor marcarem os objectos de valor, mesmo se forem roubados e recuperados</a:t>
            </a:r>
            <a:r>
              <a:rPr lang="zh-CN" altLang="en-US" sz="2800" b="1" u="sng">
                <a:solidFill>
                  <a:srgbClr val="FF0000"/>
                </a:solidFill>
              </a:rPr>
              <a:t>.</a:t>
            </a:r>
            <a:endParaRPr lang="zh-CN" altLang="en-US" sz="2800" b="1" u="sng">
              <a:solidFill>
                <a:srgbClr val="FF0000"/>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95" name=""/>
        <p:cNvGrpSpPr/>
        <p:nvPr/>
      </p:nvGrpSpPr>
      <p:grpSpPr>
        <a:xfrm>
          <a:off x="0" y="0"/>
          <a:ext cx="0" cy="0"/>
          <a:chOff x="0" y="0"/>
          <a:chExt cx="0" cy="0"/>
        </a:xfrm>
      </p:grpSpPr>
      <p:sp>
        <p:nvSpPr>
          <p:cNvPr id="1048790" name="矩形 7"/>
          <p:cNvSpPr/>
          <p:nvPr>
            <p:custDataLst>
              <p:tags r:id="rId1"/>
            </p:custDataLst>
          </p:nvPr>
        </p:nvSpPr>
        <p:spPr>
          <a:xfrm>
            <a:off x="482600" y="418841"/>
            <a:ext cx="11226800" cy="6020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cxnSp>
        <p:nvCxnSpPr>
          <p:cNvPr id="3145734" name="直接连接符 11"/>
          <p:cNvCxnSpPr/>
          <p:nvPr>
            <p:custDataLst>
              <p:tags r:id="rId2"/>
            </p:custDataLst>
          </p:nvPr>
        </p:nvCxnSpPr>
        <p:spPr>
          <a:xfrm>
            <a:off x="5486400" y="3076575"/>
            <a:ext cx="1219200" cy="0"/>
          </a:xfrm>
          <a:prstGeom prst="line">
            <a:avLst/>
          </a:prstGeom>
          <a:ln w="38100">
            <a:solidFill>
              <a:schemeClr val="accent1">
                <a:lumMod val="85000"/>
              </a:schemeClr>
            </a:solidFill>
          </a:ln>
        </p:spPr>
        <p:style>
          <a:lnRef idx="1">
            <a:schemeClr val="accent1"/>
          </a:lnRef>
          <a:fillRef idx="0">
            <a:schemeClr val="accent1"/>
          </a:fillRef>
          <a:effectRef idx="0">
            <a:schemeClr val="accent1"/>
          </a:effectRef>
          <a:fontRef idx="minor">
            <a:schemeClr val="tx1"/>
          </a:fontRef>
        </p:style>
      </p:cxnSp>
      <p:sp>
        <p:nvSpPr>
          <p:cNvPr id="1048792" name="标题 1"/>
          <p:cNvSpPr>
            <a:spLocks noGrp="1"/>
          </p:cNvSpPr>
          <p:nvPr>
            <p:ph type="title" idx="4294967295"/>
            <p:custDataLst>
              <p:tags r:id="rId3"/>
            </p:custDataLst>
          </p:nvPr>
        </p:nvSpPr>
        <p:spPr>
          <a:xfrm>
            <a:off x="1120800" y="2153071"/>
            <a:ext cx="9950400" cy="823070"/>
          </a:xfrm>
        </p:spPr>
        <p:txBody>
          <a:bodyPr vert="horz" wrap="square" lIns="91440" tIns="45720" rIns="91440" bIns="45720" rtlCol="0" anchor="b">
            <a:normAutofit fontScale="90000"/>
          </a:bodyPr>
          <a:p>
            <a:pPr algn="ctr"/>
            <a:r>
              <a:rPr lang="zh-CN" altLang="en-US" sz="3600" b="1" spc="300" dirty="0">
                <a:solidFill>
                  <a:schemeClr val="tx1">
                    <a:lumMod val="75000"/>
                    <a:lumOff val="25000"/>
                  </a:schemeClr>
                </a:solidFill>
              </a:rPr>
              <a:t>单击此处添加标题</a:t>
            </a:r>
            <a:endParaRPr lang="zh-CN" altLang="en-US" sz="3600" b="1" spc="300" dirty="0">
              <a:solidFill>
                <a:schemeClr val="tx1">
                  <a:lumMod val="75000"/>
                  <a:lumOff val="25000"/>
                </a:schemeClr>
              </a:solidFill>
            </a:endParaRPr>
          </a:p>
        </p:txBody>
      </p:sp>
      <p:sp>
        <p:nvSpPr>
          <p:cNvPr id="1048794" name="文本框 1"/>
          <p:cNvSpPr txBox="1"/>
          <p:nvPr>
            <p:custDataLst>
              <p:tags r:id="rId4"/>
            </p:custDataLst>
          </p:nvPr>
        </p:nvSpPr>
        <p:spPr>
          <a:xfrm>
            <a:off x="1120589" y="3429000"/>
            <a:ext cx="9950823" cy="1135054"/>
          </a:xfrm>
          <a:prstGeom prst="rect">
            <a:avLst/>
          </a:prstGeom>
          <a:noFill/>
        </p:spPr>
        <p:txBody>
          <a:bodyPr wrap="square" rtlCol="0">
            <a:normAutofit/>
          </a:bodyPr>
          <a:p>
            <a:pPr algn="ctr">
              <a:lnSpc>
                <a:spcPct val="150000"/>
              </a:lnSpc>
              <a:spcBef>
                <a:spcPts val="1000"/>
              </a:spcBef>
            </a:pPr>
            <a:r>
              <a:rPr lang="zh-CN" altLang="en-US" sz="2400" spc="3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单击此处添加文本具体内容，简明扼要的阐述您的观点。根据需要可酌情增减文字，以便观者准确的理解您传达的思想。</a:t>
            </a:r>
            <a:endParaRPr lang="zh-CN" altLang="en-US" sz="2400"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97171" name="图片 2097170"/>
          <p:cNvPicPr/>
          <p:nvPr/>
        </p:nvPicPr>
        <p:blipFill>
          <a:blip r:embed="rId5"/>
          <a:stretch>
            <a:fillRect/>
          </a:stretch>
        </p:blipFill>
        <p:spPr>
          <a:xfrm rot="10447">
            <a:off x="-126883" y="-44289"/>
            <a:ext cx="12491615" cy="7027278"/>
          </a:xfrm>
          <a:prstGeom prst="rect">
            <a:avLst/>
          </a:prstGeom>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16230" y="704850"/>
            <a:ext cx="11516995" cy="2399665"/>
          </a:xfrm>
          <a:prstGeom prst="rect">
            <a:avLst/>
          </a:prstGeom>
          <a:noFill/>
        </p:spPr>
        <p:txBody>
          <a:bodyPr wrap="square" rtlCol="0" anchor="t">
            <a:spAutoFit/>
          </a:bodyPr>
          <a:p>
            <a:r>
              <a:rPr lang="zh-CN" altLang="en-US" sz="5400"/>
              <a:t>Tip3</a:t>
            </a:r>
            <a:endParaRPr lang="zh-CN" altLang="en-US" sz="5400"/>
          </a:p>
          <a:p>
            <a:r>
              <a:rPr lang="zh-CN" altLang="en-US" sz="3200" b="1"/>
              <a:t>Enhance vigilance, strengthen safety awareness, such as studentssee strangers in the dormitory, can not be indifferent, not to lend the key.</a:t>
            </a:r>
            <a:endParaRPr lang="zh-CN" altLang="en-US" sz="3200" b="1"/>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97" name="矩形 12"/>
          <p:cNvSpPr/>
          <p:nvPr>
            <p:custDataLst>
              <p:tags r:id="rId1"/>
            </p:custDataLst>
          </p:nvPr>
        </p:nvSpPr>
        <p:spPr>
          <a:xfrm>
            <a:off x="3168257" y="2669728"/>
            <a:ext cx="851223" cy="1531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6600" b="1" i="0" u="none" strike="noStrike" kern="1200" cap="none" spc="0" normalizeH="0" baseline="0" noProof="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6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598" name="标题 5"/>
          <p:cNvSpPr>
            <a:spLocks noGrp="1"/>
          </p:cNvSpPr>
          <p:nvPr>
            <p:ph type="title"/>
            <p:custDataLst>
              <p:tags r:id="rId2"/>
            </p:custDataLst>
          </p:nvPr>
        </p:nvSpPr>
        <p:spPr>
          <a:xfrm>
            <a:off x="5184646" y="616516"/>
            <a:ext cx="6002129" cy="1049420"/>
          </a:xfrm>
        </p:spPr>
        <p:txBody>
          <a:bodyPr>
            <a:normAutofit fontScale="90000"/>
          </a:bodyPr>
          <a:p>
            <a:r>
              <a:rPr lang="zh-CN" altLang="en-US" dirty="0"/>
              <a:t>消防安全－－－</a:t>
            </a:r>
            <a:br>
              <a:rPr lang="zh-CN" altLang="en-US" dirty="0"/>
            </a:br>
            <a:r>
              <a:rPr lang="zh-CN" altLang="en-US" dirty="0"/>
              <a:t>fire</a:t>
            </a:r>
            <a:r>
              <a:rPr lang="en-US" altLang="zh-CN" dirty="0"/>
              <a:t> </a:t>
            </a:r>
            <a:r>
              <a:rPr lang="zh-CN" altLang="en-US" dirty="0"/>
              <a:t>safety</a:t>
            </a:r>
            <a:endParaRPr lang="zh-CN" altLang="en-US" dirty="0"/>
          </a:p>
        </p:txBody>
      </p:sp>
      <p:sp>
        <p:nvSpPr>
          <p:cNvPr id="1048599" name="文本占位符 6"/>
          <p:cNvSpPr>
            <a:spLocks noGrp="1"/>
          </p:cNvSpPr>
          <p:nvPr>
            <p:ph type="body" idx="1"/>
            <p:custDataLst>
              <p:tags r:id="rId3"/>
            </p:custDataLst>
          </p:nvPr>
        </p:nvSpPr>
        <p:spPr>
          <a:xfrm>
            <a:off x="5308600" y="3538855"/>
            <a:ext cx="6078220" cy="2174875"/>
          </a:xfrm>
        </p:spPr>
        <p:txBody>
          <a:bodyPr>
            <a:noAutofit/>
          </a:bodyPr>
          <a:p>
            <a:r>
              <a:rPr lang="en-US" altLang="zh-CN" dirty="0"/>
              <a:t> </a:t>
            </a:r>
            <a:endParaRPr lang="zh-CN" altLang="en-US" dirty="0"/>
          </a:p>
        </p:txBody>
      </p:sp>
      <p:sp>
        <p:nvSpPr>
          <p:cNvPr id="1" name="文本框 0"/>
          <p:cNvSpPr txBox="1"/>
          <p:nvPr/>
        </p:nvSpPr>
        <p:spPr>
          <a:xfrm>
            <a:off x="163195" y="3781425"/>
            <a:ext cx="12068175" cy="3107690"/>
          </a:xfrm>
          <a:prstGeom prst="rect">
            <a:avLst/>
          </a:prstGeom>
          <a:noFill/>
        </p:spPr>
        <p:txBody>
          <a:bodyPr wrap="square" rtlCol="0" anchor="t">
            <a:spAutoFit/>
          </a:bodyPr>
          <a:p>
            <a:r>
              <a:rPr lang="en-US" altLang="zh-CN"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现火灾迅速拨打火警电话119。报警时要讲清详细地址、起火部位、着火物质、火势大小、报警人姓名及电话号码，并派人到路口迎候消防车。</a:t>
            </a:r>
            <a:endPar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2、燃气罐着火，要用浸湿的被褥、衣物等捂盖灭火，并迅速关闭阀门。</a:t>
            </a:r>
            <a:endPar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3、家用电器或线路着火，要先切断电源，再用干粉或气体灭火器灭火，不可直接泼水灭火，以防触电或电器爆炸伤人。</a:t>
            </a:r>
            <a:endPar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4、救火时不要贸然开门窗，以免空气对流，加速火势蔓延。</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0040" y="582930"/>
            <a:ext cx="11045190" cy="5692775"/>
          </a:xfrm>
          <a:prstGeom prst="rect">
            <a:avLst/>
          </a:prstGeom>
          <a:noFill/>
        </p:spPr>
        <p:txBody>
          <a:bodyPr wrap="square" rtlCol="0" anchor="t">
            <a:spAutoFit/>
          </a:bodyPr>
          <a:p>
            <a:r>
              <a:rPr lang="en-US" altLang="zh-CN" sz="2800" b="1">
                <a:latin typeface="Arial" panose="020B0604020202020204" pitchFamily="34" charset="0"/>
                <a:cs typeface="Arial" panose="020B0604020202020204" pitchFamily="34" charset="0"/>
              </a:rPr>
              <a:t>1.I</a:t>
            </a:r>
            <a:r>
              <a:rPr lang="zh-CN" altLang="en-US" sz="2800" b="1">
                <a:latin typeface="Arial" panose="020B0604020202020204" pitchFamily="34" charset="0"/>
                <a:cs typeface="Arial" panose="020B0604020202020204" pitchFamily="34" charset="0"/>
              </a:rPr>
              <a:t>f you find a fire, dial 119. When the alarm to tell the detailed address, fire location, fire material, size of the fire, the name and telephone number of the person who called the police, and sent to the intersection to wait for the fire engine. </a:t>
            </a:r>
            <a:endParaRPr lang="zh-CN" altLang="en-US" sz="2800" b="1">
              <a:latin typeface="Arial" panose="020B0604020202020204" pitchFamily="34" charset="0"/>
              <a:cs typeface="Arial" panose="020B0604020202020204" pitchFamily="34" charset="0"/>
            </a:endParaRPr>
          </a:p>
          <a:p>
            <a:r>
              <a:rPr lang="zh-CN" altLang="en-US" sz="2800" b="1">
                <a:latin typeface="Arial" panose="020B0604020202020204" pitchFamily="34" charset="0"/>
                <a:cs typeface="Arial" panose="020B0604020202020204" pitchFamily="34" charset="0"/>
              </a:rPr>
              <a:t>2. When the gas tank is on fire, cover it with soaked bedding and clothes, and quickly close the valve. </a:t>
            </a:r>
            <a:endParaRPr lang="zh-CN" altLang="en-US" sz="2800" b="1">
              <a:latin typeface="Arial" panose="020B0604020202020204" pitchFamily="34" charset="0"/>
              <a:cs typeface="Arial" panose="020B0604020202020204" pitchFamily="34" charset="0"/>
            </a:endParaRPr>
          </a:p>
          <a:p>
            <a:r>
              <a:rPr lang="zh-CN" altLang="en-US" sz="2800" b="1">
                <a:latin typeface="Arial" panose="020B0604020202020204" pitchFamily="34" charset="0"/>
                <a:cs typeface="Arial" panose="020B0604020202020204" pitchFamily="34" charset="0"/>
              </a:rPr>
              <a:t>3. In case of fire of household appliances or circuits, please first cut off the power supply and then use dry powder or gas fire extinguisher to extinguish the fire. Do not directly splash water on the fire to prevent electric shock or explosion of electrical appliances. </a:t>
            </a:r>
            <a:endParaRPr lang="zh-CN" altLang="en-US" sz="2800" b="1">
              <a:latin typeface="Arial" panose="020B0604020202020204" pitchFamily="34" charset="0"/>
              <a:cs typeface="Arial" panose="020B0604020202020204" pitchFamily="34" charset="0"/>
            </a:endParaRPr>
          </a:p>
          <a:p>
            <a:r>
              <a:rPr lang="zh-CN" altLang="en-US" sz="2800" b="1">
                <a:latin typeface="Arial" panose="020B0604020202020204" pitchFamily="34" charset="0"/>
                <a:cs typeface="Arial" panose="020B0604020202020204" pitchFamily="34" charset="0"/>
              </a:rPr>
              <a:t>4</a:t>
            </a:r>
            <a:r>
              <a:rPr lang="en-US" altLang="zh-CN" sz="2800" b="1">
                <a:latin typeface="Arial" panose="020B0604020202020204" pitchFamily="34" charset="0"/>
                <a:cs typeface="Arial" panose="020B0604020202020204" pitchFamily="34" charset="0"/>
              </a:rPr>
              <a:t>. D</a:t>
            </a:r>
            <a:r>
              <a:rPr lang="zh-CN" altLang="en-US" sz="2800" b="1">
                <a:latin typeface="Arial" panose="020B0604020202020204" pitchFamily="34" charset="0"/>
                <a:cs typeface="Arial" panose="020B0604020202020204" pitchFamily="34" charset="0"/>
              </a:rPr>
              <a:t>o not rashly open doors and Windows when fighting the fire, so as to avoid air convection, accelerate the spread of the fire.</a:t>
            </a:r>
            <a:endParaRPr lang="zh-CN" altLang="en-US" sz="2800" b="1">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52" name=""/>
        <p:cNvGrpSpPr/>
        <p:nvPr/>
      </p:nvGrpSpPr>
      <p:grpSpPr>
        <a:xfrm>
          <a:off x="0" y="0"/>
          <a:ext cx="0" cy="0"/>
          <a:chOff x="0" y="0"/>
          <a:chExt cx="0" cy="0"/>
        </a:xfrm>
      </p:grpSpPr>
      <p:sp>
        <p:nvSpPr>
          <p:cNvPr id="1048645" name="矩形 22"/>
          <p:cNvSpPr/>
          <p:nvPr>
            <p:custDataLst>
              <p:tags r:id="rId1"/>
            </p:custDataLst>
          </p:nvPr>
        </p:nvSpPr>
        <p:spPr>
          <a:xfrm>
            <a:off x="0" y="1473200"/>
            <a:ext cx="12192000" cy="387921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646" name="文本框 6"/>
          <p:cNvSpPr txBox="1"/>
          <p:nvPr>
            <p:custDataLst>
              <p:tags r:id="rId2"/>
            </p:custDataLst>
          </p:nvPr>
        </p:nvSpPr>
        <p:spPr>
          <a:xfrm>
            <a:off x="6199793" y="1585596"/>
            <a:ext cx="907200" cy="584775"/>
          </a:xfrm>
          <a:prstGeom prst="rect">
            <a:avLst/>
          </a:prstGeom>
          <a:noFill/>
        </p:spPr>
        <p:txBody>
          <a:bodyPr wrap="square" rtlCol="0">
            <a:normAutofit fontScale="90000"/>
          </a:bodyPr>
          <a:p>
            <a:pPr marL="0" marR="0" lvl="0" indent="0" algn="l" defTabSz="914400" rtl="0" eaLnBrk="1" fontAlgn="auto" latinLnBrk="0" hangingPunct="1">
              <a:lnSpc>
                <a:spcPct val="100000"/>
              </a:lnSpc>
              <a:spcBef>
                <a:spcPts val="0"/>
              </a:spcBef>
              <a:spcAft>
                <a:spcPts val="0"/>
              </a:spcAft>
              <a:buClrTx/>
              <a:buSzTx/>
              <a:buFontTx/>
              <a:buNone/>
            </a:pPr>
            <a:r>
              <a:rPr kumimoji="0" lang="en-US" altLang="zh-CN"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01.</a:t>
            </a:r>
            <a:endParaRPr kumimoji="0" lang="zh-CN" altLang="en-US" sz="32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048647" name="文本框 8"/>
          <p:cNvSpPr txBox="1"/>
          <p:nvPr>
            <p:custDataLst>
              <p:tags r:id="rId3"/>
            </p:custDataLst>
          </p:nvPr>
        </p:nvSpPr>
        <p:spPr>
          <a:xfrm>
            <a:off x="5597012" y="2371939"/>
            <a:ext cx="907200" cy="584775"/>
          </a:xfrm>
          <a:prstGeom prst="rect">
            <a:avLst/>
          </a:prstGeom>
          <a:noFill/>
        </p:spPr>
        <p:txBody>
          <a:bodyPr wrap="square" rtlCol="0">
            <a:normAutofit fontScale="90000"/>
          </a:bodyPr>
          <a:p>
            <a:pPr marL="0" marR="0" lvl="0" indent="0" algn="l" defTabSz="914400" rtl="0" eaLnBrk="1" fontAlgn="auto" latinLnBrk="0" hangingPunct="1">
              <a:lnSpc>
                <a:spcPct val="100000"/>
              </a:lnSpc>
              <a:spcBef>
                <a:spcPts val="0"/>
              </a:spcBef>
              <a:spcAft>
                <a:spcPts val="0"/>
              </a:spcAft>
              <a:buClrTx/>
              <a:buSzTx/>
              <a:buFontTx/>
              <a:buNone/>
            </a:pPr>
            <a:r>
              <a:rPr kumimoji="0" lang="en-US" altLang="zh-CN" sz="3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02.</a:t>
            </a:r>
            <a:endParaRPr kumimoji="0" lang="zh-CN" altLang="en-US" sz="3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048648" name="文本框 11"/>
          <p:cNvSpPr txBox="1"/>
          <p:nvPr>
            <p:custDataLst>
              <p:tags r:id="rId4"/>
            </p:custDataLst>
          </p:nvPr>
        </p:nvSpPr>
        <p:spPr>
          <a:xfrm>
            <a:off x="4971537" y="3158282"/>
            <a:ext cx="907200" cy="584775"/>
          </a:xfrm>
          <a:prstGeom prst="rect">
            <a:avLst/>
          </a:prstGeom>
          <a:noFill/>
        </p:spPr>
        <p:txBody>
          <a:bodyPr wrap="square" rtlCol="0">
            <a:normAutofit fontScale="90000"/>
          </a:bodyPr>
          <a:p>
            <a:pPr marL="0" marR="0" lvl="0" indent="0" algn="l" defTabSz="914400" rtl="0" eaLnBrk="1" fontAlgn="auto" latinLnBrk="0" hangingPunct="1">
              <a:lnSpc>
                <a:spcPct val="100000"/>
              </a:lnSpc>
              <a:spcBef>
                <a:spcPts val="0"/>
              </a:spcBef>
              <a:spcAft>
                <a:spcPts val="0"/>
              </a:spcAft>
              <a:buClrTx/>
              <a:buSzTx/>
              <a:buFontTx/>
              <a:buNone/>
            </a:pPr>
            <a:r>
              <a:rPr kumimoji="0" lang="en-US" altLang="zh-CN" sz="3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03.</a:t>
            </a:r>
            <a:endParaRPr kumimoji="0" lang="zh-CN" altLang="en-US" sz="3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048649" name="文本框 12"/>
          <p:cNvSpPr txBox="1"/>
          <p:nvPr>
            <p:custDataLst>
              <p:tags r:id="rId5"/>
            </p:custDataLst>
          </p:nvPr>
        </p:nvSpPr>
        <p:spPr>
          <a:xfrm>
            <a:off x="4311137" y="3944625"/>
            <a:ext cx="907200" cy="584775"/>
          </a:xfrm>
          <a:prstGeom prst="rect">
            <a:avLst/>
          </a:prstGeom>
          <a:noFill/>
        </p:spPr>
        <p:txBody>
          <a:bodyPr wrap="square" rtlCol="0">
            <a:normAutofit fontScale="90000"/>
          </a:bodyPr>
          <a:p>
            <a:pPr marL="0" marR="0" lvl="0" indent="0" algn="l" defTabSz="914400" rtl="0" eaLnBrk="1" fontAlgn="auto" latinLnBrk="0" hangingPunct="1">
              <a:lnSpc>
                <a:spcPct val="100000"/>
              </a:lnSpc>
              <a:spcBef>
                <a:spcPts val="0"/>
              </a:spcBef>
              <a:spcAft>
                <a:spcPts val="0"/>
              </a:spcAft>
              <a:buClrTx/>
              <a:buSzTx/>
              <a:buFontTx/>
              <a:buNone/>
            </a:pPr>
            <a:r>
              <a:rPr kumimoji="0" lang="en-US" altLang="zh-CN" sz="3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04.</a:t>
            </a:r>
            <a:endParaRPr kumimoji="0" lang="zh-CN" altLang="en-US" sz="3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048650" name="文本框 20"/>
          <p:cNvSpPr txBox="1"/>
          <p:nvPr>
            <p:custDataLst>
              <p:tags r:id="rId6"/>
            </p:custDataLst>
          </p:nvPr>
        </p:nvSpPr>
        <p:spPr>
          <a:xfrm>
            <a:off x="3690890" y="4730968"/>
            <a:ext cx="907200" cy="584775"/>
          </a:xfrm>
          <a:prstGeom prst="rect">
            <a:avLst/>
          </a:prstGeom>
          <a:noFill/>
        </p:spPr>
        <p:txBody>
          <a:bodyPr wrap="square" rtlCol="0">
            <a:normAutofit fontScale="90000"/>
          </a:bodyPr>
          <a:p>
            <a:pPr marL="0" marR="0" lvl="0" indent="0" algn="l" defTabSz="914400" rtl="0" eaLnBrk="1" fontAlgn="auto" latinLnBrk="0" hangingPunct="1">
              <a:lnSpc>
                <a:spcPct val="100000"/>
              </a:lnSpc>
              <a:spcBef>
                <a:spcPts val="0"/>
              </a:spcBef>
              <a:spcAft>
                <a:spcPts val="0"/>
              </a:spcAft>
              <a:buClrTx/>
              <a:buSzTx/>
              <a:buFontTx/>
              <a:buNone/>
            </a:pPr>
            <a:r>
              <a:rPr kumimoji="0" lang="en-US" altLang="zh-CN" sz="3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05.</a:t>
            </a:r>
            <a:endParaRPr kumimoji="0" lang="zh-CN" altLang="en-US" sz="3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048651" name="文本框 13"/>
          <p:cNvSpPr txBox="1"/>
          <p:nvPr>
            <p:custDataLst>
              <p:tags r:id="rId7"/>
            </p:custDataLst>
          </p:nvPr>
        </p:nvSpPr>
        <p:spPr>
          <a:xfrm>
            <a:off x="7011670" y="1677670"/>
            <a:ext cx="4184650" cy="400050"/>
          </a:xfrm>
          <a:prstGeom prst="rect">
            <a:avLst/>
          </a:prstGeom>
          <a:noFill/>
        </p:spPr>
        <p:txBody>
          <a:bodyPr wrap="square" rtlCol="0" anchor="ctr">
            <a:noAutofit/>
          </a:bodyPr>
          <a:p>
            <a:pPr lvl="0"/>
            <a:r>
              <a:rPr lang="zh-CN" altLang="en-US" sz="2400" b="1" spc="200" dirty="0">
                <a:solidFill>
                  <a:schemeClr val="tx1"/>
                </a:solidFill>
                <a:ea typeface="微软雅黑" panose="020B0503020204020204" pitchFamily="34" charset="-122"/>
              </a:rPr>
              <a:t>人身安全－－</a:t>
            </a:r>
            <a:endParaRPr lang="zh-CN" altLang="en-US" sz="2400" b="1" spc="200" dirty="0">
              <a:solidFill>
                <a:schemeClr val="tx1"/>
              </a:solidFill>
              <a:ea typeface="微软雅黑" panose="020B0503020204020204" pitchFamily="34" charset="-122"/>
            </a:endParaRPr>
          </a:p>
          <a:p>
            <a:pPr lvl="0"/>
            <a:r>
              <a:rPr lang="zh-CN" altLang="en-US" sz="2800" b="1" spc="200" dirty="0">
                <a:solidFill>
                  <a:schemeClr val="tx1"/>
                </a:solidFill>
                <a:latin typeface="Arial" panose="020B0604020202020204" pitchFamily="34" charset="0"/>
                <a:ea typeface="微软雅黑" panose="020B0503020204020204" pitchFamily="34" charset="-122"/>
                <a:cs typeface="Arial" panose="020B0604020202020204" pitchFamily="34" charset="0"/>
              </a:rPr>
              <a:t>personal</a:t>
            </a:r>
            <a:r>
              <a:rPr lang="en-US" altLang="zh-CN" sz="2800" b="1" spc="200" dirty="0">
                <a:solidFill>
                  <a:schemeClr val="tx1"/>
                </a:solidFill>
                <a:latin typeface="Arial" panose="020B0604020202020204" pitchFamily="34" charset="0"/>
                <a:ea typeface="微软雅黑" panose="020B0503020204020204" pitchFamily="34" charset="-122"/>
                <a:cs typeface="Arial" panose="020B0604020202020204" pitchFamily="34" charset="0"/>
              </a:rPr>
              <a:t> s</a:t>
            </a:r>
            <a:r>
              <a:rPr lang="zh-CN" altLang="en-US" sz="2800" b="1" spc="200" dirty="0">
                <a:solidFill>
                  <a:schemeClr val="tx1"/>
                </a:solidFill>
                <a:latin typeface="Arial" panose="020B0604020202020204" pitchFamily="34" charset="0"/>
                <a:ea typeface="微软雅黑" panose="020B0503020204020204" pitchFamily="34" charset="-122"/>
                <a:cs typeface="Arial" panose="020B0604020202020204" pitchFamily="34" charset="0"/>
              </a:rPr>
              <a:t>afety</a:t>
            </a:r>
            <a:endParaRPr lang="zh-CN" altLang="en-US" sz="2800" b="1" spc="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048652" name="文本框 15"/>
          <p:cNvSpPr txBox="1"/>
          <p:nvPr>
            <p:custDataLst>
              <p:tags r:id="rId8"/>
            </p:custDataLst>
          </p:nvPr>
        </p:nvSpPr>
        <p:spPr>
          <a:xfrm>
            <a:off x="6676390" y="2464435"/>
            <a:ext cx="4520565" cy="400050"/>
          </a:xfrm>
          <a:prstGeom prst="rect">
            <a:avLst/>
          </a:prstGeom>
          <a:noFill/>
        </p:spPr>
        <p:txBody>
          <a:bodyPr wrap="square" rtlCol="0" anchor="ctr">
            <a:noAutofit/>
          </a:bodyPr>
          <a:p>
            <a:pPr lvl="0"/>
            <a:r>
              <a:rPr lang="zh-CN" altLang="en-US" sz="2400" b="1" spc="200" dirty="0">
                <a:solidFill>
                  <a:schemeClr val="tx1"/>
                </a:solidFill>
                <a:ea typeface="微软雅黑" panose="020B0503020204020204" pitchFamily="34" charset="-122"/>
              </a:rPr>
              <a:t>网络安全－－</a:t>
            </a:r>
            <a:endParaRPr lang="zh-CN" altLang="en-US" sz="2400" b="1" spc="200" dirty="0">
              <a:solidFill>
                <a:schemeClr val="tx1"/>
              </a:solidFill>
              <a:ea typeface="微软雅黑" panose="020B0503020204020204" pitchFamily="34" charset="-122"/>
            </a:endParaRPr>
          </a:p>
          <a:p>
            <a:pPr lvl="0"/>
            <a:r>
              <a:rPr lang="zh-CN" altLang="en-US" sz="2800" b="1" spc="200" dirty="0">
                <a:solidFill>
                  <a:schemeClr val="tx1"/>
                </a:solidFill>
                <a:ea typeface="微软雅黑" panose="020B0503020204020204" pitchFamily="34" charset="-122"/>
              </a:rPr>
              <a:t>network</a:t>
            </a:r>
            <a:r>
              <a:rPr lang="en-US" altLang="zh-CN" sz="2800" b="1" spc="200" dirty="0">
                <a:solidFill>
                  <a:schemeClr val="tx1"/>
                </a:solidFill>
                <a:ea typeface="微软雅黑" panose="020B0503020204020204" pitchFamily="34" charset="-122"/>
              </a:rPr>
              <a:t> </a:t>
            </a:r>
            <a:r>
              <a:rPr lang="zh-CN" altLang="en-US" sz="2800" b="1" spc="200" dirty="0">
                <a:solidFill>
                  <a:schemeClr val="tx1"/>
                </a:solidFill>
                <a:ea typeface="微软雅黑" panose="020B0503020204020204" pitchFamily="34" charset="-122"/>
              </a:rPr>
              <a:t>security</a:t>
            </a:r>
            <a:endParaRPr lang="zh-CN" altLang="en-US" sz="2800" b="1" spc="200" dirty="0">
              <a:solidFill>
                <a:schemeClr val="tx1"/>
              </a:solidFill>
              <a:ea typeface="微软雅黑" panose="020B0503020204020204" pitchFamily="34" charset="-122"/>
            </a:endParaRPr>
          </a:p>
        </p:txBody>
      </p:sp>
      <p:sp>
        <p:nvSpPr>
          <p:cNvPr id="1048653" name="文本框 16"/>
          <p:cNvSpPr txBox="1"/>
          <p:nvPr>
            <p:custDataLst>
              <p:tags r:id="rId9"/>
            </p:custDataLst>
          </p:nvPr>
        </p:nvSpPr>
        <p:spPr>
          <a:xfrm>
            <a:off x="6040120" y="3250565"/>
            <a:ext cx="5250815" cy="400050"/>
          </a:xfrm>
          <a:prstGeom prst="rect">
            <a:avLst/>
          </a:prstGeom>
          <a:noFill/>
        </p:spPr>
        <p:txBody>
          <a:bodyPr wrap="square" rtlCol="0" anchor="ctr">
            <a:noAutofit/>
          </a:bodyPr>
          <a:p>
            <a:pPr lvl="0"/>
            <a:r>
              <a:rPr lang="zh-CN" altLang="en-US" sz="24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交通安全－－</a:t>
            </a:r>
            <a:r>
              <a:rPr lang="zh-CN" altLang="en-US"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traffic</a:t>
            </a:r>
            <a:r>
              <a:rPr lang="en-US" altLang="zh-CN"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safet</a:t>
            </a:r>
            <a:r>
              <a:rPr lang="en-US" altLang="zh-CN"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y</a:t>
            </a:r>
            <a:endParaRPr lang="en-US" altLang="zh-CN"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54" name="文本框 17"/>
          <p:cNvSpPr txBox="1"/>
          <p:nvPr>
            <p:custDataLst>
              <p:tags r:id="rId10"/>
            </p:custDataLst>
          </p:nvPr>
        </p:nvSpPr>
        <p:spPr>
          <a:xfrm>
            <a:off x="5386070" y="4036695"/>
            <a:ext cx="5720715" cy="400050"/>
          </a:xfrm>
          <a:prstGeom prst="rect">
            <a:avLst/>
          </a:prstGeom>
          <a:noFill/>
        </p:spPr>
        <p:txBody>
          <a:bodyPr wrap="square" rtlCol="0" anchor="ctr">
            <a:noAutofit/>
          </a:bodyPr>
          <a:p>
            <a:pPr lvl="0"/>
            <a:r>
              <a:rPr lang="zh-CN" altLang="en-US" sz="24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财产安全－－</a:t>
            </a:r>
            <a:r>
              <a:rPr lang="zh-CN" altLang="en-US"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Property</a:t>
            </a:r>
            <a:r>
              <a:rPr lang="en-US" altLang="zh-CN"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safety</a:t>
            </a:r>
            <a:endParaRPr lang="zh-CN" altLang="en-US"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55" name="文本框 21"/>
          <p:cNvSpPr txBox="1"/>
          <p:nvPr>
            <p:custDataLst>
              <p:tags r:id="rId11"/>
            </p:custDataLst>
          </p:nvPr>
        </p:nvSpPr>
        <p:spPr>
          <a:xfrm>
            <a:off x="4765675" y="4823460"/>
            <a:ext cx="6241415" cy="400050"/>
          </a:xfrm>
          <a:prstGeom prst="rect">
            <a:avLst/>
          </a:prstGeom>
          <a:noFill/>
        </p:spPr>
        <p:txBody>
          <a:bodyPr wrap="square" rtlCol="0" anchor="ctr">
            <a:noAutofit/>
          </a:bodyPr>
          <a:p>
            <a:pPr lvl="0"/>
            <a:r>
              <a:rPr lang="zh-CN" altLang="en-US" sz="24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消防安全－－</a:t>
            </a:r>
            <a:r>
              <a:rPr lang="zh-CN" altLang="en-US"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fire</a:t>
            </a:r>
            <a:r>
              <a:rPr lang="en-US" altLang="zh-CN"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s</a:t>
            </a:r>
            <a:r>
              <a:rPr lang="zh-CN" altLang="en-US"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afety</a:t>
            </a:r>
            <a:endParaRPr lang="zh-CN" altLang="en-US" sz="2800" b="1" spc="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56" name="文本框 18"/>
          <p:cNvSpPr txBox="1"/>
          <p:nvPr>
            <p:custDataLst>
              <p:tags r:id="rId12"/>
            </p:custDataLst>
          </p:nvPr>
        </p:nvSpPr>
        <p:spPr>
          <a:xfrm>
            <a:off x="776474" y="2073922"/>
            <a:ext cx="3143250" cy="923330"/>
          </a:xfrm>
          <a:prstGeom prst="rect">
            <a:avLst/>
          </a:prstGeom>
          <a:noFill/>
        </p:spPr>
        <p:txBody>
          <a:bodyPr wrap="square" rtlCol="0" anchor="b">
            <a:normAutofit/>
          </a:bodyPr>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5400" b="1" i="0" u="none" strike="noStrike" kern="1200" cap="none" spc="30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目录</a:t>
            </a:r>
            <a:endParaRPr kumimoji="0" lang="zh-CN" altLang="en-US" sz="5400" b="1" i="0" u="none" strike="noStrike" kern="1200" cap="none" spc="30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48657" name="文本框 19"/>
          <p:cNvSpPr txBox="1"/>
          <p:nvPr>
            <p:custDataLst>
              <p:tags r:id="rId13"/>
            </p:custDataLst>
          </p:nvPr>
        </p:nvSpPr>
        <p:spPr>
          <a:xfrm>
            <a:off x="1112790" y="3013458"/>
            <a:ext cx="2090645" cy="523220"/>
          </a:xfrm>
          <a:prstGeom prst="rect">
            <a:avLst/>
          </a:prstGeom>
          <a:noFill/>
        </p:spPr>
        <p:txBody>
          <a:bodyPr wrap="square" rtlCol="0">
            <a:norm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2800" b="1"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CATALOG</a:t>
            </a:r>
            <a:endParaRPr kumimoji="0" lang="en-US" altLang="zh-CN" sz="2800" b="1" i="0" u="none" strike="noStrike" kern="1200" cap="none" spc="0" normalizeH="0" baseline="0" noProof="0" dirty="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3145730" name="直接连接符 23"/>
          <p:cNvCxnSpPr/>
          <p:nvPr>
            <p:custDataLst>
              <p:tags r:id="rId14"/>
            </p:custDataLst>
          </p:nvPr>
        </p:nvCxnSpPr>
        <p:spPr>
          <a:xfrm flipV="1">
            <a:off x="2583815" y="1850707"/>
            <a:ext cx="2495550" cy="31242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20" name="标题 2"/>
          <p:cNvSpPr>
            <a:spLocks noGrp="1"/>
          </p:cNvSpPr>
          <p:nvPr>
            <p:ph type="title"/>
            <p:custDataLst>
              <p:tags r:id="rId1"/>
            </p:custDataLst>
          </p:nvPr>
        </p:nvSpPr>
        <p:spPr/>
        <p:txBody>
          <a:bodyPr>
            <a:normAutofit fontScale="90000"/>
          </a:bodyPr>
          <a:p>
            <a:r>
              <a:rPr lang="zh-CN" altLang="en-US"/>
              <a:t>一生平安</a:t>
            </a:r>
            <a:endParaRPr lang="zh-CN" altLang="en-US"/>
          </a:p>
        </p:txBody>
      </p:sp>
      <p:sp>
        <p:nvSpPr>
          <p:cNvPr id="1048621" name="文本占位符 3"/>
          <p:cNvSpPr>
            <a:spLocks noGrp="1"/>
          </p:cNvSpPr>
          <p:nvPr>
            <p:ph type="body" sz="quarter" idx="13"/>
            <p:custDataLst>
              <p:tags r:id="rId2"/>
            </p:custDataLst>
          </p:nvPr>
        </p:nvSpPr>
        <p:spPr/>
        <p:txBody>
          <a:bodyPr>
            <a:noAutofit/>
          </a:bodyPr>
          <a:p>
            <a:r>
              <a:rPr lang="zh-CN" altLang="en-US" sz="3600" b="1">
                <a:solidFill>
                  <a:schemeClr val="tx1"/>
                </a:solidFill>
              </a:rPr>
              <a:t>Peaceful</a:t>
            </a:r>
            <a:r>
              <a:rPr lang="en-US" altLang="zh-CN" sz="3600" b="1">
                <a:solidFill>
                  <a:schemeClr val="tx1"/>
                </a:solidFill>
              </a:rPr>
              <a:t> </a:t>
            </a:r>
            <a:r>
              <a:rPr lang="zh-CN" altLang="en-US" sz="3600" b="1">
                <a:solidFill>
                  <a:schemeClr val="tx1"/>
                </a:solidFill>
              </a:rPr>
              <a:t>life</a:t>
            </a:r>
            <a:endParaRPr lang="zh-CN" altLang="en-US" sz="3600" b="1">
              <a:solidFill>
                <a:schemeClr val="tx1"/>
              </a:solidFill>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58" name="矩形 12"/>
          <p:cNvSpPr/>
          <p:nvPr>
            <p:custDataLst>
              <p:tags r:id="rId1"/>
            </p:custDataLst>
          </p:nvPr>
        </p:nvSpPr>
        <p:spPr>
          <a:xfrm>
            <a:off x="3168257" y="2669728"/>
            <a:ext cx="851223" cy="1531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6600" b="1" i="0" u="none" strike="noStrike" kern="1200" cap="none" spc="0" normalizeH="0" baseline="0" noProof="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kumimoji="0" lang="en-US" altLang="zh-CN" sz="6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59" name="标题 5"/>
          <p:cNvSpPr>
            <a:spLocks noGrp="1"/>
          </p:cNvSpPr>
          <p:nvPr>
            <p:ph type="title"/>
            <p:custDataLst>
              <p:tags r:id="rId2"/>
            </p:custDataLst>
          </p:nvPr>
        </p:nvSpPr>
        <p:spPr/>
        <p:txBody>
          <a:bodyPr>
            <a:normAutofit fontScale="90000"/>
          </a:bodyPr>
          <a:p>
            <a:r>
              <a:rPr lang="zh-CN" altLang="en-US" dirty="0"/>
              <a:t>人身安全－－－personal</a:t>
            </a:r>
            <a:r>
              <a:rPr lang="en-US" altLang="zh-CN" dirty="0"/>
              <a:t> </a:t>
            </a:r>
            <a:r>
              <a:rPr lang="zh-CN" altLang="en-US" dirty="0"/>
              <a:t>safety</a:t>
            </a:r>
            <a:endParaRPr lang="zh-CN" altLang="en-US" dirty="0"/>
          </a:p>
        </p:txBody>
      </p:sp>
      <p:sp>
        <p:nvSpPr>
          <p:cNvPr id="1048660" name="文本占位符 6"/>
          <p:cNvSpPr>
            <a:spLocks noGrp="1"/>
          </p:cNvSpPr>
          <p:nvPr>
            <p:ph type="body" idx="1"/>
            <p:custDataLst>
              <p:tags r:id="rId3"/>
            </p:custDataLst>
          </p:nvPr>
        </p:nvSpPr>
        <p:spPr>
          <a:xfrm>
            <a:off x="5308600" y="3538855"/>
            <a:ext cx="6078220" cy="2174875"/>
          </a:xfrm>
        </p:spPr>
        <p:txBody>
          <a:bodyPr>
            <a:noAutofit/>
          </a:bodyPr>
          <a:p>
            <a:r>
              <a:rPr lang="en-US" altLang="zh-CN" dirty="0"/>
              <a:t> </a:t>
            </a:r>
            <a:endParaRPr lang="zh-CN" altLang="en-US" dirty="0"/>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56" name=""/>
        <p:cNvGrpSpPr/>
        <p:nvPr/>
      </p:nvGrpSpPr>
      <p:grpSpPr>
        <a:xfrm>
          <a:off x="0" y="0"/>
          <a:ext cx="0" cy="0"/>
          <a:chOff x="0" y="0"/>
          <a:chExt cx="0" cy="0"/>
        </a:xfrm>
      </p:grpSpPr>
      <p:sp>
        <p:nvSpPr>
          <p:cNvPr id="1048664" name="矩形 7"/>
          <p:cNvSpPr/>
          <p:nvPr>
            <p:custDataLst>
              <p:tags r:id="rId1"/>
            </p:custDataLst>
          </p:nvPr>
        </p:nvSpPr>
        <p:spPr>
          <a:xfrm>
            <a:off x="482600" y="418841"/>
            <a:ext cx="11226800" cy="6020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cxnSp>
        <p:nvCxnSpPr>
          <p:cNvPr id="3145731" name="直接连接符 11"/>
          <p:cNvCxnSpPr/>
          <p:nvPr>
            <p:custDataLst>
              <p:tags r:id="rId2"/>
            </p:custDataLst>
          </p:nvPr>
        </p:nvCxnSpPr>
        <p:spPr>
          <a:xfrm>
            <a:off x="5486400" y="1792605"/>
            <a:ext cx="1219200" cy="0"/>
          </a:xfrm>
          <a:prstGeom prst="line">
            <a:avLst/>
          </a:prstGeom>
          <a:ln w="38100">
            <a:solidFill>
              <a:schemeClr val="accent1">
                <a:lumMod val="85000"/>
              </a:schemeClr>
            </a:solidFill>
          </a:ln>
        </p:spPr>
        <p:style>
          <a:lnRef idx="1">
            <a:schemeClr val="accent1"/>
          </a:lnRef>
          <a:fillRef idx="0">
            <a:schemeClr val="accent1"/>
          </a:fillRef>
          <a:effectRef idx="0">
            <a:schemeClr val="accent1"/>
          </a:effectRef>
          <a:fontRef idx="minor">
            <a:schemeClr val="tx1"/>
          </a:fontRef>
        </p:style>
      </p:cxnSp>
      <p:sp>
        <p:nvSpPr>
          <p:cNvPr id="1048665" name="标题 1"/>
          <p:cNvSpPr>
            <a:spLocks noGrp="1"/>
          </p:cNvSpPr>
          <p:nvPr>
            <p:ph type="title" idx="4294967295"/>
            <p:custDataLst>
              <p:tags r:id="rId3"/>
            </p:custDataLst>
          </p:nvPr>
        </p:nvSpPr>
        <p:spPr>
          <a:xfrm>
            <a:off x="1120800" y="869101"/>
            <a:ext cx="9950400" cy="823070"/>
          </a:xfrm>
        </p:spPr>
        <p:txBody>
          <a:bodyPr vert="horz" wrap="square" lIns="91440" tIns="45720" rIns="91440" bIns="45720" rtlCol="0" anchor="b">
            <a:normAutofit fontScale="90000"/>
          </a:bodyPr>
          <a:p>
            <a:pPr algn="ctr"/>
            <a:r>
              <a:rPr lang="zh-CN" altLang="en-US" sz="3600" b="1" spc="300" dirty="0">
                <a:solidFill>
                  <a:schemeClr val="tx1">
                    <a:lumMod val="75000"/>
                    <a:lumOff val="25000"/>
                  </a:schemeClr>
                </a:solidFill>
              </a:rPr>
              <a:t>人身安全personal</a:t>
            </a:r>
            <a:r>
              <a:rPr lang="en-US" altLang="zh-CN" sz="3600" b="1" spc="300" dirty="0">
                <a:solidFill>
                  <a:schemeClr val="tx1">
                    <a:lumMod val="75000"/>
                    <a:lumOff val="25000"/>
                  </a:schemeClr>
                </a:solidFill>
              </a:rPr>
              <a:t> </a:t>
            </a:r>
            <a:r>
              <a:rPr lang="zh-CN" altLang="en-US" sz="3600" b="1" spc="300" dirty="0">
                <a:solidFill>
                  <a:schemeClr val="tx1">
                    <a:lumMod val="75000"/>
                    <a:lumOff val="25000"/>
                  </a:schemeClr>
                </a:solidFill>
              </a:rPr>
              <a:t>safety</a:t>
            </a:r>
            <a:endParaRPr lang="zh-CN" altLang="en-US" sz="3600" b="1" spc="300" dirty="0">
              <a:solidFill>
                <a:schemeClr val="tx1">
                  <a:lumMod val="75000"/>
                  <a:lumOff val="25000"/>
                </a:schemeClr>
              </a:solidFill>
            </a:endParaRPr>
          </a:p>
        </p:txBody>
      </p:sp>
      <p:sp>
        <p:nvSpPr>
          <p:cNvPr id="1048666" name="文本框 1"/>
          <p:cNvSpPr txBox="1"/>
          <p:nvPr>
            <p:custDataLst>
              <p:tags r:id="rId4"/>
            </p:custDataLst>
          </p:nvPr>
        </p:nvSpPr>
        <p:spPr>
          <a:xfrm>
            <a:off x="1120775" y="2145030"/>
            <a:ext cx="9951085" cy="3969385"/>
          </a:xfrm>
          <a:prstGeom prst="rect">
            <a:avLst/>
          </a:prstGeom>
          <a:noFill/>
        </p:spPr>
        <p:txBody>
          <a:bodyPr wrap="square" rtlCol="0">
            <a:normAutofit/>
          </a:bodyPr>
          <a:p>
            <a:pPr algn="l">
              <a:lnSpc>
                <a:spcPct val="150000"/>
              </a:lnSpc>
              <a:spcBef>
                <a:spcPts val="1000"/>
              </a:spcBef>
            </a:pP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当你的人身安全受的侵害时，你应该拨打110。</a:t>
            </a:r>
            <a:endParaRPr lang="zh-CN" altLang="en-US" sz="2800" b="1" spc="300" dirty="0">
              <a:solidFill>
                <a:schemeClr val="tx1"/>
              </a:solidFill>
              <a:latin typeface="微软雅黑" panose="020B0503020204020204" pitchFamily="34" charset="-122"/>
              <a:ea typeface="微软雅黑" panose="020B0503020204020204" pitchFamily="34" charset="-122"/>
              <a:sym typeface="+mn-ea"/>
            </a:endParaRPr>
          </a:p>
          <a:p>
            <a:pPr algn="l">
              <a:lnSpc>
                <a:spcPct val="150000"/>
              </a:lnSpc>
              <a:spcBef>
                <a:spcPts val="1000"/>
              </a:spcBef>
            </a:pP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When</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y</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our</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personal</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safety</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is</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violated,</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you</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should</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call</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 </a:t>
            </a:r>
            <a:r>
              <a:rPr lang="zh-CN" altLang="en-US" sz="2800" b="1" i="0" u="none" spc="300" dirty="0">
                <a:solidFill>
                  <a:schemeClr val="tx1"/>
                </a:solidFill>
                <a:latin typeface="微软雅黑" panose="020B0503020204020204" pitchFamily="34" charset="-122"/>
                <a:ea typeface="微软雅黑" panose="020B0503020204020204" pitchFamily="34" charset="-122"/>
                <a:sym typeface="+mn-ea"/>
              </a:rPr>
              <a:t>110</a:t>
            </a:r>
            <a:r>
              <a:rPr lang="en-US" altLang="zh-CN" sz="2800" b="1" i="0" u="none" spc="300" dirty="0">
                <a:solidFill>
                  <a:schemeClr val="tx1"/>
                </a:solidFill>
                <a:latin typeface="微软雅黑" panose="020B0503020204020204" pitchFamily="34" charset="-122"/>
                <a:ea typeface="微软雅黑" panose="020B0503020204020204" pitchFamily="34" charset="-122"/>
                <a:sym typeface="+mn-ea"/>
              </a:rPr>
              <a:t>.</a:t>
            </a:r>
            <a:endParaRPr lang="en-US" altLang="zh-CN" sz="2800" b="1" i="0" u="none" spc="30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70" name="矩形 12"/>
          <p:cNvSpPr/>
          <p:nvPr>
            <p:custDataLst>
              <p:tags r:id="rId1"/>
            </p:custDataLst>
          </p:nvPr>
        </p:nvSpPr>
        <p:spPr>
          <a:xfrm>
            <a:off x="3168257" y="2669728"/>
            <a:ext cx="851223" cy="1531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6600" b="1" i="0" u="none" strike="noStrike" kern="1200" cap="none" spc="0" normalizeH="0" baseline="0" noProof="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6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71" name="标题 5"/>
          <p:cNvSpPr>
            <a:spLocks noGrp="1"/>
          </p:cNvSpPr>
          <p:nvPr>
            <p:ph type="title"/>
            <p:custDataLst>
              <p:tags r:id="rId2"/>
            </p:custDataLst>
          </p:nvPr>
        </p:nvSpPr>
        <p:spPr/>
        <p:txBody>
          <a:bodyPr>
            <a:normAutofit fontScale="90000"/>
          </a:bodyPr>
          <a:p>
            <a:r>
              <a:rPr lang="zh-CN" altLang="en-US" dirty="0"/>
              <a:t>网络安全－－－network</a:t>
            </a:r>
            <a:r>
              <a:rPr lang="en-US" altLang="zh-CN" dirty="0"/>
              <a:t> </a:t>
            </a:r>
            <a:r>
              <a:rPr lang="zh-CN" altLang="en-US" dirty="0"/>
              <a:t>security</a:t>
            </a:r>
            <a:endParaRPr lang="zh-CN" altLang="en-US" dirty="0"/>
          </a:p>
        </p:txBody>
      </p:sp>
      <p:sp>
        <p:nvSpPr>
          <p:cNvPr id="1048672" name="文本占位符 6"/>
          <p:cNvSpPr>
            <a:spLocks noGrp="1"/>
          </p:cNvSpPr>
          <p:nvPr>
            <p:ph type="body" idx="1"/>
            <p:custDataLst>
              <p:tags r:id="rId3"/>
            </p:custDataLst>
          </p:nvPr>
        </p:nvSpPr>
        <p:spPr>
          <a:xfrm>
            <a:off x="4020185" y="3538855"/>
            <a:ext cx="7963535" cy="2174875"/>
          </a:xfrm>
        </p:spPr>
        <p:txBody>
          <a:bodyPr>
            <a:noAutofit/>
          </a:bodyPr>
          <a:p>
            <a:r>
              <a:rPr lang="zh-CN" altLang="en-US" sz="2800" b="1" dirty="0">
                <a:solidFill>
                  <a:schemeClr val="tx1"/>
                </a:solidFill>
              </a:rPr>
              <a:t>当你点击一些小广告是你就有可能会令你的网络瘫痪或者中病毒。</a:t>
            </a:r>
            <a:endParaRPr lang="zh-CN" altLang="en-US" sz="2800" b="1" dirty="0">
              <a:solidFill>
                <a:schemeClr val="tx1"/>
              </a:solidFill>
            </a:endParaRPr>
          </a:p>
          <a:p>
            <a:r>
              <a:rPr lang="zh-CN" altLang="en-US" sz="2800" b="1" dirty="0">
                <a:solidFill>
                  <a:schemeClr val="tx1"/>
                </a:solidFill>
              </a:rPr>
              <a:t>When you click on some small ads, you may crash your network or get a virus.</a:t>
            </a:r>
            <a:endParaRPr lang="zh-CN" altLang="en-US" sz="2800" b="1" dirty="0">
              <a:solidFill>
                <a:schemeClr val="tx1"/>
              </a:solidFill>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62" name=""/>
        <p:cNvGrpSpPr/>
        <p:nvPr/>
      </p:nvGrpSpPr>
      <p:grpSpPr>
        <a:xfrm>
          <a:off x="0" y="0"/>
          <a:ext cx="0" cy="0"/>
          <a:chOff x="0" y="0"/>
          <a:chExt cx="0" cy="0"/>
        </a:xfrm>
      </p:grpSpPr>
      <p:sp>
        <p:nvSpPr>
          <p:cNvPr id="1048676" name="矩形 1"/>
          <p:cNvSpPr/>
          <p:nvPr>
            <p:custDataLst>
              <p:tags r:id="rId1"/>
            </p:custDataLst>
          </p:nvPr>
        </p:nvSpPr>
        <p:spPr>
          <a:xfrm>
            <a:off x="0" y="2438403"/>
            <a:ext cx="12192000" cy="441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48677" name="Shape 2547"/>
          <p:cNvSpPr/>
          <p:nvPr>
            <p:custDataLst>
              <p:tags r:id="rId2"/>
            </p:custDataLst>
          </p:nvPr>
        </p:nvSpPr>
        <p:spPr>
          <a:xfrm>
            <a:off x="8008258" y="3153820"/>
            <a:ext cx="617848" cy="61784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1">
              <a:lumMod val="65000"/>
            </a:schemeClr>
          </a:solidFill>
          <a:ln w="12700">
            <a:noFill/>
            <a:miter lim="400000"/>
          </a:ln>
        </p:spPr>
        <p:txBody>
          <a:bodyPr lIns="38090" tIns="38090" rIns="38090" bIns="38090" anchor="ctr">
            <a:normAutofit/>
          </a:bodyPr>
          <a:p>
            <a:pPr defTabSz="456565">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a:latin typeface="Lato" charset="0"/>
              <a:ea typeface="Lato" charset="0"/>
              <a:cs typeface="Lato" charset="0"/>
            </a:endParaRPr>
          </a:p>
        </p:txBody>
      </p:sp>
      <p:sp>
        <p:nvSpPr>
          <p:cNvPr id="1048678" name="Shape 2553"/>
          <p:cNvSpPr/>
          <p:nvPr>
            <p:custDataLst>
              <p:tags r:id="rId3"/>
            </p:custDataLst>
          </p:nvPr>
        </p:nvSpPr>
        <p:spPr>
          <a:xfrm>
            <a:off x="3565594" y="3181904"/>
            <a:ext cx="617848" cy="56168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accent1">
              <a:lumMod val="65000"/>
            </a:schemeClr>
          </a:solidFill>
          <a:ln w="12700">
            <a:noFill/>
            <a:miter lim="400000"/>
          </a:ln>
        </p:spPr>
        <p:txBody>
          <a:bodyPr lIns="38090" tIns="38090" rIns="38090" bIns="38090" anchor="ctr">
            <a:normAutofit fontScale="90000"/>
          </a:bodyPr>
          <a:p>
            <a:pPr defTabSz="456565">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a:latin typeface="Lato" charset="0"/>
              <a:ea typeface="Lato" charset="0"/>
              <a:cs typeface="Lato" charset="0"/>
            </a:endParaRPr>
          </a:p>
        </p:txBody>
      </p:sp>
      <p:sp>
        <p:nvSpPr>
          <p:cNvPr id="1048679" name="文本框 2"/>
          <p:cNvSpPr txBox="1"/>
          <p:nvPr>
            <p:custDataLst>
              <p:tags r:id="rId4"/>
            </p:custDataLst>
          </p:nvPr>
        </p:nvSpPr>
        <p:spPr>
          <a:xfrm>
            <a:off x="2465070" y="4160520"/>
            <a:ext cx="2818765" cy="1956435"/>
          </a:xfrm>
          <a:prstGeom prst="rect">
            <a:avLst/>
          </a:prstGeom>
          <a:noFill/>
        </p:spPr>
        <p:txBody>
          <a:bodyPr wrap="square" rtlCol="0">
            <a:noAutofit/>
          </a:bodyPr>
          <a:p>
            <a:pPr marL="0" marR="0" lvl="0" indent="0" algn="ctr" defTabSz="914400" rtl="0" eaLnBrk="1" fontAlgn="auto" latinLnBrk="0" hangingPunct="1">
              <a:lnSpc>
                <a:spcPct val="120000"/>
              </a:lnSpc>
              <a:spcBef>
                <a:spcPts val="0"/>
              </a:spcBef>
              <a:spcAft>
                <a:spcPts val="0"/>
              </a:spcAft>
              <a:buClrTx/>
              <a:buSzTx/>
              <a:buFontTx/>
              <a:buNone/>
            </a:pPr>
            <a:r>
              <a:rPr kumimoji="0" lang="zh-CN" altLang="en-US" sz="2000" b="0" i="0" u="none" strike="noStrike" kern="1200" cap="none" spc="2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单击此处添加文本具体内容，简明扼要的阐述您的观点。</a:t>
            </a:r>
            <a:endParaRPr kumimoji="0" lang="zh-CN" altLang="en-US" sz="2000" b="0" i="0" u="none" strike="noStrike" kern="1200" cap="none" spc="2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48680" name="文本框 41"/>
          <p:cNvSpPr txBox="1"/>
          <p:nvPr>
            <p:custDataLst>
              <p:tags r:id="rId5"/>
            </p:custDataLst>
          </p:nvPr>
        </p:nvSpPr>
        <p:spPr>
          <a:xfrm>
            <a:off x="6907530" y="4160520"/>
            <a:ext cx="2819400" cy="1956435"/>
          </a:xfrm>
          <a:prstGeom prst="rect">
            <a:avLst/>
          </a:prstGeom>
          <a:noFill/>
        </p:spPr>
        <p:txBody>
          <a:bodyPr wrap="square" rtlCol="0">
            <a:noAutofit/>
          </a:bodyPr>
          <a:p>
            <a:pPr lvl="0" algn="ctr">
              <a:lnSpc>
                <a:spcPct val="120000"/>
              </a:lnSpc>
            </a:pPr>
            <a:r>
              <a:rPr lang="zh-CN" altLang="en-US" sz="2000" spc="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单击此处添加文本具体内容，简明扼要的阐述您的观点。</a:t>
            </a:r>
            <a:endParaRPr lang="zh-CN" altLang="en-US" sz="2000" spc="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145732" name="直接连接符 7"/>
          <p:cNvCxnSpPr/>
          <p:nvPr>
            <p:custDataLst>
              <p:tags r:id="rId6"/>
            </p:custDataLst>
          </p:nvPr>
        </p:nvCxnSpPr>
        <p:spPr>
          <a:xfrm>
            <a:off x="5486400" y="1547134"/>
            <a:ext cx="1219200" cy="0"/>
          </a:xfrm>
          <a:prstGeom prst="line">
            <a:avLst/>
          </a:prstGeom>
          <a:ln w="38100">
            <a:solidFill>
              <a:schemeClr val="accent1">
                <a:lumMod val="85000"/>
              </a:schemeClr>
            </a:solidFill>
          </a:ln>
        </p:spPr>
        <p:style>
          <a:lnRef idx="1">
            <a:schemeClr val="accent1"/>
          </a:lnRef>
          <a:fillRef idx="0">
            <a:schemeClr val="accent1"/>
          </a:fillRef>
          <a:effectRef idx="0">
            <a:schemeClr val="accent1"/>
          </a:effectRef>
          <a:fontRef idx="minor">
            <a:schemeClr val="tx1"/>
          </a:fontRef>
        </p:style>
      </p:cxnSp>
      <p:sp>
        <p:nvSpPr>
          <p:cNvPr id="1048681" name="标题 1"/>
          <p:cNvSpPr>
            <a:spLocks noGrp="1"/>
          </p:cNvSpPr>
          <p:nvPr>
            <p:custDataLst>
              <p:tags r:id="rId7"/>
            </p:custDataLst>
          </p:nvPr>
        </p:nvSpPr>
        <p:spPr>
          <a:xfrm>
            <a:off x="1120800" y="577001"/>
            <a:ext cx="9950400" cy="823070"/>
          </a:xfrm>
          <a:prstGeom prst="rect">
            <a:avLst/>
          </a:prstGeom>
        </p:spPr>
        <p:txBody>
          <a:bodyPr vert="horz" wrap="square" lIns="91440" tIns="45720" rIns="91440" bIns="45720" rtlCol="0" anchor="b" anchorCtr="0">
            <a:normAutofit/>
          </a:bodyPr>
          <a:lst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pPr algn="ctr"/>
            <a:r>
              <a:rPr lang="zh-CN" altLang="en-US" sz="3600" b="1" spc="300" dirty="0">
                <a:solidFill>
                  <a:schemeClr val="tx1">
                    <a:lumMod val="75000"/>
                    <a:lumOff val="25000"/>
                  </a:schemeClr>
                </a:solidFill>
              </a:rPr>
              <a:t>单击此处添加标题</a:t>
            </a:r>
            <a:endParaRPr lang="zh-CN" altLang="en-US" sz="3600" b="1" spc="300" dirty="0">
              <a:solidFill>
                <a:schemeClr val="tx1">
                  <a:lumMod val="75000"/>
                  <a:lumOff val="25000"/>
                </a:schemeClr>
              </a:solidFill>
            </a:endParaRPr>
          </a:p>
        </p:txBody>
      </p:sp>
      <p:pic>
        <p:nvPicPr>
          <p:cNvPr id="2097156" name="图片 2097155"/>
          <p:cNvPicPr/>
          <p:nvPr/>
        </p:nvPicPr>
        <p:blipFill>
          <a:blip r:embed="rId8"/>
          <a:stretch>
            <a:fillRect/>
          </a:stretch>
        </p:blipFill>
        <p:spPr>
          <a:xfrm>
            <a:off x="-125764" y="0"/>
            <a:ext cx="12459552" cy="6858000"/>
          </a:xfrm>
          <a:prstGeom prst="rect">
            <a:avLst/>
          </a:prstGeom>
        </p:spPr>
      </p:pic>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46" name=""/>
        <p:cNvGrpSpPr/>
        <p:nvPr/>
      </p:nvGrpSpPr>
      <p:grpSpPr>
        <a:xfrm>
          <a:off x="0" y="0"/>
          <a:ext cx="0" cy="0"/>
          <a:chOff x="0" y="0"/>
          <a:chExt cx="0" cy="0"/>
        </a:xfrm>
      </p:grpSpPr>
      <p:sp>
        <p:nvSpPr>
          <p:cNvPr id="1048634" name="矩形 7"/>
          <p:cNvSpPr/>
          <p:nvPr>
            <p:custDataLst>
              <p:tags r:id="rId1"/>
            </p:custDataLst>
          </p:nvPr>
        </p:nvSpPr>
        <p:spPr>
          <a:xfrm>
            <a:off x="482600" y="418841"/>
            <a:ext cx="11226800" cy="6020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cxnSp>
        <p:nvCxnSpPr>
          <p:cNvPr id="3145729" name="直接连接符 11"/>
          <p:cNvCxnSpPr/>
          <p:nvPr>
            <p:custDataLst>
              <p:tags r:id="rId2"/>
            </p:custDataLst>
          </p:nvPr>
        </p:nvCxnSpPr>
        <p:spPr>
          <a:xfrm>
            <a:off x="5486400" y="1792605"/>
            <a:ext cx="1219200" cy="0"/>
          </a:xfrm>
          <a:prstGeom prst="line">
            <a:avLst/>
          </a:prstGeom>
          <a:ln w="38100">
            <a:solidFill>
              <a:schemeClr val="accent1">
                <a:lumMod val="85000"/>
              </a:schemeClr>
            </a:solidFill>
          </a:ln>
        </p:spPr>
        <p:style>
          <a:lnRef idx="1">
            <a:schemeClr val="accent1"/>
          </a:lnRef>
          <a:fillRef idx="0">
            <a:schemeClr val="accent1"/>
          </a:fillRef>
          <a:effectRef idx="0">
            <a:schemeClr val="accent1"/>
          </a:effectRef>
          <a:fontRef idx="minor">
            <a:schemeClr val="tx1"/>
          </a:fontRef>
        </p:style>
      </p:cxnSp>
      <p:sp>
        <p:nvSpPr>
          <p:cNvPr id="1048635" name="标题 1"/>
          <p:cNvSpPr>
            <a:spLocks noGrp="1"/>
          </p:cNvSpPr>
          <p:nvPr>
            <p:ph type="title" idx="4294967295"/>
            <p:custDataLst>
              <p:tags r:id="rId3"/>
            </p:custDataLst>
          </p:nvPr>
        </p:nvSpPr>
        <p:spPr>
          <a:xfrm>
            <a:off x="1120800" y="869101"/>
            <a:ext cx="9950400" cy="823070"/>
          </a:xfrm>
        </p:spPr>
        <p:txBody>
          <a:bodyPr vert="horz" wrap="square" lIns="91440" tIns="45720" rIns="91440" bIns="45720" rtlCol="0" anchor="b">
            <a:normAutofit fontScale="90000"/>
          </a:bodyPr>
          <a:p>
            <a:pPr algn="ctr"/>
            <a:r>
              <a:rPr lang="zh-CN" altLang="en-US" sz="3600" b="1" spc="300" dirty="0">
                <a:solidFill>
                  <a:schemeClr val="tx1">
                    <a:lumMod val="75000"/>
                    <a:lumOff val="25000"/>
                  </a:schemeClr>
                </a:solidFill>
              </a:rPr>
              <a:t>单击此处添加标题</a:t>
            </a:r>
            <a:endParaRPr lang="zh-CN" altLang="en-US" sz="3600" b="1" spc="300" dirty="0">
              <a:solidFill>
                <a:schemeClr val="tx1">
                  <a:lumMod val="75000"/>
                  <a:lumOff val="25000"/>
                </a:schemeClr>
              </a:solidFill>
            </a:endParaRPr>
          </a:p>
        </p:txBody>
      </p:sp>
      <p:sp>
        <p:nvSpPr>
          <p:cNvPr id="1048636" name="文本框 1"/>
          <p:cNvSpPr txBox="1"/>
          <p:nvPr>
            <p:custDataLst>
              <p:tags r:id="rId4"/>
            </p:custDataLst>
          </p:nvPr>
        </p:nvSpPr>
        <p:spPr>
          <a:xfrm>
            <a:off x="809638" y="2131189"/>
            <a:ext cx="9951085" cy="3969385"/>
          </a:xfrm>
          <a:prstGeom prst="rect">
            <a:avLst/>
          </a:prstGeom>
          <a:noFill/>
        </p:spPr>
        <p:txBody>
          <a:bodyPr wrap="square" rtlCol="0">
            <a:normAutofit/>
          </a:bodyPr>
          <a:p>
            <a:pPr algn="l">
              <a:lnSpc>
                <a:spcPct val="150000"/>
              </a:lnSpc>
              <a:spcBef>
                <a:spcPts val="1000"/>
              </a:spcBef>
            </a:pPr>
            <a:r>
              <a:rPr lang="zh-CN" altLang="en-US" sz="2400" spc="300" dirty="0">
                <a:solidFill>
                  <a:schemeClr val="tx1">
                    <a:lumMod val="65000"/>
                    <a:lumOff val="35000"/>
                  </a:schemeClr>
                </a:solidFill>
                <a:latin typeface="微软雅黑" panose="020B0503020204020204" pitchFamily="34" charset="-122"/>
                <a:ea typeface="微软雅黑" panose="020B0503020204020204" pitchFamily="34" charset="-122"/>
                <a:sym typeface="+mn-ea"/>
              </a:rPr>
              <a:t>单击此处添加文本具体内容，简明扼要的阐述您的观点。根据需要可酌情增减文字，以便观者准确的理解您传达的思想。</a:t>
            </a:r>
            <a:endParaRPr lang="zh-CN" altLang="en-US" sz="2400" spc="3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2097155" name="图片 2097154"/>
          <p:cNvPicPr/>
          <p:nvPr/>
        </p:nvPicPr>
        <p:blipFill>
          <a:blip r:embed="rId5"/>
          <a:stretch>
            <a:fillRect/>
          </a:stretch>
        </p:blipFill>
        <p:spPr>
          <a:xfrm>
            <a:off x="-208817" y="-422567"/>
            <a:ext cx="12250966" cy="7703135"/>
          </a:xfrm>
          <a:prstGeom prst="rect">
            <a:avLst/>
          </a:prstGeom>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25" name="矩形 12"/>
          <p:cNvSpPr/>
          <p:nvPr>
            <p:custDataLst>
              <p:tags r:id="rId1"/>
            </p:custDataLst>
          </p:nvPr>
        </p:nvSpPr>
        <p:spPr>
          <a:xfrm>
            <a:off x="3168257" y="2669728"/>
            <a:ext cx="851223" cy="1531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6600" b="1" i="0" u="none" strike="noStrike" kern="1200" cap="none" spc="0" normalizeH="0" baseline="0" noProof="0" dirty="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6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26" name="标题 5"/>
          <p:cNvSpPr>
            <a:spLocks noGrp="1"/>
          </p:cNvSpPr>
          <p:nvPr>
            <p:ph type="title"/>
            <p:custDataLst>
              <p:tags r:id="rId2"/>
            </p:custDataLst>
          </p:nvPr>
        </p:nvSpPr>
        <p:spPr>
          <a:xfrm>
            <a:off x="5208776" y="1619816"/>
            <a:ext cx="6002129" cy="1049420"/>
          </a:xfrm>
        </p:spPr>
        <p:txBody>
          <a:bodyPr>
            <a:normAutofit fontScale="90000"/>
          </a:bodyPr>
          <a:p>
            <a:r>
              <a:rPr lang="zh-CN" altLang="en-US" dirty="0"/>
              <a:t>交通安全－－－</a:t>
            </a:r>
            <a:br>
              <a:rPr lang="zh-CN" altLang="en-US" dirty="0"/>
            </a:br>
            <a:r>
              <a:rPr lang="en-US" altLang="zh-CN" dirty="0"/>
              <a:t>T</a:t>
            </a:r>
            <a:r>
              <a:rPr lang="zh-CN" altLang="en-US" dirty="0"/>
              <a:t>raffic</a:t>
            </a:r>
            <a:r>
              <a:rPr lang="en-US" altLang="zh-CN" dirty="0"/>
              <a:t> S</a:t>
            </a:r>
            <a:r>
              <a:rPr lang="zh-CN" altLang="en-US" dirty="0"/>
              <a:t>afet</a:t>
            </a:r>
            <a:r>
              <a:rPr lang="en-US" altLang="zh-CN" dirty="0"/>
              <a:t>y</a:t>
            </a:r>
            <a:endParaRPr lang="en-US" altLang="zh-CN" dirty="0"/>
          </a:p>
        </p:txBody>
      </p:sp>
      <p:sp>
        <p:nvSpPr>
          <p:cNvPr id="1048627" name="文本占位符 6"/>
          <p:cNvSpPr>
            <a:spLocks noGrp="1"/>
          </p:cNvSpPr>
          <p:nvPr>
            <p:ph type="body" idx="1"/>
            <p:custDataLst>
              <p:tags r:id="rId3"/>
            </p:custDataLst>
          </p:nvPr>
        </p:nvSpPr>
        <p:spPr>
          <a:xfrm>
            <a:off x="2155825" y="3549650"/>
            <a:ext cx="10017760" cy="2174875"/>
          </a:xfrm>
        </p:spPr>
        <p:txBody>
          <a:bodyPr>
            <a:noAutofit/>
          </a:bodyPr>
          <a:p>
            <a:r>
              <a:rPr lang="zh-CN" altLang="en-US" sz="2800" b="1" dirty="0">
                <a:solidFill>
                  <a:schemeClr val="tx1"/>
                </a:solidFill>
              </a:rPr>
              <a:t>1、司机一杯酒，亲人两行泪。 </a:t>
            </a:r>
            <a:endParaRPr lang="zh-CN" altLang="en-US" sz="2800" b="1" dirty="0">
              <a:solidFill>
                <a:schemeClr val="tx1"/>
              </a:solidFill>
            </a:endParaRPr>
          </a:p>
          <a:p>
            <a:r>
              <a:rPr lang="zh-CN" altLang="en-US" sz="2800" b="1" dirty="0">
                <a:solidFill>
                  <a:schemeClr val="tx1"/>
                </a:solidFill>
              </a:rPr>
              <a:t>2、带上平安上路，载着幸福回家。 </a:t>
            </a:r>
            <a:endParaRPr lang="zh-CN" altLang="en-US" sz="2800" b="1" dirty="0">
              <a:solidFill>
                <a:schemeClr val="tx1"/>
              </a:solidFill>
            </a:endParaRPr>
          </a:p>
          <a:p>
            <a:r>
              <a:rPr lang="zh-CN" altLang="en-US" sz="2800" b="1" dirty="0">
                <a:solidFill>
                  <a:schemeClr val="tx1"/>
                </a:solidFill>
              </a:rPr>
              <a:t>3、手握方向盘，时刻想安全！</a:t>
            </a:r>
            <a:endParaRPr lang="zh-CN" altLang="en-US" sz="2800" b="1" dirty="0">
              <a:solidFill>
                <a:schemeClr val="tx1"/>
              </a:solidFill>
            </a:endParaRPr>
          </a:p>
          <a:p>
            <a:r>
              <a:rPr lang="zh-CN" altLang="en-US" sz="2800" b="1" dirty="0">
                <a:solidFill>
                  <a:schemeClr val="tx1"/>
                </a:solidFill>
              </a:rPr>
              <a:t>4、 停一停，畅通与你同行；让一让，安全与你相伴。</a:t>
            </a:r>
            <a:endParaRPr lang="zh-CN" altLang="en-US" sz="2800" b="1" dirty="0">
              <a:solidFill>
                <a:schemeClr val="tx1"/>
              </a:solidFill>
            </a:endParaRPr>
          </a:p>
          <a:p>
            <a:r>
              <a:rPr lang="zh-CN" altLang="en-US" sz="2800" b="1" dirty="0">
                <a:solidFill>
                  <a:schemeClr val="tx1"/>
                </a:solidFill>
              </a:rPr>
              <a:t>5、驾车让一让，道路更通畅；行人让一让，心情也舒畅。</a:t>
            </a:r>
            <a:endParaRPr lang="zh-CN" altLang="en-US" sz="2800" b="1" dirty="0">
              <a:solidFill>
                <a:schemeClr val="tx1"/>
              </a:solidFill>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3390" y="972820"/>
            <a:ext cx="11483340" cy="4030980"/>
          </a:xfrm>
          <a:prstGeom prst="rect">
            <a:avLst/>
          </a:prstGeom>
          <a:noFill/>
        </p:spPr>
        <p:txBody>
          <a:bodyPr wrap="square" rtlCol="0" anchor="t">
            <a:spAutoFit/>
          </a:bodyPr>
          <a:p>
            <a:r>
              <a:rPr lang="zh-CN" altLang="en-US" sz="3200" b="1"/>
              <a:t>1. The driver has a glass of wine and his relatives have tears</a:t>
            </a:r>
            <a:r>
              <a:rPr lang="en-US" altLang="zh-CN" sz="3200" b="1"/>
              <a:t>.</a:t>
            </a:r>
            <a:r>
              <a:rPr lang="zh-CN" altLang="en-US" sz="3200" b="1"/>
              <a:t> </a:t>
            </a:r>
            <a:endParaRPr lang="zh-CN" altLang="en-US" sz="3200" b="1"/>
          </a:p>
          <a:p>
            <a:r>
              <a:rPr lang="zh-CN" altLang="en-US" sz="3200" b="1"/>
              <a:t>2. Take a safe journey home with happiness</a:t>
            </a:r>
            <a:r>
              <a:rPr lang="en-US" altLang="zh-CN" sz="3200" b="1"/>
              <a:t>.</a:t>
            </a:r>
            <a:r>
              <a:rPr lang="zh-CN" altLang="en-US" sz="3200" b="1"/>
              <a:t> </a:t>
            </a:r>
            <a:endParaRPr lang="zh-CN" altLang="en-US" sz="3200" b="1"/>
          </a:p>
          <a:p>
            <a:r>
              <a:rPr lang="zh-CN" altLang="en-US" sz="3200" b="1"/>
              <a:t>3. Hold the steering wheel, always want to be safe! </a:t>
            </a:r>
            <a:endParaRPr lang="zh-CN" altLang="en-US" sz="3200" b="1"/>
          </a:p>
          <a:p>
            <a:r>
              <a:rPr lang="zh-CN" altLang="en-US" sz="3200" b="1"/>
              <a:t>4. Stop and walk with you smoothly; let go and be safe with you. </a:t>
            </a:r>
            <a:endParaRPr lang="zh-CN" altLang="en-US" sz="3200" b="1"/>
          </a:p>
          <a:p>
            <a:r>
              <a:rPr lang="zh-CN" altLang="en-US" sz="3200" b="1"/>
              <a:t>5. When driving, the road will be more smooth; when pedestrians give way, the mood will be better.</a:t>
            </a:r>
            <a:endParaRPr lang="zh-CN" altLang="en-US" sz="3200" b="1"/>
          </a:p>
        </p:txBody>
      </p:sp>
    </p:spTree>
    <p:custDataLst>
      <p:tags r:id="rId1"/>
    </p:custDataLst>
  </p:cSld>
  <p:clrMapOvr>
    <a:masterClrMapping/>
  </p:clrMapOvr>
</p:sld>
</file>

<file path=ppt/tags/tag1.xml><?xml version="1.0" encoding="utf-8"?>
<p:tagLst xmlns:p="http://schemas.openxmlformats.org/presentationml/2006/main">
  <p:tag name="PA" val="v5.2.3"/>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A" val="v5.2.3"/>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704"/>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704"/>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TEMPLATE_THUMBS_INDEX" val="1、2、3、4、5、6、7、8、9、10、11、12、13、14、15、16、17、18、19、20、21、22、23、24、25、26、27、28、29、30、31、32、33、34、35、36、37、38、39、40、41、42"/>
  <p:tag name="KSO_WM_TAG_VERSION" val="1.0"/>
  <p:tag name="KSO_WM_BEAUTIFY_FLAG" val="#wm#"/>
  <p:tag name="KSO_WM_TEMPLATE_CATEGORY" val="custom"/>
  <p:tag name="KSO_WM_TEMPLATE_INDEX" val="20196704"/>
  <p:tag name="KSO_WM_TEMPLATE_SUBCATEGORY" val="0"/>
</p:tagLst>
</file>

<file path=ppt/tags/tag143.xml><?xml version="1.0" encoding="utf-8"?>
<p:tagLst xmlns:p="http://schemas.openxmlformats.org/presentationml/2006/main">
  <p:tag name="KSO_WM_UNIT_ISCONTENTSTITLE"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96704_1*a*1"/>
  <p:tag name="KSO_WM_TEMPLATE_CATEGORY" val="custom"/>
  <p:tag name="KSO_WM_TEMPLATE_INDEX" val="20196704"/>
  <p:tag name="KSO_WM_UNIT_LAYERLEVEL" val="1"/>
  <p:tag name="KSO_WM_TAG_VERSION" val="1.0"/>
  <p:tag name="KSO_WM_BEAUTIFY_FLAG" val="#wm#"/>
  <p:tag name="KSO_WM_UNIT_PRESET_TEXT" val="空白演示"/>
  <p:tag name="KSO_WM_UNIT_NOCLEAR" val="0"/>
</p:tagLst>
</file>

<file path=ppt/tags/tag144.xml><?xml version="1.0" encoding="utf-8"?>
<p:tagLst xmlns:p="http://schemas.openxmlformats.org/presentationml/2006/main">
  <p:tag name="KSO_WM_UNIT_ISCONTENTSTITLE" val="0"/>
  <p:tag name="KSO_WM_UNIT_PRESET_TEXT" val="单击此处添加文本具体内容，简明扼要的阐述您的观点"/>
  <p:tag name="KSO_WM_UNIT_NOCLEAR" val="0"/>
  <p:tag name="KSO_WM_UNIT_VALUE" val="31"/>
  <p:tag name="KSO_WM_UNIT_HIGHLIGHT" val="0"/>
  <p:tag name="KSO_WM_UNIT_COMPATIBLE" val="0"/>
  <p:tag name="KSO_WM_UNIT_DIAGRAM_ISNUMVISUAL" val="0"/>
  <p:tag name="KSO_WM_UNIT_DIAGRAM_ISREFERUNIT" val="0"/>
  <p:tag name="KSO_WM_UNIT_TYPE" val="b"/>
  <p:tag name="KSO_WM_UNIT_INDEX" val="1"/>
  <p:tag name="KSO_WM_UNIT_ID" val="custom20196704_1*b*1"/>
  <p:tag name="KSO_WM_TEMPLATE_CATEGORY" val="custom"/>
  <p:tag name="KSO_WM_TEMPLATE_INDEX" val="20196704"/>
  <p:tag name="KSO_WM_UNIT_LAYERLEVEL" val="1"/>
  <p:tag name="KSO_WM_TAG_VERSION" val="1.0"/>
  <p:tag name="KSO_WM_BEAUTIFY_FLAG" val="#wm#"/>
</p:tagLst>
</file>

<file path=ppt/tags/tag145.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TEMPLATE_THUMBS_INDEX" val="1、2、3、4、5、6、7、8、9、10、11、12、13、14、15、16、17、18、19、20、21、22、23、24、25、26、27、28、29、30、31、32、33、34、35、36、37、38、39、40、41、42、43、47"/>
  <p:tag name="KSO_WM_SLIDE_ID" val="custom20196704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6704"/>
  <p:tag name="KSO_WM_SLIDE_LAYOUT" val="a_b"/>
  <p:tag name="KSO_WM_SLIDE_LAYOUT_CNT" val="1_1"/>
  <p:tag name="KSO_WM_TEMPLATE_SUBCATEGORY" val="0"/>
  <p:tag name="KSO_WM_SLIDE_MODEL_TYPE" val="cover"/>
  <p:tag name="KSO_WM_TEMPLATE_MASTER_TYPE" val="0"/>
  <p:tag name="KSO_WM_TEMPLATE_COLOR_TYPE" val="0"/>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i*1"/>
  <p:tag name="KSO_WM_TEMPLATE_CATEGORY" val="custom"/>
  <p:tag name="KSO_WM_TEMPLATE_INDEX" val="20196704"/>
  <p:tag name="KSO_WM_UNIT_LAYERLEVEL" val="1"/>
  <p:tag name="KSO_WM_TAG_VERSION" val="1.0"/>
  <p:tag name="KSO_WM_BEAUTIFY_FLAG" val="#wm#"/>
  <p:tag name="KSO_WM_DIAGRAM_GROUP_CODE" val="m1-1"/>
  <p:tag name="KSO_WM_UNIT_TYPE" val="i"/>
  <p:tag name="KSO_WM_UNIT_INDEX"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i*1_1_1"/>
  <p:tag name="KSO_WM_TEMPLATE_CATEGORY" val="custom"/>
  <p:tag name="KSO_WM_TEMPLATE_INDEX" val="20196704"/>
  <p:tag name="KSO_WM_UNIT_LAYERLEVEL" val="1_1_1"/>
  <p:tag name="KSO_WM_TAG_VERSION" val="1.0"/>
  <p:tag name="KSO_WM_BEAUTIFY_FLAG" val="#wm#"/>
  <p:tag name="KSO_WM_UNIT_DIAGRAM_MODELTYPE" val="numdgm"/>
  <p:tag name="KSO_WM_DIAGRAM_GROUP_CODE" val="m1-1"/>
  <p:tag name="KSO_WM_UNIT_TYPE" val="m_h_i"/>
  <p:tag name="KSO_WM_UNIT_INDEX" val="1_1_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i*1_2_1"/>
  <p:tag name="KSO_WM_TEMPLATE_CATEGORY" val="custom"/>
  <p:tag name="KSO_WM_TEMPLATE_INDEX" val="20196704"/>
  <p:tag name="KSO_WM_UNIT_LAYERLEVEL" val="1_1_1"/>
  <p:tag name="KSO_WM_TAG_VERSION" val="1.0"/>
  <p:tag name="KSO_WM_BEAUTIFY_FLAG" val="#wm#"/>
  <p:tag name="KSO_WM_UNIT_DIAGRAM_MODELTYPE" val="numdgm"/>
  <p:tag name="KSO_WM_DIAGRAM_GROUP_CODE" val="m1-1"/>
  <p:tag name="KSO_WM_UNIT_TYPE" val="m_h_i"/>
  <p:tag name="KSO_WM_UNIT_INDEX" val="1_2_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i*1_3_1"/>
  <p:tag name="KSO_WM_TEMPLATE_CATEGORY" val="custom"/>
  <p:tag name="KSO_WM_TEMPLATE_INDEX" val="20196704"/>
  <p:tag name="KSO_WM_UNIT_LAYERLEVEL" val="1_1_1"/>
  <p:tag name="KSO_WM_TAG_VERSION" val="1.0"/>
  <p:tag name="KSO_WM_BEAUTIFY_FLAG" val="#wm#"/>
  <p:tag name="KSO_WM_UNIT_DIAGRAM_MODELTYPE" val="numdgm"/>
  <p:tag name="KSO_WM_DIAGRAM_GROUP_CODE" val="m1-1"/>
  <p:tag name="KSO_WM_UNIT_TYPE" val="m_h_i"/>
  <p:tag name="KSO_WM_UNIT_INDEX" val="1_3_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i*1_4_1"/>
  <p:tag name="KSO_WM_TEMPLATE_CATEGORY" val="custom"/>
  <p:tag name="KSO_WM_TEMPLATE_INDEX" val="20196704"/>
  <p:tag name="KSO_WM_UNIT_LAYERLEVEL" val="1_1_1"/>
  <p:tag name="KSO_WM_TAG_VERSION" val="1.0"/>
  <p:tag name="KSO_WM_BEAUTIFY_FLAG" val="#wm#"/>
  <p:tag name="KSO_WM_UNIT_DIAGRAM_MODELTYPE" val="numdgm"/>
  <p:tag name="KSO_WM_DIAGRAM_GROUP_CODE" val="m1-1"/>
  <p:tag name="KSO_WM_UNIT_TYPE" val="m_h_i"/>
  <p:tag name="KSO_WM_UNIT_INDEX" val="1_4_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i*1_5_1"/>
  <p:tag name="KSO_WM_TEMPLATE_CATEGORY" val="custom"/>
  <p:tag name="KSO_WM_TEMPLATE_INDEX" val="20196704"/>
  <p:tag name="KSO_WM_UNIT_LAYERLEVEL" val="1_1_1"/>
  <p:tag name="KSO_WM_TAG_VERSION" val="1.0"/>
  <p:tag name="KSO_WM_BEAUTIFY_FLAG" val="#wm#"/>
  <p:tag name="KSO_WM_UNIT_DIAGRAM_MODELTYPE" val="numdgm"/>
  <p:tag name="KSO_WM_DIAGRAM_GROUP_CODE" val="m1-1"/>
  <p:tag name="KSO_WM_UNIT_TYPE" val="m_h_i"/>
  <p:tag name="KSO_WM_UNIT_INDEX" val="1_5_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f*1_1_1"/>
  <p:tag name="KSO_WM_TEMPLATE_CATEGORY" val="custom"/>
  <p:tag name="KSO_WM_TEMPLATE_INDEX" val="20196704"/>
  <p:tag name="KSO_WM_UNIT_LAYERLEVEL" val="1_1_1"/>
  <p:tag name="KSO_WM_TAG_VERSION" val="1.0"/>
  <p:tag name="KSO_WM_BEAUTIFY_FLAG" val="#wm#"/>
  <p:tag name="KSO_WM_UNIT_DIAGRAM_MODELTYPE" val="numdgm"/>
  <p:tag name="KSO_WM_UNIT_PRESET_TEXT" val="单击此处添加文本"/>
  <p:tag name="KSO_WM_UNIT_NOCLEAR" val="0"/>
  <p:tag name="KSO_WM_UNIT_VALUE" val="10"/>
  <p:tag name="KSO_WM_DIAGRAM_GROUP_CODE" val="m1-1"/>
  <p:tag name="KSO_WM_UNIT_TYPE" val="m_h_f"/>
  <p:tag name="KSO_WM_UNIT_INDEX" val="1_1_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f*1_2_1"/>
  <p:tag name="KSO_WM_TEMPLATE_CATEGORY" val="custom"/>
  <p:tag name="KSO_WM_TEMPLATE_INDEX" val="20196704"/>
  <p:tag name="KSO_WM_UNIT_LAYERLEVEL" val="1_1_1"/>
  <p:tag name="KSO_WM_TAG_VERSION" val="1.0"/>
  <p:tag name="KSO_WM_BEAUTIFY_FLAG" val="#wm#"/>
  <p:tag name="KSO_WM_UNIT_DIAGRAM_MODELTYPE" val="numdgm"/>
  <p:tag name="KSO_WM_UNIT_PRESET_TEXT" val="单击此处添加文本"/>
  <p:tag name="KSO_WM_UNIT_NOCLEAR" val="0"/>
  <p:tag name="KSO_WM_UNIT_VALUE" val="10"/>
  <p:tag name="KSO_WM_DIAGRAM_GROUP_CODE" val="m1-1"/>
  <p:tag name="KSO_WM_UNIT_TYPE" val="m_h_f"/>
  <p:tag name="KSO_WM_UNIT_INDEX" val="1_2_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f*1_3_1"/>
  <p:tag name="KSO_WM_TEMPLATE_CATEGORY" val="custom"/>
  <p:tag name="KSO_WM_TEMPLATE_INDEX" val="20196704"/>
  <p:tag name="KSO_WM_UNIT_LAYERLEVEL" val="1_1_1"/>
  <p:tag name="KSO_WM_TAG_VERSION" val="1.0"/>
  <p:tag name="KSO_WM_BEAUTIFY_FLAG" val="#wm#"/>
  <p:tag name="KSO_WM_UNIT_DIAGRAM_MODELTYPE" val="numdgm"/>
  <p:tag name="KSO_WM_UNIT_PRESET_TEXT" val="单击此处添加文本"/>
  <p:tag name="KSO_WM_UNIT_NOCLEAR" val="0"/>
  <p:tag name="KSO_WM_UNIT_VALUE" val="10"/>
  <p:tag name="KSO_WM_DIAGRAM_GROUP_CODE" val="m1-1"/>
  <p:tag name="KSO_WM_UNIT_TYPE" val="m_h_f"/>
  <p:tag name="KSO_WM_UNIT_INDEX" val="1_3_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f*1_4_1"/>
  <p:tag name="KSO_WM_TEMPLATE_CATEGORY" val="custom"/>
  <p:tag name="KSO_WM_TEMPLATE_INDEX" val="20196704"/>
  <p:tag name="KSO_WM_UNIT_LAYERLEVEL" val="1_1_1"/>
  <p:tag name="KSO_WM_TAG_VERSION" val="1.0"/>
  <p:tag name="KSO_WM_BEAUTIFY_FLAG" val="#wm#"/>
  <p:tag name="KSO_WM_UNIT_DIAGRAM_MODELTYPE" val="numdgm"/>
  <p:tag name="KSO_WM_UNIT_PRESET_TEXT" val="单击此处添加文本"/>
  <p:tag name="KSO_WM_UNIT_NOCLEAR" val="0"/>
  <p:tag name="KSO_WM_UNIT_VALUE" val="10"/>
  <p:tag name="KSO_WM_DIAGRAM_GROUP_CODE" val="m1-1"/>
  <p:tag name="KSO_WM_UNIT_TYPE" val="m_h_f"/>
  <p:tag name="KSO_WM_UNIT_INDEX" val="1_4_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m_h_f*1_5_1"/>
  <p:tag name="KSO_WM_TEMPLATE_CATEGORY" val="custom"/>
  <p:tag name="KSO_WM_TEMPLATE_INDEX" val="20196704"/>
  <p:tag name="KSO_WM_UNIT_LAYERLEVEL" val="1_1_1"/>
  <p:tag name="KSO_WM_TAG_VERSION" val="1.0"/>
  <p:tag name="KSO_WM_BEAUTIFY_FLAG" val="#wm#"/>
  <p:tag name="KSO_WM_UNIT_DIAGRAM_MODELTYPE" val="numdgm"/>
  <p:tag name="KSO_WM_UNIT_PRESET_TEXT" val="单击此处添加文本"/>
  <p:tag name="KSO_WM_UNIT_NOCLEAR" val="0"/>
  <p:tag name="KSO_WM_UNIT_VALUE" val="10"/>
  <p:tag name="KSO_WM_DIAGRAM_GROUP_CODE" val="m1-1"/>
  <p:tag name="KSO_WM_UNIT_TYPE" val="m_h_f"/>
  <p:tag name="KSO_WM_UNIT_INDEX" val="1_5_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a*1"/>
  <p:tag name="KSO_WM_TEMPLATE_CATEGORY" val="custom"/>
  <p:tag name="KSO_WM_TEMPLATE_INDEX" val="20196704"/>
  <p:tag name="KSO_WM_UNIT_LAYERLEVEL" val="1"/>
  <p:tag name="KSO_WM_TAG_VERSION" val="1.0"/>
  <p:tag name="KSO_WM_BEAUTIFY_FLAG" val="#wm#"/>
  <p:tag name="KSO_WM_UNIT_ISCONTENTSTITLE" val="0"/>
  <p:tag name="KSO_WM_UNIT_PRESET_TEXT" val="目录"/>
  <p:tag name="KSO_WM_UNIT_NOCLEAR" val="0"/>
  <p:tag name="KSO_WM_UNIT_VALUE" val="4"/>
  <p:tag name="KSO_WM_DIAGRAM_GROUP_CODE" val="m1-1"/>
  <p:tag name="KSO_WM_UNIT_TYPE" val="a"/>
  <p:tag name="KSO_WM_UNIT_INDEX"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b*1"/>
  <p:tag name="KSO_WM_TEMPLATE_CATEGORY" val="custom"/>
  <p:tag name="KSO_WM_TEMPLATE_INDEX" val="20196704"/>
  <p:tag name="KSO_WM_UNIT_LAYERLEVEL" val="1"/>
  <p:tag name="KSO_WM_TAG_VERSION" val="1.0"/>
  <p:tag name="KSO_WM_BEAUTIFY_FLAG" val="#wm#"/>
  <p:tag name="KSO_WM_UNIT_ISCONTENTSTITLE" val="0"/>
  <p:tag name="KSO_WM_UNIT_PRESET_TEXT" val="CATALOG"/>
  <p:tag name="KSO_WM_UNIT_NOCLEAR" val="0"/>
  <p:tag name="KSO_WM_UNIT_VALUE" val="6"/>
  <p:tag name="KSO_WM_DIAGRAM_GROUP_CODE" val="m1-1"/>
  <p:tag name="KSO_WM_UNIT_TYPE" val="b"/>
  <p:tag name="KSO_WM_UNIT_INDEX"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6*i*2"/>
  <p:tag name="KSO_WM_TEMPLATE_CATEGORY" val="custom"/>
  <p:tag name="KSO_WM_TEMPLATE_INDEX" val="20196704"/>
  <p:tag name="KSO_WM_UNIT_LAYERLEVEL" val="1"/>
  <p:tag name="KSO_WM_TAG_VERSION" val="1.0"/>
  <p:tag name="KSO_WM_BEAUTIFY_FLAG" val="#wm#"/>
  <p:tag name="KSO_WM_DIAGRAM_GROUP_CODE" val="m1-1"/>
  <p:tag name="KSO_WM_UNIT_TYPE" val="i"/>
  <p:tag name="KSO_WM_UNIT_INDEX"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196704_6"/>
  <p:tag name="KSO_WM_TEMPLATE_SUBCATEGORY" val="0"/>
  <p:tag name="KSO_WM_SLIDE_TYPE" val="contents"/>
  <p:tag name="KSO_WM_SLIDE_SUBTYPE" val="diag"/>
  <p:tag name="KSO_WM_SLIDE_ITEM_CNT" val="5"/>
  <p:tag name="KSO_WM_SLIDE_INDEX" val="6"/>
  <p:tag name="KSO_WM_DIAGRAM_GROUP_CODE" val="m1-1"/>
  <p:tag name="KSO_WM_SLIDE_DIAGTYPE" val="m"/>
  <p:tag name="KSO_WM_TAG_VERSION" val="1.0"/>
  <p:tag name="KSO_WM_BEAUTIFY_FLAG" val="#wm#"/>
  <p:tag name="KSO_WM_TEMPLATE_CATEGORY" val="custom"/>
  <p:tag name="KSO_WM_TEMPLATE_INDEX" val="20196704"/>
  <p:tag name="KSO_WM_SLIDE_LAYOUT" val="a_b_m"/>
  <p:tag name="KSO_WM_SLIDE_LAYOUT_CNT" val="1_1_1"/>
  <p:tag name="KSO_WM_TEMPLATE_MASTER_TYPE" val="0"/>
  <p:tag name="KSO_WM_TEMPLATE_COLOR_TYPE" val="0"/>
</p:tagLst>
</file>

<file path=ppt/tags/tag161.xml><?xml version="1.0" encoding="utf-8"?>
<p:tagLst xmlns:p="http://schemas.openxmlformats.org/presentationml/2006/main">
  <p:tag name="KSO_WM_UNIT_VALUE" val="0"/>
  <p:tag name="KSO_WM_UNIT_HIGHLIGHT" val="0"/>
  <p:tag name="KSO_WM_UNIT_COMPATIBLE" val="1"/>
  <p:tag name="KSO_WM_UNIT_DIAGRAM_ISNUMVISUAL" val="0"/>
  <p:tag name="KSO_WM_UNIT_DIAGRAM_ISREFERUNIT" val="0"/>
  <p:tag name="KSO_WM_UNIT_TYPE" val="e"/>
  <p:tag name="KSO_WM_UNIT_INDEX" val="1"/>
  <p:tag name="KSO_WM_UNIT_ID" val="custom20196704_10*e*1"/>
  <p:tag name="KSO_WM_TEMPLATE_CATEGORY" val="custom"/>
  <p:tag name="KSO_WM_TEMPLATE_INDEX" val="20196704"/>
  <p:tag name="KSO_WM_UNIT_LAYERLEVEL" val="1"/>
  <p:tag name="KSO_WM_TAG_VERSION" val="1.0"/>
  <p:tag name="KSO_WM_BEAUTIFY_FLAG" val="#wm#"/>
  <p:tag name="KSO_WM_UNIT_PRESET_TEXT" val="1"/>
  <p:tag name="KSO_WM_UNIT_NOCLEAR" val="0"/>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a*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标题"/>
  <p:tag name="KSO_WM_UNIT_NOCLEAR" val="0"/>
  <p:tag name="KSO_WM_UNIT_VALUE" val="11"/>
  <p:tag name="KSO_WM_UNIT_TYPE" val="a"/>
  <p:tag name="KSO_WM_UNIT_INDEX"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b*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文本具体内容，简明扼要的阐述您的观点。"/>
  <p:tag name="KSO_WM_UNIT_NOCLEAR" val="0"/>
  <p:tag name="KSO_WM_UNIT_VALUE" val="44"/>
  <p:tag name="KSO_WM_UNIT_TYPE" val="b"/>
  <p:tag name="KSO_WM_UNIT_INDEX" val="1"/>
</p:tagLst>
</file>

<file path=ppt/tags/tag164.xml><?xml version="1.0" encoding="utf-8"?>
<p:tagLst xmlns:p="http://schemas.openxmlformats.org/presentationml/2006/main">
  <p:tag name="KSO_WM_SLIDE_ID" val="custom20196704_10"/>
  <p:tag name="KSO_WM_TEMPLATE_SUBCATEGORY" val="0"/>
  <p:tag name="KSO_WM_SLIDE_ITEM_CNT" val="0"/>
  <p:tag name="KSO_WM_SLIDE_INDEX" val="10"/>
  <p:tag name="KSO_WM_TAG_VERSION" val="1.0"/>
  <p:tag name="KSO_WM_BEAUTIFY_FLAG" val="#wm#"/>
  <p:tag name="KSO_WM_TEMPLATE_CATEGORY" val="custom"/>
  <p:tag name="KSO_WM_TEMPLATE_INDEX" val="20196704"/>
  <p:tag name="KSO_WM_SLIDE_LAYOUT" val="a_b_e"/>
  <p:tag name="KSO_WM_SLIDE_LAYOUT_CNT" val="1_1_1"/>
  <p:tag name="KSO_WM_SLIDE_TYPE" val="sectionTitle"/>
  <p:tag name="KSO_WM_SLIDE_SUBTYPE" val="pureTxt"/>
  <p:tag name="KSO_WM_TEMPLATE_MASTER_TYPE" val="0"/>
  <p:tag name="KSO_WM_TEMPLATE_COLOR_TYPE" val="0"/>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1"/>
  <p:tag name="KSO_WM_TEMPLATE_CATEGORY" val="custom"/>
  <p:tag name="KSO_WM_TEMPLATE_INDEX" val="20196704"/>
  <p:tag name="KSO_WM_UNIT_LAYERLEVEL" val="1"/>
  <p:tag name="KSO_WM_TAG_VERSION" val="1.0"/>
  <p:tag name="KSO_WM_BEAUTIFY_FLAG" val="#wm#"/>
  <p:tag name="KSO_WM_UNIT_TYPE" val="i"/>
  <p:tag name="KSO_WM_UNIT_INDEX"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2"/>
  <p:tag name="KSO_WM_TEMPLATE_CATEGORY" val="custom"/>
  <p:tag name="KSO_WM_TEMPLATE_INDEX" val="20196704"/>
  <p:tag name="KSO_WM_UNIT_LAYERLEVEL" val="1"/>
  <p:tag name="KSO_WM_TAG_VERSION" val="1.0"/>
  <p:tag name="KSO_WM_BEAUTIFY_FLAG" val="#wm#"/>
  <p:tag name="KSO_WM_UNIT_TYPE" val="i"/>
  <p:tag name="KSO_WM_UNIT_INDEX" val="2"/>
</p:tagLst>
</file>

<file path=ppt/tags/tag167.xml><?xml version="1.0" encoding="utf-8"?>
<p:tagLst xmlns:p="http://schemas.openxmlformats.org/presentationml/2006/main">
  <p:tag name="KSO_WM_UNIT_ISCONTENTSTITLE" val="0"/>
  <p:tag name="KSO_WM_UNIT_VALUE" val="50"/>
  <p:tag name="KSO_WM_UNIT_HIGHLIGHT" val="0"/>
  <p:tag name="KSO_WM_UNIT_COMPATIBLE" val="0"/>
  <p:tag name="KSO_WM_UNIT_DIAGRAM_ISNUMVISUAL" val="0"/>
  <p:tag name="KSO_WM_UNIT_DIAGRAM_ISREFERUNIT" val="0"/>
  <p:tag name="KSO_WM_UNIT_TYPE" val="a"/>
  <p:tag name="KSO_WM_UNIT_INDEX" val="1"/>
  <p:tag name="KSO_WM_UNIT_ID" val="custom20196704_11*a*1"/>
  <p:tag name="KSO_WM_TEMPLATE_CATEGORY" val="custom"/>
  <p:tag name="KSO_WM_TEMPLATE_INDEX" val="20196704"/>
  <p:tag name="KSO_WM_UNIT_LAYERLEVEL" val="1"/>
  <p:tag name="KSO_WM_TAG_VERSION" val="1.0"/>
  <p:tag name="KSO_WM_BEAUTIFY_FLAG" val="#wm#"/>
  <p:tag name="KSO_WM_UNIT_PRESET_TEXT" val="单击此处添加标题"/>
  <p:tag name="KSO_WM_UNIT_NOCLEAR" val="0"/>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f*1"/>
  <p:tag name="KSO_WM_TEMPLATE_CATEGORY" val="custom"/>
  <p:tag name="KSO_WM_TEMPLATE_INDEX" val="20196704"/>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64"/>
  <p:tag name="KSO_WM_UNIT_TYPE" val="f"/>
  <p:tag name="KSO_WM_UNIT_INDEX" val="1"/>
</p:tagLst>
</file>

<file path=ppt/tags/tag169.xml><?xml version="1.0" encoding="utf-8"?>
<p:tagLst xmlns:p="http://schemas.openxmlformats.org/presentationml/2006/main">
  <p:tag name="KSO_WM_SLIDE_ID" val="custom20196704_11"/>
  <p:tag name="KSO_WM_SLIDE_TYPE" val="text"/>
  <p:tag name="KSO_WM_SLIDE_SUBTYPE" val="pureTxt"/>
  <p:tag name="KSO_WM_SLIDE_ITEM_CNT" val="0"/>
  <p:tag name="KSO_WM_SLIDE_INDEX" val="11"/>
  <p:tag name="KSO_WM_SLIDE_SIZE" val="884*474"/>
  <p:tag name="KSO_WM_SLIDE_POSITION" val="38*32"/>
  <p:tag name="KSO_WM_TAG_VERSION" val="1.0"/>
  <p:tag name="KSO_WM_BEAUTIFY_FLAG" val="#wm#"/>
  <p:tag name="KSO_WM_TEMPLATE_CATEGORY" val="custom"/>
  <p:tag name="KSO_WM_TEMPLATE_INDEX" val="20196704"/>
  <p:tag name="KSO_WM_SLIDE_LAYOUT" val="a_f"/>
  <p:tag name="KSO_WM_SLIDE_LAYOUT_CNT" val="1_1"/>
  <p:tag name="KSO_WM_TEMPLATE_SUBCATEGORY" val="0"/>
  <p:tag name="KSO_WM_TEMPLATE_MASTER_TYPE" val="0"/>
  <p:tag name="KSO_WM_TEMPLATE_COLOR_TYPE"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VALUE" val="0"/>
  <p:tag name="KSO_WM_UNIT_HIGHLIGHT" val="0"/>
  <p:tag name="KSO_WM_UNIT_COMPATIBLE" val="1"/>
  <p:tag name="KSO_WM_UNIT_DIAGRAM_ISNUMVISUAL" val="0"/>
  <p:tag name="KSO_WM_UNIT_DIAGRAM_ISREFERUNIT" val="0"/>
  <p:tag name="KSO_WM_UNIT_TYPE" val="e"/>
  <p:tag name="KSO_WM_UNIT_INDEX" val="1"/>
  <p:tag name="KSO_WM_UNIT_ID" val="custom20196704_10*e*1"/>
  <p:tag name="KSO_WM_TEMPLATE_CATEGORY" val="custom"/>
  <p:tag name="KSO_WM_TEMPLATE_INDEX" val="20196704"/>
  <p:tag name="KSO_WM_UNIT_LAYERLEVEL" val="1"/>
  <p:tag name="KSO_WM_TAG_VERSION" val="1.0"/>
  <p:tag name="KSO_WM_BEAUTIFY_FLAG" val="#wm#"/>
  <p:tag name="KSO_WM_UNIT_PRESET_TEXT" val="1"/>
  <p:tag name="KSO_WM_UNIT_NOCLEAR" val="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a*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标题"/>
  <p:tag name="KSO_WM_UNIT_NOCLEAR" val="0"/>
  <p:tag name="KSO_WM_UNIT_VALUE" val="11"/>
  <p:tag name="KSO_WM_UNIT_TYPE" val="a"/>
  <p:tag name="KSO_WM_UNIT_INDEX"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b*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文本具体内容，简明扼要的阐述您的观点。"/>
  <p:tag name="KSO_WM_UNIT_NOCLEAR" val="0"/>
  <p:tag name="KSO_WM_UNIT_VALUE" val="44"/>
  <p:tag name="KSO_WM_UNIT_TYPE" val="b"/>
  <p:tag name="KSO_WM_UNIT_INDEX" val="1"/>
</p:tagLst>
</file>

<file path=ppt/tags/tag173.xml><?xml version="1.0" encoding="utf-8"?>
<p:tagLst xmlns:p="http://schemas.openxmlformats.org/presentationml/2006/main">
  <p:tag name="KSO_WM_SLIDE_ID" val="custom20196704_10"/>
  <p:tag name="KSO_WM_TEMPLATE_SUBCATEGORY" val="0"/>
  <p:tag name="KSO_WM_SLIDE_ITEM_CNT" val="0"/>
  <p:tag name="KSO_WM_SLIDE_INDEX" val="10"/>
  <p:tag name="KSO_WM_TAG_VERSION" val="1.0"/>
  <p:tag name="KSO_WM_BEAUTIFY_FLAG" val="#wm#"/>
  <p:tag name="KSO_WM_TEMPLATE_CATEGORY" val="custom"/>
  <p:tag name="KSO_WM_TEMPLATE_INDEX" val="20196704"/>
  <p:tag name="KSO_WM_SLIDE_LAYOUT" val="a_b_e"/>
  <p:tag name="KSO_WM_SLIDE_LAYOUT_CNT" val="1_1_1"/>
  <p:tag name="KSO_WM_SLIDE_TYPE" val="sectionTitle"/>
  <p:tag name="KSO_WM_SLIDE_SUBTYPE" val="pureTxt"/>
  <p:tag name="KSO_WM_TEMPLATE_MASTER_TYPE" val="0"/>
  <p:tag name="KSO_WM_TEMPLATE_COLOR_TYPE" val="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3*i*1"/>
  <p:tag name="KSO_WM_TEMPLATE_CATEGORY" val="custom"/>
  <p:tag name="KSO_WM_TEMPLATE_INDEX" val="20196704"/>
  <p:tag name="KSO_WM_UNIT_LAYERLEVEL" val="1"/>
  <p:tag name="KSO_WM_TAG_VERSION" val="1.0"/>
  <p:tag name="KSO_WM_BEAUTIFY_FLAG" val="#wm#"/>
  <p:tag name="KSO_WM_DIAGRAM_GROUP_CODE" val="l1-2"/>
  <p:tag name="KSO_WM_UNIT_TYPE" val="i"/>
  <p:tag name="KSO_WM_UNIT_INDEX"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3*l_h_i*1_2_1"/>
  <p:tag name="KSO_WM_TEMPLATE_CATEGORY" val="custom"/>
  <p:tag name="KSO_WM_TEMPLATE_INDEX" val="20196704"/>
  <p:tag name="KSO_WM_UNIT_LAYERLEVEL" val="1_1_1"/>
  <p:tag name="KSO_WM_TAG_VERSION" val="1.0"/>
  <p:tag name="KSO_WM_BEAUTIFY_FLAG" val="#wm#"/>
  <p:tag name="KSO_WM_UNIT_DIAGRAM_MODELTYPE" val="numdgm"/>
  <p:tag name="KSO_WM_DIAGRAM_GROUP_CODE" val="l1-2"/>
  <p:tag name="KSO_WM_UNIT_TYPE" val="l_h_i"/>
  <p:tag name="KSO_WM_UNIT_INDEX" val="1_2_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3*l_h_i*1_1_1"/>
  <p:tag name="KSO_WM_TEMPLATE_CATEGORY" val="custom"/>
  <p:tag name="KSO_WM_TEMPLATE_INDEX" val="20196704"/>
  <p:tag name="KSO_WM_UNIT_LAYERLEVEL" val="1_1_1"/>
  <p:tag name="KSO_WM_TAG_VERSION" val="1.0"/>
  <p:tag name="KSO_WM_BEAUTIFY_FLAG" val="#wm#"/>
  <p:tag name="KSO_WM_UNIT_DIAGRAM_MODELTYPE" val="numdgm"/>
  <p:tag name="KSO_WM_DIAGRAM_GROUP_CODE" val="l1-2"/>
  <p:tag name="KSO_WM_UNIT_TYPE" val="l_h_i"/>
  <p:tag name="KSO_WM_UNIT_INDEX" val="1_1_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3*l_h_f*1_1_1"/>
  <p:tag name="KSO_WM_TEMPLATE_CATEGORY" val="custom"/>
  <p:tag name="KSO_WM_TEMPLATE_INDEX" val="20196704"/>
  <p:tag name="KSO_WM_UNIT_LAYERLEVEL" val="1_1_1"/>
  <p:tag name="KSO_WM_TAG_VERSION" val="1.0"/>
  <p:tag name="KSO_WM_BEAUTIFY_FLAG" val="#wm#"/>
  <p:tag name="KSO_WM_UNIT_DIAGRAM_MODELTYPE" val="numdgm"/>
  <p:tag name="KSO_WM_UNIT_NOCLEAR" val="0"/>
  <p:tag name="KSO_WM_UNIT_PRESET_TEXT" val="单击此处添加文本具体内容，简明扼要的阐述您的观点。"/>
  <p:tag name="KSO_WM_UNIT_VALUE" val="50"/>
  <p:tag name="KSO_WM_DIAGRAM_GROUP_CODE" val="l1-2"/>
  <p:tag name="KSO_WM_UNIT_TYPE" val="l_h_f"/>
  <p:tag name="KSO_WM_UNIT_INDEX" val="1_1_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3*l_h_f*1_2_1"/>
  <p:tag name="KSO_WM_TEMPLATE_CATEGORY" val="custom"/>
  <p:tag name="KSO_WM_TEMPLATE_INDEX" val="20196704"/>
  <p:tag name="KSO_WM_UNIT_LAYERLEVEL" val="1_1_1"/>
  <p:tag name="KSO_WM_TAG_VERSION" val="1.0"/>
  <p:tag name="KSO_WM_BEAUTIFY_FLAG" val="#wm#"/>
  <p:tag name="KSO_WM_UNIT_DIAGRAM_MODELTYPE" val="numdgm"/>
  <p:tag name="KSO_WM_UNIT_NOCLEAR" val="0"/>
  <p:tag name="KSO_WM_UNIT_PRESET_TEXT" val="单击此处添加文本具体内容，简明扼要的阐述您的观点。"/>
  <p:tag name="KSO_WM_UNIT_VALUE" val="50"/>
  <p:tag name="KSO_WM_DIAGRAM_GROUP_CODE" val="l1-2"/>
  <p:tag name="KSO_WM_UNIT_TYPE" val="l_h_f"/>
  <p:tag name="KSO_WM_UNIT_INDEX" val="1_2_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3*i*2"/>
  <p:tag name="KSO_WM_TEMPLATE_CATEGORY" val="custom"/>
  <p:tag name="KSO_WM_TEMPLATE_INDEX" val="20196704"/>
  <p:tag name="KSO_WM_UNIT_LAYERLEVEL" val="1"/>
  <p:tag name="KSO_WM_TAG_VERSION" val="1.0"/>
  <p:tag name="KSO_WM_BEAUTIFY_FLAG" val="#wm#"/>
  <p:tag name="KSO_WM_DIAGRAM_GROUP_CODE" val="l1-2"/>
  <p:tag name="KSO_WM_UNIT_TYPE" val="i"/>
  <p:tag name="KSO_WM_UNIT_INDEX"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UNIT_ID" val="custom20196704_13*a*1"/>
  <p:tag name="KSO_WM_TEMPLATE_CATEGORY" val="custom"/>
  <p:tag name="KSO_WM_TEMPLATE_INDEX" val="20196704"/>
  <p:tag name="KSO_WM_UNIT_LAYERLEVEL" val="1"/>
  <p:tag name="KSO_WM_TAG_VERSION" val="1.0"/>
  <p:tag name="KSO_WM_BEAUTIFY_FLAG" val="#wm#"/>
  <p:tag name="KSO_WM_UNIT_NOCLEAR" val="0"/>
  <p:tag name="KSO_WM_UNIT_PRESET_TEXT" val="单击此处添加标题"/>
  <p:tag name="KSO_WM_UNIT_VALUE" val="24"/>
  <p:tag name="KSO_WM_DIAGRAM_GROUP_CODE" val="l1-2"/>
  <p:tag name="KSO_WM_UNIT_TYPE" val="a"/>
  <p:tag name="KSO_WM_UNIT_INDEX" val="1"/>
</p:tagLst>
</file>

<file path=ppt/tags/tag181.xml><?xml version="1.0" encoding="utf-8"?>
<p:tagLst xmlns:p="http://schemas.openxmlformats.org/presentationml/2006/main">
  <p:tag name="KSO_WM_SLIDE_ID" val="custom20196704_13"/>
  <p:tag name="KSO_WM_TEMPLATE_SUBCATEGORY" val="0"/>
  <p:tag name="KSO_WM_SLIDE_ITEM_CNT" val="2"/>
  <p:tag name="KSO_WM_SLIDE_INDEX" val="13"/>
  <p:tag name="KSO_WM_TAG_VERSION" val="1.0"/>
  <p:tag name="KSO_WM_BEAUTIFY_FLAG" val="#wm#"/>
  <p:tag name="KSO_WM_TEMPLATE_CATEGORY" val="custom"/>
  <p:tag name="KSO_WM_TEMPLATE_INDEX" val="20196704"/>
  <p:tag name="KSO_WM_SLIDE_LAYOUT" val="a_l"/>
  <p:tag name="KSO_WM_SLIDE_LAYOUT_CNT" val="1_1"/>
  <p:tag name="KSO_WM_SLIDE_TYPE" val="text"/>
  <p:tag name="KSO_WM_SLIDE_SUBTYPE" val="diag"/>
  <p:tag name="KSO_WM_SLIDE_SIZE" val="960*494"/>
  <p:tag name="KSO_WM_SLIDE_POSITION" val="0*45"/>
  <p:tag name="KSO_WM_DIAGRAM_GROUP_CODE" val="l1-2"/>
  <p:tag name="KSO_WM_SLIDE_DIAGTYPE" val="l"/>
  <p:tag name="KSO_WM_TEMPLATE_MASTER_TYPE" val="0"/>
  <p:tag name="KSO_WM_TEMPLATE_COLOR_TYPE"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1"/>
  <p:tag name="KSO_WM_TEMPLATE_CATEGORY" val="custom"/>
  <p:tag name="KSO_WM_TEMPLATE_INDEX" val="20196704"/>
  <p:tag name="KSO_WM_UNIT_LAYERLEVEL" val="1"/>
  <p:tag name="KSO_WM_TAG_VERSION" val="1.0"/>
  <p:tag name="KSO_WM_BEAUTIFY_FLAG" val="#wm#"/>
  <p:tag name="KSO_WM_UNIT_TYPE" val="i"/>
  <p:tag name="KSO_WM_UNIT_INDEX"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2"/>
  <p:tag name="KSO_WM_TEMPLATE_CATEGORY" val="custom"/>
  <p:tag name="KSO_WM_TEMPLATE_INDEX" val="20196704"/>
  <p:tag name="KSO_WM_UNIT_LAYERLEVEL" val="1"/>
  <p:tag name="KSO_WM_TAG_VERSION" val="1.0"/>
  <p:tag name="KSO_WM_BEAUTIFY_FLAG" val="#wm#"/>
  <p:tag name="KSO_WM_UNIT_TYPE" val="i"/>
  <p:tag name="KSO_WM_UNIT_INDEX" val="2"/>
</p:tagLst>
</file>

<file path=ppt/tags/tag184.xml><?xml version="1.0" encoding="utf-8"?>
<p:tagLst xmlns:p="http://schemas.openxmlformats.org/presentationml/2006/main">
  <p:tag name="KSO_WM_UNIT_ISCONTENTSTITLE" val="0"/>
  <p:tag name="KSO_WM_UNIT_VALUE" val="50"/>
  <p:tag name="KSO_WM_UNIT_HIGHLIGHT" val="0"/>
  <p:tag name="KSO_WM_UNIT_COMPATIBLE" val="0"/>
  <p:tag name="KSO_WM_UNIT_DIAGRAM_ISNUMVISUAL" val="0"/>
  <p:tag name="KSO_WM_UNIT_DIAGRAM_ISREFERUNIT" val="0"/>
  <p:tag name="KSO_WM_UNIT_TYPE" val="a"/>
  <p:tag name="KSO_WM_UNIT_INDEX" val="1"/>
  <p:tag name="KSO_WM_UNIT_ID" val="custom20196704_11*a*1"/>
  <p:tag name="KSO_WM_TEMPLATE_CATEGORY" val="custom"/>
  <p:tag name="KSO_WM_TEMPLATE_INDEX" val="20196704"/>
  <p:tag name="KSO_WM_UNIT_LAYERLEVEL" val="1"/>
  <p:tag name="KSO_WM_TAG_VERSION" val="1.0"/>
  <p:tag name="KSO_WM_BEAUTIFY_FLAG" val="#wm#"/>
  <p:tag name="KSO_WM_UNIT_PRESET_TEXT" val="单击此处添加标题"/>
  <p:tag name="KSO_WM_UNIT_NOCLEAR" val="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f*1"/>
  <p:tag name="KSO_WM_TEMPLATE_CATEGORY" val="custom"/>
  <p:tag name="KSO_WM_TEMPLATE_INDEX" val="20196704"/>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64"/>
  <p:tag name="KSO_WM_UNIT_TYPE" val="f"/>
  <p:tag name="KSO_WM_UNIT_INDEX" val="1"/>
</p:tagLst>
</file>

<file path=ppt/tags/tag186.xml><?xml version="1.0" encoding="utf-8"?>
<p:tagLst xmlns:p="http://schemas.openxmlformats.org/presentationml/2006/main">
  <p:tag name="KSO_WM_SLIDE_ID" val="custom20196704_11"/>
  <p:tag name="KSO_WM_SLIDE_TYPE" val="text"/>
  <p:tag name="KSO_WM_SLIDE_SUBTYPE" val="pureTxt"/>
  <p:tag name="KSO_WM_SLIDE_ITEM_CNT" val="0"/>
  <p:tag name="KSO_WM_SLIDE_INDEX" val="11"/>
  <p:tag name="KSO_WM_SLIDE_SIZE" val="884*474"/>
  <p:tag name="KSO_WM_SLIDE_POSITION" val="38*32"/>
  <p:tag name="KSO_WM_TAG_VERSION" val="1.0"/>
  <p:tag name="KSO_WM_BEAUTIFY_FLAG" val="#wm#"/>
  <p:tag name="KSO_WM_TEMPLATE_CATEGORY" val="custom"/>
  <p:tag name="KSO_WM_TEMPLATE_INDEX" val="20196704"/>
  <p:tag name="KSO_WM_SLIDE_LAYOUT" val="a_f"/>
  <p:tag name="KSO_WM_SLIDE_LAYOUT_CNT" val="1_1"/>
  <p:tag name="KSO_WM_TEMPLATE_SUBCATEGORY" val="0"/>
  <p:tag name="KSO_WM_TEMPLATE_MASTER_TYPE" val="0"/>
  <p:tag name="KSO_WM_TEMPLATE_COLOR_TYPE" val="0"/>
</p:tagLst>
</file>

<file path=ppt/tags/tag187.xml><?xml version="1.0" encoding="utf-8"?>
<p:tagLst xmlns:p="http://schemas.openxmlformats.org/presentationml/2006/main">
  <p:tag name="KSO_WM_UNIT_VALUE" val="0"/>
  <p:tag name="KSO_WM_UNIT_HIGHLIGHT" val="0"/>
  <p:tag name="KSO_WM_UNIT_COMPATIBLE" val="1"/>
  <p:tag name="KSO_WM_UNIT_DIAGRAM_ISNUMVISUAL" val="0"/>
  <p:tag name="KSO_WM_UNIT_DIAGRAM_ISREFERUNIT" val="0"/>
  <p:tag name="KSO_WM_UNIT_TYPE" val="e"/>
  <p:tag name="KSO_WM_UNIT_INDEX" val="1"/>
  <p:tag name="KSO_WM_UNIT_ID" val="custom20196704_10*e*1"/>
  <p:tag name="KSO_WM_TEMPLATE_CATEGORY" val="custom"/>
  <p:tag name="KSO_WM_TEMPLATE_INDEX" val="20196704"/>
  <p:tag name="KSO_WM_UNIT_LAYERLEVEL" val="1"/>
  <p:tag name="KSO_WM_TAG_VERSION" val="1.0"/>
  <p:tag name="KSO_WM_BEAUTIFY_FLAG" val="#wm#"/>
  <p:tag name="KSO_WM_UNIT_PRESET_TEXT" val="1"/>
  <p:tag name="KSO_WM_UNIT_NOCLEAR" val="0"/>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a*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标题"/>
  <p:tag name="KSO_WM_UNIT_NOCLEAR" val="0"/>
  <p:tag name="KSO_WM_UNIT_VALUE" val="11"/>
  <p:tag name="KSO_WM_UNIT_TYPE" val="a"/>
  <p:tag name="KSO_WM_UNIT_INDEX"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b*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文本具体内容，简明扼要的阐述您的观点。"/>
  <p:tag name="KSO_WM_UNIT_NOCLEAR" val="0"/>
  <p:tag name="KSO_WM_UNIT_VALUE" val="44"/>
  <p:tag name="KSO_WM_UNIT_TYPE" val="b"/>
  <p:tag name="KSO_WM_UNIT_INDEX"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ID" val="custom20196704_10"/>
  <p:tag name="KSO_WM_TEMPLATE_SUBCATEGORY" val="0"/>
  <p:tag name="KSO_WM_SLIDE_ITEM_CNT" val="0"/>
  <p:tag name="KSO_WM_SLIDE_INDEX" val="10"/>
  <p:tag name="KSO_WM_TAG_VERSION" val="1.0"/>
  <p:tag name="KSO_WM_BEAUTIFY_FLAG" val="#wm#"/>
  <p:tag name="KSO_WM_TEMPLATE_CATEGORY" val="custom"/>
  <p:tag name="KSO_WM_TEMPLATE_INDEX" val="20196704"/>
  <p:tag name="KSO_WM_SLIDE_LAYOUT" val="a_b_e"/>
  <p:tag name="KSO_WM_SLIDE_LAYOUT_CNT" val="1_1_1"/>
  <p:tag name="KSO_WM_SLIDE_TYPE" val="sectionTitle"/>
  <p:tag name="KSO_WM_SLIDE_SUBTYPE" val="pureTxt"/>
  <p:tag name="KSO_WM_TEMPLATE_MASTER_TYPE" val="0"/>
  <p:tag name="KSO_WM_TEMPLATE_COLOR_TYPE" val="0"/>
</p:tagLst>
</file>

<file path=ppt/tags/tag191.xml><?xml version="1.0" encoding="utf-8"?>
<p:tagLst xmlns:p="http://schemas.openxmlformats.org/presentationml/2006/main">
  <p:tag name="KSO_WM_BEAUTIFY_FLAG" val="#wm#"/>
  <p:tag name="KSO_WM_TEMPLATE_CATEGORY" val="custom"/>
  <p:tag name="KSO_WM_TEMPLATE_INDEX" val="20196704"/>
</p:tagLst>
</file>

<file path=ppt/tags/tag192.xml><?xml version="1.0" encoding="utf-8"?>
<p:tagLst xmlns:p="http://schemas.openxmlformats.org/presentationml/2006/main">
  <p:tag name="KSO_WM_UNIT_ISCONTENTSTITLE"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96704_1*a*1"/>
  <p:tag name="KSO_WM_TEMPLATE_CATEGORY" val="custom"/>
  <p:tag name="KSO_WM_TEMPLATE_INDEX" val="20196704"/>
  <p:tag name="KSO_WM_UNIT_LAYERLEVEL" val="1"/>
  <p:tag name="KSO_WM_TAG_VERSION" val="1.0"/>
  <p:tag name="KSO_WM_BEAUTIFY_FLAG" val="#wm#"/>
  <p:tag name="KSO_WM_UNIT_PRESET_TEXT" val="空白演示"/>
  <p:tag name="KSO_WM_UNIT_NOCLEAR" val="0"/>
</p:tagLst>
</file>

<file path=ppt/tags/tag193.xml><?xml version="1.0" encoding="utf-8"?>
<p:tagLst xmlns:p="http://schemas.openxmlformats.org/presentationml/2006/main">
  <p:tag name="KSO_WM_UNIT_ISCONTENTSTITLE" val="0"/>
  <p:tag name="KSO_WM_UNIT_PRESET_TEXT" val="单击此处添加文本具体内容，简明扼要的阐述您的观点"/>
  <p:tag name="KSO_WM_UNIT_NOCLEAR" val="0"/>
  <p:tag name="KSO_WM_UNIT_VALUE" val="31"/>
  <p:tag name="KSO_WM_UNIT_HIGHLIGHT" val="0"/>
  <p:tag name="KSO_WM_UNIT_COMPATIBLE" val="0"/>
  <p:tag name="KSO_WM_UNIT_DIAGRAM_ISNUMVISUAL" val="0"/>
  <p:tag name="KSO_WM_UNIT_DIAGRAM_ISREFERUNIT" val="0"/>
  <p:tag name="KSO_WM_UNIT_TYPE" val="b"/>
  <p:tag name="KSO_WM_UNIT_INDEX" val="1"/>
  <p:tag name="KSO_WM_UNIT_ID" val="custom20196704_1*b*1"/>
  <p:tag name="KSO_WM_TEMPLATE_CATEGORY" val="custom"/>
  <p:tag name="KSO_WM_TEMPLATE_INDEX" val="20196704"/>
  <p:tag name="KSO_WM_UNIT_LAYERLEVEL" val="1"/>
  <p:tag name="KSO_WM_TAG_VERSION" val="1.0"/>
  <p:tag name="KSO_WM_BEAUTIFY_FLAG" val="#wm#"/>
</p:tagLst>
</file>

<file path=ppt/tags/tag194.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TEMPLATE_THUMBS_INDEX" val="1、2、3、4、5、6、7、8、9、10、11、12、13、14、15、16、17、18、19、20、21、22、23、24、25、26、27、28、29、30、31、32、33、34、35、36、37、38、39、40、41、42、43、47"/>
  <p:tag name="KSO_WM_SLIDE_ID" val="custom20196704_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6704"/>
  <p:tag name="KSO_WM_SLIDE_LAYOUT" val="a_b"/>
  <p:tag name="KSO_WM_SLIDE_LAYOUT_CNT" val="1_1"/>
  <p:tag name="KSO_WM_TEMPLATE_SUBCATEGORY" val="0"/>
  <p:tag name="KSO_WM_SLIDE_MODEL_TYPE" val="cover"/>
  <p:tag name="KSO_WM_TEMPLATE_MASTER_TYPE" val="0"/>
  <p:tag name="KSO_WM_TEMPLATE_COLOR_TYPE" val="0"/>
</p:tagLst>
</file>

<file path=ppt/tags/tag195.xml><?xml version="1.0" encoding="utf-8"?>
<p:tagLst xmlns:p="http://schemas.openxmlformats.org/presentationml/2006/main">
  <p:tag name="KSO_WM_UNIT_VALUE" val="0"/>
  <p:tag name="KSO_WM_UNIT_HIGHLIGHT" val="0"/>
  <p:tag name="KSO_WM_UNIT_COMPATIBLE" val="1"/>
  <p:tag name="KSO_WM_UNIT_DIAGRAM_ISNUMVISUAL" val="0"/>
  <p:tag name="KSO_WM_UNIT_DIAGRAM_ISREFERUNIT" val="0"/>
  <p:tag name="KSO_WM_UNIT_TYPE" val="e"/>
  <p:tag name="KSO_WM_UNIT_INDEX" val="1"/>
  <p:tag name="KSO_WM_UNIT_ID" val="custom20196704_10*e*1"/>
  <p:tag name="KSO_WM_TEMPLATE_CATEGORY" val="custom"/>
  <p:tag name="KSO_WM_TEMPLATE_INDEX" val="20196704"/>
  <p:tag name="KSO_WM_UNIT_LAYERLEVEL" val="1"/>
  <p:tag name="KSO_WM_TAG_VERSION" val="1.0"/>
  <p:tag name="KSO_WM_BEAUTIFY_FLAG" val="#wm#"/>
  <p:tag name="KSO_WM_UNIT_PRESET_TEXT" val="1"/>
  <p:tag name="KSO_WM_UNIT_NOCLEAR" val="0"/>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a*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标题"/>
  <p:tag name="KSO_WM_UNIT_NOCLEAR" val="0"/>
  <p:tag name="KSO_WM_UNIT_VALUE" val="11"/>
  <p:tag name="KSO_WM_UNIT_TYPE" val="a"/>
  <p:tag name="KSO_WM_UNIT_INDEX"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b*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文本具体内容，简明扼要的阐述您的观点。"/>
  <p:tag name="KSO_WM_UNIT_NOCLEAR" val="0"/>
  <p:tag name="KSO_WM_UNIT_VALUE" val="44"/>
  <p:tag name="KSO_WM_UNIT_TYPE" val="b"/>
  <p:tag name="KSO_WM_UNIT_INDEX" val="1"/>
</p:tagLst>
</file>

<file path=ppt/tags/tag198.xml><?xml version="1.0" encoding="utf-8"?>
<p:tagLst xmlns:p="http://schemas.openxmlformats.org/presentationml/2006/main">
  <p:tag name="KSO_WM_SLIDE_ID" val="custom20196704_10"/>
  <p:tag name="KSO_WM_TEMPLATE_SUBCATEGORY" val="0"/>
  <p:tag name="KSO_WM_SLIDE_ITEM_CNT" val="0"/>
  <p:tag name="KSO_WM_SLIDE_INDEX" val="10"/>
  <p:tag name="KSO_WM_TAG_VERSION" val="1.0"/>
  <p:tag name="KSO_WM_BEAUTIFY_FLAG" val="#wm#"/>
  <p:tag name="KSO_WM_TEMPLATE_CATEGORY" val="custom"/>
  <p:tag name="KSO_WM_TEMPLATE_INDEX" val="20196704"/>
  <p:tag name="KSO_WM_SLIDE_LAYOUT" val="a_b_e"/>
  <p:tag name="KSO_WM_SLIDE_LAYOUT_CNT" val="1_1_1"/>
  <p:tag name="KSO_WM_SLIDE_TYPE" val="sectionTitle"/>
  <p:tag name="KSO_WM_SLIDE_SUBTYPE" val="pureTxt"/>
  <p:tag name="KSO_WM_TEMPLATE_MASTER_TYPE" val="0"/>
  <p:tag name="KSO_WM_TEMPLATE_COLOR_TYPE" val="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1"/>
  <p:tag name="KSO_WM_TEMPLATE_CATEGORY" val="custom"/>
  <p:tag name="KSO_WM_TEMPLATE_INDEX" val="20196704"/>
  <p:tag name="KSO_WM_UNIT_LAYERLEVEL" val="1"/>
  <p:tag name="KSO_WM_TAG_VERSION" val="1.0"/>
  <p:tag name="KSO_WM_BEAUTIFY_FLAG" val="#wm#"/>
  <p:tag name="KSO_WM_UNIT_TYPE" val="i"/>
  <p:tag name="KSO_WM_UNIT_INDEX"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2"/>
  <p:tag name="KSO_WM_TEMPLATE_CATEGORY" val="custom"/>
  <p:tag name="KSO_WM_TEMPLATE_INDEX" val="20196704"/>
  <p:tag name="KSO_WM_UNIT_LAYERLEVEL" val="1"/>
  <p:tag name="KSO_WM_TAG_VERSION" val="1.0"/>
  <p:tag name="KSO_WM_BEAUTIFY_FLAG" val="#wm#"/>
  <p:tag name="KSO_WM_UNIT_TYPE" val="i"/>
  <p:tag name="KSO_WM_UNIT_INDEX" val="2"/>
</p:tagLst>
</file>

<file path=ppt/tags/tag201.xml><?xml version="1.0" encoding="utf-8"?>
<p:tagLst xmlns:p="http://schemas.openxmlformats.org/presentationml/2006/main">
  <p:tag name="KSO_WM_UNIT_ISCONTENTSTITLE" val="0"/>
  <p:tag name="KSO_WM_UNIT_VALUE" val="50"/>
  <p:tag name="KSO_WM_UNIT_HIGHLIGHT" val="0"/>
  <p:tag name="KSO_WM_UNIT_COMPATIBLE" val="0"/>
  <p:tag name="KSO_WM_UNIT_DIAGRAM_ISNUMVISUAL" val="0"/>
  <p:tag name="KSO_WM_UNIT_DIAGRAM_ISREFERUNIT" val="0"/>
  <p:tag name="KSO_WM_UNIT_TYPE" val="a"/>
  <p:tag name="KSO_WM_UNIT_INDEX" val="1"/>
  <p:tag name="KSO_WM_UNIT_ID" val="custom20196704_11*a*1"/>
  <p:tag name="KSO_WM_TEMPLATE_CATEGORY" val="custom"/>
  <p:tag name="KSO_WM_TEMPLATE_INDEX" val="20196704"/>
  <p:tag name="KSO_WM_UNIT_LAYERLEVEL" val="1"/>
  <p:tag name="KSO_WM_TAG_VERSION" val="1.0"/>
  <p:tag name="KSO_WM_BEAUTIFY_FLAG" val="#wm#"/>
  <p:tag name="KSO_WM_UNIT_PRESET_TEXT" val="单击此处添加标题"/>
  <p:tag name="KSO_WM_UNIT_NOCLEAR" val="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f*1"/>
  <p:tag name="KSO_WM_TEMPLATE_CATEGORY" val="custom"/>
  <p:tag name="KSO_WM_TEMPLATE_INDEX" val="20196704"/>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64"/>
  <p:tag name="KSO_WM_UNIT_TYPE" val="f"/>
  <p:tag name="KSO_WM_UNIT_INDEX" val="1"/>
</p:tagLst>
</file>

<file path=ppt/tags/tag203.xml><?xml version="1.0" encoding="utf-8"?>
<p:tagLst xmlns:p="http://schemas.openxmlformats.org/presentationml/2006/main">
  <p:tag name="KSO_WM_SLIDE_ID" val="custom20196704_11"/>
  <p:tag name="KSO_WM_SLIDE_TYPE" val="text"/>
  <p:tag name="KSO_WM_SLIDE_SUBTYPE" val="pureTxt"/>
  <p:tag name="KSO_WM_SLIDE_ITEM_CNT" val="0"/>
  <p:tag name="KSO_WM_SLIDE_INDEX" val="11"/>
  <p:tag name="KSO_WM_SLIDE_SIZE" val="884*474"/>
  <p:tag name="KSO_WM_SLIDE_POSITION" val="38*32"/>
  <p:tag name="KSO_WM_TAG_VERSION" val="1.0"/>
  <p:tag name="KSO_WM_BEAUTIFY_FLAG" val="#wm#"/>
  <p:tag name="KSO_WM_TEMPLATE_CATEGORY" val="custom"/>
  <p:tag name="KSO_WM_TEMPLATE_INDEX" val="20196704"/>
  <p:tag name="KSO_WM_SLIDE_LAYOUT" val="a_f"/>
  <p:tag name="KSO_WM_SLIDE_LAYOUT_CNT" val="1_1"/>
  <p:tag name="KSO_WM_TEMPLATE_SUBCATEGORY" val="0"/>
</p:tagLst>
</file>

<file path=ppt/tags/tag204.xml><?xml version="1.0" encoding="utf-8"?>
<p:tagLst xmlns:p="http://schemas.openxmlformats.org/presentationml/2006/main">
  <p:tag name="KSO_WM_BEAUTIFY_FLAG" val="#wm#"/>
  <p:tag name="KSO_WM_TEMPLATE_CATEGORY" val="custom"/>
  <p:tag name="KSO_WM_TEMPLATE_INDEX" val="20196704"/>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1"/>
  <p:tag name="KSO_WM_TEMPLATE_CATEGORY" val="custom"/>
  <p:tag name="KSO_WM_TEMPLATE_INDEX" val="20196704"/>
  <p:tag name="KSO_WM_UNIT_LAYERLEVEL" val="1"/>
  <p:tag name="KSO_WM_TAG_VERSION" val="1.0"/>
  <p:tag name="KSO_WM_BEAUTIFY_FLAG" val="#wm#"/>
  <p:tag name="KSO_WM_UNIT_TYPE" val="i"/>
  <p:tag name="KSO_WM_UNIT_INDEX"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2"/>
  <p:tag name="KSO_WM_TEMPLATE_CATEGORY" val="custom"/>
  <p:tag name="KSO_WM_TEMPLATE_INDEX" val="20196704"/>
  <p:tag name="KSO_WM_UNIT_LAYERLEVEL" val="1"/>
  <p:tag name="KSO_WM_TAG_VERSION" val="1.0"/>
  <p:tag name="KSO_WM_BEAUTIFY_FLAG" val="#wm#"/>
  <p:tag name="KSO_WM_UNIT_TYPE" val="i"/>
  <p:tag name="KSO_WM_UNIT_INDEX" val="2"/>
</p:tagLst>
</file>

<file path=ppt/tags/tag207.xml><?xml version="1.0" encoding="utf-8"?>
<p:tagLst xmlns:p="http://schemas.openxmlformats.org/presentationml/2006/main">
  <p:tag name="KSO_WM_UNIT_ISCONTENTSTITLE" val="0"/>
  <p:tag name="KSO_WM_UNIT_VALUE" val="50"/>
  <p:tag name="KSO_WM_UNIT_HIGHLIGHT" val="0"/>
  <p:tag name="KSO_WM_UNIT_COMPATIBLE" val="0"/>
  <p:tag name="KSO_WM_UNIT_DIAGRAM_ISNUMVISUAL" val="0"/>
  <p:tag name="KSO_WM_UNIT_DIAGRAM_ISREFERUNIT" val="0"/>
  <p:tag name="KSO_WM_UNIT_TYPE" val="a"/>
  <p:tag name="KSO_WM_UNIT_INDEX" val="1"/>
  <p:tag name="KSO_WM_UNIT_ID" val="custom20196704_11*a*1"/>
  <p:tag name="KSO_WM_TEMPLATE_CATEGORY" val="custom"/>
  <p:tag name="KSO_WM_TEMPLATE_INDEX" val="20196704"/>
  <p:tag name="KSO_WM_UNIT_LAYERLEVEL" val="1"/>
  <p:tag name="KSO_WM_TAG_VERSION" val="1.0"/>
  <p:tag name="KSO_WM_BEAUTIFY_FLAG" val="#wm#"/>
  <p:tag name="KSO_WM_UNIT_PRESET_TEXT" val="单击此处添加标题"/>
  <p:tag name="KSO_WM_UNIT_NOCLEAR" val="0"/>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f*1"/>
  <p:tag name="KSO_WM_TEMPLATE_CATEGORY" val="custom"/>
  <p:tag name="KSO_WM_TEMPLATE_INDEX" val="20196704"/>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64"/>
  <p:tag name="KSO_WM_UNIT_TYPE" val="f"/>
  <p:tag name="KSO_WM_UNIT_INDEX" val="1"/>
</p:tagLst>
</file>

<file path=ppt/tags/tag209.xml><?xml version="1.0" encoding="utf-8"?>
<p:tagLst xmlns:p="http://schemas.openxmlformats.org/presentationml/2006/main">
  <p:tag name="KSO_WM_SLIDE_ID" val="custom20196704_11"/>
  <p:tag name="KSO_WM_SLIDE_TYPE" val="text"/>
  <p:tag name="KSO_WM_SLIDE_SUBTYPE" val="pureTxt"/>
  <p:tag name="KSO_WM_SLIDE_ITEM_CNT" val="0"/>
  <p:tag name="KSO_WM_SLIDE_INDEX" val="11"/>
  <p:tag name="KSO_WM_SLIDE_SIZE" val="884*474"/>
  <p:tag name="KSO_WM_SLIDE_POSITION" val="38*32"/>
  <p:tag name="KSO_WM_TAG_VERSION" val="1.0"/>
  <p:tag name="KSO_WM_BEAUTIFY_FLAG" val="#wm#"/>
  <p:tag name="KSO_WM_TEMPLATE_CATEGORY" val="custom"/>
  <p:tag name="KSO_WM_TEMPLATE_INDEX" val="20196704"/>
  <p:tag name="KSO_WM_SLIDE_LAYOUT" val="a_f"/>
  <p:tag name="KSO_WM_SLIDE_LAYOUT_CNT" val="1_1"/>
  <p:tag name="KSO_WM_TEMPLATE_SUBCATEGORY"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TEMPLATE_CATEGORY" val="custom"/>
  <p:tag name="KSO_WM_TEMPLATE_INDEX" val="20196704"/>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1"/>
  <p:tag name="KSO_WM_TEMPLATE_CATEGORY" val="custom"/>
  <p:tag name="KSO_WM_TEMPLATE_INDEX" val="20196704"/>
  <p:tag name="KSO_WM_UNIT_LAYERLEVEL" val="1"/>
  <p:tag name="KSO_WM_TAG_VERSION" val="1.0"/>
  <p:tag name="KSO_WM_BEAUTIFY_FLAG" val="#wm#"/>
  <p:tag name="KSO_WM_UNIT_TYPE" val="i"/>
  <p:tag name="KSO_WM_UNIT_INDEX"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i*2"/>
  <p:tag name="KSO_WM_TEMPLATE_CATEGORY" val="custom"/>
  <p:tag name="KSO_WM_TEMPLATE_INDEX" val="20196704"/>
  <p:tag name="KSO_WM_UNIT_LAYERLEVEL" val="1"/>
  <p:tag name="KSO_WM_TAG_VERSION" val="1.0"/>
  <p:tag name="KSO_WM_BEAUTIFY_FLAG" val="#wm#"/>
  <p:tag name="KSO_WM_UNIT_TYPE" val="i"/>
  <p:tag name="KSO_WM_UNIT_INDEX" val="2"/>
</p:tagLst>
</file>

<file path=ppt/tags/tag213.xml><?xml version="1.0" encoding="utf-8"?>
<p:tagLst xmlns:p="http://schemas.openxmlformats.org/presentationml/2006/main">
  <p:tag name="KSO_WM_UNIT_ISCONTENTSTITLE" val="0"/>
  <p:tag name="KSO_WM_UNIT_VALUE" val="50"/>
  <p:tag name="KSO_WM_UNIT_HIGHLIGHT" val="0"/>
  <p:tag name="KSO_WM_UNIT_COMPATIBLE" val="0"/>
  <p:tag name="KSO_WM_UNIT_DIAGRAM_ISNUMVISUAL" val="0"/>
  <p:tag name="KSO_WM_UNIT_DIAGRAM_ISREFERUNIT" val="0"/>
  <p:tag name="KSO_WM_UNIT_TYPE" val="a"/>
  <p:tag name="KSO_WM_UNIT_INDEX" val="1"/>
  <p:tag name="KSO_WM_UNIT_ID" val="custom20196704_11*a*1"/>
  <p:tag name="KSO_WM_TEMPLATE_CATEGORY" val="custom"/>
  <p:tag name="KSO_WM_TEMPLATE_INDEX" val="20196704"/>
  <p:tag name="KSO_WM_UNIT_LAYERLEVEL" val="1"/>
  <p:tag name="KSO_WM_TAG_VERSION" val="1.0"/>
  <p:tag name="KSO_WM_BEAUTIFY_FLAG" val="#wm#"/>
  <p:tag name="KSO_WM_UNIT_PRESET_TEXT" val="单击此处添加标题"/>
  <p:tag name="KSO_WM_UNIT_NOCLEAR" val="0"/>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1*f*1"/>
  <p:tag name="KSO_WM_TEMPLATE_CATEGORY" val="custom"/>
  <p:tag name="KSO_WM_TEMPLATE_INDEX" val="20196704"/>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64"/>
  <p:tag name="KSO_WM_UNIT_TYPE" val="f"/>
  <p:tag name="KSO_WM_UNIT_INDEX" val="1"/>
</p:tagLst>
</file>

<file path=ppt/tags/tag215.xml><?xml version="1.0" encoding="utf-8"?>
<p:tagLst xmlns:p="http://schemas.openxmlformats.org/presentationml/2006/main">
  <p:tag name="KSO_WM_SLIDE_ID" val="custom20196704_11"/>
  <p:tag name="KSO_WM_SLIDE_TYPE" val="text"/>
  <p:tag name="KSO_WM_SLIDE_SUBTYPE" val="pureTxt"/>
  <p:tag name="KSO_WM_SLIDE_ITEM_CNT" val="0"/>
  <p:tag name="KSO_WM_SLIDE_INDEX" val="11"/>
  <p:tag name="KSO_WM_SLIDE_SIZE" val="884*474"/>
  <p:tag name="KSO_WM_SLIDE_POSITION" val="38*32"/>
  <p:tag name="KSO_WM_TAG_VERSION" val="1.0"/>
  <p:tag name="KSO_WM_BEAUTIFY_FLAG" val="#wm#"/>
  <p:tag name="KSO_WM_TEMPLATE_CATEGORY" val="custom"/>
  <p:tag name="KSO_WM_TEMPLATE_INDEX" val="20196704"/>
  <p:tag name="KSO_WM_SLIDE_LAYOUT" val="a_f"/>
  <p:tag name="KSO_WM_SLIDE_LAYOUT_CNT" val="1_1"/>
  <p:tag name="KSO_WM_TEMPLATE_SUBCATEGORY" val="0"/>
</p:tagLst>
</file>

<file path=ppt/tags/tag216.xml><?xml version="1.0" encoding="utf-8"?>
<p:tagLst xmlns:p="http://schemas.openxmlformats.org/presentationml/2006/main">
  <p:tag name="KSO_WM_BEAUTIFY_FLAG" val="#wm#"/>
  <p:tag name="KSO_WM_TEMPLATE_CATEGORY" val="custom"/>
  <p:tag name="KSO_WM_TEMPLATE_INDEX" val="20196704"/>
</p:tagLst>
</file>

<file path=ppt/tags/tag217.xml><?xml version="1.0" encoding="utf-8"?>
<p:tagLst xmlns:p="http://schemas.openxmlformats.org/presentationml/2006/main">
  <p:tag name="KSO_WM_UNIT_VALUE" val="0"/>
  <p:tag name="KSO_WM_UNIT_HIGHLIGHT" val="0"/>
  <p:tag name="KSO_WM_UNIT_COMPATIBLE" val="1"/>
  <p:tag name="KSO_WM_UNIT_DIAGRAM_ISNUMVISUAL" val="0"/>
  <p:tag name="KSO_WM_UNIT_DIAGRAM_ISREFERUNIT" val="0"/>
  <p:tag name="KSO_WM_UNIT_TYPE" val="e"/>
  <p:tag name="KSO_WM_UNIT_INDEX" val="1"/>
  <p:tag name="KSO_WM_UNIT_ID" val="custom20196704_10*e*1"/>
  <p:tag name="KSO_WM_TEMPLATE_CATEGORY" val="custom"/>
  <p:tag name="KSO_WM_TEMPLATE_INDEX" val="20196704"/>
  <p:tag name="KSO_WM_UNIT_LAYERLEVEL" val="1"/>
  <p:tag name="KSO_WM_TAG_VERSION" val="1.0"/>
  <p:tag name="KSO_WM_BEAUTIFY_FLAG" val="#wm#"/>
  <p:tag name="KSO_WM_UNIT_PRESET_TEXT" val="1"/>
  <p:tag name="KSO_WM_UNIT_NOCLEAR"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a*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标题"/>
  <p:tag name="KSO_WM_UNIT_NOCLEAR" val="0"/>
  <p:tag name="KSO_WM_UNIT_VALUE" val="11"/>
  <p:tag name="KSO_WM_UNIT_TYPE" val="a"/>
  <p:tag name="KSO_WM_UNIT_INDEX"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10*b*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文本具体内容，简明扼要的阐述您的观点。"/>
  <p:tag name="KSO_WM_UNIT_NOCLEAR" val="0"/>
  <p:tag name="KSO_WM_UNIT_VALUE" val="44"/>
  <p:tag name="KSO_WM_UNIT_TYPE" val="b"/>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ID" val="custom20196704_10"/>
  <p:tag name="KSO_WM_TEMPLATE_SUBCATEGORY" val="0"/>
  <p:tag name="KSO_WM_SLIDE_ITEM_CNT" val="0"/>
  <p:tag name="KSO_WM_SLIDE_INDEX" val="10"/>
  <p:tag name="KSO_WM_TAG_VERSION" val="1.0"/>
  <p:tag name="KSO_WM_BEAUTIFY_FLAG" val="#wm#"/>
  <p:tag name="KSO_WM_TEMPLATE_CATEGORY" val="custom"/>
  <p:tag name="KSO_WM_TEMPLATE_INDEX" val="20196704"/>
  <p:tag name="KSO_WM_SLIDE_LAYOUT" val="a_b_e"/>
  <p:tag name="KSO_WM_SLIDE_LAYOUT_CNT" val="1_1_1"/>
  <p:tag name="KSO_WM_SLIDE_TYPE" val="sectionTitle"/>
  <p:tag name="KSO_WM_SLIDE_SUBTYPE" val="pureTxt"/>
  <p:tag name="KSO_WM_TEMPLATE_MASTER_TYPE" val="0"/>
  <p:tag name="KSO_WM_TEMPLATE_COLOR_TYPE" val="0"/>
</p:tagLst>
</file>

<file path=ppt/tags/tag221.xml><?xml version="1.0" encoding="utf-8"?>
<p:tagLst xmlns:p="http://schemas.openxmlformats.org/presentationml/2006/main">
  <p:tag name="KSO_WM_BEAUTIFY_FLAG" val="#wm#"/>
  <p:tag name="KSO_WM_TEMPLATE_CATEGORY" val="custom"/>
  <p:tag name="KSO_WM_TEMPLATE_INDEX" val="20196704"/>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47*a*1"/>
  <p:tag name="KSO_WM_TEMPLATE_CATEGORY" val="custom"/>
  <p:tag name="KSO_WM_TEMPLATE_INDEX" val="20196704"/>
  <p:tag name="KSO_WM_UNIT_LAYERLEVEL" val="1"/>
  <p:tag name="KSO_WM_TAG_VERSION" val="1.0"/>
  <p:tag name="KSO_WM_BEAUTIFY_FLAG" val="#wm#"/>
  <p:tag name="KSO_WM_UNIT_ISCONTENTSTITLE" val="0"/>
  <p:tag name="KSO_WM_UNIT_PRESET_TEXT" val="谢谢"/>
  <p:tag name="KSO_WM_UNIT_NOCLEAR" val="0"/>
  <p:tag name="KSO_WM_UNIT_VALUE" val="7"/>
  <p:tag name="KSO_WM_UNIT_TYPE" val="a"/>
  <p:tag name="KSO_WM_UNIT_INDEX"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96704_47*b*1"/>
  <p:tag name="KSO_WM_TEMPLATE_CATEGORY" val="custom"/>
  <p:tag name="KSO_WM_TEMPLATE_INDEX" val="20196704"/>
  <p:tag name="KSO_WM_UNIT_LAYERLEVEL" val="1"/>
  <p:tag name="KSO_WM_TAG_VERSION" val="1.0"/>
  <p:tag name="KSO_WM_BEAUTIFY_FLAG" val="#wm#"/>
  <p:tag name="KSO_WM_UNIT_ISCONTENTSTITLE" val="0"/>
  <p:tag name="KSO_WM_UNIT_PRESET_TEXT" val="单击此处添加文本具体内容，简明扼要的阐述您的观点"/>
  <p:tag name="KSO_WM_UNIT_NOCLEAR" val="0"/>
  <p:tag name="KSO_WM_UNIT_VALUE" val="32"/>
  <p:tag name="KSO_WM_UNIT_TYPE" val="b"/>
  <p:tag name="KSO_WM_UNIT_INDEX" val="1"/>
</p:tagLst>
</file>

<file path=ppt/tags/tag224.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TEMPLATE_THUMBS_INDEX" val="1、6、10、14、20、26、27、28、29、31"/>
  <p:tag name="KSO_WM_SLIDE_ID" val="custom20196704_47"/>
  <p:tag name="KSO_WM_SLIDE_TYPE" val="endPage"/>
  <p:tag name="KSO_WM_SLIDE_SUBTYPE" val="pureTxt"/>
  <p:tag name="KSO_WM_SLIDE_ITEM_CNT" val="0"/>
  <p:tag name="KSO_WM_SLIDE_INDEX" val="47"/>
  <p:tag name="KSO_WM_TAG_VERSION" val="1.0"/>
  <p:tag name="KSO_WM_BEAUTIFY_FLAG" val="#wm#"/>
  <p:tag name="KSO_WM_TEMPLATE_CATEGORY" val="custom"/>
  <p:tag name="KSO_WM_TEMPLATE_INDEX" val="20196704"/>
  <p:tag name="KSO_WM_SLIDE_LAYOUT" val="a_b"/>
  <p:tag name="KSO_WM_SLIDE_LAYOUT_CNT" val="1_1"/>
  <p:tag name="KSO_WM_TEMPLATE_SUBCATEGORY" val="0"/>
  <p:tag name="KSO_WM_TEMPLATE_MASTER_TYPE" val="0"/>
  <p:tag name="KSO_WM_TEMPLATE_COLOR_TYPE"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PA" val="v5.2.3"/>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70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670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TEMPLATE_THUMBS_INDEX" val="1、2、3、4、5、6、7、8、9、10、11、12、13、14、15、16、17、18、19、20、21、22、23、24、25、26、27、28、29、30、31、32、33、34、35、36、37、38、39、40、41、42、43、47"/>
  <p:tag name="KSO_WM_TAG_VERSION" val="1.0"/>
  <p:tag name="KSO_WM_BEAUTIFY_FLAG" val="#wm#"/>
  <p:tag name="KSO_WM_TEMPLATE_CATEGORY" val="custom"/>
  <p:tag name="KSO_WM_TEMPLATE_INDEX" val="20196704"/>
  <p:tag name="KSO_WM_TEMPLATE_SUBCATEGORY" val="0"/>
  <p:tag name="KSO_WM_TEMPLATE_MASTER_TYPE" val="0"/>
  <p:tag name="KSO_WM_TEMPLATE_COLOR_TYPE" val="0"/>
</p:tagLst>
</file>

<file path=ppt/tags/tag72.xml><?xml version="1.0" encoding="utf-8"?>
<p:tagLst xmlns:p="http://schemas.openxmlformats.org/presentationml/2006/main">
  <p:tag name="PA" val="v5.2.3"/>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8">
      <a:dk1>
        <a:srgbClr val="000000"/>
      </a:dk1>
      <a:lt1>
        <a:srgbClr val="FFFFFF"/>
      </a:lt1>
      <a:dk2>
        <a:srgbClr val="44546A"/>
      </a:dk2>
      <a:lt2>
        <a:srgbClr val="E7E6E6"/>
      </a:lt2>
      <a:accent1>
        <a:srgbClr val="FFFFFF"/>
      </a:accent1>
      <a:accent2>
        <a:srgbClr val="000000"/>
      </a:accent2>
      <a:accent3>
        <a:srgbClr val="44546A"/>
      </a:accent3>
      <a:accent4>
        <a:srgbClr val="E7E6E6"/>
      </a:accent4>
      <a:accent5>
        <a:srgbClr val="FFFFFF"/>
      </a:accent5>
      <a:accent6>
        <a:srgbClr val="00000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8">
      <a:dk1>
        <a:srgbClr val="000000"/>
      </a:dk1>
      <a:lt1>
        <a:srgbClr val="FFFFFF"/>
      </a:lt1>
      <a:dk2>
        <a:srgbClr val="44546A"/>
      </a:dk2>
      <a:lt2>
        <a:srgbClr val="E7E6E6"/>
      </a:lt2>
      <a:accent1>
        <a:srgbClr val="FFFFFF"/>
      </a:accent1>
      <a:accent2>
        <a:srgbClr val="000000"/>
      </a:accent2>
      <a:accent3>
        <a:srgbClr val="44546A"/>
      </a:accent3>
      <a:accent4>
        <a:srgbClr val="E7E6E6"/>
      </a:accent4>
      <a:accent5>
        <a:srgbClr val="FFFFFF"/>
      </a:accent5>
      <a:accent6>
        <a:srgbClr val="00000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3499</Words>
  <Application>WPS 演示</Application>
  <PresentationFormat/>
  <Paragraphs>127</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20</vt:i4>
      </vt:variant>
    </vt:vector>
  </HeadingPairs>
  <TitlesOfParts>
    <vt:vector size="34" baseType="lpstr">
      <vt:lpstr>Arial</vt:lpstr>
      <vt:lpstr>宋体</vt:lpstr>
      <vt:lpstr>Wingdings</vt:lpstr>
      <vt:lpstr>微软雅黑</vt:lpstr>
      <vt:lpstr>Arial</vt:lpstr>
      <vt:lpstr>Calibri</vt:lpstr>
      <vt:lpstr>Gill Sans</vt:lpstr>
      <vt:lpstr>Lato</vt:lpstr>
      <vt:lpstr>Arial Unicode MS</vt:lpstr>
      <vt:lpstr>Segoe Print</vt:lpstr>
      <vt:lpstr>Yu Gothic UI</vt:lpstr>
      <vt:lpstr>Office Theme</vt:lpstr>
      <vt:lpstr>Office 主题​​</vt:lpstr>
      <vt:lpstr>Office 主题​​</vt:lpstr>
      <vt:lpstr>安全知识讲座  Safety lecture</vt:lpstr>
      <vt:lpstr>PowerPoint 演示文稿</vt:lpstr>
      <vt:lpstr>人身安全－－－personal safety</vt:lpstr>
      <vt:lpstr>人身安全personal safety</vt:lpstr>
      <vt:lpstr>网络安全－－－network security</vt:lpstr>
      <vt:lpstr>PowerPoint 演示文稿</vt:lpstr>
      <vt:lpstr>单击此处添加标题</vt:lpstr>
      <vt:lpstr>交通安全－－－ Traffic Safety</vt:lpstr>
      <vt:lpstr>PowerPoint 演示文稿</vt:lpstr>
      <vt:lpstr>空白演示</vt:lpstr>
      <vt:lpstr>财产安全－－－Property safety</vt:lpstr>
      <vt:lpstr>单击此处添加标题</vt:lpstr>
      <vt:lpstr>PowerPoint 演示文稿</vt:lpstr>
      <vt:lpstr>单击此处添加标题</vt:lpstr>
      <vt:lpstr>PowerPoint 演示文稿</vt:lpstr>
      <vt:lpstr>单击此处添加标题</vt:lpstr>
      <vt:lpstr>PowerPoint 演示文稿</vt:lpstr>
      <vt:lpstr>消防安全－－－ fire safety</vt:lpstr>
      <vt:lpstr>PowerPoint 演示文稿</vt:lpstr>
      <vt:lpstr>一生平安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安全知识讲座  Safety lecture</dc:title>
  <dc:creator>MI 8 SE</dc:creator>
  <cp:lastModifiedBy>相守</cp:lastModifiedBy>
  <cp:revision>14</cp:revision>
  <dcterms:created xsi:type="dcterms:W3CDTF">2019-11-24T10:53:00Z</dcterms:created>
  <dcterms:modified xsi:type="dcterms:W3CDTF">2019-12-02T13:48:12Z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