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未知用户" initials="" lastIdx="1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>
        <p:scale>
          <a:sx n="0" d="0"/>
          <a:sy n="0" d="0"/>
        </p:scale>
        <p:origin x="0" y="0"/>
      </p:cViewPr>
    </p:cSldViewPr>
  </p:slide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commentAuthors" Target="commentAuthors.xml"/><Relationship Id="rId1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/>
              <a:t>单击此处编辑母版副标题样式</a:t>
            </a:r>
          </a:p>
        </p:txBody>
      </p:sp>
      <p:sp>
        <p:nvSpPr>
          <p:cNvPr id="10485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C45D04-2420-7443-B66D-6E8F0C62677E}" type="datetimeFigureOut">
              <a:rPr altLang="zh-CN" lang="en-US"/>
              <a:t>10/15/2019</a:t>
            </a:fld>
            <a:endParaRPr altLang="en-US" lang="zh-CN"/>
          </a:p>
        </p:txBody>
      </p:sp>
      <p:sp>
        <p:nvSpPr>
          <p:cNvPr id="10485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9EC263-35A6-5C45-8AE0-5342F3D2E833}" type="slidenum">
              <a:rPr altLang="zh-CN" lang="en-US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1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1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C45D04-2420-7443-B66D-6E8F0C62677E}" type="datetimeFigureOut">
              <a:rPr altLang="zh-CN" lang="en-US"/>
              <a:t>10/15/2019</a:t>
            </a:fld>
            <a:endParaRPr altLang="en-US" lang="zh-CN"/>
          </a:p>
        </p:txBody>
      </p:sp>
      <p:sp>
        <p:nvSpPr>
          <p:cNvPr id="10486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9EC263-35A6-5C45-8AE0-5342F3D2E833}" type="slidenum">
              <a:rPr altLang="zh-CN" lang="en-US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59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0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C45D04-2420-7443-B66D-6E8F0C62677E}" type="datetimeFigureOut">
              <a:rPr altLang="zh-CN" lang="en-US"/>
              <a:t>10/15/2019</a:t>
            </a:fld>
            <a:endParaRPr altLang="en-US" lang="zh-CN"/>
          </a:p>
        </p:txBody>
      </p:sp>
      <p:sp>
        <p:nvSpPr>
          <p:cNvPr id="104860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9EC263-35A6-5C45-8AE0-5342F3D2E833}" type="slidenum">
              <a:rPr altLang="zh-CN" lang="en-US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582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C45D04-2420-7443-B66D-6E8F0C62677E}" type="datetimeFigureOut">
              <a:rPr altLang="zh-CN" lang="en-US"/>
              <a:t>10/15/2019</a:t>
            </a:fld>
            <a:endParaRPr altLang="en-US" lang="zh-CN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9EC263-35A6-5C45-8AE0-5342F3D2E833}" type="slidenum">
              <a:rPr altLang="zh-CN" lang="en-US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15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61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C45D04-2420-7443-B66D-6E8F0C62677E}" type="datetimeFigureOut">
              <a:rPr altLang="zh-CN" lang="en-US"/>
              <a:t>10/15/2019</a:t>
            </a:fld>
            <a:endParaRPr altLang="en-US" lang="zh-CN"/>
          </a:p>
        </p:txBody>
      </p:sp>
      <p:sp>
        <p:nvSpPr>
          <p:cNvPr id="104861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9EC263-35A6-5C45-8AE0-5342F3D2E833}" type="slidenum">
              <a:rPr altLang="zh-CN" lang="en-US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20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21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2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C45D04-2420-7443-B66D-6E8F0C62677E}" type="datetimeFigureOut">
              <a:rPr altLang="zh-CN" lang="en-US"/>
              <a:t>10/15/2019</a:t>
            </a:fld>
            <a:endParaRPr altLang="en-US" lang="zh-CN"/>
          </a:p>
        </p:txBody>
      </p:sp>
      <p:sp>
        <p:nvSpPr>
          <p:cNvPr id="104862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9EC263-35A6-5C45-8AE0-5342F3D2E833}" type="slidenum">
              <a:rPr altLang="zh-CN" lang="en-US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26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627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2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62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3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C45D04-2420-7443-B66D-6E8F0C62677E}" type="datetimeFigureOut">
              <a:rPr altLang="zh-CN" lang="en-US"/>
              <a:t>10/15/2019</a:t>
            </a:fld>
            <a:endParaRPr altLang="en-US" lang="zh-CN"/>
          </a:p>
        </p:txBody>
      </p:sp>
      <p:sp>
        <p:nvSpPr>
          <p:cNvPr id="104863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9EC263-35A6-5C45-8AE0-5342F3D2E833}" type="slidenum">
              <a:rPr altLang="zh-CN" lang="en-US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59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C45D04-2420-7443-B66D-6E8F0C62677E}" type="datetimeFigureOut">
              <a:rPr altLang="zh-CN" lang="en-US"/>
              <a:t>10/15/2019</a:t>
            </a:fld>
            <a:endParaRPr altLang="en-US" lang="zh-CN"/>
          </a:p>
        </p:txBody>
      </p:sp>
      <p:sp>
        <p:nvSpPr>
          <p:cNvPr id="104859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9EC263-35A6-5C45-8AE0-5342F3D2E833}" type="slidenum">
              <a:rPr altLang="zh-CN" lang="en-US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C45D04-2420-7443-B66D-6E8F0C62677E}" type="datetimeFigureOut">
              <a:rPr altLang="zh-CN" lang="en-US"/>
              <a:t>10/15/2019</a:t>
            </a:fld>
            <a:endParaRPr altLang="en-US" lang="zh-CN"/>
          </a:p>
        </p:txBody>
      </p:sp>
      <p:sp>
        <p:nvSpPr>
          <p:cNvPr id="104863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9EC263-35A6-5C45-8AE0-5342F3D2E833}" type="slidenum">
              <a:rPr altLang="zh-CN" lang="en-US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37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63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63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C45D04-2420-7443-B66D-6E8F0C62677E}" type="datetimeFigureOut">
              <a:rPr altLang="zh-CN" lang="en-US"/>
              <a:t>10/15/2019</a:t>
            </a:fld>
            <a:endParaRPr altLang="en-US" lang="zh-CN"/>
          </a:p>
        </p:txBody>
      </p:sp>
      <p:sp>
        <p:nvSpPr>
          <p:cNvPr id="104864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9EC263-35A6-5C45-8AE0-5342F3D2E833}" type="slidenum">
              <a:rPr altLang="zh-CN" lang="en-US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04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60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单击此处编辑母版文本样式</a:t>
            </a:r>
          </a:p>
        </p:txBody>
      </p:sp>
      <p:sp>
        <p:nvSpPr>
          <p:cNvPr id="104860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C45D04-2420-7443-B66D-6E8F0C62677E}" type="datetimeFigureOut">
              <a:rPr altLang="zh-CN" lang="en-US"/>
              <a:t>10/15/2019</a:t>
            </a:fld>
            <a:endParaRPr altLang="en-US" lang="zh-CN"/>
          </a:p>
        </p:txBody>
      </p:sp>
      <p:sp>
        <p:nvSpPr>
          <p:cNvPr id="104860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9EC263-35A6-5C45-8AE0-5342F3D2E833}" type="slidenum">
              <a:rPr altLang="zh-CN" lang="en-US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45D04-2420-7443-B66D-6E8F0C62677E}" type="datetimeFigureOut">
              <a:rPr altLang="zh-CN" lang="en-US"/>
              <a:t>10/15/2019</a:t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C263-35A6-5C45-8AE0-5342F3D2E833}" type="slidenum">
              <a:rPr altLang="zh-CN" lang="en-US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文本框 11"/>
          <p:cNvSpPr txBox="1"/>
          <p:nvPr/>
        </p:nvSpPr>
        <p:spPr>
          <a:xfrm>
            <a:off x="5181600" y="2514600"/>
            <a:ext cx="1828800" cy="769441"/>
          </a:xfrm>
          <a:prstGeom prst="rect"/>
          <a:noFill/>
        </p:spPr>
        <p:txBody>
          <a:bodyPr rtlCol="0" wrap="square">
            <a:spAutoFit/>
          </a:bodyPr>
          <a:p>
            <a:pPr algn="l"/>
            <a:endParaRPr altLang="en-US" b="1" sz="4400" i="1" lang="zh-CN">
              <a:latin typeface="+mj-lt"/>
              <a:ea typeface="+mj-ea"/>
              <a:cs typeface="+mj-cs"/>
            </a:endParaRPr>
          </a:p>
        </p:txBody>
      </p:sp>
      <p:pic>
        <p:nvPicPr>
          <p:cNvPr id="2097152" name="图片 1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/>
        </p:spPr>
      </p:pic>
      <p:sp>
        <p:nvSpPr>
          <p:cNvPr id="1048587" name="文本框 16"/>
          <p:cNvSpPr txBox="1"/>
          <p:nvPr/>
        </p:nvSpPr>
        <p:spPr>
          <a:xfrm>
            <a:off x="1838475" y="313266"/>
            <a:ext cx="9603619" cy="15138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altLang="zh-CN" sz="9600" lang="en-US"/>
              <a:t>WE ARE FAMILY</a:t>
            </a:r>
            <a:endParaRPr altLang="en-US" sz="9600" 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文本框 5"/>
          <p:cNvSpPr txBox="1"/>
          <p:nvPr/>
        </p:nvSpPr>
        <p:spPr>
          <a:xfrm>
            <a:off x="5181600" y="2629505"/>
            <a:ext cx="1828800" cy="358141"/>
          </a:xfrm>
          <a:prstGeom prst="rect"/>
          <a:noFill/>
        </p:spPr>
        <p:txBody>
          <a:bodyPr rtlCol="0" wrap="square">
            <a:spAutoFit/>
          </a:bodyPr>
          <a:p>
            <a:pPr algn="l"/>
            <a:endParaRPr altLang="en-US" lang="zh-CN"/>
          </a:p>
        </p:txBody>
      </p:sp>
      <p:pic>
        <p:nvPicPr>
          <p:cNvPr id="2097153" name="图片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84668" y="0"/>
            <a:ext cx="12276667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45143" y="0"/>
            <a:ext cx="12506475" cy="685799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589508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未知用户</dc:creator>
  <cp:lastModifiedBy>未知用户</cp:lastModifiedBy>
  <dcterms:created xsi:type="dcterms:W3CDTF">2019-10-14T13:51:14Z</dcterms:created>
  <dcterms:modified xsi:type="dcterms:W3CDTF">2019-12-02T14:20:23Z</dcterms:modified>
</cp:coreProperties>
</file>