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3547745" y="99695"/>
            <a:ext cx="5096510" cy="22955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Traffic safety</a:t>
            </a:r>
            <a:endParaRPr lang="en-US" altLang="zh-CN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altLang="zh-CN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555" y="2000250"/>
            <a:ext cx="6147435" cy="42475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960" y="2000250"/>
            <a:ext cx="3524250" cy="42017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2440" y="387985"/>
            <a:ext cx="1692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六组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430" y="2889250"/>
            <a:ext cx="5146040" cy="33324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695" y="2889250"/>
            <a:ext cx="4853940" cy="33324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16990" y="33020"/>
            <a:ext cx="9558020" cy="14382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Thousands of  roads are safe.Number one ,driving is not standard</a:t>
            </a:r>
            <a:endParaRPr lang="en-US" altLang="zh-CN" sz="44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42695" y="1890395"/>
            <a:ext cx="1065657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道路千万条，安全第一条。行车不规范，亲人两行泪人。</a:t>
            </a:r>
            <a:endParaRPr lang="zh-CN" altLang="en-US" sz="320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8678" t="-2206" r="30585" b="19837"/>
          <a:stretch>
            <a:fillRect/>
          </a:stretch>
        </p:blipFill>
        <p:spPr>
          <a:xfrm rot="10800000" flipV="1">
            <a:off x="35560" y="1079500"/>
            <a:ext cx="6077585" cy="54959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13780" y="1079500"/>
            <a:ext cx="56794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10月28日10时8分， 重庆万州公交车坠入长江致15人死亡。11月2日，重庆公交车坠江原因公布，事发当天，48岁女乘客刘某因错过下车地点与司机发生争吵，两次持手机攻击正在开车的司机，司机右手放开方向盘还击，之后，车辆失控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13780" y="3601085"/>
            <a:ext cx="593788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首先，这件事情的发生是由于女乘客因坐过站而引起的，这是由于我们平时在对安全教育、乘车常识以及相关法律的普及上就有很多欠缺造成的，乘客坐过站应该怎样面对这种情况，很多人都没有接受过这方面的教育，这问题看似很小，却反映出我们国民交通安全意识有待提高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98065" y="242570"/>
            <a:ext cx="7595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 painful price is worth pondering</a:t>
            </a:r>
            <a:endParaRPr lang="en-US" altLang="zh-CN" sz="36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" y="131445"/>
            <a:ext cx="8377555" cy="66802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435975" y="1185545"/>
            <a:ext cx="3291205" cy="4523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8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Please pay more attention to </a:t>
            </a:r>
            <a:endParaRPr lang="en-US" altLang="zh-CN" sz="4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en-US" altLang="zh-CN" sz="48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these traffic signs when you go out. </a:t>
            </a:r>
            <a:endParaRPr lang="en-US" altLang="zh-CN" sz="4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4145"/>
            <a:ext cx="10515600" cy="1126490"/>
          </a:xfrm>
        </p:spPr>
        <p:txBody>
          <a:bodyPr>
            <a:normAutofit/>
          </a:bodyPr>
          <a:p>
            <a:pPr algn="ctr"/>
            <a:r>
              <a:rPr lang="en-US" alt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Safety first</a:t>
            </a:r>
            <a:endParaRPr lang="en-US" altLang="zh-CN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51346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/>
          </a:bodyPr>
          <a:p>
            <a:pPr marL="0" indent="0">
              <a:buNone/>
            </a:pPr>
            <a:r>
              <a:rPr lang="en-US" altLang="zh-CN"/>
              <a:t>     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通安全关乎生命，生命没有彩排。全世界过6分钟就有一人死于车祸，全世界每一分钟就有人伤于车祸，全世界死于车祸比世界大战死的还要多，而我国交通死亡事故是全世界第一，每天，都会有人命丧于那无情的飞奔车轮底下，成为交通安全路上又一个警示灯。道路交通安全事故依然是各种事故领域的“头号杀手”。而导致悲剧发生的一个重要原因，就是我们欠缺安全防卫知识，自我保护能力差，因此对少年儿童进行安全教育的形势相当紧迫。 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为了更好地宣传交通安全知识，更好地珍视我们生命，在此，我向全体小学生发出倡议：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1、我们要认真学习交通安全的法律法规，遵守交通规则，加强安全意识，树立交通安全文明公德。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2、当我们徒步行走于人来车往的马路时，请时刻保持清醒的头脑，不在马路上嬉戏打闹。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3、当我们时马路时，多一份谦让与耐心，不闯红灯，走人行横道，绝不能为贪一时之快，横穿马路。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4、严禁12周岁以下的学生骑自行车。放学回家一定要排好路队。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遵章守纪，就是尊重生命，尊重自我。当我们能做到这一切的时候，我们的社会便向文明的彼岸又靠近了一步。重视交通安全，是我们每个人的义务，更是我们每个人的责任。让我们携起手来呵护这文明之花，让我们远离伤痛，珍爱彼此的生命吧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overload, overspeed 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crisiis</a:t>
            </a:r>
            <a:b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超载超速，危机四伏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200" y="1864995"/>
            <a:ext cx="551751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obey the traffic rules 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treat life</a:t>
            </a:r>
            <a:endParaRPr lang="en-US" altLang="zh-CN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遵守交规，善待生命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8200" y="3061335"/>
            <a:ext cx="33832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pass by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to safety</a:t>
            </a:r>
            <a:endParaRPr lang="en-US" altLang="zh-CN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让道于人，安全于己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8200" y="4065905"/>
            <a:ext cx="99923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the first step in the long life and safety</a:t>
            </a:r>
            <a:endParaRPr lang="en-US" altLang="zh-CN" sz="28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r>
              <a:rPr lang="zh-CN" altLang="en-US" sz="28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漫漫人生路，安全第一步</a:t>
            </a:r>
            <a:endParaRPr lang="zh-CN" altLang="en-US" sz="28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8200" y="5243195"/>
            <a:ext cx="830326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maintaining traffic order  to be a civliized citizen</a:t>
            </a:r>
            <a:endParaRPr lang="en-US" altLang="zh-CN" sz="28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r>
              <a:rPr lang="zh-CN" altLang="zh-CN" sz="28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维护交通秩序，争做文明公民</a:t>
            </a:r>
            <a:endParaRPr lang="zh-CN" altLang="zh-CN" sz="28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" y="-3810"/>
            <a:ext cx="12174855" cy="68656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33190" y="4812030"/>
            <a:ext cx="5426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uFillTx/>
                <a:ea typeface="宋体" panose="02010600030101010101" pitchFamily="2" charset="-122"/>
              </a:rPr>
              <a:t>制作人：冷德烁 陈东全 崔震 孟浩 郑明轩 </a:t>
            </a:r>
            <a:endParaRPr lang="zh-CN" altLang="en-US" b="1">
              <a:solidFill>
                <a:schemeClr val="tx1"/>
              </a:solidFill>
              <a:uFillTx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1225</Words>
  <Application>WPS 演示</Application>
  <PresentationFormat>宽屏</PresentationFormat>
  <Paragraphs>44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微软雅黑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Safety first</vt:lpstr>
      <vt:lpstr>overload overspeed ，crisiis 超载超速，危机四伏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阳光</cp:lastModifiedBy>
  <cp:revision>13</cp:revision>
  <dcterms:created xsi:type="dcterms:W3CDTF">2015-05-05T08:02:00Z</dcterms:created>
  <dcterms:modified xsi:type="dcterms:W3CDTF">2019-11-13T11:13:14Z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