
<file path=[Content_Types].xml><?xml version="1.0" encoding="utf-8"?>
<Types xmlns="http://schemas.openxmlformats.org/package/2006/content-types">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2" r:id="rId18"/>
    <p:sldId id="274" r:id="rId1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09b0098-7185-419c-b0da-319564409c35}">
          <p14:sldIdLst>
            <p14:sldId id="256"/>
          </p14:sldIdLst>
        </p14:section>
        <p14:section name="无标题节" id="{61d1676a-ad90-401f-8669-af3d3d8afe2b}">
          <p14:sldIdLst>
            <p14:sldId id="258"/>
            <p14:sldId id="262"/>
            <p14:sldId id="268"/>
            <p14:sldId id="259"/>
            <p14:sldId id="263"/>
            <p14:sldId id="264"/>
            <p14:sldId id="269"/>
            <p14:sldId id="270"/>
            <p14:sldId id="271"/>
            <p14:sldId id="272"/>
            <p14:sldId id="274"/>
            <p14:sldId id="266"/>
            <p14:sldId id="260"/>
            <p14:sldId id="261"/>
            <p14:sldId id="265"/>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7.jpeg"/><Relationship Id="rId4" Type="http://schemas.openxmlformats.org/officeDocument/2006/relationships/image" Target="../media/image16.GIF"/><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65000"/>
          </a:blip>
          <a:stretch>
            <a:fillRect/>
          </a:stretch>
        </a:blipFill>
        <a:effectLst/>
      </p:bgPr>
    </p:bg>
    <p:spTree>
      <p:nvGrpSpPr>
        <p:cNvPr id="1" name=""/>
        <p:cNvGrpSpPr/>
        <p:nvPr/>
      </p:nvGrpSpPr>
      <p:grpSpPr/>
      <p:sp>
        <p:nvSpPr>
          <p:cNvPr id="2" name="标题 1"/>
          <p:cNvSpPr>
            <a:spLocks noGrp="1"/>
          </p:cNvSpPr>
          <p:nvPr>
            <p:ph type="ctrTitle"/>
          </p:nvPr>
        </p:nvSpPr>
        <p:spPr>
          <a:xfrm>
            <a:off x="1412240" y="803910"/>
            <a:ext cx="9144000" cy="1774825"/>
          </a:xfrm>
        </p:spPr>
        <p:txBody>
          <a:bodyPr/>
          <a:p>
            <a:r>
              <a:rPr lang="zh-CN" altLang="en-US" sz="8000">
                <a:ln/>
                <a:solidFill>
                  <a:schemeClr val="accent1"/>
                </a:solidFill>
                <a:effectLst>
                  <a:outerShdw blurRad="38100" dist="25400" dir="5400000" algn="ctr" rotWithShape="0">
                    <a:srgbClr val="6E747A">
                      <a:alpha val="43000"/>
                    </a:srgbClr>
                  </a:outerShdw>
                </a:effectLst>
              </a:rPr>
              <a:t>traditional festival</a:t>
            </a:r>
            <a:endParaRPr lang="zh-CN" altLang="en-US" sz="8000">
              <a:ln/>
              <a:solidFill>
                <a:schemeClr val="accent1"/>
              </a:solidFill>
              <a:effectLst>
                <a:outerShdw blurRad="38100" dist="25400" dir="5400000" algn="ctr" rotWithShape="0">
                  <a:srgbClr val="6E747A">
                    <a:alpha val="43000"/>
                  </a:srgbClr>
                </a:outerShdw>
              </a:effectLst>
            </a:endParaRPr>
          </a:p>
        </p:txBody>
      </p:sp>
      <p:sp>
        <p:nvSpPr>
          <p:cNvPr id="3" name="副标题 2"/>
          <p:cNvSpPr>
            <a:spLocks noGrp="1"/>
          </p:cNvSpPr>
          <p:nvPr>
            <p:ph type="subTitle" idx="1"/>
          </p:nvPr>
        </p:nvSpPr>
        <p:spPr>
          <a:xfrm>
            <a:off x="1584960" y="5154295"/>
            <a:ext cx="9144000" cy="864235"/>
          </a:xfrm>
        </p:spPr>
        <p:txBody>
          <a:bodyPr/>
          <a:p>
            <a:r>
              <a:rPr lang="en-US" altLang="zh-CN"/>
              <a:t>                                               </a:t>
            </a:r>
            <a:r>
              <a:rPr lang="zh-CN" altLang="en-US" sz="2800"/>
              <a:t>制作人：</a:t>
            </a:r>
            <a:r>
              <a:rPr lang="en-US" altLang="zh-CN" sz="2800"/>
              <a:t>19</a:t>
            </a:r>
            <a:r>
              <a:rPr lang="zh-CN" altLang="en-US" sz="2800"/>
              <a:t>级汽修</a:t>
            </a:r>
            <a:r>
              <a:rPr lang="en-US" altLang="zh-CN" sz="2800"/>
              <a:t>2</a:t>
            </a:r>
            <a:r>
              <a:rPr lang="zh-CN" altLang="en-US" sz="2800"/>
              <a:t>班五组</a:t>
            </a:r>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000" fill="hold">
                                          <p:stCondLst>
                                            <p:cond delay="0"/>
                                          </p:stCondLst>
                                        </p:cTn>
                                        <p:tgtEl>
                                          <p:spTgt spid="3">
                                            <p:txEl>
                                              <p:pRg st="0" end="0"/>
                                            </p:txEl>
                                          </p:spTgt>
                                        </p:tgtEl>
                                        <p:attrNameLst>
                                          <p:attrName>style.visibility</p:attrName>
                                        </p:attrNameLst>
                                      </p:cBhvr>
                                      <p:to>
                                        <p:strVal val="visible"/>
                                      </p:to>
                                    </p:set>
                                    <p:animEffect transition="in" filter="wheel(1)">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p:pic>
        <p:nvPicPr>
          <p:cNvPr id="4" name="图片 3" descr="timg5H5EIV01"/>
          <p:cNvPicPr>
            <a:picLocks noChangeAspect="1"/>
          </p:cNvPicPr>
          <p:nvPr/>
        </p:nvPicPr>
        <p:blipFill>
          <a:blip r:embed="rId2"/>
          <a:stretch>
            <a:fillRect/>
          </a:stretch>
        </p:blipFill>
        <p:spPr>
          <a:xfrm>
            <a:off x="7620" y="-22860"/>
            <a:ext cx="4879975" cy="6903720"/>
          </a:xfrm>
          <a:prstGeom prst="rect">
            <a:avLst/>
          </a:prstGeom>
        </p:spPr>
      </p:pic>
      <p:sp>
        <p:nvSpPr>
          <p:cNvPr id="5" name="文本框 4"/>
          <p:cNvSpPr txBox="1"/>
          <p:nvPr/>
        </p:nvSpPr>
        <p:spPr>
          <a:xfrm>
            <a:off x="5863590" y="450215"/>
            <a:ext cx="5511165" cy="645160"/>
          </a:xfrm>
          <a:prstGeom prst="rect">
            <a:avLst/>
          </a:prstGeom>
          <a:noFill/>
        </p:spPr>
        <p:txBody>
          <a:bodyPr wrap="square" rtlCol="0">
            <a:spAutoFit/>
          </a:bodyPr>
          <a:p>
            <a:r>
              <a:rPr lang="en-US" altLang="zh-CN" sz="3600">
                <a:latin typeface="华文琥珀" panose="02010800040101010101" charset="-122"/>
                <a:ea typeface="华文琥珀" panose="02010800040101010101" charset="-122"/>
              </a:rPr>
              <a:t>The  Dragon Boat Festival</a:t>
            </a:r>
            <a:endParaRPr lang="en-US" altLang="zh-CN" sz="3600">
              <a:latin typeface="华文琥珀" panose="02010800040101010101" charset="-122"/>
              <a:ea typeface="华文琥珀" panose="02010800040101010101" charset="-122"/>
            </a:endParaRPr>
          </a:p>
        </p:txBody>
      </p:sp>
      <p:sp>
        <p:nvSpPr>
          <p:cNvPr id="6" name="文本框 5"/>
          <p:cNvSpPr txBox="1"/>
          <p:nvPr/>
        </p:nvSpPr>
        <p:spPr>
          <a:xfrm>
            <a:off x="5351780" y="1254760"/>
            <a:ext cx="6535420" cy="4461510"/>
          </a:xfrm>
          <a:prstGeom prst="rect">
            <a:avLst/>
          </a:prstGeom>
          <a:noFill/>
        </p:spPr>
        <p:txBody>
          <a:bodyPr wrap="square" rtlCol="0">
            <a:spAutoFit/>
          </a:bodyPr>
          <a:p>
            <a:r>
              <a:rPr lang="en-US" altLang="zh-CN" sz="3200">
                <a:latin typeface="华文行楷" panose="02010800040101010101" charset="-122"/>
                <a:ea typeface="华文行楷" panose="02010800040101010101" charset="-122"/>
                <a:sym typeface="+mn-ea"/>
              </a:rPr>
              <a:t>Beief interoduction:</a:t>
            </a:r>
            <a:endParaRPr lang="en-US" altLang="zh-CN" sz="3200">
              <a:latin typeface="华文行楷" panose="02010800040101010101" charset="-122"/>
              <a:ea typeface="华文行楷" panose="02010800040101010101" charset="-122"/>
              <a:sym typeface="+mn-ea"/>
            </a:endParaRPr>
          </a:p>
          <a:p>
            <a:r>
              <a:rPr lang="en-US" altLang="zh-CN" sz="2800">
                <a:latin typeface="华文行楷" panose="02010800040101010101" charset="-122"/>
                <a:ea typeface="华文行楷" panose="02010800040101010101" charset="-122"/>
                <a:sym typeface="+mn-ea"/>
              </a:rPr>
              <a:t>    </a:t>
            </a:r>
            <a:r>
              <a:rPr lang="en-US" altLang="zh-CN" sz="2800">
                <a:ea typeface="华文行楷" panose="02010800040101010101" charset="-122"/>
                <a:cs typeface="+mn-lt"/>
                <a:sym typeface="+mn-ea"/>
              </a:rPr>
              <a:t>Dragon Boat Festival is the fifth day of the fifth month of the fifth lunar month, also known as the Dragon Boat Festival, the Midday Festival, the May Festival, the Fifth Festival, the Ai Festival, the Dragon Boat Festival, the Double Noon Festival, the Midday Festival and the Summer FestivalIt was supposed to be a plague-fighting holiday in summer</a:t>
            </a:r>
            <a:endParaRPr lang="en-US" altLang="zh-CN" sz="2800">
              <a:ea typeface="华文行楷" panose="02010800040101010101" charset="-122"/>
              <a:cs typeface="+mn-lt"/>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p:pic>
        <p:nvPicPr>
          <p:cNvPr id="4" name="图片 3" descr="timg9NWRT43B"/>
          <p:cNvPicPr>
            <a:picLocks noChangeAspect="1"/>
          </p:cNvPicPr>
          <p:nvPr/>
        </p:nvPicPr>
        <p:blipFill>
          <a:blip r:embed="rId2"/>
          <a:stretch>
            <a:fillRect/>
          </a:stretch>
        </p:blipFill>
        <p:spPr>
          <a:xfrm>
            <a:off x="8255" y="12065"/>
            <a:ext cx="5433060" cy="6833870"/>
          </a:xfrm>
          <a:prstGeom prst="rect">
            <a:avLst/>
          </a:prstGeom>
        </p:spPr>
      </p:pic>
      <p:pic>
        <p:nvPicPr>
          <p:cNvPr id="5" name="图片 4" descr="timgGMRXWK43"/>
          <p:cNvPicPr>
            <a:picLocks noChangeAspect="1"/>
          </p:cNvPicPr>
          <p:nvPr/>
        </p:nvPicPr>
        <p:blipFill>
          <a:blip r:embed="rId3"/>
          <a:stretch>
            <a:fillRect/>
          </a:stretch>
        </p:blipFill>
        <p:spPr>
          <a:xfrm>
            <a:off x="5441315" y="12065"/>
            <a:ext cx="6760845" cy="6833235"/>
          </a:xfrm>
          <a:prstGeom prst="rect">
            <a:avLst/>
          </a:prstGeom>
        </p:spPr>
      </p:pic>
      <p:sp>
        <p:nvSpPr>
          <p:cNvPr id="6" name="文本框 5"/>
          <p:cNvSpPr txBox="1"/>
          <p:nvPr/>
        </p:nvSpPr>
        <p:spPr>
          <a:xfrm>
            <a:off x="2155825" y="3133725"/>
            <a:ext cx="7325360" cy="1753235"/>
          </a:xfrm>
          <a:prstGeom prst="rect">
            <a:avLst/>
          </a:prstGeom>
          <a:noFill/>
        </p:spPr>
        <p:txBody>
          <a:bodyPr wrap="square" rtlCol="0">
            <a:spAutoFit/>
            <a:scene3d>
              <a:camera prst="perspectiveRelaxedModerately"/>
              <a:lightRig rig="threePt" dir="t"/>
            </a:scene3d>
          </a:bodyPr>
          <a:p>
            <a:pPr algn="ctr"/>
            <a:r>
              <a:rPr lang="en-US" altLang="zh-CN" sz="5400">
                <a:ln w="12700" cmpd="sng">
                  <a:solidFill>
                    <a:schemeClr val="accent4"/>
                  </a:solidFill>
                  <a:prstDash val="solid"/>
                </a:ln>
                <a:solidFill>
                  <a:srgbClr val="FF0000"/>
                </a:solidFill>
                <a:effectLst/>
              </a:rPr>
              <a:t>  </a:t>
            </a:r>
            <a:r>
              <a:rPr lang="zh-CN" altLang="en-US" sz="5400">
                <a:ln w="12700" cmpd="sng">
                  <a:solidFill>
                    <a:schemeClr val="accent4"/>
                  </a:solidFill>
                  <a:prstDash val="solid"/>
                </a:ln>
                <a:solidFill>
                  <a:srgbClr val="FF0000"/>
                </a:solidFill>
                <a:effectLst/>
              </a:rPr>
              <a:t>What are the customs  of Dragon Boat Festival?</a:t>
            </a:r>
            <a:endParaRPr lang="zh-CN" altLang="en-US" sz="5400">
              <a:ln w="12700" cmpd="sng">
                <a:solidFill>
                  <a:schemeClr val="accent4"/>
                </a:solidFill>
                <a:prstDash val="solid"/>
              </a:ln>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000"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p:pic>
        <p:nvPicPr>
          <p:cNvPr id="4" name="图片 3" descr="timg3"/>
          <p:cNvPicPr>
            <a:picLocks noChangeAspect="1"/>
          </p:cNvPicPr>
          <p:nvPr/>
        </p:nvPicPr>
        <p:blipFill>
          <a:blip r:embed="rId2"/>
          <a:stretch>
            <a:fillRect/>
          </a:stretch>
        </p:blipFill>
        <p:spPr>
          <a:xfrm>
            <a:off x="25400" y="-19050"/>
            <a:ext cx="4364990" cy="6849110"/>
          </a:xfrm>
          <a:prstGeom prst="rect">
            <a:avLst/>
          </a:prstGeom>
        </p:spPr>
      </p:pic>
      <p:pic>
        <p:nvPicPr>
          <p:cNvPr id="5" name="图片 4" descr="timgLOGLE281"/>
          <p:cNvPicPr>
            <a:picLocks noChangeAspect="1"/>
          </p:cNvPicPr>
          <p:nvPr/>
        </p:nvPicPr>
        <p:blipFill>
          <a:blip r:embed="rId3"/>
          <a:stretch>
            <a:fillRect/>
          </a:stretch>
        </p:blipFill>
        <p:spPr>
          <a:xfrm>
            <a:off x="4390390" y="-19050"/>
            <a:ext cx="7769860" cy="3536315"/>
          </a:xfrm>
          <a:prstGeom prst="rect">
            <a:avLst/>
          </a:prstGeom>
        </p:spPr>
      </p:pic>
      <p:pic>
        <p:nvPicPr>
          <p:cNvPr id="6" name="图片 5" descr="timgYHRALZD6"/>
          <p:cNvPicPr>
            <a:picLocks noChangeAspect="1"/>
          </p:cNvPicPr>
          <p:nvPr/>
        </p:nvPicPr>
        <p:blipFill>
          <a:blip r:embed="rId4"/>
          <a:stretch>
            <a:fillRect/>
          </a:stretch>
        </p:blipFill>
        <p:spPr>
          <a:xfrm>
            <a:off x="4391025" y="3517900"/>
            <a:ext cx="7769225" cy="3312160"/>
          </a:xfrm>
          <a:prstGeom prst="rect">
            <a:avLst/>
          </a:prstGeom>
        </p:spPr>
      </p:pic>
      <p:sp>
        <p:nvSpPr>
          <p:cNvPr id="7" name="矩形 6"/>
          <p:cNvSpPr/>
          <p:nvPr/>
        </p:nvSpPr>
        <p:spPr>
          <a:xfrm>
            <a:off x="126683" y="5839460"/>
            <a:ext cx="4162425" cy="768350"/>
          </a:xfrm>
          <a:prstGeom prst="rect">
            <a:avLst/>
          </a:prstGeom>
          <a:noFill/>
          <a:ln>
            <a:noFill/>
          </a:ln>
        </p:spPr>
        <p:txBody>
          <a:bodyPr wrap="none" rtlCol="0" anchor="t">
            <a:spAutoFit/>
          </a:bodyPr>
          <a:p>
            <a:pPr algn="ctr"/>
            <a:r>
              <a:rPr lang="en-US" altLang="zh-CN" sz="4400" b="1" i="1">
                <a:ln/>
                <a:solidFill>
                  <a:schemeClr val="tx1"/>
                </a:solidFill>
                <a:effectLst>
                  <a:outerShdw blurRad="38100" dist="19050" dir="2700000" algn="tl" rotWithShape="0">
                    <a:schemeClr val="dk1">
                      <a:alpha val="40000"/>
                    </a:schemeClr>
                  </a:outerShdw>
                </a:effectLst>
              </a:rPr>
              <a:t>Dragon Boat race</a:t>
            </a:r>
            <a:endParaRPr lang="en-US" altLang="zh-CN" sz="4400" b="1" i="1">
              <a:ln/>
              <a:solidFill>
                <a:schemeClr val="tx1"/>
              </a:solidFill>
              <a:effectLst>
                <a:outerShdw blurRad="38100" dist="19050" dir="2700000" algn="tl" rotWithShape="0">
                  <a:schemeClr val="dk1">
                    <a:alpha val="40000"/>
                  </a:schemeClr>
                </a:outerShdw>
              </a:effectLst>
            </a:endParaRPr>
          </a:p>
        </p:txBody>
      </p:sp>
      <p:sp>
        <p:nvSpPr>
          <p:cNvPr id="9" name="矩形 8"/>
          <p:cNvSpPr/>
          <p:nvPr/>
        </p:nvSpPr>
        <p:spPr>
          <a:xfrm>
            <a:off x="5996940" y="130810"/>
            <a:ext cx="4085590" cy="1198880"/>
          </a:xfrm>
          <a:prstGeom prst="rect">
            <a:avLst/>
          </a:prstGeom>
          <a:noFill/>
          <a:ln>
            <a:noFill/>
          </a:ln>
        </p:spPr>
        <p:txBody>
          <a:bodyPr wrap="none" rtlCol="0" anchor="t">
            <a:spAutoFit/>
            <a:scene3d>
              <a:camera prst="obliqueBottomLeft"/>
              <a:lightRig rig="threePt" dir="t"/>
            </a:scene3d>
            <a:sp3d extrusionH="387350">
              <a:extrusionClr>
                <a:srgbClr val="175BCB"/>
              </a:extrusionClr>
            </a:sp3d>
          </a:bodyPr>
          <a:p>
            <a:pPr algn="ctr"/>
            <a:r>
              <a:rPr lang="en-US" altLang="zh-CN" sz="7200" b="1">
                <a:blipFill>
                  <a:blip r:embed="rId5"/>
                  <a:tile tx="0" ty="0" sx="82000" sy="63000" flip="none" algn="br"/>
                </a:blipFill>
                <a:effectLst>
                  <a:outerShdw blurRad="60007" dist="310007" dir="7680000" sy="30000" kx="1300200" algn="ctr" rotWithShape="0">
                    <a:srgbClr val="0D1E55">
                      <a:alpha val="32000"/>
                    </a:srgbClr>
                  </a:outerShdw>
                </a:effectLst>
              </a:rPr>
              <a:t>Eat ZongZi</a:t>
            </a:r>
            <a:endParaRPr lang="en-US" altLang="zh-CN" sz="7200" b="1">
              <a:blipFill>
                <a:blip r:embed="rId5"/>
                <a:tile tx="0" ty="0" sx="82000" sy="63000" flip="none" algn="br"/>
              </a:blipFill>
              <a:effectLst>
                <a:outerShdw blurRad="60007" dist="310007" dir="7680000" sy="30000" kx="1300200" algn="ctr" rotWithShape="0">
                  <a:srgbClr val="0D1E55">
                    <a:alpha val="32000"/>
                  </a:srgbClr>
                </a:outerShdw>
              </a:effectLst>
            </a:endParaRPr>
          </a:p>
        </p:txBody>
      </p:sp>
      <p:sp>
        <p:nvSpPr>
          <p:cNvPr id="11" name="文本框 10"/>
          <p:cNvSpPr txBox="1"/>
          <p:nvPr/>
        </p:nvSpPr>
        <p:spPr>
          <a:xfrm>
            <a:off x="5085080" y="5594985"/>
            <a:ext cx="6380480" cy="768350"/>
          </a:xfrm>
          <a:prstGeom prst="rect">
            <a:avLst/>
          </a:prstGeom>
          <a:noFill/>
        </p:spPr>
        <p:txBody>
          <a:bodyPr wrap="square" rtlCol="0">
            <a:spAutoFit/>
            <a:scene3d>
              <a:camera prst="orthographicFront"/>
              <a:lightRig rig="threePt" dir="t"/>
            </a:scene3d>
          </a:bodyPr>
          <a:p>
            <a:r>
              <a:rPr lang="en-US" altLang="zh-CN" sz="4400" b="1" i="1">
                <a:ln/>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rPr>
              <a:t>Commemorating QuYuan</a:t>
            </a:r>
            <a:endParaRPr lang="en-US" altLang="zh-CN" sz="4400" b="1" i="1">
              <a:ln/>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000" fill="hold">
                                          <p:stCondLst>
                                            <p:cond delay="0"/>
                                          </p:stCondLst>
                                        </p:cTn>
                                        <p:tgtEl>
                                          <p:spTgt spid="5"/>
                                        </p:tgtEl>
                                        <p:attrNameLst>
                                          <p:attrName>style.visibility</p:attrName>
                                        </p:attrNameLst>
                                      </p:cBhvr>
                                      <p:to>
                                        <p:strVal val="visible"/>
                                      </p:to>
                                    </p:set>
                                    <p:animEffect transition="in" filter="wedge">
                                      <p:cBhvr>
                                        <p:cTn id="11" dur="1000"/>
                                        <p:tgtEl>
                                          <p:spTgt spid="5"/>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000" fill="hold">
                                          <p:stCondLst>
                                            <p:cond delay="0"/>
                                          </p:stCondLst>
                                        </p:cTn>
                                        <p:tgtEl>
                                          <p:spTgt spid="6"/>
                                        </p:tgtEl>
                                        <p:attrNameLst>
                                          <p:attrName>style.visibility</p:attrName>
                                        </p:attrNameLst>
                                      </p:cBhvr>
                                      <p:to>
                                        <p:strVal val="visible"/>
                                      </p:to>
                                    </p:set>
                                    <p:animEffect transition="in" filter="box(i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linds(horizontal)">
                                      <p:cBhvr>
                                        <p:cTn id="20" dur="500"/>
                                        <p:tgtEl>
                                          <p:spTgt spid="7">
                                            <p:txEl>
                                              <p:pRg st="0" end="0"/>
                                            </p:txEl>
                                          </p:spTgt>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ox(in)">
                                      <p:cBhvr>
                                        <p:cTn id="24" dur="2000"/>
                                        <p:tgtEl>
                                          <p:spTgt spid="9">
                                            <p:txEl>
                                              <p:pRg st="0" end="0"/>
                                            </p:txEl>
                                          </p:spTgt>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000" fill="hold">
                                          <p:stCondLst>
                                            <p:cond delay="0"/>
                                          </p:stCondLst>
                                        </p:cTn>
                                        <p:tgtEl>
                                          <p:spTgt spid="11"/>
                                        </p:tgtEl>
                                        <p:attrNameLst>
                                          <p:attrName>style.visibility</p:attrName>
                                        </p:attrNameLst>
                                      </p:cBhvr>
                                      <p:to>
                                        <p:strVal val="visible"/>
                                      </p:to>
                                    </p:set>
                                    <p:animEffect transition="in" filter="wheel(1)">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p:sp>
        <p:nvSpPr>
          <p:cNvPr id="2" name="标题 1"/>
          <p:cNvSpPr>
            <a:spLocks noGrp="1"/>
          </p:cNvSpPr>
          <p:nvPr>
            <p:ph type="ctrTitle"/>
          </p:nvPr>
        </p:nvSpPr>
        <p:spPr/>
        <p:txBody>
          <a:bodyPr/>
          <a:p>
            <a:r>
              <a:rPr lang="zh-CN" altLang="en-US" b="1" i="1">
                <a:ln w="13462">
                  <a:solidFill>
                    <a:schemeClr val="bg1"/>
                  </a:solidFill>
                  <a:prstDash val="solid"/>
                </a:ln>
                <a:solidFill>
                  <a:schemeClr val="tx1">
                    <a:lumMod val="85000"/>
                    <a:lumOff val="15000"/>
                  </a:schemeClr>
                </a:solidFill>
                <a:effectLst>
                  <a:outerShdw dist="38100" dir="2700000" algn="bl" rotWithShape="0">
                    <a:schemeClr val="accent5"/>
                  </a:outerShdw>
                </a:effectLst>
              </a:rPr>
              <a:t>Do you know any other traditional festivals?</a:t>
            </a:r>
            <a:endParaRPr lang="zh-CN" altLang="en-US" b="1" i="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副标题 2"/>
          <p:cNvSpPr>
            <a:spLocks noGrp="1"/>
          </p:cNvSpPr>
          <p:nvPr>
            <p:ph type="subTitle" idx="1"/>
          </p:nvPr>
        </p:nvSpPr>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timg9PS3GNNH"/>
          <p:cNvPicPr>
            <a:picLocks noChangeAspect="1"/>
          </p:cNvPicPr>
          <p:nvPr/>
        </p:nvPicPr>
        <p:blipFill>
          <a:blip r:embed="rId1"/>
          <a:stretch>
            <a:fillRect/>
          </a:stretch>
        </p:blipFill>
        <p:spPr>
          <a:xfrm>
            <a:off x="-11430" y="-3175"/>
            <a:ext cx="12197715" cy="6884670"/>
          </a:xfrm>
          <a:prstGeom prst="rect">
            <a:avLst/>
          </a:prstGeom>
        </p:spPr>
      </p:pic>
      <p:sp>
        <p:nvSpPr>
          <p:cNvPr id="5" name="矩形 4"/>
          <p:cNvSpPr/>
          <p:nvPr/>
        </p:nvSpPr>
        <p:spPr>
          <a:xfrm>
            <a:off x="-11430" y="3510280"/>
            <a:ext cx="7466330" cy="1106805"/>
          </a:xfrm>
          <a:prstGeom prst="rect">
            <a:avLst/>
          </a:prstGeom>
          <a:noFill/>
          <a:ln>
            <a:noFill/>
          </a:ln>
        </p:spPr>
        <p:txBody>
          <a:bodyPr wrap="none" rtlCol="0" anchor="t">
            <a:spAutoFit/>
          </a:bodyPr>
          <a:p>
            <a:pPr algn="ctr"/>
            <a:r>
              <a:rPr lang="zh-CN" altLang="en-US" sz="6600" b="1">
                <a:ln/>
                <a:solidFill>
                  <a:schemeClr val="tx1"/>
                </a:solidFill>
                <a:effectLst>
                  <a:outerShdw blurRad="38100" dist="19050" dir="2700000" algn="tl" rotWithShape="0">
                    <a:schemeClr val="dk1">
                      <a:alpha val="40000"/>
                    </a:schemeClr>
                  </a:outerShdw>
                </a:effectLst>
              </a:rPr>
              <a:t>Mid-Autumn Festival</a:t>
            </a:r>
            <a:endParaRPr lang="zh-CN" altLang="en-US" sz="6600" b="1">
              <a:ln/>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timgDXBZZ58I"/>
          <p:cNvPicPr>
            <a:picLocks noChangeAspect="1"/>
          </p:cNvPicPr>
          <p:nvPr/>
        </p:nvPicPr>
        <p:blipFill>
          <a:blip r:embed="rId1"/>
          <a:stretch>
            <a:fillRect/>
          </a:stretch>
        </p:blipFill>
        <p:spPr>
          <a:xfrm>
            <a:off x="-30480" y="4445"/>
            <a:ext cx="12219940" cy="6870700"/>
          </a:xfrm>
          <a:prstGeom prst="rect">
            <a:avLst/>
          </a:prstGeom>
        </p:spPr>
      </p:pic>
      <p:sp>
        <p:nvSpPr>
          <p:cNvPr id="6" name="矩形 5"/>
          <p:cNvSpPr/>
          <p:nvPr/>
        </p:nvSpPr>
        <p:spPr>
          <a:xfrm>
            <a:off x="646748" y="361950"/>
            <a:ext cx="6950075" cy="1014730"/>
          </a:xfrm>
          <a:prstGeom prst="rect">
            <a:avLst/>
          </a:prstGeom>
          <a:noFill/>
          <a:ln>
            <a:noFill/>
          </a:ln>
        </p:spPr>
        <p:txBody>
          <a:bodyPr wrap="none" rtlCol="0" anchor="t">
            <a:spAutoFit/>
            <a:scene3d>
              <a:camera prst="perspectiveLeft"/>
              <a:lightRig rig="balanced" dir="t">
                <a:rot lat="0" lon="0" rev="0"/>
              </a:lightRig>
            </a:scene3d>
            <a:sp3d extrusionH="273050" contourW="31750" prstMaterial="plastic">
              <a:extrusionClr>
                <a:srgbClr val="E8BF9A"/>
              </a:extrusionClr>
              <a:contourClr>
                <a:srgbClr val="EFD1B6"/>
              </a:contourClr>
            </a:sp3d>
          </a:bodyPr>
          <a:p>
            <a:pPr algn="ctr"/>
            <a:r>
              <a:rPr lang="zh-CN" altLang="en-US" sz="6000" b="1">
                <a:ln w="25400" cmpd="sng">
                  <a:solidFill>
                    <a:srgbClr val="A38A6E"/>
                  </a:solidFill>
                  <a:prstDash val="solid"/>
                </a:ln>
                <a:solidFill>
                  <a:schemeClr val="accent5">
                    <a:lumMod val="75000"/>
                  </a:schemeClr>
                </a:solidFill>
                <a:effectLst>
                  <a:outerShdw blurRad="60007" dist="200025" dir="15000000" sy="30000" kx="-1800000" algn="bl" rotWithShape="0">
                    <a:prstClr val="black">
                      <a:alpha val="32000"/>
                    </a:prstClr>
                  </a:outerShdw>
                </a:effectLst>
              </a:rPr>
              <a:t>Double Ninth Festival</a:t>
            </a:r>
            <a:endParaRPr lang="zh-CN" altLang="en-US" sz="6000" b="1">
              <a:ln w="25400" cmpd="sng">
                <a:solidFill>
                  <a:srgbClr val="A38A6E"/>
                </a:solidFill>
                <a:prstDash val="solid"/>
              </a:ln>
              <a:solidFill>
                <a:schemeClr val="accent5">
                  <a:lumMod val="75000"/>
                </a:schemeClr>
              </a:solidFill>
              <a:effectLst>
                <a:outerShdw blurRad="60007" dist="200025" dir="15000000" sy="30000" kx="-1800000" algn="bl" rotWithShape="0">
                  <a:prstClr val="black">
                    <a:alpha val="32000"/>
                  </a:prstClr>
                </a:outerShdw>
              </a:effectLst>
            </a:endParaRPr>
          </a:p>
        </p:txBody>
      </p:sp>
    </p:spTree>
  </p:cSld>
  <p:clrMapOvr>
    <a:masterClrMapping/>
  </p:clrMapOvr>
  <p:transition>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timgRJE2PCJI"/>
          <p:cNvPicPr>
            <a:picLocks noChangeAspect="1"/>
          </p:cNvPicPr>
          <p:nvPr/>
        </p:nvPicPr>
        <p:blipFill>
          <a:blip r:embed="rId1"/>
          <a:stretch>
            <a:fillRect/>
          </a:stretch>
        </p:blipFill>
        <p:spPr>
          <a:xfrm>
            <a:off x="-2540" y="1905"/>
            <a:ext cx="12186920" cy="6853555"/>
          </a:xfrm>
          <a:prstGeom prst="rect">
            <a:avLst/>
          </a:prstGeom>
        </p:spPr>
      </p:pic>
      <p:sp>
        <p:nvSpPr>
          <p:cNvPr id="5" name="矩形 4"/>
          <p:cNvSpPr/>
          <p:nvPr/>
        </p:nvSpPr>
        <p:spPr>
          <a:xfrm>
            <a:off x="833120" y="2403475"/>
            <a:ext cx="6715760" cy="1198880"/>
          </a:xfrm>
          <a:prstGeom prst="rect">
            <a:avLst/>
          </a:prstGeom>
          <a:noFill/>
          <a:ln>
            <a:noFill/>
          </a:ln>
        </p:spPr>
        <p:txBody>
          <a:bodyPr wrap="none" rtlCol="0" anchor="t">
            <a:spAutoFit/>
          </a:bodyPr>
          <a:p>
            <a:pPr algn="ctr"/>
            <a:r>
              <a:rPr lang="zh-CN" altLang="en-US" sz="7200" b="1">
                <a:ln w="22225">
                  <a:solidFill>
                    <a:schemeClr val="accent2"/>
                  </a:solidFill>
                  <a:prstDash val="solid"/>
                </a:ln>
                <a:solidFill>
                  <a:schemeClr val="accent2">
                    <a:lumMod val="40000"/>
                    <a:lumOff val="60000"/>
                  </a:schemeClr>
                </a:solidFill>
                <a:effectLst/>
              </a:rPr>
              <a:t>Tanabata Festival</a:t>
            </a:r>
            <a:endParaRPr lang="zh-CN" altLang="en-US" sz="7200" b="1">
              <a:ln w="22225">
                <a:solidFill>
                  <a:schemeClr val="accent2"/>
                </a:solidFill>
                <a:prstDash val="solid"/>
              </a:ln>
              <a:solidFill>
                <a:schemeClr val="accent2">
                  <a:lumMod val="40000"/>
                  <a:lumOff val="60000"/>
                </a:schemeClr>
              </a:solidFill>
              <a:effectLst/>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p:sp>
        <p:nvSpPr>
          <p:cNvPr id="2" name="标题 1"/>
          <p:cNvSpPr>
            <a:spLocks noGrp="1"/>
          </p:cNvSpPr>
          <p:nvPr>
            <p:ph type="ctrTitle"/>
          </p:nvPr>
        </p:nvSpPr>
        <p:spPr>
          <a:xfrm>
            <a:off x="1431925" y="20320"/>
            <a:ext cx="9144000" cy="1682750"/>
          </a:xfrm>
        </p:spPr>
        <p:txBody>
          <a:bodyPr/>
          <a:p>
            <a:r>
              <a:rPr lang="zh-CN" altLang="en-US" sz="9600" b="1" i="1"/>
              <a:t>Display finished</a:t>
            </a:r>
            <a:endParaRPr lang="zh-CN" altLang="en-US" sz="9600" b="1" i="1"/>
          </a:p>
        </p:txBody>
      </p:sp>
      <p:sp>
        <p:nvSpPr>
          <p:cNvPr id="3" name="副标题 2"/>
          <p:cNvSpPr>
            <a:spLocks noGrp="1"/>
          </p:cNvSpPr>
          <p:nvPr>
            <p:ph type="subTitle" idx="1"/>
          </p:nvPr>
        </p:nvSpPr>
        <p:spPr>
          <a:xfrm>
            <a:off x="1268730" y="1549718"/>
            <a:ext cx="9144000" cy="1655762"/>
          </a:xfrm>
        </p:spPr>
        <p:txBody>
          <a:bodyPr>
            <a:noAutofit/>
          </a:bodyPr>
          <a:p>
            <a:r>
              <a:rPr lang="zh-CN" altLang="en-US" sz="8000"/>
              <a:t>Thank you for watching.</a:t>
            </a:r>
            <a:endParaRPr lang="zh-CN" altLang="en-US" sz="8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1000">
              <a:schemeClr val="accent1">
                <a:lumMod val="45000"/>
                <a:lumOff val="55000"/>
              </a:schemeClr>
            </a:gs>
            <a:gs pos="78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p:sp>
        <p:nvSpPr>
          <p:cNvPr id="2" name="标题 1"/>
          <p:cNvSpPr>
            <a:spLocks noGrp="1"/>
          </p:cNvSpPr>
          <p:nvPr>
            <p:ph type="title"/>
          </p:nvPr>
        </p:nvSpPr>
        <p:spPr>
          <a:xfrm>
            <a:off x="5300345" y="365125"/>
            <a:ext cx="6053455" cy="1325880"/>
          </a:xfrm>
        </p:spPr>
        <p:txBody>
          <a:bodyPr/>
          <a:p>
            <a:r>
              <a:rPr lang="en-US" altLang="zh-CN"/>
              <a:t>      </a:t>
            </a:r>
            <a:r>
              <a:rPr lang="en-US" altLang="zh-CN">
                <a:latin typeface="华文琥珀" panose="02010800040101010101" charset="-122"/>
                <a:ea typeface="华文琥珀" panose="02010800040101010101" charset="-122"/>
              </a:rPr>
              <a:t>The Spring Festival</a:t>
            </a:r>
            <a:endParaRPr lang="en-US" altLang="zh-CN">
              <a:latin typeface="华文琥珀" panose="02010800040101010101" charset="-122"/>
              <a:ea typeface="华文琥珀" panose="02010800040101010101" charset="-122"/>
            </a:endParaRPr>
          </a:p>
        </p:txBody>
      </p:sp>
      <p:pic>
        <p:nvPicPr>
          <p:cNvPr id="4" name="内容占位符 3" descr="timgOY6DFKFD"/>
          <p:cNvPicPr>
            <a:picLocks noChangeAspect="1"/>
          </p:cNvPicPr>
          <p:nvPr>
            <p:ph idx="1"/>
          </p:nvPr>
        </p:nvPicPr>
        <p:blipFill>
          <a:blip r:embed="rId1"/>
          <a:stretch>
            <a:fillRect/>
          </a:stretch>
        </p:blipFill>
        <p:spPr>
          <a:xfrm>
            <a:off x="-19685" y="-19050"/>
            <a:ext cx="5170170" cy="6896735"/>
          </a:xfrm>
          <a:prstGeom prst="rect">
            <a:avLst/>
          </a:prstGeom>
        </p:spPr>
      </p:pic>
      <p:sp>
        <p:nvSpPr>
          <p:cNvPr id="7" name="文本框 6"/>
          <p:cNvSpPr txBox="1"/>
          <p:nvPr/>
        </p:nvSpPr>
        <p:spPr>
          <a:xfrm>
            <a:off x="5416550" y="1547495"/>
            <a:ext cx="6623050" cy="3107690"/>
          </a:xfrm>
          <a:prstGeom prst="rect">
            <a:avLst/>
          </a:prstGeom>
          <a:noFill/>
        </p:spPr>
        <p:txBody>
          <a:bodyPr wrap="square" rtlCol="0">
            <a:spAutoFit/>
          </a:bodyPr>
          <a:p>
            <a:r>
              <a:rPr lang="en-US" altLang="zh-CN" sz="2800">
                <a:latin typeface="华文行楷" panose="02010800040101010101" charset="-122"/>
                <a:ea typeface="华文行楷" panose="02010800040101010101" charset="-122"/>
              </a:rPr>
              <a:t>Beief interoduction:</a:t>
            </a:r>
            <a:r>
              <a:rPr lang="zh-CN" altLang="en-US" sz="2400"/>
              <a:t>   </a:t>
            </a:r>
            <a:endParaRPr lang="zh-CN" altLang="en-US" sz="2400"/>
          </a:p>
          <a:p>
            <a:r>
              <a:rPr lang="zh-CN" altLang="en-US" sz="2400"/>
              <a:t>      Chinese Spring Festival  began in the last day of the lunar year, end in the 15th day of lunar New Y</a:t>
            </a:r>
            <a:r>
              <a:rPr lang="en-US" altLang="zh-CN" sz="2400"/>
              <a:t>ear.This is the most important festival for Chinese people.</a:t>
            </a:r>
            <a:endParaRPr lang="en-US" altLang="zh-CN" sz="2400"/>
          </a:p>
          <a:p>
            <a:r>
              <a:rPr lang="en-US" altLang="zh-CN" sz="2400"/>
              <a:t>      中国的春节从农历新年的最后一天开始，在农历新年的第15天结束。这是中国人最重要的节日</a:t>
            </a:r>
            <a:r>
              <a:rPr lang="zh-CN" altLang="en-US" sz="2400"/>
              <a:t>。</a:t>
            </a:r>
            <a:r>
              <a:rPr lang="en-US" altLang="zh-CN" sz="2400"/>
              <a:t>  </a:t>
            </a:r>
            <a:endParaRPr lang="en-US" altLang="zh-CN"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p:sp>
        <p:nvSpPr>
          <p:cNvPr id="2" name="标题 1"/>
          <p:cNvSpPr>
            <a:spLocks noGrp="1"/>
          </p:cNvSpPr>
          <p:nvPr>
            <p:ph type="title"/>
          </p:nvPr>
        </p:nvSpPr>
        <p:spPr>
          <a:xfrm>
            <a:off x="838200" y="284480"/>
            <a:ext cx="10819130" cy="2080895"/>
          </a:xfrm>
        </p:spPr>
        <p:txBody>
          <a:bodyPr>
            <a:normAutofit/>
          </a:bodyPr>
          <a:p>
            <a:pPr algn="ctr"/>
            <a:r>
              <a:rPr lang="en-US" altLang="zh-CN">
                <a:solidFill>
                  <a:schemeClr val="bg1"/>
                </a:solidFill>
              </a:rPr>
              <a:t>  </a:t>
            </a:r>
            <a:r>
              <a:rPr lang="zh-CN" altLang="en-US" sz="9600">
                <a:ln/>
                <a:solidFill>
                  <a:schemeClr val="tx1"/>
                </a:solidFill>
                <a:effectLst>
                  <a:outerShdw blurRad="38100" dist="19050" dir="2700000" algn="tl" rotWithShape="0">
                    <a:schemeClr val="dk1">
                      <a:alpha val="40000"/>
                    </a:schemeClr>
                  </a:outerShdw>
                </a:effectLst>
                <a:latin typeface="华文彩云" panose="02010800040101010101" charset="-122"/>
                <a:ea typeface="华文彩云" panose="02010800040101010101" charset="-122"/>
              </a:rPr>
              <a:t>春节有什么习俗？</a:t>
            </a:r>
            <a:endParaRPr lang="zh-CN" altLang="en-US" sz="9600">
              <a:ln/>
              <a:solidFill>
                <a:schemeClr val="tx1"/>
              </a:solidFill>
              <a:effectLst>
                <a:outerShdw blurRad="38100" dist="19050" dir="2700000" algn="tl" rotWithShape="0">
                  <a:schemeClr val="dk1">
                    <a:alpha val="40000"/>
                  </a:schemeClr>
                </a:outerShdw>
              </a:effectLst>
              <a:latin typeface="华文彩云" panose="02010800040101010101" charset="-122"/>
              <a:ea typeface="华文彩云" panose="02010800040101010101" charset="-122"/>
            </a:endParaRPr>
          </a:p>
        </p:txBody>
      </p:sp>
      <p:sp>
        <p:nvSpPr>
          <p:cNvPr id="5" name="文本框 4"/>
          <p:cNvSpPr txBox="1"/>
          <p:nvPr/>
        </p:nvSpPr>
        <p:spPr>
          <a:xfrm>
            <a:off x="1054100" y="2139950"/>
            <a:ext cx="10386695" cy="4523105"/>
          </a:xfrm>
          <a:prstGeom prst="rect">
            <a:avLst/>
          </a:prstGeom>
          <a:noFill/>
        </p:spPr>
        <p:txBody>
          <a:bodyPr wrap="square" rtlCol="0">
            <a:spAutoFit/>
            <a:scene3d>
              <a:camera prst="orthographicFront"/>
              <a:lightRig rig="threePt" dir="t"/>
            </a:scene3d>
          </a:bodyPr>
          <a:p>
            <a:pPr algn="ctr"/>
            <a:r>
              <a:rPr lang="zh-CN" altLang="en-US" sz="9600" b="1" i="1">
                <a:ln w="22225">
                  <a:solidFill>
                    <a:schemeClr val="accent2"/>
                  </a:solidFill>
                  <a:prstDash val="solid"/>
                </a:ln>
                <a:solidFill>
                  <a:schemeClr val="tx1"/>
                </a:solidFill>
                <a:effectLst/>
                <a:latin typeface="华文楷体" panose="02010600040101010101" charset="-122"/>
                <a:ea typeface="华文楷体" panose="02010600040101010101" charset="-122"/>
                <a:sym typeface="+mn-ea"/>
              </a:rPr>
              <a:t>What are the customs of the Spring Festival?</a:t>
            </a:r>
            <a:endParaRPr lang="zh-CN" altLang="en-US" sz="9600" b="1" i="1">
              <a:ln w="22225">
                <a:solidFill>
                  <a:schemeClr val="accent2"/>
                </a:solidFill>
                <a:prstDash val="solid"/>
              </a:ln>
              <a:solidFill>
                <a:schemeClr val="tx1"/>
              </a:solidFill>
              <a:effectLst/>
              <a:latin typeface="华文楷体" panose="02010600040101010101" charset="-122"/>
              <a:ea typeface="华文楷体"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p:pic>
        <p:nvPicPr>
          <p:cNvPr id="6" name="内容占位符 5" descr="timgB2FCHO76"/>
          <p:cNvPicPr>
            <a:picLocks noChangeAspect="1"/>
          </p:cNvPicPr>
          <p:nvPr>
            <p:ph idx="1"/>
          </p:nvPr>
        </p:nvPicPr>
        <p:blipFill>
          <a:blip r:embed="rId2"/>
          <a:stretch>
            <a:fillRect/>
          </a:stretch>
        </p:blipFill>
        <p:spPr>
          <a:xfrm>
            <a:off x="21590" y="31115"/>
            <a:ext cx="6014085" cy="6825615"/>
          </a:xfrm>
          <a:prstGeom prst="rect">
            <a:avLst/>
          </a:prstGeom>
        </p:spPr>
      </p:pic>
      <p:pic>
        <p:nvPicPr>
          <p:cNvPr id="7" name="图片 6" descr="u=3252783241,2829403407&amp;fm=26&amp;gp=0"/>
          <p:cNvPicPr>
            <a:picLocks noChangeAspect="1"/>
          </p:cNvPicPr>
          <p:nvPr/>
        </p:nvPicPr>
        <p:blipFill>
          <a:blip r:embed="rId3"/>
          <a:stretch>
            <a:fillRect/>
          </a:stretch>
        </p:blipFill>
        <p:spPr>
          <a:xfrm>
            <a:off x="6035675" y="15875"/>
            <a:ext cx="6137275" cy="6826250"/>
          </a:xfrm>
          <a:prstGeom prst="rect">
            <a:avLst/>
          </a:prstGeom>
        </p:spPr>
      </p:pic>
      <p:sp>
        <p:nvSpPr>
          <p:cNvPr id="8" name="文本框 7"/>
          <p:cNvSpPr txBox="1"/>
          <p:nvPr/>
        </p:nvSpPr>
        <p:spPr>
          <a:xfrm>
            <a:off x="182245" y="3068320"/>
            <a:ext cx="5568950" cy="2306955"/>
          </a:xfrm>
          <a:prstGeom prst="rect">
            <a:avLst/>
          </a:prstGeom>
          <a:noFill/>
        </p:spPr>
        <p:txBody>
          <a:bodyPr wrap="square" rtlCol="0">
            <a:spAutoFit/>
          </a:bodyPr>
          <a:p>
            <a:r>
              <a:rPr lang="en-US" altLang="zh-CN" sz="4800" b="1" i="1">
                <a:ln/>
                <a:solidFill>
                  <a:schemeClr val="tx1"/>
                </a:solidFill>
                <a:effectLst>
                  <a:outerShdw blurRad="38100" dist="38100" dir="2700000" algn="tl">
                    <a:srgbClr val="000000">
                      <a:alpha val="43137"/>
                    </a:srgbClr>
                  </a:outerShdw>
                </a:effectLst>
              </a:rPr>
              <a:t>Get rid of the old and       welcome the new</a:t>
            </a:r>
            <a:endParaRPr lang="en-US" altLang="zh-CN" sz="4800" b="1" i="1">
              <a:ln/>
              <a:solidFill>
                <a:schemeClr val="tx1"/>
              </a:solidFill>
              <a:effectLst>
                <a:outerShdw blurRad="38100" dist="38100" dir="2700000" algn="tl">
                  <a:srgbClr val="000000">
                    <a:alpha val="43137"/>
                  </a:srgbClr>
                </a:outerShdw>
              </a:effectLst>
            </a:endParaRPr>
          </a:p>
        </p:txBody>
      </p:sp>
      <p:sp>
        <p:nvSpPr>
          <p:cNvPr id="10" name="文本框 9"/>
          <p:cNvSpPr txBox="1"/>
          <p:nvPr/>
        </p:nvSpPr>
        <p:spPr>
          <a:xfrm>
            <a:off x="6673215" y="3514725"/>
            <a:ext cx="5304790" cy="922020"/>
          </a:xfrm>
          <a:prstGeom prst="rect">
            <a:avLst/>
          </a:prstGeom>
          <a:noFill/>
        </p:spPr>
        <p:txBody>
          <a:bodyPr wrap="square" rtlCol="0">
            <a:spAutoFit/>
            <a:scene3d>
              <a:camera prst="orthographicFront"/>
              <a:lightRig rig="threePt" dir="t"/>
            </a:scene3d>
          </a:bodyPr>
          <a:p>
            <a:r>
              <a:rPr lang="en-US" altLang="zh-CN" sz="5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charset="-122"/>
                <a:ea typeface="华文隶书" panose="02010800040101010101" charset="-122"/>
              </a:rPr>
              <a:t>Sticking couplets</a:t>
            </a:r>
            <a:endParaRPr lang="en-US" altLang="zh-CN" sz="5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charset="-122"/>
              <a:ea typeface="华文隶书"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000" fill="hold">
                                          <p:stCondLst>
                                            <p:cond delay="0"/>
                                          </p:stCondLst>
                                        </p:cTn>
                                        <p:tgtEl>
                                          <p:spTgt spid="8">
                                            <p:txEl>
                                              <p:pRg st="0" end="0"/>
                                            </p:txEl>
                                          </p:spTgt>
                                        </p:tgtEl>
                                        <p:attrNameLst>
                                          <p:attrName>style.visibility</p:attrName>
                                        </p:attrNameLst>
                                      </p:cBhvr>
                                      <p:to>
                                        <p:strVal val="visible"/>
                                      </p:to>
                                    </p:set>
                                    <p:animEffect transition="in" filter="barn(inVertical)">
                                      <p:cBhvr>
                                        <p:cTn id="11" dur="10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000" fill="hold">
                                          <p:stCondLst>
                                            <p:cond delay="0"/>
                                          </p:stCondLst>
                                        </p:cTn>
                                        <p:tgtEl>
                                          <p:spTgt spid="10">
                                            <p:txEl>
                                              <p:pRg st="0" end="0"/>
                                            </p:txEl>
                                          </p:spTgt>
                                        </p:tgtEl>
                                        <p:attrNameLst>
                                          <p:attrName>style.visibility</p:attrName>
                                        </p:attrNameLst>
                                      </p:cBhvr>
                                      <p:to>
                                        <p:strVal val="visible"/>
                                      </p:to>
                                    </p:set>
                                    <p:animEffect transition="in" filter="diamond(in)">
                                      <p:cBhvr>
                                        <p:cTn id="1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timgQ7AG7GDM"/>
          <p:cNvPicPr>
            <a:picLocks noChangeAspect="1"/>
          </p:cNvPicPr>
          <p:nvPr>
            <p:ph idx="1"/>
          </p:nvPr>
        </p:nvPicPr>
        <p:blipFill>
          <a:blip r:embed="rId1"/>
          <a:stretch>
            <a:fillRect/>
          </a:stretch>
        </p:blipFill>
        <p:spPr>
          <a:xfrm>
            <a:off x="66675" y="6350"/>
            <a:ext cx="6106795" cy="6811645"/>
          </a:xfrm>
          <a:prstGeom prst="rect">
            <a:avLst/>
          </a:prstGeom>
        </p:spPr>
      </p:pic>
      <p:pic>
        <p:nvPicPr>
          <p:cNvPr id="5" name="图片 4" descr="timgL4UKGL0H"/>
          <p:cNvPicPr>
            <a:picLocks noChangeAspect="1"/>
          </p:cNvPicPr>
          <p:nvPr/>
        </p:nvPicPr>
        <p:blipFill>
          <a:blip r:embed="rId2"/>
          <a:stretch>
            <a:fillRect/>
          </a:stretch>
        </p:blipFill>
        <p:spPr>
          <a:xfrm>
            <a:off x="6156325" y="6350"/>
            <a:ext cx="6114415" cy="6812280"/>
          </a:xfrm>
          <a:prstGeom prst="rect">
            <a:avLst/>
          </a:prstGeom>
        </p:spPr>
      </p:pic>
      <p:sp>
        <p:nvSpPr>
          <p:cNvPr id="6" name="矩形 5"/>
          <p:cNvSpPr/>
          <p:nvPr/>
        </p:nvSpPr>
        <p:spPr>
          <a:xfrm>
            <a:off x="481965" y="3770630"/>
            <a:ext cx="4961890" cy="922020"/>
          </a:xfrm>
          <a:prstGeom prst="rect">
            <a:avLst/>
          </a:prstGeom>
          <a:noFill/>
          <a:ln>
            <a:noFill/>
          </a:ln>
        </p:spPr>
        <p:txBody>
          <a:bodyPr wrap="none" rtlCol="0" anchor="t">
            <a:spAutoFit/>
          </a:bodyPr>
          <a:p>
            <a:pPr algn="ctr"/>
            <a:r>
              <a:rPr lang="en-US" altLang="zh-CN" sz="5400" b="1">
                <a:ln w="19050" cmpd="sng">
                  <a:gradFill>
                    <a:gsLst>
                      <a:gs pos="30000">
                        <a:srgbClr val="DBEEC0"/>
                      </a:gs>
                      <a:gs pos="22000">
                        <a:srgbClr val="2F8B93">
                          <a:alpha val="100000"/>
                        </a:srgbClr>
                      </a:gs>
                      <a:gs pos="63000">
                        <a:srgbClr val="3088B5"/>
                      </a:gs>
                      <a:gs pos="81000">
                        <a:srgbClr val="2D8E70"/>
                      </a:gs>
                    </a:gsLst>
                    <a:lin ang="5400000"/>
                  </a:gradFill>
                  <a:prstDash val="solid"/>
                </a:ln>
                <a:blipFill>
                  <a:blip r:embed="rId3">
                    <a:alphaModFix amt="80000"/>
                  </a:blip>
                  <a:tile tx="0" ty="0" sx="82000" sy="72000" flip="none" algn="bl"/>
                </a:blipFill>
                <a:effectLst>
                  <a:glow rad="50800">
                    <a:srgbClr val="C5E499">
                      <a:alpha val="49000"/>
                    </a:srgbClr>
                  </a:glow>
                </a:effectLst>
              </a:rPr>
              <a:t>Make dumplinge</a:t>
            </a:r>
            <a:endParaRPr lang="en-US" altLang="zh-CN" sz="5400" b="1">
              <a:ln w="19050" cmpd="sng">
                <a:gradFill>
                  <a:gsLst>
                    <a:gs pos="30000">
                      <a:srgbClr val="DBEEC0"/>
                    </a:gs>
                    <a:gs pos="22000">
                      <a:srgbClr val="2F8B93">
                        <a:alpha val="100000"/>
                      </a:srgbClr>
                    </a:gs>
                    <a:gs pos="63000">
                      <a:srgbClr val="3088B5"/>
                    </a:gs>
                    <a:gs pos="81000">
                      <a:srgbClr val="2D8E70"/>
                    </a:gs>
                  </a:gsLst>
                  <a:lin ang="5400000"/>
                </a:gradFill>
                <a:prstDash val="solid"/>
              </a:ln>
              <a:blipFill>
                <a:blip r:embed="rId3">
                  <a:alphaModFix amt="80000"/>
                </a:blip>
                <a:tile tx="0" ty="0" sx="82000" sy="72000" flip="none" algn="bl"/>
              </a:blipFill>
              <a:effectLst>
                <a:glow rad="50800">
                  <a:srgbClr val="C5E499">
                    <a:alpha val="49000"/>
                  </a:srgbClr>
                </a:glow>
              </a:effectLst>
            </a:endParaRPr>
          </a:p>
        </p:txBody>
      </p:sp>
      <p:sp>
        <p:nvSpPr>
          <p:cNvPr id="8" name="文本框 7"/>
          <p:cNvSpPr txBox="1"/>
          <p:nvPr/>
        </p:nvSpPr>
        <p:spPr>
          <a:xfrm>
            <a:off x="6860540" y="1014095"/>
            <a:ext cx="859790" cy="4465955"/>
          </a:xfrm>
          <a:prstGeom prst="rect">
            <a:avLst/>
          </a:prstGeom>
          <a:noFill/>
        </p:spPr>
        <p:txBody>
          <a:bodyPr vert="eaVert" wrap="square" rtlCol="0">
            <a:spAutoFit/>
          </a:bodyPr>
          <a:p>
            <a:r>
              <a:rPr lang="en-US" altLang="zh-CN" sz="4400">
                <a:latin typeface="华文行楷" panose="02010800040101010101" charset="-122"/>
                <a:ea typeface="华文行楷" panose="02010800040101010101" charset="-122"/>
              </a:rPr>
              <a:t>Set off firecrackers</a:t>
            </a:r>
            <a:endParaRPr lang="en-US" altLang="zh-CN" sz="4400">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000" fill="hold">
                                          <p:stCondLst>
                                            <p:cond delay="0"/>
                                          </p:stCondLst>
                                        </p:cTn>
                                        <p:tgtEl>
                                          <p:spTgt spid="8">
                                            <p:txEl>
                                              <p:pRg st="0" end="0"/>
                                            </p:txEl>
                                          </p:spTgt>
                                        </p:tgtEl>
                                        <p:attrNameLst>
                                          <p:attrName>style.visibility</p:attrName>
                                        </p:attrNameLst>
                                      </p:cBhvr>
                                      <p:to>
                                        <p:strVal val="visible"/>
                                      </p:to>
                                    </p:set>
                                    <p:animEffect transition="in" filter="box(in)">
                                      <p:cBhvr>
                                        <p:cTn id="12"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77000"/>
          </a:blip>
          <a:stretch>
            <a:fillRect/>
          </a:stretch>
        </a:blipFill>
        <a:effectLst/>
      </p:bgPr>
    </p:bg>
    <p:spTree>
      <p:nvGrpSpPr>
        <p:cNvPr id="1" name=""/>
        <p:cNvGrpSpPr/>
        <p:nvPr/>
      </p:nvGrpSpPr>
      <p:grpSpPr/>
      <p:sp>
        <p:nvSpPr>
          <p:cNvPr id="3" name="内容占位符 2"/>
          <p:cNvSpPr>
            <a:spLocks noGrp="1"/>
          </p:cNvSpPr>
          <p:nvPr>
            <p:ph idx="1"/>
          </p:nvPr>
        </p:nvSpPr>
        <p:spPr>
          <a:xfrm>
            <a:off x="838200" y="475615"/>
            <a:ext cx="10903585" cy="5701665"/>
          </a:xfrm>
        </p:spPr>
        <p:txBody>
          <a:bodyPr/>
          <a:p>
            <a:pPr marL="0" indent="0">
              <a:buNone/>
            </a:pPr>
            <a:r>
              <a:rPr lang="en-US" altLang="zh-CN" sz="3600" b="1">
                <a:latin typeface="华文中宋" panose="02010600040101010101" charset="-122"/>
                <a:ea typeface="华文中宋" panose="02010600040101010101" charset="-122"/>
              </a:rPr>
              <a:t>Do you know any customs of the Spring Festiva?</a:t>
            </a:r>
            <a:endParaRPr lang="en-US" altLang="zh-CN" sz="3600"/>
          </a:p>
          <a:p>
            <a:pPr marL="0" indent="0">
              <a:buNone/>
            </a:pPr>
            <a:endParaRPr lang="en-US" altLang="zh-CN" sz="3200"/>
          </a:p>
          <a:p>
            <a:pPr marL="0" indent="0">
              <a:buNone/>
            </a:pPr>
            <a:r>
              <a:rPr lang="en-US" altLang="zh-CN" sz="4800">
                <a:ln/>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Have a family reunion dinner</a:t>
            </a:r>
            <a:endParaRPr lang="en-US" altLang="zh-CN" sz="4800">
              <a:ln/>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a:p>
            <a:pPr marL="0" indent="0">
              <a:buNone/>
            </a:pPr>
            <a:endParaRPr lang="en-US" altLang="zh-CN" sz="4800">
              <a:ln/>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a:p>
            <a:pPr marL="0" indent="0">
              <a:buNone/>
            </a:pPr>
            <a:r>
              <a:rPr lang="en-US" altLang="zh-CN" sz="4800">
                <a:ln/>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Make a new year</a:t>
            </a:r>
            <a:endParaRPr lang="en-US" altLang="zh-CN" sz="4800">
              <a:ln/>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a:p>
            <a:pPr marL="0" indent="0">
              <a:buNone/>
            </a:pPr>
            <a:endParaRPr lang="en-US" altLang="zh-CN" sz="4800">
              <a:ln/>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a:p>
            <a:pPr marL="0" indent="0">
              <a:buNone/>
            </a:pPr>
            <a:r>
              <a:rPr lang="en-US" altLang="zh-CN" sz="4800">
                <a:ln/>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rPr>
              <a:t>Give a red envelope</a:t>
            </a:r>
            <a:endParaRPr lang="en-US" altLang="zh-CN" sz="4800">
              <a:ln/>
              <a:solidFill>
                <a:schemeClr val="tx1"/>
              </a:solidFill>
              <a:effectLst>
                <a:outerShdw blurRad="38100" dist="19050" dir="2700000" algn="tl" rotWithShape="0">
                  <a:schemeClr val="dk1">
                    <a:alpha val="40000"/>
                  </a:schemeClr>
                </a:outerShdw>
              </a:effectLst>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trips(downLeft)">
                                      <p:cBhvr>
                                        <p:cTn id="15" dur="500"/>
                                        <p:tgtEl>
                                          <p:spTgt spid="3">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trips(downLeft)">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1000">
              <a:schemeClr val="accent1">
                <a:lumMod val="45000"/>
                <a:lumOff val="55000"/>
              </a:schemeClr>
            </a:gs>
            <a:gs pos="78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p:pic>
        <p:nvPicPr>
          <p:cNvPr id="4" name="图片 3" descr="timgFII3N1AH"/>
          <p:cNvPicPr>
            <a:picLocks noChangeAspect="1"/>
          </p:cNvPicPr>
          <p:nvPr/>
        </p:nvPicPr>
        <p:blipFill>
          <a:blip r:embed="rId1"/>
          <a:stretch>
            <a:fillRect/>
          </a:stretch>
        </p:blipFill>
        <p:spPr>
          <a:xfrm>
            <a:off x="-17780" y="12065"/>
            <a:ext cx="4555490" cy="6834505"/>
          </a:xfrm>
          <a:prstGeom prst="rect">
            <a:avLst/>
          </a:prstGeom>
        </p:spPr>
      </p:pic>
      <p:sp>
        <p:nvSpPr>
          <p:cNvPr id="5" name="文本框 4"/>
          <p:cNvSpPr txBox="1"/>
          <p:nvPr/>
        </p:nvSpPr>
        <p:spPr>
          <a:xfrm>
            <a:off x="5906135" y="558165"/>
            <a:ext cx="6173470" cy="768350"/>
          </a:xfrm>
          <a:prstGeom prst="rect">
            <a:avLst/>
          </a:prstGeom>
          <a:noFill/>
        </p:spPr>
        <p:txBody>
          <a:bodyPr wrap="square" rtlCol="0">
            <a:spAutoFit/>
          </a:bodyPr>
          <a:p>
            <a:r>
              <a:rPr lang="en-US" altLang="zh-CN" sz="4400">
                <a:latin typeface="华文琥珀" panose="02010800040101010101" charset="-122"/>
                <a:ea typeface="华文琥珀" panose="02010800040101010101" charset="-122"/>
              </a:rPr>
              <a:t>The LanternFestival</a:t>
            </a:r>
            <a:endParaRPr lang="en-US" altLang="zh-CN" sz="4400">
              <a:latin typeface="华文琥珀" panose="02010800040101010101" charset="-122"/>
              <a:ea typeface="华文琥珀" panose="02010800040101010101" charset="-122"/>
            </a:endParaRPr>
          </a:p>
        </p:txBody>
      </p:sp>
      <p:sp>
        <p:nvSpPr>
          <p:cNvPr id="6" name="文本框 5"/>
          <p:cNvSpPr txBox="1"/>
          <p:nvPr/>
        </p:nvSpPr>
        <p:spPr>
          <a:xfrm>
            <a:off x="5323205" y="1572260"/>
            <a:ext cx="6556375" cy="3538220"/>
          </a:xfrm>
          <a:prstGeom prst="rect">
            <a:avLst/>
          </a:prstGeom>
          <a:noFill/>
        </p:spPr>
        <p:txBody>
          <a:bodyPr wrap="square" rtlCol="0">
            <a:spAutoFit/>
          </a:bodyPr>
          <a:p>
            <a:r>
              <a:rPr lang="en-US" altLang="zh-CN" sz="2800">
                <a:latin typeface="华文行楷" panose="02010800040101010101" charset="-122"/>
                <a:ea typeface="华文行楷" panose="02010800040101010101" charset="-122"/>
                <a:sym typeface="+mn-ea"/>
              </a:rPr>
              <a:t>Beief interoduction:</a:t>
            </a:r>
            <a:endParaRPr lang="en-US" altLang="zh-CN" sz="2800">
              <a:latin typeface="华文行楷" panose="02010800040101010101" charset="-122"/>
              <a:ea typeface="华文行楷" panose="02010800040101010101" charset="-122"/>
              <a:sym typeface="+mn-ea"/>
            </a:endParaRPr>
          </a:p>
          <a:p>
            <a:r>
              <a:rPr lang="zh-CN" altLang="en-US" sz="2800"/>
              <a:t>    Lantern Festival is the fifteenth day of the first lunar month, which is the first full moon of the New Year, symbolizing harmony and reunion. Lantern Festival is an important part of the Spring Festival. It also symbolizes the formal end of the long holiday of the Spring Festival.</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1000">
              <a:schemeClr val="accent1">
                <a:lumMod val="45000"/>
                <a:lumOff val="55000"/>
              </a:schemeClr>
            </a:gs>
            <a:gs pos="78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p:pic>
        <p:nvPicPr>
          <p:cNvPr id="4" name="内容占位符 3" descr="timgC9S25X40"/>
          <p:cNvPicPr>
            <a:picLocks noChangeAspect="1"/>
          </p:cNvPicPr>
          <p:nvPr>
            <p:ph idx="1"/>
          </p:nvPr>
        </p:nvPicPr>
        <p:blipFill>
          <a:blip r:embed="rId1"/>
          <a:stretch>
            <a:fillRect/>
          </a:stretch>
        </p:blipFill>
        <p:spPr>
          <a:xfrm>
            <a:off x="10160" y="5715"/>
            <a:ext cx="4920615" cy="6832600"/>
          </a:xfrm>
          <a:prstGeom prst="rect">
            <a:avLst/>
          </a:prstGeom>
        </p:spPr>
      </p:pic>
      <p:pic>
        <p:nvPicPr>
          <p:cNvPr id="5" name="图片 4" descr="timgF43AJ7HP"/>
          <p:cNvPicPr>
            <a:picLocks noChangeAspect="1"/>
          </p:cNvPicPr>
          <p:nvPr/>
        </p:nvPicPr>
        <p:blipFill>
          <a:blip r:embed="rId2"/>
          <a:stretch>
            <a:fillRect/>
          </a:stretch>
        </p:blipFill>
        <p:spPr>
          <a:xfrm>
            <a:off x="4930775" y="5715"/>
            <a:ext cx="7313930" cy="6833235"/>
          </a:xfrm>
          <a:prstGeom prst="rect">
            <a:avLst/>
          </a:prstGeom>
        </p:spPr>
      </p:pic>
      <p:sp>
        <p:nvSpPr>
          <p:cNvPr id="6" name="文本框 5"/>
          <p:cNvSpPr txBox="1"/>
          <p:nvPr/>
        </p:nvSpPr>
        <p:spPr>
          <a:xfrm>
            <a:off x="1058545" y="1558290"/>
            <a:ext cx="10039985" cy="1938020"/>
          </a:xfrm>
          <a:prstGeom prst="rect">
            <a:avLst/>
          </a:prstGeom>
          <a:noFill/>
        </p:spPr>
        <p:txBody>
          <a:bodyPr wrap="square" rtlCol="0">
            <a:spAutoFit/>
            <a:scene3d>
              <a:camera prst="orthographicFront"/>
              <a:lightRig rig="threePt" dir="t"/>
            </a:scene3d>
          </a:bodyPr>
          <a:p>
            <a:pPr algn="ctr"/>
            <a:r>
              <a:rPr lang="zh-CN" altLang="en-US" sz="600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What are the customs of       Lantern Festival?</a:t>
            </a:r>
            <a:endParaRPr lang="zh-CN" altLang="en-US" sz="600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FDTN3UYP"/>
          <p:cNvPicPr>
            <a:picLocks noChangeAspect="1"/>
          </p:cNvPicPr>
          <p:nvPr/>
        </p:nvPicPr>
        <p:blipFill>
          <a:blip r:embed="rId1"/>
          <a:stretch>
            <a:fillRect/>
          </a:stretch>
        </p:blipFill>
        <p:spPr>
          <a:xfrm>
            <a:off x="6985" y="-46990"/>
            <a:ext cx="5847080" cy="3561080"/>
          </a:xfrm>
          <a:prstGeom prst="rect">
            <a:avLst/>
          </a:prstGeom>
        </p:spPr>
      </p:pic>
      <p:pic>
        <p:nvPicPr>
          <p:cNvPr id="5" name="图片 4" descr="timgKZUG1MX2"/>
          <p:cNvPicPr>
            <a:picLocks noChangeAspect="1"/>
          </p:cNvPicPr>
          <p:nvPr/>
        </p:nvPicPr>
        <p:blipFill>
          <a:blip r:embed="rId2"/>
          <a:stretch>
            <a:fillRect/>
          </a:stretch>
        </p:blipFill>
        <p:spPr>
          <a:xfrm>
            <a:off x="6985" y="3455670"/>
            <a:ext cx="5846445" cy="3344545"/>
          </a:xfrm>
          <a:prstGeom prst="rect">
            <a:avLst/>
          </a:prstGeom>
        </p:spPr>
      </p:pic>
      <p:pic>
        <p:nvPicPr>
          <p:cNvPr id="6" name="图片 5" descr="timgHJ4PJ5T8"/>
          <p:cNvPicPr>
            <a:picLocks noChangeAspect="1"/>
          </p:cNvPicPr>
          <p:nvPr/>
        </p:nvPicPr>
        <p:blipFill>
          <a:blip r:embed="rId3"/>
          <a:stretch>
            <a:fillRect/>
          </a:stretch>
        </p:blipFill>
        <p:spPr>
          <a:xfrm>
            <a:off x="5854065" y="-46990"/>
            <a:ext cx="6312535" cy="3171190"/>
          </a:xfrm>
          <a:prstGeom prst="rect">
            <a:avLst/>
          </a:prstGeom>
        </p:spPr>
      </p:pic>
      <p:pic>
        <p:nvPicPr>
          <p:cNvPr id="7" name="图片 6" descr="timg"/>
          <p:cNvPicPr>
            <a:picLocks noChangeAspect="1"/>
          </p:cNvPicPr>
          <p:nvPr/>
        </p:nvPicPr>
        <p:blipFill>
          <a:blip r:embed="rId4"/>
          <a:stretch>
            <a:fillRect/>
          </a:stretch>
        </p:blipFill>
        <p:spPr>
          <a:xfrm>
            <a:off x="5854700" y="3143250"/>
            <a:ext cx="6311900" cy="3656965"/>
          </a:xfrm>
          <a:prstGeom prst="rect">
            <a:avLst/>
          </a:prstGeom>
        </p:spPr>
      </p:pic>
      <p:sp>
        <p:nvSpPr>
          <p:cNvPr id="8" name="文本框 7"/>
          <p:cNvSpPr txBox="1"/>
          <p:nvPr/>
        </p:nvSpPr>
        <p:spPr>
          <a:xfrm>
            <a:off x="557530" y="2319020"/>
            <a:ext cx="4828540" cy="706755"/>
          </a:xfrm>
          <a:prstGeom prst="rect">
            <a:avLst/>
          </a:prstGeom>
          <a:noFill/>
        </p:spPr>
        <p:txBody>
          <a:bodyPr wrap="square" rtlCol="0">
            <a:spAutoFit/>
          </a:bodyPr>
          <a:p>
            <a:r>
              <a:rPr lang="en-US" altLang="zh-CN" sz="4000" b="1" i="1">
                <a:solidFill>
                  <a:schemeClr val="accent5"/>
                </a:solidFill>
              </a:rPr>
              <a:t>Guess lantern riddles</a:t>
            </a:r>
            <a:endParaRPr lang="en-US" altLang="zh-CN" sz="4000" b="1" i="1">
              <a:solidFill>
                <a:schemeClr val="accent5"/>
              </a:solidFill>
            </a:endParaRPr>
          </a:p>
        </p:txBody>
      </p:sp>
      <p:sp>
        <p:nvSpPr>
          <p:cNvPr id="11" name="矩形 10"/>
          <p:cNvSpPr/>
          <p:nvPr/>
        </p:nvSpPr>
        <p:spPr>
          <a:xfrm>
            <a:off x="6879908" y="1598930"/>
            <a:ext cx="4260215" cy="1198880"/>
          </a:xfrm>
          <a:prstGeom prst="rect">
            <a:avLst/>
          </a:prstGeom>
          <a:noFill/>
          <a:ln>
            <a:noFill/>
          </a:ln>
        </p:spPr>
        <p:txBody>
          <a:bodyPr wrap="none" rtlCol="0" anchor="t">
            <a:spAutoFit/>
            <a:scene3d>
              <a:camera prst="obliqueBottomLeft"/>
              <a:lightRig rig="threePt" dir="t"/>
            </a:scene3d>
            <a:sp3d extrusionH="323850" contourW="12700">
              <a:extrusionClr>
                <a:srgbClr val="EB6A70"/>
              </a:extrusionClr>
              <a:contourClr>
                <a:srgbClr val="B1A2BA"/>
              </a:contourClr>
            </a:sp3d>
          </a:bodyPr>
          <a:p>
            <a:pPr algn="ctr"/>
            <a:r>
              <a:rPr lang="en-US" altLang="zh-CN" sz="7200" b="1">
                <a:ln w="0">
                  <a:solidFill>
                    <a:srgbClr val="8E69B8"/>
                  </a:solidFill>
                  <a:prstDash val="solid"/>
                </a:ln>
                <a:blipFill>
                  <a:blip r:embed="rId5">
                    <a:alphaModFix amt="99000"/>
                  </a:blip>
                  <a:tile tx="139700" ty="0" sx="59000" sy="42000" flip="none" algn="b"/>
                </a:blipFill>
                <a:effectLst>
                  <a:innerShdw dist="25400" dir="13500000">
                    <a:srgbClr val="9166B8">
                      <a:alpha val="100000"/>
                    </a:srgbClr>
                  </a:innerShdw>
                </a:effectLst>
              </a:rPr>
              <a:t>Lion dance</a:t>
            </a:r>
            <a:endParaRPr lang="en-US" altLang="zh-CN" sz="7200" b="1">
              <a:ln w="0">
                <a:solidFill>
                  <a:srgbClr val="8E69B8"/>
                </a:solidFill>
                <a:prstDash val="solid"/>
              </a:ln>
              <a:blipFill>
                <a:blip r:embed="rId5">
                  <a:alphaModFix amt="99000"/>
                </a:blip>
                <a:tile tx="139700" ty="0" sx="59000" sy="42000" flip="none" algn="b"/>
              </a:blipFill>
              <a:effectLst>
                <a:innerShdw dist="25400" dir="13500000">
                  <a:srgbClr val="9166B8">
                    <a:alpha val="100000"/>
                  </a:srgbClr>
                </a:innerShdw>
              </a:effectLst>
            </a:endParaRPr>
          </a:p>
        </p:txBody>
      </p:sp>
      <p:sp>
        <p:nvSpPr>
          <p:cNvPr id="12" name="矩形 11"/>
          <p:cNvSpPr/>
          <p:nvPr/>
        </p:nvSpPr>
        <p:spPr>
          <a:xfrm>
            <a:off x="80328" y="5507990"/>
            <a:ext cx="5537835" cy="1198880"/>
          </a:xfrm>
          <a:prstGeom prst="rect">
            <a:avLst/>
          </a:prstGeom>
          <a:noFill/>
          <a:ln>
            <a:noFill/>
          </a:ln>
        </p:spPr>
        <p:txBody>
          <a:bodyPr wrap="none" rtlCol="0" anchor="t">
            <a:spAutoFit/>
          </a:bodyPr>
          <a:p>
            <a:pPr algn="ctr"/>
            <a:r>
              <a:rPr lang="en-US" altLang="zh-CN" sz="7200" b="1">
                <a:ln w="25400">
                  <a:gradFill>
                    <a:gsLst>
                      <a:gs pos="0">
                        <a:srgbClr val="5B9BD5">
                          <a:lumMod val="5000"/>
                          <a:lumOff val="95000"/>
                        </a:srgbClr>
                      </a:gs>
                      <a:gs pos="80000">
                        <a:srgbClr val="44546A"/>
                      </a:gs>
                      <a:gs pos="70000">
                        <a:srgbClr val="E7E6E6">
                          <a:lumMod val="90000"/>
                        </a:srgbClr>
                      </a:gs>
                      <a:gs pos="51000">
                        <a:srgbClr val="E7E6E6">
                          <a:lumMod val="90000"/>
                        </a:srgbClr>
                      </a:gs>
                      <a:gs pos="60000">
                        <a:srgbClr val="FFFFFF"/>
                      </a:gs>
                      <a:gs pos="35000">
                        <a:srgbClr val="44546A"/>
                      </a:gs>
                      <a:gs pos="100000">
                        <a:srgbClr val="A5A5A5"/>
                      </a:gs>
                    </a:gsLst>
                    <a:lin ang="5400000"/>
                  </a:gradFill>
                  <a:prstDash val="solid"/>
                </a:ln>
                <a:pattFill prst="lgCheck">
                  <a:fgClr>
                    <a:srgbClr val="5F656D"/>
                  </a:fgClr>
                  <a:bgClr>
                    <a:schemeClr val="bg1"/>
                  </a:bgClr>
                </a:pattFill>
                <a:effectLst>
                  <a:outerShdw dist="38100" dir="2640000" algn="bl" rotWithShape="0">
                    <a:srgbClr val="44546A">
                      <a:lumMod val="75000"/>
                    </a:srgbClr>
                  </a:outerShdw>
                </a:effectLst>
              </a:rPr>
              <a:t>Eat dumplings</a:t>
            </a:r>
            <a:endParaRPr lang="en-US" altLang="zh-CN" sz="7200" b="1">
              <a:ln w="25400">
                <a:gradFill>
                  <a:gsLst>
                    <a:gs pos="0">
                      <a:srgbClr val="5B9BD5">
                        <a:lumMod val="5000"/>
                        <a:lumOff val="95000"/>
                      </a:srgbClr>
                    </a:gs>
                    <a:gs pos="80000">
                      <a:srgbClr val="44546A"/>
                    </a:gs>
                    <a:gs pos="70000">
                      <a:srgbClr val="E7E6E6">
                        <a:lumMod val="90000"/>
                      </a:srgbClr>
                    </a:gs>
                    <a:gs pos="51000">
                      <a:srgbClr val="E7E6E6">
                        <a:lumMod val="90000"/>
                      </a:srgbClr>
                    </a:gs>
                    <a:gs pos="60000">
                      <a:srgbClr val="FFFFFF"/>
                    </a:gs>
                    <a:gs pos="35000">
                      <a:srgbClr val="44546A"/>
                    </a:gs>
                    <a:gs pos="100000">
                      <a:srgbClr val="A5A5A5"/>
                    </a:gs>
                  </a:gsLst>
                  <a:lin ang="5400000"/>
                </a:gradFill>
                <a:prstDash val="solid"/>
              </a:ln>
              <a:pattFill prst="lgCheck">
                <a:fgClr>
                  <a:srgbClr val="5F656D"/>
                </a:fgClr>
                <a:bgClr>
                  <a:schemeClr val="bg1"/>
                </a:bgClr>
              </a:pattFill>
              <a:effectLst>
                <a:outerShdw dist="38100" dir="2640000" algn="bl" rotWithShape="0">
                  <a:srgbClr val="44546A">
                    <a:lumMod val="75000"/>
                  </a:srgbClr>
                </a:outerShdw>
              </a:effectLst>
            </a:endParaRPr>
          </a:p>
        </p:txBody>
      </p:sp>
      <p:sp>
        <p:nvSpPr>
          <p:cNvPr id="13" name="矩形 12"/>
          <p:cNvSpPr/>
          <p:nvPr/>
        </p:nvSpPr>
        <p:spPr>
          <a:xfrm>
            <a:off x="6439218" y="5621655"/>
            <a:ext cx="4980305" cy="829945"/>
          </a:xfrm>
          <a:prstGeom prst="rect">
            <a:avLst/>
          </a:prstGeom>
          <a:noFill/>
          <a:ln>
            <a:noFill/>
          </a:ln>
        </p:spPr>
        <p:txBody>
          <a:bodyPr wrap="none" rtlCol="0" anchor="t">
            <a:spAutoFit/>
          </a:bodyPr>
          <a:p>
            <a:pPr algn="ctr"/>
            <a:r>
              <a:rPr lang="en-US" altLang="zh-CN" sz="4800" b="1">
                <a:ln w="19050" cmpd="sng">
                  <a:gradFill>
                    <a:gsLst>
                      <a:gs pos="30000">
                        <a:srgbClr val="DBEEC0"/>
                      </a:gs>
                      <a:gs pos="22000">
                        <a:srgbClr val="2F8B93">
                          <a:alpha val="100000"/>
                        </a:srgbClr>
                      </a:gs>
                      <a:gs pos="63000">
                        <a:srgbClr val="3088B5"/>
                      </a:gs>
                      <a:gs pos="81000">
                        <a:srgbClr val="2D8E70"/>
                      </a:gs>
                    </a:gsLst>
                    <a:lin ang="5400000"/>
                  </a:gradFill>
                  <a:prstDash val="solid"/>
                </a:ln>
                <a:blipFill>
                  <a:blip r:embed="rId6">
                    <a:alphaModFix amt="80000"/>
                  </a:blip>
                  <a:tile tx="0" ty="0" sx="82000" sy="72000" flip="none" algn="bl"/>
                </a:blipFill>
                <a:effectLst>
                  <a:glow rad="50800">
                    <a:srgbClr val="C5E499">
                      <a:alpha val="49000"/>
                    </a:srgbClr>
                  </a:glow>
                </a:effectLst>
              </a:rPr>
              <a:t>Look at the lantern</a:t>
            </a:r>
            <a:endParaRPr lang="en-US" altLang="zh-CN" sz="4800" b="1">
              <a:ln w="19050" cmpd="sng">
                <a:gradFill>
                  <a:gsLst>
                    <a:gs pos="30000">
                      <a:srgbClr val="DBEEC0"/>
                    </a:gs>
                    <a:gs pos="22000">
                      <a:srgbClr val="2F8B93">
                        <a:alpha val="100000"/>
                      </a:srgbClr>
                    </a:gs>
                    <a:gs pos="63000">
                      <a:srgbClr val="3088B5"/>
                    </a:gs>
                    <a:gs pos="81000">
                      <a:srgbClr val="2D8E70"/>
                    </a:gs>
                  </a:gsLst>
                  <a:lin ang="5400000"/>
                </a:gradFill>
                <a:prstDash val="solid"/>
              </a:ln>
              <a:blipFill>
                <a:blip r:embed="rId6">
                  <a:alphaModFix amt="80000"/>
                </a:blip>
                <a:tile tx="0" ty="0" sx="82000" sy="72000" flip="none" algn="bl"/>
              </a:blipFill>
              <a:effectLst>
                <a:glow rad="50800">
                  <a:srgbClr val="C5E499">
                    <a:alpha val="49000"/>
                  </a:srgb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000" fill="hold">
                                          <p:stCondLst>
                                            <p:cond delay="0"/>
                                          </p:stCondLst>
                                        </p:cTn>
                                        <p:tgtEl>
                                          <p:spTgt spid="8">
                                            <p:txEl>
                                              <p:pRg st="0" end="0"/>
                                            </p:txEl>
                                          </p:spTgt>
                                        </p:tgtEl>
                                        <p:attrNameLst>
                                          <p:attrName>style.visibility</p:attrName>
                                        </p:attrNameLst>
                                      </p:cBhvr>
                                      <p:to>
                                        <p:strVal val="visible"/>
                                      </p:to>
                                    </p:set>
                                    <p:animEffect transition="in" filter="wedge">
                                      <p:cBhvr>
                                        <p:cTn id="7" dur="1000"/>
                                        <p:tgtEl>
                                          <p:spTgt spid="8">
                                            <p:txEl>
                                              <p:pRg st="0" end="0"/>
                                            </p:txEl>
                                          </p:spTgt>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par>
                          <p:cTn id="12" fill="hold">
                            <p:stCondLst>
                              <p:cond delay="1500"/>
                            </p:stCondLst>
                            <p:childTnLst>
                              <p:par>
                                <p:cTn id="13" presetID="5" presetClass="entr" presetSubtype="10" fill="hold"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5" dur="500"/>
                                        <p:tgtEl>
                                          <p:spTgt spid="12">
                                            <p:txEl>
                                              <p:pRg st="0" end="0"/>
                                            </p:txEl>
                                          </p:spTgt>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000" fill="hold">
                                          <p:stCondLst>
                                            <p:cond delay="0"/>
                                          </p:stCondLst>
                                        </p:cTn>
                                        <p:tgtEl>
                                          <p:spTgt spid="13">
                                            <p:txEl>
                                              <p:pRg st="0" end="0"/>
                                            </p:txEl>
                                          </p:spTgt>
                                        </p:tgtEl>
                                        <p:attrNameLst>
                                          <p:attrName>style.visibility</p:attrName>
                                        </p:attrNameLst>
                                      </p:cBhvr>
                                      <p:to>
                                        <p:strVal val="visible"/>
                                      </p:to>
                                    </p:set>
                                    <p:animEffect transition="in" filter="circle(in)">
                                      <p:cBhvr>
                                        <p:cTn id="19"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1670</Words>
  <Application>WPS 演示</Application>
  <PresentationFormat>宽屏</PresentationFormat>
  <Paragraphs>70</Paragraphs>
  <Slides>17</Slides>
  <Notes>0</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17</vt:i4>
      </vt:variant>
    </vt:vector>
  </HeadingPairs>
  <TitlesOfParts>
    <vt:vector size="52" baseType="lpstr">
      <vt:lpstr>Arial</vt:lpstr>
      <vt:lpstr>宋体</vt:lpstr>
      <vt:lpstr>Wingdings</vt:lpstr>
      <vt:lpstr>Arial Unicode MS</vt:lpstr>
      <vt:lpstr>Calibri Light</vt:lpstr>
      <vt:lpstr>Calibri</vt:lpstr>
      <vt:lpstr>微软雅黑</vt:lpstr>
      <vt:lpstr>华文彩云</vt:lpstr>
      <vt:lpstr>华文楷体</vt:lpstr>
      <vt:lpstr>华文琥珀</vt:lpstr>
      <vt:lpstr>华文中宋</vt:lpstr>
      <vt:lpstr>华文宋体</vt:lpstr>
      <vt:lpstr>华文仿宋</vt:lpstr>
      <vt:lpstr>华文行楷</vt:lpstr>
      <vt:lpstr>华文细黑</vt:lpstr>
      <vt:lpstr>仿宋</vt:lpstr>
      <vt:lpstr>华文隶书</vt:lpstr>
      <vt:lpstr>华文新魏</vt:lpstr>
      <vt:lpstr>幼圆</vt:lpstr>
      <vt:lpstr>楷体</vt:lpstr>
      <vt:lpstr>方正舒体</vt:lpstr>
      <vt:lpstr>等线</vt:lpstr>
      <vt:lpstr>等线 Light</vt:lpstr>
      <vt:lpstr>方正粗黑宋简体</vt:lpstr>
      <vt:lpstr>黑体</vt:lpstr>
      <vt:lpstr>隶书</vt:lpstr>
      <vt:lpstr>Malgun Gothic Semilight</vt:lpstr>
      <vt:lpstr>Microsoft JhengHei</vt:lpstr>
      <vt:lpstr>Microsoft JhengHei UI Light</vt:lpstr>
      <vt:lpstr>MS UI Gothic</vt:lpstr>
      <vt:lpstr>SimSun-ExtB</vt:lpstr>
      <vt:lpstr>Arial Black</vt:lpstr>
      <vt:lpstr>Arial Narrow</vt:lpstr>
      <vt:lpstr>Bahnschrift SemiCondensed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←═╬涟漪。~`</cp:lastModifiedBy>
  <cp:revision>1</cp:revision>
  <dcterms:created xsi:type="dcterms:W3CDTF">2019-10-13T02:29:14Z</dcterms:created>
  <dcterms:modified xsi:type="dcterms:W3CDTF">2019-10-13T09:04:14Z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