
<file path=[Content_Types].xml><?xml version="1.0" encoding="utf-8"?>
<Types xmlns="http://schemas.openxmlformats.org/package/2006/content-types">
  <Default Extension="jpeg" ContentType="image/jpe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305" r:id="rId3"/>
    <p:sldId id="328" r:id="rId4"/>
    <p:sldId id="304" r:id="rId5"/>
    <p:sldId id="342" r:id="rId6"/>
    <p:sldId id="329" r:id="rId7"/>
    <p:sldId id="343" r:id="rId8"/>
    <p:sldId id="344" r:id="rId9"/>
    <p:sldId id="330" r:id="rId10"/>
    <p:sldId id="331" r:id="rId11"/>
    <p:sldId id="332" r:id="rId12"/>
    <p:sldId id="306" r:id="rId13"/>
    <p:sldId id="307" r:id="rId14"/>
    <p:sldId id="308" r:id="rId15"/>
    <p:sldId id="345" r:id="rId16"/>
    <p:sldId id="309" r:id="rId17"/>
    <p:sldId id="310" r:id="rId18"/>
    <p:sldId id="311" r:id="rId19"/>
    <p:sldId id="312" r:id="rId20"/>
    <p:sldId id="333" r:id="rId21"/>
    <p:sldId id="334" r:id="rId22"/>
    <p:sldId id="346" r:id="rId23"/>
    <p:sldId id="335" r:id="rId24"/>
    <p:sldId id="336" r:id="rId25"/>
    <p:sldId id="347" r:id="rId26"/>
    <p:sldId id="348" r:id="rId27"/>
    <p:sldId id="260" r:id="rId28"/>
  </p:sldIdLst>
  <p:sldSz cx="12192000" cy="6858000"/>
  <p:notesSz cx="6858000" cy="9144000"/>
  <p:embeddedFontLst>
    <p:embeddedFont>
      <p:font typeface="方正静蕾简体" panose="02000000000000000000" pitchFamily="2" charset="-122"/>
      <p:regular r:id="rId33"/>
    </p:embeddedFont>
    <p:embeddedFont>
      <p:font typeface="黑体" panose="02010609060101010101" pitchFamily="49" charset="-122"/>
      <p:regular r:id="rId34"/>
    </p:embeddedFont>
    <p:embeddedFont>
      <p:font typeface="微软雅黑" panose="020B0503020204020204" pitchFamily="34" charset="-122"/>
      <p:regular r:id="rId35"/>
    </p:embeddedFont>
    <p:embeddedFont>
      <p:font typeface="Calibri Light" panose="020F0302020204030204" charset="0"/>
      <p:regular r:id="rId36"/>
      <p:italic r:id="rId37"/>
    </p:embeddedFont>
    <p:embeddedFont>
      <p:font typeface="Calibri" panose="020F0502020204030204" charset="0"/>
      <p:regular r:id="rId38"/>
      <p:bold r:id="rId39"/>
      <p:italic r:id="rId40"/>
      <p:boldItalic r:id="rId41"/>
    </p:embeddedFont>
    <p:embeddedFont>
      <p:font typeface="等线" panose="02010600030101010101" charset="0"/>
      <p:regular r:id="rId4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D6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5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2" Type="http://schemas.openxmlformats.org/officeDocument/2006/relationships/font" Target="fonts/font10.fntdata"/><Relationship Id="rId41" Type="http://schemas.openxmlformats.org/officeDocument/2006/relationships/font" Target="fonts/font9.fntdata"/><Relationship Id="rId40" Type="http://schemas.openxmlformats.org/officeDocument/2006/relationships/font" Target="fonts/font8.fntdata"/><Relationship Id="rId4" Type="http://schemas.openxmlformats.org/officeDocument/2006/relationships/slide" Target="slides/slide2.xml"/><Relationship Id="rId39" Type="http://schemas.openxmlformats.org/officeDocument/2006/relationships/font" Target="fonts/font7.fntdata"/><Relationship Id="rId38" Type="http://schemas.openxmlformats.org/officeDocument/2006/relationships/font" Target="fonts/font6.fntdata"/><Relationship Id="rId37" Type="http://schemas.openxmlformats.org/officeDocument/2006/relationships/font" Target="fonts/font5.fntdata"/><Relationship Id="rId36" Type="http://schemas.openxmlformats.org/officeDocument/2006/relationships/font" Target="fonts/font4.fntdata"/><Relationship Id="rId35" Type="http://schemas.openxmlformats.org/officeDocument/2006/relationships/font" Target="fonts/font3.fntdata"/><Relationship Id="rId34" Type="http://schemas.openxmlformats.org/officeDocument/2006/relationships/font" Target="fonts/font2.fntdata"/><Relationship Id="rId33" Type="http://schemas.openxmlformats.org/officeDocument/2006/relationships/font" Target="fonts/font1.fntdata"/><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notesMaster" Target="notesMasters/notesMaster1.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B23BC2-B6CA-4180-9788-36DD3E9B2BA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287F7C-4216-48A6-90E8-BE0CB213AA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7" Type="http://schemas.openxmlformats.org/officeDocument/2006/relationships/image" Target="../media/image36.emf"/><Relationship Id="rId36" Type="http://schemas.openxmlformats.org/officeDocument/2006/relationships/image" Target="../media/image35.emf"/><Relationship Id="rId35" Type="http://schemas.openxmlformats.org/officeDocument/2006/relationships/image" Target="../media/image34.png"/><Relationship Id="rId34" Type="http://schemas.openxmlformats.org/officeDocument/2006/relationships/image" Target="../media/image33.png"/><Relationship Id="rId33" Type="http://schemas.openxmlformats.org/officeDocument/2006/relationships/image" Target="../media/image32.png"/><Relationship Id="rId32" Type="http://schemas.openxmlformats.org/officeDocument/2006/relationships/image" Target="../media/image31.png"/><Relationship Id="rId31" Type="http://schemas.openxmlformats.org/officeDocument/2006/relationships/image" Target="../media/image30.png"/><Relationship Id="rId30" Type="http://schemas.openxmlformats.org/officeDocument/2006/relationships/image" Target="../media/image29.png"/><Relationship Id="rId3" Type="http://schemas.openxmlformats.org/officeDocument/2006/relationships/image" Target="../media/image2.png"/><Relationship Id="rId29" Type="http://schemas.openxmlformats.org/officeDocument/2006/relationships/image" Target="../media/image28.png"/><Relationship Id="rId28" Type="http://schemas.openxmlformats.org/officeDocument/2006/relationships/image" Target="../media/image27.png"/><Relationship Id="rId27" Type="http://schemas.openxmlformats.org/officeDocument/2006/relationships/image" Target="../media/image26.png"/><Relationship Id="rId26" Type="http://schemas.openxmlformats.org/officeDocument/2006/relationships/image" Target="../media/image25.png"/><Relationship Id="rId25" Type="http://schemas.openxmlformats.org/officeDocument/2006/relationships/image" Target="../media/image24.png"/><Relationship Id="rId24" Type="http://schemas.openxmlformats.org/officeDocument/2006/relationships/image" Target="../media/image23.png"/><Relationship Id="rId23" Type="http://schemas.openxmlformats.org/officeDocument/2006/relationships/image" Target="../media/image22.png"/><Relationship Id="rId22" Type="http://schemas.openxmlformats.org/officeDocument/2006/relationships/image" Target="../media/image21.png"/><Relationship Id="rId21" Type="http://schemas.openxmlformats.org/officeDocument/2006/relationships/image" Target="../media/image20.png"/><Relationship Id="rId20" Type="http://schemas.openxmlformats.org/officeDocument/2006/relationships/image" Target="../media/image19.png"/><Relationship Id="rId2" Type="http://schemas.openxmlformats.org/officeDocument/2006/relationships/image" Target="../media/image1.emf"/><Relationship Id="rId19" Type="http://schemas.openxmlformats.org/officeDocument/2006/relationships/image" Target="../media/image18.png"/><Relationship Id="rId18" Type="http://schemas.openxmlformats.org/officeDocument/2006/relationships/image" Target="../media/image17.png"/><Relationship Id="rId17" Type="http://schemas.openxmlformats.org/officeDocument/2006/relationships/image" Target="../media/image16.png"/><Relationship Id="rId16" Type="http://schemas.openxmlformats.org/officeDocument/2006/relationships/image" Target="../media/image15.png"/><Relationship Id="rId15" Type="http://schemas.openxmlformats.org/officeDocument/2006/relationships/image" Target="../media/image14.png"/><Relationship Id="rId14" Type="http://schemas.openxmlformats.org/officeDocument/2006/relationships/image" Target="../media/image13.png"/><Relationship Id="rId13" Type="http://schemas.openxmlformats.org/officeDocument/2006/relationships/image" Target="../media/image12.png"/><Relationship Id="rId12" Type="http://schemas.openxmlformats.org/officeDocument/2006/relationships/image" Target="../media/image11.png"/><Relationship Id="rId11" Type="http://schemas.openxmlformats.org/officeDocument/2006/relationships/image" Target="../media/image10.png"/><Relationship Id="rId10"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36.emf"/><Relationship Id="rId4" Type="http://schemas.openxmlformats.org/officeDocument/2006/relationships/image" Target="../media/image39.emf"/><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openxmlformats.org/officeDocument/2006/relationships/image" Target="../media/image40.emf"/><Relationship Id="rId4" Type="http://schemas.openxmlformats.org/officeDocument/2006/relationships/image" Target="../media/image39.emf"/><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a:stretch>
            <a:fillRect/>
          </a:stretch>
        </p:blipFill>
        <p:spPr>
          <a:xfrm>
            <a:off x="969668" y="1449346"/>
            <a:ext cx="8563953" cy="2786913"/>
          </a:xfrm>
          <a:prstGeom prst="rect">
            <a:avLst/>
          </a:prstGeom>
        </p:spPr>
      </p:pic>
      <p:grpSp>
        <p:nvGrpSpPr>
          <p:cNvPr id="12" name="Group 4"/>
          <p:cNvGrpSpPr>
            <a:grpSpLocks noChangeAspect="1"/>
          </p:cNvGrpSpPr>
          <p:nvPr userDrawn="1"/>
        </p:nvGrpSpPr>
        <p:grpSpPr bwMode="auto">
          <a:xfrm>
            <a:off x="-96366" y="2388358"/>
            <a:ext cx="12264223" cy="4469642"/>
            <a:chOff x="-42" y="749"/>
            <a:chExt cx="7639" cy="2784"/>
          </a:xfrm>
        </p:grpSpPr>
        <p:grpSp>
          <p:nvGrpSpPr>
            <p:cNvPr id="13" name="Group 205"/>
            <p:cNvGrpSpPr/>
            <p:nvPr/>
          </p:nvGrpSpPr>
          <p:grpSpPr bwMode="auto">
            <a:xfrm>
              <a:off x="-42" y="749"/>
              <a:ext cx="7639" cy="2784"/>
              <a:chOff x="-42" y="749"/>
              <a:chExt cx="7639" cy="2784"/>
            </a:xfrm>
          </p:grpSpPr>
          <p:sp>
            <p:nvSpPr>
              <p:cNvPr id="123" name="Freeform 5"/>
              <p:cNvSpPr/>
              <p:nvPr/>
            </p:nvSpPr>
            <p:spPr bwMode="auto">
              <a:xfrm>
                <a:off x="1038" y="2866"/>
                <a:ext cx="373" cy="84"/>
              </a:xfrm>
              <a:custGeom>
                <a:avLst/>
                <a:gdLst>
                  <a:gd name="T0" fmla="*/ 1 w 98"/>
                  <a:gd name="T1" fmla="*/ 0 h 22"/>
                  <a:gd name="T2" fmla="*/ 0 w 98"/>
                  <a:gd name="T3" fmla="*/ 2 h 22"/>
                  <a:gd name="T4" fmla="*/ 1 w 98"/>
                  <a:gd name="T5" fmla="*/ 4 h 22"/>
                  <a:gd name="T6" fmla="*/ 95 w 98"/>
                  <a:gd name="T7" fmla="*/ 22 h 22"/>
                  <a:gd name="T8" fmla="*/ 98 w 98"/>
                  <a:gd name="T9" fmla="*/ 21 h 22"/>
                  <a:gd name="T10" fmla="*/ 97 w 98"/>
                  <a:gd name="T11" fmla="*/ 18 h 22"/>
                  <a:gd name="T12" fmla="*/ 1 w 9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98" h="22">
                    <a:moveTo>
                      <a:pt x="1" y="0"/>
                    </a:moveTo>
                    <a:cubicBezTo>
                      <a:pt x="0" y="0"/>
                      <a:pt x="0" y="1"/>
                      <a:pt x="0" y="2"/>
                    </a:cubicBezTo>
                    <a:cubicBezTo>
                      <a:pt x="0" y="3"/>
                      <a:pt x="0" y="4"/>
                      <a:pt x="1" y="4"/>
                    </a:cubicBezTo>
                    <a:cubicBezTo>
                      <a:pt x="33" y="4"/>
                      <a:pt x="64" y="10"/>
                      <a:pt x="95" y="22"/>
                    </a:cubicBezTo>
                    <a:cubicBezTo>
                      <a:pt x="96" y="22"/>
                      <a:pt x="97" y="22"/>
                      <a:pt x="98" y="21"/>
                    </a:cubicBezTo>
                    <a:cubicBezTo>
                      <a:pt x="98" y="20"/>
                      <a:pt x="98" y="19"/>
                      <a:pt x="97" y="18"/>
                    </a:cubicBezTo>
                    <a:cubicBezTo>
                      <a:pt x="65" y="6"/>
                      <a:pt x="33" y="0"/>
                      <a:pt x="1" y="0"/>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6"/>
              <p:cNvSpPr/>
              <p:nvPr/>
            </p:nvSpPr>
            <p:spPr bwMode="auto">
              <a:xfrm>
                <a:off x="1084" y="2816"/>
                <a:ext cx="27" cy="160"/>
              </a:xfrm>
              <a:custGeom>
                <a:avLst/>
                <a:gdLst>
                  <a:gd name="T0" fmla="*/ 2 w 7"/>
                  <a:gd name="T1" fmla="*/ 1 h 42"/>
                  <a:gd name="T2" fmla="*/ 1 w 7"/>
                  <a:gd name="T3" fmla="*/ 3 h 42"/>
                  <a:gd name="T4" fmla="*/ 3 w 7"/>
                  <a:gd name="T5" fmla="*/ 38 h 42"/>
                  <a:gd name="T6" fmla="*/ 2 w 7"/>
                  <a:gd name="T7" fmla="*/ 40 h 42"/>
                  <a:gd name="T8" fmla="*/ 4 w 7"/>
                  <a:gd name="T9" fmla="*/ 42 h 42"/>
                  <a:gd name="T10" fmla="*/ 6 w 7"/>
                  <a:gd name="T11" fmla="*/ 41 h 42"/>
                  <a:gd name="T12" fmla="*/ 6 w 7"/>
                  <a:gd name="T13" fmla="*/ 38 h 42"/>
                  <a:gd name="T14" fmla="*/ 4 w 7"/>
                  <a:gd name="T15" fmla="*/ 2 h 42"/>
                  <a:gd name="T16" fmla="*/ 2 w 7"/>
                  <a:gd name="T1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2">
                    <a:moveTo>
                      <a:pt x="2" y="1"/>
                    </a:moveTo>
                    <a:cubicBezTo>
                      <a:pt x="1" y="1"/>
                      <a:pt x="0" y="2"/>
                      <a:pt x="1" y="3"/>
                    </a:cubicBezTo>
                    <a:cubicBezTo>
                      <a:pt x="3" y="13"/>
                      <a:pt x="3" y="28"/>
                      <a:pt x="3" y="38"/>
                    </a:cubicBezTo>
                    <a:cubicBezTo>
                      <a:pt x="2" y="40"/>
                      <a:pt x="2" y="40"/>
                      <a:pt x="2" y="40"/>
                    </a:cubicBezTo>
                    <a:cubicBezTo>
                      <a:pt x="2" y="42"/>
                      <a:pt x="3" y="42"/>
                      <a:pt x="4" y="42"/>
                    </a:cubicBezTo>
                    <a:cubicBezTo>
                      <a:pt x="5" y="42"/>
                      <a:pt x="6" y="42"/>
                      <a:pt x="6" y="41"/>
                    </a:cubicBezTo>
                    <a:cubicBezTo>
                      <a:pt x="6" y="38"/>
                      <a:pt x="6" y="38"/>
                      <a:pt x="6" y="38"/>
                    </a:cubicBezTo>
                    <a:cubicBezTo>
                      <a:pt x="6" y="28"/>
                      <a:pt x="7" y="13"/>
                      <a:pt x="4" y="2"/>
                    </a:cubicBezTo>
                    <a:cubicBezTo>
                      <a:pt x="4" y="1"/>
                      <a:pt x="3" y="0"/>
                      <a:pt x="2" y="1"/>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7"/>
              <p:cNvSpPr/>
              <p:nvPr/>
            </p:nvSpPr>
            <p:spPr bwMode="auto">
              <a:xfrm>
                <a:off x="1194" y="2824"/>
                <a:ext cx="46" cy="179"/>
              </a:xfrm>
              <a:custGeom>
                <a:avLst/>
                <a:gdLst>
                  <a:gd name="T0" fmla="*/ 11 w 12"/>
                  <a:gd name="T1" fmla="*/ 1 h 47"/>
                  <a:gd name="T2" fmla="*/ 8 w 12"/>
                  <a:gd name="T3" fmla="*/ 2 h 47"/>
                  <a:gd name="T4" fmla="*/ 0 w 12"/>
                  <a:gd name="T5" fmla="*/ 45 h 47"/>
                  <a:gd name="T6" fmla="*/ 2 w 12"/>
                  <a:gd name="T7" fmla="*/ 47 h 47"/>
                  <a:gd name="T8" fmla="*/ 3 w 12"/>
                  <a:gd name="T9" fmla="*/ 45 h 47"/>
                  <a:gd name="T10" fmla="*/ 12 w 12"/>
                  <a:gd name="T11" fmla="*/ 3 h 47"/>
                  <a:gd name="T12" fmla="*/ 11 w 12"/>
                  <a:gd name="T13" fmla="*/ 1 h 47"/>
                </a:gdLst>
                <a:ahLst/>
                <a:cxnLst>
                  <a:cxn ang="0">
                    <a:pos x="T0" y="T1"/>
                  </a:cxn>
                  <a:cxn ang="0">
                    <a:pos x="T2" y="T3"/>
                  </a:cxn>
                  <a:cxn ang="0">
                    <a:pos x="T4" y="T5"/>
                  </a:cxn>
                  <a:cxn ang="0">
                    <a:pos x="T6" y="T7"/>
                  </a:cxn>
                  <a:cxn ang="0">
                    <a:pos x="T8" y="T9"/>
                  </a:cxn>
                  <a:cxn ang="0">
                    <a:pos x="T10" y="T11"/>
                  </a:cxn>
                  <a:cxn ang="0">
                    <a:pos x="T12" y="T13"/>
                  </a:cxn>
                </a:cxnLst>
                <a:rect l="0" t="0" r="r" b="b"/>
                <a:pathLst>
                  <a:path w="12" h="47">
                    <a:moveTo>
                      <a:pt x="11" y="1"/>
                    </a:moveTo>
                    <a:cubicBezTo>
                      <a:pt x="10" y="0"/>
                      <a:pt x="9" y="1"/>
                      <a:pt x="8" y="2"/>
                    </a:cubicBezTo>
                    <a:cubicBezTo>
                      <a:pt x="3" y="16"/>
                      <a:pt x="0" y="33"/>
                      <a:pt x="0" y="45"/>
                    </a:cubicBezTo>
                    <a:cubicBezTo>
                      <a:pt x="0" y="46"/>
                      <a:pt x="1" y="47"/>
                      <a:pt x="2" y="47"/>
                    </a:cubicBezTo>
                    <a:cubicBezTo>
                      <a:pt x="3" y="47"/>
                      <a:pt x="3" y="46"/>
                      <a:pt x="3" y="45"/>
                    </a:cubicBezTo>
                    <a:cubicBezTo>
                      <a:pt x="4" y="33"/>
                      <a:pt x="7" y="17"/>
                      <a:pt x="12" y="3"/>
                    </a:cubicBezTo>
                    <a:cubicBezTo>
                      <a:pt x="12" y="2"/>
                      <a:pt x="12" y="1"/>
                      <a:pt x="11" y="1"/>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8"/>
              <p:cNvSpPr/>
              <p:nvPr/>
            </p:nvSpPr>
            <p:spPr bwMode="auto">
              <a:xfrm>
                <a:off x="1293" y="2862"/>
                <a:ext cx="38" cy="156"/>
              </a:xfrm>
              <a:custGeom>
                <a:avLst/>
                <a:gdLst>
                  <a:gd name="T0" fmla="*/ 6 w 10"/>
                  <a:gd name="T1" fmla="*/ 2 h 41"/>
                  <a:gd name="T2" fmla="*/ 3 w 10"/>
                  <a:gd name="T3" fmla="*/ 19 h 41"/>
                  <a:gd name="T4" fmla="*/ 0 w 10"/>
                  <a:gd name="T5" fmla="*/ 38 h 41"/>
                  <a:gd name="T6" fmla="*/ 1 w 10"/>
                  <a:gd name="T7" fmla="*/ 40 h 41"/>
                  <a:gd name="T8" fmla="*/ 4 w 10"/>
                  <a:gd name="T9" fmla="*/ 39 h 41"/>
                  <a:gd name="T10" fmla="*/ 7 w 10"/>
                  <a:gd name="T11" fmla="*/ 19 h 41"/>
                  <a:gd name="T12" fmla="*/ 10 w 10"/>
                  <a:gd name="T13" fmla="*/ 3 h 41"/>
                  <a:gd name="T14" fmla="*/ 9 w 10"/>
                  <a:gd name="T15" fmla="*/ 1 h 41"/>
                  <a:gd name="T16" fmla="*/ 6 w 10"/>
                  <a:gd name="T17"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1">
                    <a:moveTo>
                      <a:pt x="6" y="2"/>
                    </a:moveTo>
                    <a:cubicBezTo>
                      <a:pt x="4" y="6"/>
                      <a:pt x="4" y="12"/>
                      <a:pt x="3" y="19"/>
                    </a:cubicBezTo>
                    <a:cubicBezTo>
                      <a:pt x="3" y="26"/>
                      <a:pt x="3" y="33"/>
                      <a:pt x="0" y="38"/>
                    </a:cubicBezTo>
                    <a:cubicBezTo>
                      <a:pt x="0" y="39"/>
                      <a:pt x="0" y="40"/>
                      <a:pt x="1" y="40"/>
                    </a:cubicBezTo>
                    <a:cubicBezTo>
                      <a:pt x="2" y="41"/>
                      <a:pt x="3" y="40"/>
                      <a:pt x="4" y="39"/>
                    </a:cubicBezTo>
                    <a:cubicBezTo>
                      <a:pt x="6" y="34"/>
                      <a:pt x="7" y="26"/>
                      <a:pt x="7" y="19"/>
                    </a:cubicBezTo>
                    <a:cubicBezTo>
                      <a:pt x="8" y="13"/>
                      <a:pt x="8" y="7"/>
                      <a:pt x="10" y="3"/>
                    </a:cubicBezTo>
                    <a:cubicBezTo>
                      <a:pt x="10" y="3"/>
                      <a:pt x="10" y="1"/>
                      <a:pt x="9" y="1"/>
                    </a:cubicBezTo>
                    <a:cubicBezTo>
                      <a:pt x="8" y="0"/>
                      <a:pt x="7" y="1"/>
                      <a:pt x="6" y="2"/>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9"/>
              <p:cNvSpPr/>
              <p:nvPr/>
            </p:nvSpPr>
            <p:spPr bwMode="auto">
              <a:xfrm>
                <a:off x="1065" y="2789"/>
                <a:ext cx="57" cy="46"/>
              </a:xfrm>
              <a:custGeom>
                <a:avLst/>
                <a:gdLst>
                  <a:gd name="T0" fmla="*/ 7 w 15"/>
                  <a:gd name="T1" fmla="*/ 12 h 12"/>
                  <a:gd name="T2" fmla="*/ 5 w 15"/>
                  <a:gd name="T3" fmla="*/ 4 h 12"/>
                  <a:gd name="T4" fmla="*/ 7 w 15"/>
                  <a:gd name="T5" fmla="*/ 12 h 12"/>
                </a:gdLst>
                <a:ahLst/>
                <a:cxnLst>
                  <a:cxn ang="0">
                    <a:pos x="T0" y="T1"/>
                  </a:cxn>
                  <a:cxn ang="0">
                    <a:pos x="T2" y="T3"/>
                  </a:cxn>
                  <a:cxn ang="0">
                    <a:pos x="T4" y="T5"/>
                  </a:cxn>
                </a:cxnLst>
                <a:rect l="0" t="0" r="r" b="b"/>
                <a:pathLst>
                  <a:path w="15" h="12">
                    <a:moveTo>
                      <a:pt x="7" y="12"/>
                    </a:moveTo>
                    <a:cubicBezTo>
                      <a:pt x="15" y="12"/>
                      <a:pt x="13" y="0"/>
                      <a:pt x="5" y="4"/>
                    </a:cubicBezTo>
                    <a:cubicBezTo>
                      <a:pt x="0" y="6"/>
                      <a:pt x="2" y="12"/>
                      <a:pt x="7" y="12"/>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0"/>
              <p:cNvSpPr/>
              <p:nvPr/>
            </p:nvSpPr>
            <p:spPr bwMode="auto">
              <a:xfrm>
                <a:off x="1206" y="2801"/>
                <a:ext cx="57" cy="42"/>
              </a:xfrm>
              <a:custGeom>
                <a:avLst/>
                <a:gdLst>
                  <a:gd name="T0" fmla="*/ 7 w 15"/>
                  <a:gd name="T1" fmla="*/ 11 h 11"/>
                  <a:gd name="T2" fmla="*/ 5 w 15"/>
                  <a:gd name="T3" fmla="*/ 3 h 11"/>
                  <a:gd name="T4" fmla="*/ 7 w 15"/>
                  <a:gd name="T5" fmla="*/ 11 h 11"/>
                </a:gdLst>
                <a:ahLst/>
                <a:cxnLst>
                  <a:cxn ang="0">
                    <a:pos x="T0" y="T1"/>
                  </a:cxn>
                  <a:cxn ang="0">
                    <a:pos x="T2" y="T3"/>
                  </a:cxn>
                  <a:cxn ang="0">
                    <a:pos x="T4" y="T5"/>
                  </a:cxn>
                </a:cxnLst>
                <a:rect l="0" t="0" r="r" b="b"/>
                <a:pathLst>
                  <a:path w="15" h="11">
                    <a:moveTo>
                      <a:pt x="7" y="11"/>
                    </a:moveTo>
                    <a:cubicBezTo>
                      <a:pt x="15" y="11"/>
                      <a:pt x="12" y="0"/>
                      <a:pt x="5" y="3"/>
                    </a:cubicBezTo>
                    <a:cubicBezTo>
                      <a:pt x="0" y="6"/>
                      <a:pt x="1" y="11"/>
                      <a:pt x="7" y="11"/>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1"/>
              <p:cNvSpPr/>
              <p:nvPr/>
            </p:nvSpPr>
            <p:spPr bwMode="auto">
              <a:xfrm>
                <a:off x="1301" y="2839"/>
                <a:ext cx="57" cy="46"/>
              </a:xfrm>
              <a:custGeom>
                <a:avLst/>
                <a:gdLst>
                  <a:gd name="T0" fmla="*/ 7 w 15"/>
                  <a:gd name="T1" fmla="*/ 12 h 12"/>
                  <a:gd name="T2" fmla="*/ 5 w 15"/>
                  <a:gd name="T3" fmla="*/ 4 h 12"/>
                  <a:gd name="T4" fmla="*/ 7 w 15"/>
                  <a:gd name="T5" fmla="*/ 12 h 12"/>
                </a:gdLst>
                <a:ahLst/>
                <a:cxnLst>
                  <a:cxn ang="0">
                    <a:pos x="T0" y="T1"/>
                  </a:cxn>
                  <a:cxn ang="0">
                    <a:pos x="T2" y="T3"/>
                  </a:cxn>
                  <a:cxn ang="0">
                    <a:pos x="T4" y="T5"/>
                  </a:cxn>
                </a:cxnLst>
                <a:rect l="0" t="0" r="r" b="b"/>
                <a:pathLst>
                  <a:path w="15" h="12">
                    <a:moveTo>
                      <a:pt x="7" y="12"/>
                    </a:moveTo>
                    <a:cubicBezTo>
                      <a:pt x="15" y="12"/>
                      <a:pt x="13" y="0"/>
                      <a:pt x="5" y="4"/>
                    </a:cubicBezTo>
                    <a:cubicBezTo>
                      <a:pt x="0" y="6"/>
                      <a:pt x="2" y="11"/>
                      <a:pt x="7" y="12"/>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2"/>
              <p:cNvSpPr/>
              <p:nvPr/>
            </p:nvSpPr>
            <p:spPr bwMode="auto">
              <a:xfrm>
                <a:off x="1008" y="2835"/>
                <a:ext cx="72" cy="57"/>
              </a:xfrm>
              <a:custGeom>
                <a:avLst/>
                <a:gdLst>
                  <a:gd name="T0" fmla="*/ 9 w 19"/>
                  <a:gd name="T1" fmla="*/ 14 h 15"/>
                  <a:gd name="T2" fmla="*/ 6 w 19"/>
                  <a:gd name="T3" fmla="*/ 4 h 15"/>
                  <a:gd name="T4" fmla="*/ 9 w 19"/>
                  <a:gd name="T5" fmla="*/ 14 h 15"/>
                </a:gdLst>
                <a:ahLst/>
                <a:cxnLst>
                  <a:cxn ang="0">
                    <a:pos x="T0" y="T1"/>
                  </a:cxn>
                  <a:cxn ang="0">
                    <a:pos x="T2" y="T3"/>
                  </a:cxn>
                  <a:cxn ang="0">
                    <a:pos x="T4" y="T5"/>
                  </a:cxn>
                </a:cxnLst>
                <a:rect l="0" t="0" r="r" b="b"/>
                <a:pathLst>
                  <a:path w="19" h="15">
                    <a:moveTo>
                      <a:pt x="9" y="14"/>
                    </a:moveTo>
                    <a:cubicBezTo>
                      <a:pt x="19" y="15"/>
                      <a:pt x="16" y="0"/>
                      <a:pt x="6" y="4"/>
                    </a:cubicBezTo>
                    <a:cubicBezTo>
                      <a:pt x="0" y="7"/>
                      <a:pt x="2" y="14"/>
                      <a:pt x="9" y="14"/>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3"/>
              <p:cNvSpPr/>
              <p:nvPr/>
            </p:nvSpPr>
            <p:spPr bwMode="auto">
              <a:xfrm>
                <a:off x="1335" y="2801"/>
                <a:ext cx="186" cy="240"/>
              </a:xfrm>
              <a:custGeom>
                <a:avLst/>
                <a:gdLst>
                  <a:gd name="T0" fmla="*/ 1 w 49"/>
                  <a:gd name="T1" fmla="*/ 49 h 63"/>
                  <a:gd name="T2" fmla="*/ 1 w 49"/>
                  <a:gd name="T3" fmla="*/ 50 h 63"/>
                  <a:gd name="T4" fmla="*/ 7 w 49"/>
                  <a:gd name="T5" fmla="*/ 56 h 63"/>
                  <a:gd name="T6" fmla="*/ 19 w 49"/>
                  <a:gd name="T7" fmla="*/ 60 h 63"/>
                  <a:gd name="T8" fmla="*/ 26 w 49"/>
                  <a:gd name="T9" fmla="*/ 61 h 63"/>
                  <a:gd name="T10" fmla="*/ 32 w 49"/>
                  <a:gd name="T11" fmla="*/ 63 h 63"/>
                  <a:gd name="T12" fmla="*/ 40 w 49"/>
                  <a:gd name="T13" fmla="*/ 34 h 63"/>
                  <a:gd name="T14" fmla="*/ 45 w 49"/>
                  <a:gd name="T15" fmla="*/ 22 h 63"/>
                  <a:gd name="T16" fmla="*/ 46 w 49"/>
                  <a:gd name="T17" fmla="*/ 12 h 63"/>
                  <a:gd name="T18" fmla="*/ 35 w 49"/>
                  <a:gd name="T19" fmla="*/ 8 h 63"/>
                  <a:gd name="T20" fmla="*/ 10 w 49"/>
                  <a:gd name="T21" fmla="*/ 1 h 63"/>
                  <a:gd name="T22" fmla="*/ 8 w 49"/>
                  <a:gd name="T23" fmla="*/ 15 h 63"/>
                  <a:gd name="T24" fmla="*/ 1 w 49"/>
                  <a:gd name="T25"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63">
                    <a:moveTo>
                      <a:pt x="1" y="49"/>
                    </a:moveTo>
                    <a:cubicBezTo>
                      <a:pt x="1" y="49"/>
                      <a:pt x="1" y="50"/>
                      <a:pt x="1" y="50"/>
                    </a:cubicBezTo>
                    <a:cubicBezTo>
                      <a:pt x="0" y="55"/>
                      <a:pt x="4" y="55"/>
                      <a:pt x="7" y="56"/>
                    </a:cubicBezTo>
                    <a:cubicBezTo>
                      <a:pt x="11" y="58"/>
                      <a:pt x="15" y="59"/>
                      <a:pt x="19" y="60"/>
                    </a:cubicBezTo>
                    <a:cubicBezTo>
                      <a:pt x="22" y="61"/>
                      <a:pt x="24" y="61"/>
                      <a:pt x="26" y="61"/>
                    </a:cubicBezTo>
                    <a:cubicBezTo>
                      <a:pt x="28" y="62"/>
                      <a:pt x="30" y="63"/>
                      <a:pt x="32" y="63"/>
                    </a:cubicBezTo>
                    <a:cubicBezTo>
                      <a:pt x="34" y="62"/>
                      <a:pt x="39" y="36"/>
                      <a:pt x="40" y="34"/>
                    </a:cubicBezTo>
                    <a:cubicBezTo>
                      <a:pt x="42" y="30"/>
                      <a:pt x="43" y="26"/>
                      <a:pt x="45" y="22"/>
                    </a:cubicBezTo>
                    <a:cubicBezTo>
                      <a:pt x="46" y="19"/>
                      <a:pt x="49" y="15"/>
                      <a:pt x="46" y="12"/>
                    </a:cubicBezTo>
                    <a:cubicBezTo>
                      <a:pt x="44" y="9"/>
                      <a:pt x="38" y="9"/>
                      <a:pt x="35" y="8"/>
                    </a:cubicBezTo>
                    <a:cubicBezTo>
                      <a:pt x="27" y="5"/>
                      <a:pt x="18" y="0"/>
                      <a:pt x="10" y="1"/>
                    </a:cubicBezTo>
                    <a:cubicBezTo>
                      <a:pt x="10" y="1"/>
                      <a:pt x="8" y="14"/>
                      <a:pt x="8" y="15"/>
                    </a:cubicBezTo>
                    <a:cubicBezTo>
                      <a:pt x="7" y="20"/>
                      <a:pt x="2" y="44"/>
                      <a:pt x="1" y="4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4"/>
              <p:cNvSpPr/>
              <p:nvPr/>
            </p:nvSpPr>
            <p:spPr bwMode="auto">
              <a:xfrm>
                <a:off x="1445" y="2610"/>
                <a:ext cx="54" cy="172"/>
              </a:xfrm>
              <a:custGeom>
                <a:avLst/>
                <a:gdLst>
                  <a:gd name="T0" fmla="*/ 12 w 14"/>
                  <a:gd name="T1" fmla="*/ 1 h 45"/>
                  <a:gd name="T2" fmla="*/ 10 w 14"/>
                  <a:gd name="T3" fmla="*/ 2 h 45"/>
                  <a:gd name="T4" fmla="*/ 6 w 14"/>
                  <a:gd name="T5" fmla="*/ 20 h 45"/>
                  <a:gd name="T6" fmla="*/ 0 w 14"/>
                  <a:gd name="T7" fmla="*/ 44 h 45"/>
                  <a:gd name="T8" fmla="*/ 2 w 14"/>
                  <a:gd name="T9" fmla="*/ 43 h 45"/>
                  <a:gd name="T10" fmla="*/ 3 w 14"/>
                  <a:gd name="T11" fmla="*/ 45 h 45"/>
                  <a:gd name="T12" fmla="*/ 9 w 14"/>
                  <a:gd name="T13" fmla="*/ 21 h 45"/>
                  <a:gd name="T14" fmla="*/ 14 w 14"/>
                  <a:gd name="T15" fmla="*/ 3 h 45"/>
                  <a:gd name="T16" fmla="*/ 12 w 14"/>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5">
                    <a:moveTo>
                      <a:pt x="12" y="1"/>
                    </a:moveTo>
                    <a:cubicBezTo>
                      <a:pt x="12" y="0"/>
                      <a:pt x="11" y="1"/>
                      <a:pt x="10" y="2"/>
                    </a:cubicBezTo>
                    <a:cubicBezTo>
                      <a:pt x="6" y="20"/>
                      <a:pt x="6" y="20"/>
                      <a:pt x="6" y="20"/>
                    </a:cubicBezTo>
                    <a:cubicBezTo>
                      <a:pt x="0" y="44"/>
                      <a:pt x="0" y="44"/>
                      <a:pt x="0" y="44"/>
                    </a:cubicBezTo>
                    <a:cubicBezTo>
                      <a:pt x="0" y="43"/>
                      <a:pt x="1" y="43"/>
                      <a:pt x="2" y="43"/>
                    </a:cubicBezTo>
                    <a:cubicBezTo>
                      <a:pt x="3" y="43"/>
                      <a:pt x="3" y="44"/>
                      <a:pt x="3" y="45"/>
                    </a:cubicBezTo>
                    <a:cubicBezTo>
                      <a:pt x="9" y="21"/>
                      <a:pt x="9" y="21"/>
                      <a:pt x="9" y="21"/>
                    </a:cubicBezTo>
                    <a:cubicBezTo>
                      <a:pt x="14" y="3"/>
                      <a:pt x="14" y="3"/>
                      <a:pt x="14" y="3"/>
                    </a:cubicBezTo>
                    <a:cubicBezTo>
                      <a:pt x="14" y="2"/>
                      <a:pt x="13" y="1"/>
                      <a:pt x="12" y="1"/>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5"/>
              <p:cNvSpPr/>
              <p:nvPr/>
            </p:nvSpPr>
            <p:spPr bwMode="auto">
              <a:xfrm>
                <a:off x="1461" y="2530"/>
                <a:ext cx="99" cy="92"/>
              </a:xfrm>
              <a:custGeom>
                <a:avLst/>
                <a:gdLst>
                  <a:gd name="T0" fmla="*/ 11 w 26"/>
                  <a:gd name="T1" fmla="*/ 11 h 24"/>
                  <a:gd name="T2" fmla="*/ 2 w 26"/>
                  <a:gd name="T3" fmla="*/ 6 h 24"/>
                  <a:gd name="T4" fmla="*/ 8 w 26"/>
                  <a:gd name="T5" fmla="*/ 24 h 24"/>
                  <a:gd name="T6" fmla="*/ 23 w 26"/>
                  <a:gd name="T7" fmla="*/ 9 h 24"/>
                  <a:gd name="T8" fmla="*/ 11 w 26"/>
                  <a:gd name="T9" fmla="*/ 11 h 24"/>
                </a:gdLst>
                <a:ahLst/>
                <a:cxnLst>
                  <a:cxn ang="0">
                    <a:pos x="T0" y="T1"/>
                  </a:cxn>
                  <a:cxn ang="0">
                    <a:pos x="T2" y="T3"/>
                  </a:cxn>
                  <a:cxn ang="0">
                    <a:pos x="T4" y="T5"/>
                  </a:cxn>
                  <a:cxn ang="0">
                    <a:pos x="T6" y="T7"/>
                  </a:cxn>
                  <a:cxn ang="0">
                    <a:pos x="T8" y="T9"/>
                  </a:cxn>
                </a:cxnLst>
                <a:rect l="0" t="0" r="r" b="b"/>
                <a:pathLst>
                  <a:path w="26" h="24">
                    <a:moveTo>
                      <a:pt x="11" y="11"/>
                    </a:moveTo>
                    <a:cubicBezTo>
                      <a:pt x="11" y="5"/>
                      <a:pt x="4" y="0"/>
                      <a:pt x="2" y="6"/>
                    </a:cubicBezTo>
                    <a:cubicBezTo>
                      <a:pt x="0" y="11"/>
                      <a:pt x="5" y="20"/>
                      <a:pt x="8" y="24"/>
                    </a:cubicBezTo>
                    <a:cubicBezTo>
                      <a:pt x="12" y="21"/>
                      <a:pt x="26" y="15"/>
                      <a:pt x="23" y="9"/>
                    </a:cubicBezTo>
                    <a:cubicBezTo>
                      <a:pt x="21" y="3"/>
                      <a:pt x="14" y="8"/>
                      <a:pt x="11" y="11"/>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6"/>
              <p:cNvSpPr/>
              <p:nvPr/>
            </p:nvSpPr>
            <p:spPr bwMode="auto">
              <a:xfrm>
                <a:off x="1510" y="2545"/>
                <a:ext cx="57" cy="73"/>
              </a:xfrm>
              <a:custGeom>
                <a:avLst/>
                <a:gdLst>
                  <a:gd name="T0" fmla="*/ 6 w 15"/>
                  <a:gd name="T1" fmla="*/ 1 h 19"/>
                  <a:gd name="T2" fmla="*/ 5 w 15"/>
                  <a:gd name="T3" fmla="*/ 1 h 19"/>
                  <a:gd name="T4" fmla="*/ 6 w 15"/>
                  <a:gd name="T5" fmla="*/ 2 h 19"/>
                  <a:gd name="T6" fmla="*/ 11 w 15"/>
                  <a:gd name="T7" fmla="*/ 4 h 19"/>
                  <a:gd name="T8" fmla="*/ 0 w 15"/>
                  <a:gd name="T9" fmla="*/ 18 h 19"/>
                  <a:gd name="T10" fmla="*/ 0 w 15"/>
                  <a:gd name="T11" fmla="*/ 18 h 19"/>
                  <a:gd name="T12" fmla="*/ 0 w 15"/>
                  <a:gd name="T13" fmla="*/ 19 h 19"/>
                  <a:gd name="T14" fmla="*/ 12 w 15"/>
                  <a:gd name="T15" fmla="*/ 3 h 19"/>
                  <a:gd name="T16" fmla="*/ 6 w 15"/>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6" y="1"/>
                    </a:moveTo>
                    <a:cubicBezTo>
                      <a:pt x="5" y="1"/>
                      <a:pt x="5" y="1"/>
                      <a:pt x="5" y="1"/>
                    </a:cubicBezTo>
                    <a:cubicBezTo>
                      <a:pt x="6" y="2"/>
                      <a:pt x="6" y="2"/>
                      <a:pt x="6" y="2"/>
                    </a:cubicBezTo>
                    <a:cubicBezTo>
                      <a:pt x="8" y="1"/>
                      <a:pt x="10" y="2"/>
                      <a:pt x="11" y="4"/>
                    </a:cubicBezTo>
                    <a:cubicBezTo>
                      <a:pt x="13" y="9"/>
                      <a:pt x="6" y="14"/>
                      <a:pt x="0" y="18"/>
                    </a:cubicBezTo>
                    <a:cubicBezTo>
                      <a:pt x="0" y="18"/>
                      <a:pt x="0" y="18"/>
                      <a:pt x="0" y="18"/>
                    </a:cubicBezTo>
                    <a:cubicBezTo>
                      <a:pt x="0" y="19"/>
                      <a:pt x="0" y="19"/>
                      <a:pt x="0" y="19"/>
                    </a:cubicBezTo>
                    <a:cubicBezTo>
                      <a:pt x="7" y="15"/>
                      <a:pt x="15" y="10"/>
                      <a:pt x="12" y="3"/>
                    </a:cubicBezTo>
                    <a:cubicBezTo>
                      <a:pt x="11" y="2"/>
                      <a:pt x="9" y="0"/>
                      <a:pt x="6" y="1"/>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7"/>
              <p:cNvSpPr/>
              <p:nvPr/>
            </p:nvSpPr>
            <p:spPr bwMode="auto">
              <a:xfrm>
                <a:off x="1327" y="2808"/>
                <a:ext cx="54" cy="206"/>
              </a:xfrm>
              <a:custGeom>
                <a:avLst/>
                <a:gdLst>
                  <a:gd name="T0" fmla="*/ 12 w 14"/>
                  <a:gd name="T1" fmla="*/ 0 h 54"/>
                  <a:gd name="T2" fmla="*/ 10 w 14"/>
                  <a:gd name="T3" fmla="*/ 2 h 54"/>
                  <a:gd name="T4" fmla="*/ 7 w 14"/>
                  <a:gd name="T5" fmla="*/ 15 h 54"/>
                  <a:gd name="T6" fmla="*/ 0 w 14"/>
                  <a:gd name="T7" fmla="*/ 51 h 54"/>
                  <a:gd name="T8" fmla="*/ 2 w 14"/>
                  <a:gd name="T9" fmla="*/ 53 h 54"/>
                  <a:gd name="T10" fmla="*/ 4 w 14"/>
                  <a:gd name="T11" fmla="*/ 52 h 54"/>
                  <a:gd name="T12" fmla="*/ 11 w 14"/>
                  <a:gd name="T13" fmla="*/ 16 h 54"/>
                  <a:gd name="T14" fmla="*/ 14 w 14"/>
                  <a:gd name="T15" fmla="*/ 3 h 54"/>
                  <a:gd name="T16" fmla="*/ 12 w 14"/>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4">
                    <a:moveTo>
                      <a:pt x="12" y="0"/>
                    </a:moveTo>
                    <a:cubicBezTo>
                      <a:pt x="11" y="0"/>
                      <a:pt x="10" y="1"/>
                      <a:pt x="10" y="2"/>
                    </a:cubicBezTo>
                    <a:cubicBezTo>
                      <a:pt x="7" y="15"/>
                      <a:pt x="7" y="15"/>
                      <a:pt x="7" y="15"/>
                    </a:cubicBezTo>
                    <a:cubicBezTo>
                      <a:pt x="4" y="28"/>
                      <a:pt x="1" y="45"/>
                      <a:pt x="0" y="51"/>
                    </a:cubicBezTo>
                    <a:cubicBezTo>
                      <a:pt x="0" y="52"/>
                      <a:pt x="1" y="53"/>
                      <a:pt x="2" y="53"/>
                    </a:cubicBezTo>
                    <a:cubicBezTo>
                      <a:pt x="3" y="54"/>
                      <a:pt x="4" y="53"/>
                      <a:pt x="4" y="52"/>
                    </a:cubicBezTo>
                    <a:cubicBezTo>
                      <a:pt x="5" y="45"/>
                      <a:pt x="8" y="28"/>
                      <a:pt x="11" y="16"/>
                    </a:cubicBezTo>
                    <a:cubicBezTo>
                      <a:pt x="14" y="3"/>
                      <a:pt x="14" y="3"/>
                      <a:pt x="14" y="3"/>
                    </a:cubicBezTo>
                    <a:cubicBezTo>
                      <a:pt x="14" y="2"/>
                      <a:pt x="13" y="1"/>
                      <a:pt x="12" y="0"/>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8"/>
              <p:cNvSpPr/>
              <p:nvPr/>
            </p:nvSpPr>
            <p:spPr bwMode="auto">
              <a:xfrm>
                <a:off x="1327" y="2995"/>
                <a:ext cx="134" cy="54"/>
              </a:xfrm>
              <a:custGeom>
                <a:avLst/>
                <a:gdLst>
                  <a:gd name="T0" fmla="*/ 33 w 35"/>
                  <a:gd name="T1" fmla="*/ 10 h 14"/>
                  <a:gd name="T2" fmla="*/ 25 w 35"/>
                  <a:gd name="T3" fmla="*/ 8 h 14"/>
                  <a:gd name="T4" fmla="*/ 22 w 35"/>
                  <a:gd name="T5" fmla="*/ 7 h 14"/>
                  <a:gd name="T6" fmla="*/ 12 w 35"/>
                  <a:gd name="T7" fmla="*/ 3 h 14"/>
                  <a:gd name="T8" fmla="*/ 2 w 35"/>
                  <a:gd name="T9" fmla="*/ 0 h 14"/>
                  <a:gd name="T10" fmla="*/ 0 w 35"/>
                  <a:gd name="T11" fmla="*/ 2 h 14"/>
                  <a:gd name="T12" fmla="*/ 1 w 35"/>
                  <a:gd name="T13" fmla="*/ 4 h 14"/>
                  <a:gd name="T14" fmla="*/ 11 w 35"/>
                  <a:gd name="T15" fmla="*/ 7 h 14"/>
                  <a:gd name="T16" fmla="*/ 21 w 35"/>
                  <a:gd name="T17" fmla="*/ 10 h 14"/>
                  <a:gd name="T18" fmla="*/ 24 w 35"/>
                  <a:gd name="T19" fmla="*/ 11 h 14"/>
                  <a:gd name="T20" fmla="*/ 33 w 35"/>
                  <a:gd name="T21" fmla="*/ 14 h 14"/>
                  <a:gd name="T22" fmla="*/ 35 w 35"/>
                  <a:gd name="T23" fmla="*/ 12 h 14"/>
                  <a:gd name="T24" fmla="*/ 33 w 35"/>
                  <a:gd name="T25"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4">
                    <a:moveTo>
                      <a:pt x="33" y="10"/>
                    </a:moveTo>
                    <a:cubicBezTo>
                      <a:pt x="31" y="10"/>
                      <a:pt x="28" y="9"/>
                      <a:pt x="25" y="8"/>
                    </a:cubicBezTo>
                    <a:cubicBezTo>
                      <a:pt x="22" y="7"/>
                      <a:pt x="22" y="7"/>
                      <a:pt x="22" y="7"/>
                    </a:cubicBezTo>
                    <a:cubicBezTo>
                      <a:pt x="12" y="3"/>
                      <a:pt x="12" y="3"/>
                      <a:pt x="12" y="3"/>
                    </a:cubicBezTo>
                    <a:cubicBezTo>
                      <a:pt x="2" y="0"/>
                      <a:pt x="2" y="0"/>
                      <a:pt x="2" y="0"/>
                    </a:cubicBezTo>
                    <a:cubicBezTo>
                      <a:pt x="1" y="0"/>
                      <a:pt x="0" y="1"/>
                      <a:pt x="0" y="2"/>
                    </a:cubicBezTo>
                    <a:cubicBezTo>
                      <a:pt x="0" y="3"/>
                      <a:pt x="0" y="4"/>
                      <a:pt x="1" y="4"/>
                    </a:cubicBezTo>
                    <a:cubicBezTo>
                      <a:pt x="11" y="7"/>
                      <a:pt x="11" y="7"/>
                      <a:pt x="11" y="7"/>
                    </a:cubicBezTo>
                    <a:cubicBezTo>
                      <a:pt x="21" y="10"/>
                      <a:pt x="21" y="10"/>
                      <a:pt x="21" y="10"/>
                    </a:cubicBezTo>
                    <a:cubicBezTo>
                      <a:pt x="24" y="11"/>
                      <a:pt x="24" y="11"/>
                      <a:pt x="24" y="11"/>
                    </a:cubicBezTo>
                    <a:cubicBezTo>
                      <a:pt x="27" y="13"/>
                      <a:pt x="31" y="14"/>
                      <a:pt x="33" y="14"/>
                    </a:cubicBezTo>
                    <a:cubicBezTo>
                      <a:pt x="34" y="14"/>
                      <a:pt x="35" y="13"/>
                      <a:pt x="35" y="12"/>
                    </a:cubicBezTo>
                    <a:cubicBezTo>
                      <a:pt x="35" y="11"/>
                      <a:pt x="34" y="10"/>
                      <a:pt x="33" y="10"/>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9"/>
              <p:cNvSpPr/>
              <p:nvPr/>
            </p:nvSpPr>
            <p:spPr bwMode="auto">
              <a:xfrm>
                <a:off x="1419" y="2866"/>
                <a:ext cx="26" cy="30"/>
              </a:xfrm>
              <a:custGeom>
                <a:avLst/>
                <a:gdLst>
                  <a:gd name="T0" fmla="*/ 0 w 7"/>
                  <a:gd name="T1" fmla="*/ 6 h 8"/>
                  <a:gd name="T2" fmla="*/ 5 w 7"/>
                  <a:gd name="T3" fmla="*/ 8 h 8"/>
                  <a:gd name="T4" fmla="*/ 7 w 7"/>
                  <a:gd name="T5" fmla="*/ 1 h 8"/>
                  <a:gd name="T6" fmla="*/ 1 w 7"/>
                  <a:gd name="T7" fmla="*/ 0 h 8"/>
                  <a:gd name="T8" fmla="*/ 0 w 7"/>
                  <a:gd name="T9" fmla="*/ 6 h 8"/>
                </a:gdLst>
                <a:ahLst/>
                <a:cxnLst>
                  <a:cxn ang="0">
                    <a:pos x="T0" y="T1"/>
                  </a:cxn>
                  <a:cxn ang="0">
                    <a:pos x="T2" y="T3"/>
                  </a:cxn>
                  <a:cxn ang="0">
                    <a:pos x="T4" y="T5"/>
                  </a:cxn>
                  <a:cxn ang="0">
                    <a:pos x="T6" y="T7"/>
                  </a:cxn>
                  <a:cxn ang="0">
                    <a:pos x="T8" y="T9"/>
                  </a:cxn>
                </a:cxnLst>
                <a:rect l="0" t="0" r="r" b="b"/>
                <a:pathLst>
                  <a:path w="7" h="8">
                    <a:moveTo>
                      <a:pt x="0" y="6"/>
                    </a:moveTo>
                    <a:cubicBezTo>
                      <a:pt x="2" y="6"/>
                      <a:pt x="3" y="7"/>
                      <a:pt x="5" y="8"/>
                    </a:cubicBezTo>
                    <a:cubicBezTo>
                      <a:pt x="6" y="6"/>
                      <a:pt x="7" y="3"/>
                      <a:pt x="7" y="1"/>
                    </a:cubicBezTo>
                    <a:cubicBezTo>
                      <a:pt x="5" y="1"/>
                      <a:pt x="3" y="0"/>
                      <a:pt x="1" y="0"/>
                    </a:cubicBezTo>
                    <a:cubicBezTo>
                      <a:pt x="1" y="0"/>
                      <a:pt x="0" y="6"/>
                      <a:pt x="0" y="6"/>
                    </a:cubicBezTo>
                    <a:close/>
                  </a:path>
                </a:pathLst>
              </a:custGeom>
              <a:solidFill>
                <a:srgbClr val="E28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20"/>
              <p:cNvSpPr/>
              <p:nvPr/>
            </p:nvSpPr>
            <p:spPr bwMode="auto">
              <a:xfrm>
                <a:off x="1407" y="2919"/>
                <a:ext cx="31" cy="31"/>
              </a:xfrm>
              <a:custGeom>
                <a:avLst/>
                <a:gdLst>
                  <a:gd name="T0" fmla="*/ 0 w 8"/>
                  <a:gd name="T1" fmla="*/ 6 h 8"/>
                  <a:gd name="T2" fmla="*/ 6 w 8"/>
                  <a:gd name="T3" fmla="*/ 8 h 8"/>
                  <a:gd name="T4" fmla="*/ 8 w 8"/>
                  <a:gd name="T5" fmla="*/ 1 h 8"/>
                  <a:gd name="T6" fmla="*/ 2 w 8"/>
                  <a:gd name="T7" fmla="*/ 0 h 8"/>
                  <a:gd name="T8" fmla="*/ 0 w 8"/>
                  <a:gd name="T9" fmla="*/ 6 h 8"/>
                </a:gdLst>
                <a:ahLst/>
                <a:cxnLst>
                  <a:cxn ang="0">
                    <a:pos x="T0" y="T1"/>
                  </a:cxn>
                  <a:cxn ang="0">
                    <a:pos x="T2" y="T3"/>
                  </a:cxn>
                  <a:cxn ang="0">
                    <a:pos x="T4" y="T5"/>
                  </a:cxn>
                  <a:cxn ang="0">
                    <a:pos x="T6" y="T7"/>
                  </a:cxn>
                  <a:cxn ang="0">
                    <a:pos x="T8" y="T9"/>
                  </a:cxn>
                </a:cxnLst>
                <a:rect l="0" t="0" r="r" b="b"/>
                <a:pathLst>
                  <a:path w="8" h="8">
                    <a:moveTo>
                      <a:pt x="0" y="6"/>
                    </a:moveTo>
                    <a:cubicBezTo>
                      <a:pt x="2" y="7"/>
                      <a:pt x="4" y="8"/>
                      <a:pt x="6" y="8"/>
                    </a:cubicBezTo>
                    <a:cubicBezTo>
                      <a:pt x="7" y="6"/>
                      <a:pt x="8" y="3"/>
                      <a:pt x="8" y="1"/>
                    </a:cubicBezTo>
                    <a:cubicBezTo>
                      <a:pt x="6" y="1"/>
                      <a:pt x="4" y="0"/>
                      <a:pt x="2" y="0"/>
                    </a:cubicBezTo>
                    <a:cubicBezTo>
                      <a:pt x="2" y="0"/>
                      <a:pt x="0" y="6"/>
                      <a:pt x="0" y="6"/>
                    </a:cubicBezTo>
                    <a:close/>
                  </a:path>
                </a:pathLst>
              </a:custGeom>
              <a:solidFill>
                <a:srgbClr val="E28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21"/>
              <p:cNvSpPr/>
              <p:nvPr/>
            </p:nvSpPr>
            <p:spPr bwMode="auto">
              <a:xfrm>
                <a:off x="1385" y="2961"/>
                <a:ext cx="30" cy="31"/>
              </a:xfrm>
              <a:custGeom>
                <a:avLst/>
                <a:gdLst>
                  <a:gd name="T0" fmla="*/ 0 w 8"/>
                  <a:gd name="T1" fmla="*/ 6 h 8"/>
                  <a:gd name="T2" fmla="*/ 6 w 8"/>
                  <a:gd name="T3" fmla="*/ 8 h 8"/>
                  <a:gd name="T4" fmla="*/ 8 w 8"/>
                  <a:gd name="T5" fmla="*/ 1 h 8"/>
                  <a:gd name="T6" fmla="*/ 2 w 8"/>
                  <a:gd name="T7" fmla="*/ 0 h 8"/>
                  <a:gd name="T8" fmla="*/ 0 w 8"/>
                  <a:gd name="T9" fmla="*/ 6 h 8"/>
                </a:gdLst>
                <a:ahLst/>
                <a:cxnLst>
                  <a:cxn ang="0">
                    <a:pos x="T0" y="T1"/>
                  </a:cxn>
                  <a:cxn ang="0">
                    <a:pos x="T2" y="T3"/>
                  </a:cxn>
                  <a:cxn ang="0">
                    <a:pos x="T4" y="T5"/>
                  </a:cxn>
                  <a:cxn ang="0">
                    <a:pos x="T6" y="T7"/>
                  </a:cxn>
                  <a:cxn ang="0">
                    <a:pos x="T8" y="T9"/>
                  </a:cxn>
                </a:cxnLst>
                <a:rect l="0" t="0" r="r" b="b"/>
                <a:pathLst>
                  <a:path w="8" h="8">
                    <a:moveTo>
                      <a:pt x="0" y="6"/>
                    </a:moveTo>
                    <a:cubicBezTo>
                      <a:pt x="2" y="7"/>
                      <a:pt x="4" y="8"/>
                      <a:pt x="6" y="8"/>
                    </a:cubicBezTo>
                    <a:cubicBezTo>
                      <a:pt x="7" y="6"/>
                      <a:pt x="8" y="4"/>
                      <a:pt x="8" y="1"/>
                    </a:cubicBezTo>
                    <a:cubicBezTo>
                      <a:pt x="6" y="1"/>
                      <a:pt x="4" y="1"/>
                      <a:pt x="2" y="0"/>
                    </a:cubicBezTo>
                    <a:cubicBezTo>
                      <a:pt x="2" y="0"/>
                      <a:pt x="0" y="6"/>
                      <a:pt x="0" y="6"/>
                    </a:cubicBezTo>
                    <a:close/>
                  </a:path>
                </a:pathLst>
              </a:custGeom>
              <a:solidFill>
                <a:srgbClr val="E28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22"/>
              <p:cNvSpPr/>
              <p:nvPr/>
            </p:nvSpPr>
            <p:spPr bwMode="auto">
              <a:xfrm>
                <a:off x="1449" y="2850"/>
                <a:ext cx="80" cy="199"/>
              </a:xfrm>
              <a:custGeom>
                <a:avLst/>
                <a:gdLst>
                  <a:gd name="T0" fmla="*/ 17 w 21"/>
                  <a:gd name="T1" fmla="*/ 1 h 52"/>
                  <a:gd name="T2" fmla="*/ 9 w 21"/>
                  <a:gd name="T3" fmla="*/ 23 h 52"/>
                  <a:gd name="T4" fmla="*/ 0 w 21"/>
                  <a:gd name="T5" fmla="*/ 49 h 52"/>
                  <a:gd name="T6" fmla="*/ 1 w 21"/>
                  <a:gd name="T7" fmla="*/ 51 h 52"/>
                  <a:gd name="T8" fmla="*/ 4 w 21"/>
                  <a:gd name="T9" fmla="*/ 50 h 52"/>
                  <a:gd name="T10" fmla="*/ 13 w 21"/>
                  <a:gd name="T11" fmla="*/ 24 h 52"/>
                  <a:gd name="T12" fmla="*/ 20 w 21"/>
                  <a:gd name="T13" fmla="*/ 2 h 52"/>
                  <a:gd name="T14" fmla="*/ 19 w 21"/>
                  <a:gd name="T15" fmla="*/ 0 h 52"/>
                  <a:gd name="T16" fmla="*/ 17 w 21"/>
                  <a:gd name="T17"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2">
                    <a:moveTo>
                      <a:pt x="17" y="1"/>
                    </a:moveTo>
                    <a:cubicBezTo>
                      <a:pt x="15" y="5"/>
                      <a:pt x="12" y="14"/>
                      <a:pt x="9" y="23"/>
                    </a:cubicBezTo>
                    <a:cubicBezTo>
                      <a:pt x="6" y="33"/>
                      <a:pt x="2" y="44"/>
                      <a:pt x="0" y="49"/>
                    </a:cubicBezTo>
                    <a:cubicBezTo>
                      <a:pt x="0" y="50"/>
                      <a:pt x="0" y="51"/>
                      <a:pt x="1" y="51"/>
                    </a:cubicBezTo>
                    <a:cubicBezTo>
                      <a:pt x="2" y="52"/>
                      <a:pt x="3" y="51"/>
                      <a:pt x="4" y="50"/>
                    </a:cubicBezTo>
                    <a:cubicBezTo>
                      <a:pt x="6" y="45"/>
                      <a:pt x="9" y="35"/>
                      <a:pt x="13" y="24"/>
                    </a:cubicBezTo>
                    <a:cubicBezTo>
                      <a:pt x="16" y="15"/>
                      <a:pt x="18" y="7"/>
                      <a:pt x="20" y="2"/>
                    </a:cubicBezTo>
                    <a:cubicBezTo>
                      <a:pt x="21" y="1"/>
                      <a:pt x="20" y="0"/>
                      <a:pt x="19" y="0"/>
                    </a:cubicBezTo>
                    <a:cubicBezTo>
                      <a:pt x="18" y="0"/>
                      <a:pt x="17" y="0"/>
                      <a:pt x="17"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23"/>
              <p:cNvSpPr/>
              <p:nvPr/>
            </p:nvSpPr>
            <p:spPr bwMode="auto">
              <a:xfrm>
                <a:off x="1331" y="2690"/>
                <a:ext cx="232" cy="183"/>
              </a:xfrm>
              <a:custGeom>
                <a:avLst/>
                <a:gdLst>
                  <a:gd name="T0" fmla="*/ 37 w 61"/>
                  <a:gd name="T1" fmla="*/ 0 h 48"/>
                  <a:gd name="T2" fmla="*/ 22 w 61"/>
                  <a:gd name="T3" fmla="*/ 19 h 48"/>
                  <a:gd name="T4" fmla="*/ 12 w 61"/>
                  <a:gd name="T5" fmla="*/ 28 h 48"/>
                  <a:gd name="T6" fmla="*/ 0 w 61"/>
                  <a:gd name="T7" fmla="*/ 30 h 48"/>
                  <a:gd name="T8" fmla="*/ 0 w 61"/>
                  <a:gd name="T9" fmla="*/ 30 h 48"/>
                  <a:gd name="T10" fmla="*/ 17 w 61"/>
                  <a:gd name="T11" fmla="*/ 37 h 48"/>
                  <a:gd name="T12" fmla="*/ 42 w 61"/>
                  <a:gd name="T13" fmla="*/ 44 h 48"/>
                  <a:gd name="T14" fmla="*/ 61 w 61"/>
                  <a:gd name="T15" fmla="*/ 46 h 48"/>
                  <a:gd name="T16" fmla="*/ 37 w 61"/>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48">
                    <a:moveTo>
                      <a:pt x="37" y="0"/>
                    </a:moveTo>
                    <a:cubicBezTo>
                      <a:pt x="38" y="6"/>
                      <a:pt x="25" y="16"/>
                      <a:pt x="22" y="19"/>
                    </a:cubicBezTo>
                    <a:cubicBezTo>
                      <a:pt x="19" y="22"/>
                      <a:pt x="16" y="26"/>
                      <a:pt x="12" y="28"/>
                    </a:cubicBezTo>
                    <a:cubicBezTo>
                      <a:pt x="8" y="30"/>
                      <a:pt x="4" y="30"/>
                      <a:pt x="0" y="30"/>
                    </a:cubicBezTo>
                    <a:cubicBezTo>
                      <a:pt x="0" y="30"/>
                      <a:pt x="0" y="30"/>
                      <a:pt x="0" y="30"/>
                    </a:cubicBezTo>
                    <a:cubicBezTo>
                      <a:pt x="3" y="35"/>
                      <a:pt x="12" y="35"/>
                      <a:pt x="17" y="37"/>
                    </a:cubicBezTo>
                    <a:cubicBezTo>
                      <a:pt x="25" y="39"/>
                      <a:pt x="33" y="42"/>
                      <a:pt x="42" y="44"/>
                    </a:cubicBezTo>
                    <a:cubicBezTo>
                      <a:pt x="47" y="46"/>
                      <a:pt x="56" y="48"/>
                      <a:pt x="61" y="46"/>
                    </a:cubicBezTo>
                    <a:cubicBezTo>
                      <a:pt x="43" y="38"/>
                      <a:pt x="40" y="18"/>
                      <a:pt x="37" y="0"/>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4"/>
              <p:cNvSpPr>
                <a:spLocks noEditPoints="1"/>
              </p:cNvSpPr>
              <p:nvPr/>
            </p:nvSpPr>
            <p:spPr bwMode="auto">
              <a:xfrm>
                <a:off x="2769" y="2000"/>
                <a:ext cx="76" cy="76"/>
              </a:xfrm>
              <a:custGeom>
                <a:avLst/>
                <a:gdLst>
                  <a:gd name="T0" fmla="*/ 9 w 20"/>
                  <a:gd name="T1" fmla="*/ 1 h 20"/>
                  <a:gd name="T2" fmla="*/ 1 w 20"/>
                  <a:gd name="T3" fmla="*/ 10 h 20"/>
                  <a:gd name="T4" fmla="*/ 5 w 20"/>
                  <a:gd name="T5" fmla="*/ 18 h 20"/>
                  <a:gd name="T6" fmla="*/ 16 w 20"/>
                  <a:gd name="T7" fmla="*/ 16 h 20"/>
                  <a:gd name="T8" fmla="*/ 17 w 20"/>
                  <a:gd name="T9" fmla="*/ 5 h 20"/>
                  <a:gd name="T10" fmla="*/ 9 w 20"/>
                  <a:gd name="T11" fmla="*/ 1 h 20"/>
                  <a:gd name="T12" fmla="*/ 6 w 20"/>
                  <a:gd name="T13" fmla="*/ 15 h 20"/>
                  <a:gd name="T14" fmla="*/ 3 w 20"/>
                  <a:gd name="T15" fmla="*/ 10 h 20"/>
                  <a:gd name="T16" fmla="*/ 10 w 20"/>
                  <a:gd name="T17" fmla="*/ 4 h 20"/>
                  <a:gd name="T18" fmla="*/ 15 w 20"/>
                  <a:gd name="T19" fmla="*/ 6 h 20"/>
                  <a:gd name="T20" fmla="*/ 16 w 20"/>
                  <a:gd name="T21" fmla="*/ 9 h 20"/>
                  <a:gd name="T22" fmla="*/ 14 w 20"/>
                  <a:gd name="T23" fmla="*/ 14 h 20"/>
                  <a:gd name="T24" fmla="*/ 6 w 20"/>
                  <a:gd name="T25"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0">
                    <a:moveTo>
                      <a:pt x="9" y="1"/>
                    </a:moveTo>
                    <a:cubicBezTo>
                      <a:pt x="5" y="2"/>
                      <a:pt x="1" y="6"/>
                      <a:pt x="1" y="10"/>
                    </a:cubicBezTo>
                    <a:cubicBezTo>
                      <a:pt x="0" y="13"/>
                      <a:pt x="2" y="16"/>
                      <a:pt x="5" y="18"/>
                    </a:cubicBezTo>
                    <a:cubicBezTo>
                      <a:pt x="8" y="20"/>
                      <a:pt x="13" y="19"/>
                      <a:pt x="16" y="16"/>
                    </a:cubicBezTo>
                    <a:cubicBezTo>
                      <a:pt x="18" y="13"/>
                      <a:pt x="20" y="9"/>
                      <a:pt x="17" y="5"/>
                    </a:cubicBezTo>
                    <a:cubicBezTo>
                      <a:pt x="15" y="2"/>
                      <a:pt x="12" y="0"/>
                      <a:pt x="9" y="1"/>
                    </a:cubicBezTo>
                    <a:close/>
                    <a:moveTo>
                      <a:pt x="6" y="15"/>
                    </a:moveTo>
                    <a:cubicBezTo>
                      <a:pt x="4" y="14"/>
                      <a:pt x="3" y="12"/>
                      <a:pt x="3" y="10"/>
                    </a:cubicBezTo>
                    <a:cubicBezTo>
                      <a:pt x="4" y="7"/>
                      <a:pt x="7" y="4"/>
                      <a:pt x="10" y="4"/>
                    </a:cubicBezTo>
                    <a:cubicBezTo>
                      <a:pt x="12" y="3"/>
                      <a:pt x="14" y="4"/>
                      <a:pt x="15" y="6"/>
                    </a:cubicBezTo>
                    <a:cubicBezTo>
                      <a:pt x="15" y="7"/>
                      <a:pt x="16" y="8"/>
                      <a:pt x="16" y="9"/>
                    </a:cubicBezTo>
                    <a:cubicBezTo>
                      <a:pt x="16" y="11"/>
                      <a:pt x="15" y="13"/>
                      <a:pt x="14" y="14"/>
                    </a:cubicBezTo>
                    <a:cubicBezTo>
                      <a:pt x="12" y="16"/>
                      <a:pt x="9" y="17"/>
                      <a:pt x="6" y="15"/>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5"/>
              <p:cNvSpPr/>
              <p:nvPr/>
            </p:nvSpPr>
            <p:spPr bwMode="auto">
              <a:xfrm>
                <a:off x="2777" y="2011"/>
                <a:ext cx="49" cy="46"/>
              </a:xfrm>
              <a:custGeom>
                <a:avLst/>
                <a:gdLst>
                  <a:gd name="T0" fmla="*/ 11 w 13"/>
                  <a:gd name="T1" fmla="*/ 5 h 12"/>
                  <a:gd name="T2" fmla="*/ 6 w 13"/>
                  <a:gd name="T3" fmla="*/ 10 h 12"/>
                  <a:gd name="T4" fmla="*/ 11 w 13"/>
                  <a:gd name="T5" fmla="*/ 5 h 12"/>
                </a:gdLst>
                <a:ahLst/>
                <a:cxnLst>
                  <a:cxn ang="0">
                    <a:pos x="T0" y="T1"/>
                  </a:cxn>
                  <a:cxn ang="0">
                    <a:pos x="T2" y="T3"/>
                  </a:cxn>
                  <a:cxn ang="0">
                    <a:pos x="T4" y="T5"/>
                  </a:cxn>
                </a:cxnLst>
                <a:rect l="0" t="0" r="r" b="b"/>
                <a:pathLst>
                  <a:path w="13" h="12">
                    <a:moveTo>
                      <a:pt x="11" y="5"/>
                    </a:moveTo>
                    <a:cubicBezTo>
                      <a:pt x="8" y="0"/>
                      <a:pt x="0" y="7"/>
                      <a:pt x="6" y="10"/>
                    </a:cubicBezTo>
                    <a:cubicBezTo>
                      <a:pt x="9" y="12"/>
                      <a:pt x="13" y="8"/>
                      <a:pt x="11" y="5"/>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26"/>
              <p:cNvSpPr/>
              <p:nvPr/>
            </p:nvSpPr>
            <p:spPr bwMode="auto">
              <a:xfrm>
                <a:off x="2568" y="2828"/>
                <a:ext cx="452" cy="95"/>
              </a:xfrm>
              <a:custGeom>
                <a:avLst/>
                <a:gdLst>
                  <a:gd name="T0" fmla="*/ 116 w 119"/>
                  <a:gd name="T1" fmla="*/ 0 h 25"/>
                  <a:gd name="T2" fmla="*/ 101 w 119"/>
                  <a:gd name="T3" fmla="*/ 4 h 25"/>
                  <a:gd name="T4" fmla="*/ 57 w 119"/>
                  <a:gd name="T5" fmla="*/ 13 h 25"/>
                  <a:gd name="T6" fmla="*/ 49 w 119"/>
                  <a:gd name="T7" fmla="*/ 15 h 25"/>
                  <a:gd name="T8" fmla="*/ 2 w 119"/>
                  <a:gd name="T9" fmla="*/ 17 h 25"/>
                  <a:gd name="T10" fmla="*/ 0 w 119"/>
                  <a:gd name="T11" fmla="*/ 18 h 25"/>
                  <a:gd name="T12" fmla="*/ 1 w 119"/>
                  <a:gd name="T13" fmla="*/ 21 h 25"/>
                  <a:gd name="T14" fmla="*/ 49 w 119"/>
                  <a:gd name="T15" fmla="*/ 18 h 25"/>
                  <a:gd name="T16" fmla="*/ 58 w 119"/>
                  <a:gd name="T17" fmla="*/ 17 h 25"/>
                  <a:gd name="T18" fmla="*/ 102 w 119"/>
                  <a:gd name="T19" fmla="*/ 7 h 25"/>
                  <a:gd name="T20" fmla="*/ 117 w 119"/>
                  <a:gd name="T21" fmla="*/ 4 h 25"/>
                  <a:gd name="T22" fmla="*/ 119 w 119"/>
                  <a:gd name="T23" fmla="*/ 2 h 25"/>
                  <a:gd name="T24" fmla="*/ 116 w 119"/>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25">
                    <a:moveTo>
                      <a:pt x="116" y="0"/>
                    </a:moveTo>
                    <a:cubicBezTo>
                      <a:pt x="101" y="4"/>
                      <a:pt x="101" y="4"/>
                      <a:pt x="101" y="4"/>
                    </a:cubicBezTo>
                    <a:cubicBezTo>
                      <a:pt x="87" y="7"/>
                      <a:pt x="72" y="11"/>
                      <a:pt x="57" y="13"/>
                    </a:cubicBezTo>
                    <a:cubicBezTo>
                      <a:pt x="49" y="15"/>
                      <a:pt x="49" y="15"/>
                      <a:pt x="49" y="15"/>
                    </a:cubicBezTo>
                    <a:cubicBezTo>
                      <a:pt x="34" y="17"/>
                      <a:pt x="15" y="21"/>
                      <a:pt x="2" y="17"/>
                    </a:cubicBezTo>
                    <a:cubicBezTo>
                      <a:pt x="1" y="17"/>
                      <a:pt x="0" y="17"/>
                      <a:pt x="0" y="18"/>
                    </a:cubicBezTo>
                    <a:cubicBezTo>
                      <a:pt x="0" y="19"/>
                      <a:pt x="0" y="20"/>
                      <a:pt x="1" y="21"/>
                    </a:cubicBezTo>
                    <a:cubicBezTo>
                      <a:pt x="15" y="25"/>
                      <a:pt x="34" y="21"/>
                      <a:pt x="49" y="18"/>
                    </a:cubicBezTo>
                    <a:cubicBezTo>
                      <a:pt x="58" y="17"/>
                      <a:pt x="58" y="17"/>
                      <a:pt x="58" y="17"/>
                    </a:cubicBezTo>
                    <a:cubicBezTo>
                      <a:pt x="73" y="15"/>
                      <a:pt x="88" y="11"/>
                      <a:pt x="102" y="7"/>
                    </a:cubicBezTo>
                    <a:cubicBezTo>
                      <a:pt x="117" y="4"/>
                      <a:pt x="117" y="4"/>
                      <a:pt x="117" y="4"/>
                    </a:cubicBezTo>
                    <a:cubicBezTo>
                      <a:pt x="118" y="4"/>
                      <a:pt x="119" y="3"/>
                      <a:pt x="119" y="2"/>
                    </a:cubicBezTo>
                    <a:cubicBezTo>
                      <a:pt x="118" y="1"/>
                      <a:pt x="117" y="0"/>
                      <a:pt x="116" y="0"/>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27"/>
              <p:cNvSpPr/>
              <p:nvPr/>
            </p:nvSpPr>
            <p:spPr bwMode="auto">
              <a:xfrm>
                <a:off x="2640" y="2850"/>
                <a:ext cx="49" cy="161"/>
              </a:xfrm>
              <a:custGeom>
                <a:avLst/>
                <a:gdLst>
                  <a:gd name="T0" fmla="*/ 0 w 13"/>
                  <a:gd name="T1" fmla="*/ 2 h 42"/>
                  <a:gd name="T2" fmla="*/ 9 w 13"/>
                  <a:gd name="T3" fmla="*/ 40 h 42"/>
                  <a:gd name="T4" fmla="*/ 12 w 13"/>
                  <a:gd name="T5" fmla="*/ 41 h 42"/>
                  <a:gd name="T6" fmla="*/ 12 w 13"/>
                  <a:gd name="T7" fmla="*/ 38 h 42"/>
                  <a:gd name="T8" fmla="*/ 3 w 13"/>
                  <a:gd name="T9" fmla="*/ 2 h 42"/>
                  <a:gd name="T10" fmla="*/ 1 w 13"/>
                  <a:gd name="T11" fmla="*/ 0 h 42"/>
                  <a:gd name="T12" fmla="*/ 0 w 13"/>
                  <a:gd name="T13" fmla="*/ 2 h 42"/>
                </a:gdLst>
                <a:ahLst/>
                <a:cxnLst>
                  <a:cxn ang="0">
                    <a:pos x="T0" y="T1"/>
                  </a:cxn>
                  <a:cxn ang="0">
                    <a:pos x="T2" y="T3"/>
                  </a:cxn>
                  <a:cxn ang="0">
                    <a:pos x="T4" y="T5"/>
                  </a:cxn>
                  <a:cxn ang="0">
                    <a:pos x="T6" y="T7"/>
                  </a:cxn>
                  <a:cxn ang="0">
                    <a:pos x="T8" y="T9"/>
                  </a:cxn>
                  <a:cxn ang="0">
                    <a:pos x="T10" y="T11"/>
                  </a:cxn>
                  <a:cxn ang="0">
                    <a:pos x="T12" y="T13"/>
                  </a:cxn>
                </a:cxnLst>
                <a:rect l="0" t="0" r="r" b="b"/>
                <a:pathLst>
                  <a:path w="13" h="42">
                    <a:moveTo>
                      <a:pt x="0" y="2"/>
                    </a:moveTo>
                    <a:cubicBezTo>
                      <a:pt x="0" y="15"/>
                      <a:pt x="3" y="30"/>
                      <a:pt x="9" y="40"/>
                    </a:cubicBezTo>
                    <a:cubicBezTo>
                      <a:pt x="10" y="41"/>
                      <a:pt x="11" y="42"/>
                      <a:pt x="12" y="41"/>
                    </a:cubicBezTo>
                    <a:cubicBezTo>
                      <a:pt x="13" y="41"/>
                      <a:pt x="13" y="39"/>
                      <a:pt x="12" y="38"/>
                    </a:cubicBezTo>
                    <a:cubicBezTo>
                      <a:pt x="7" y="28"/>
                      <a:pt x="4" y="15"/>
                      <a:pt x="3" y="2"/>
                    </a:cubicBezTo>
                    <a:cubicBezTo>
                      <a:pt x="3" y="1"/>
                      <a:pt x="2" y="0"/>
                      <a:pt x="1" y="0"/>
                    </a:cubicBezTo>
                    <a:cubicBezTo>
                      <a:pt x="0" y="0"/>
                      <a:pt x="0" y="1"/>
                      <a:pt x="0" y="2"/>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28"/>
              <p:cNvSpPr/>
              <p:nvPr/>
            </p:nvSpPr>
            <p:spPr bwMode="auto">
              <a:xfrm>
                <a:off x="2739" y="2847"/>
                <a:ext cx="38" cy="152"/>
              </a:xfrm>
              <a:custGeom>
                <a:avLst/>
                <a:gdLst>
                  <a:gd name="T0" fmla="*/ 0 w 10"/>
                  <a:gd name="T1" fmla="*/ 2 h 40"/>
                  <a:gd name="T2" fmla="*/ 0 w 10"/>
                  <a:gd name="T3" fmla="*/ 5 h 40"/>
                  <a:gd name="T4" fmla="*/ 6 w 10"/>
                  <a:gd name="T5" fmla="*/ 39 h 40"/>
                  <a:gd name="T6" fmla="*/ 9 w 10"/>
                  <a:gd name="T7" fmla="*/ 39 h 40"/>
                  <a:gd name="T8" fmla="*/ 10 w 10"/>
                  <a:gd name="T9" fmla="*/ 37 h 40"/>
                  <a:gd name="T10" fmla="*/ 4 w 10"/>
                  <a:gd name="T11" fmla="*/ 5 h 40"/>
                  <a:gd name="T12" fmla="*/ 4 w 10"/>
                  <a:gd name="T13" fmla="*/ 1 h 40"/>
                  <a:gd name="T14" fmla="*/ 2 w 10"/>
                  <a:gd name="T15" fmla="*/ 0 h 40"/>
                  <a:gd name="T16" fmla="*/ 0 w 10"/>
                  <a:gd name="T17"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0">
                    <a:moveTo>
                      <a:pt x="0" y="2"/>
                    </a:moveTo>
                    <a:cubicBezTo>
                      <a:pt x="0" y="5"/>
                      <a:pt x="0" y="5"/>
                      <a:pt x="0" y="5"/>
                    </a:cubicBezTo>
                    <a:cubicBezTo>
                      <a:pt x="1" y="15"/>
                      <a:pt x="1" y="30"/>
                      <a:pt x="6" y="39"/>
                    </a:cubicBezTo>
                    <a:cubicBezTo>
                      <a:pt x="7" y="40"/>
                      <a:pt x="8" y="40"/>
                      <a:pt x="9" y="39"/>
                    </a:cubicBezTo>
                    <a:cubicBezTo>
                      <a:pt x="10" y="39"/>
                      <a:pt x="10" y="38"/>
                      <a:pt x="10" y="37"/>
                    </a:cubicBezTo>
                    <a:cubicBezTo>
                      <a:pt x="5" y="29"/>
                      <a:pt x="4" y="15"/>
                      <a:pt x="4" y="5"/>
                    </a:cubicBezTo>
                    <a:cubicBezTo>
                      <a:pt x="4" y="1"/>
                      <a:pt x="4" y="1"/>
                      <a:pt x="4" y="1"/>
                    </a:cubicBezTo>
                    <a:cubicBezTo>
                      <a:pt x="4" y="0"/>
                      <a:pt x="3" y="0"/>
                      <a:pt x="2" y="0"/>
                    </a:cubicBezTo>
                    <a:cubicBezTo>
                      <a:pt x="1" y="0"/>
                      <a:pt x="0" y="0"/>
                      <a:pt x="0" y="2"/>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29"/>
              <p:cNvSpPr/>
              <p:nvPr/>
            </p:nvSpPr>
            <p:spPr bwMode="auto">
              <a:xfrm>
                <a:off x="2830" y="2828"/>
                <a:ext cx="61" cy="133"/>
              </a:xfrm>
              <a:custGeom>
                <a:avLst/>
                <a:gdLst>
                  <a:gd name="T0" fmla="*/ 2 w 16"/>
                  <a:gd name="T1" fmla="*/ 0 h 35"/>
                  <a:gd name="T2" fmla="*/ 0 w 16"/>
                  <a:gd name="T3" fmla="*/ 2 h 35"/>
                  <a:gd name="T4" fmla="*/ 12 w 16"/>
                  <a:gd name="T5" fmla="*/ 34 h 35"/>
                  <a:gd name="T6" fmla="*/ 14 w 16"/>
                  <a:gd name="T7" fmla="*/ 34 h 35"/>
                  <a:gd name="T8" fmla="*/ 15 w 16"/>
                  <a:gd name="T9" fmla="*/ 32 h 35"/>
                  <a:gd name="T10" fmla="*/ 4 w 16"/>
                  <a:gd name="T11" fmla="*/ 2 h 35"/>
                  <a:gd name="T12" fmla="*/ 2 w 16"/>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6" h="35">
                    <a:moveTo>
                      <a:pt x="2" y="0"/>
                    </a:moveTo>
                    <a:cubicBezTo>
                      <a:pt x="1" y="0"/>
                      <a:pt x="0" y="1"/>
                      <a:pt x="0" y="2"/>
                    </a:cubicBezTo>
                    <a:cubicBezTo>
                      <a:pt x="1" y="12"/>
                      <a:pt x="7" y="25"/>
                      <a:pt x="12" y="34"/>
                    </a:cubicBezTo>
                    <a:cubicBezTo>
                      <a:pt x="12" y="34"/>
                      <a:pt x="14" y="35"/>
                      <a:pt x="14" y="34"/>
                    </a:cubicBezTo>
                    <a:cubicBezTo>
                      <a:pt x="15" y="34"/>
                      <a:pt x="16" y="33"/>
                      <a:pt x="15" y="32"/>
                    </a:cubicBezTo>
                    <a:cubicBezTo>
                      <a:pt x="10" y="24"/>
                      <a:pt x="5" y="11"/>
                      <a:pt x="4" y="2"/>
                    </a:cubicBezTo>
                    <a:cubicBezTo>
                      <a:pt x="4" y="1"/>
                      <a:pt x="3" y="0"/>
                      <a:pt x="2" y="0"/>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30"/>
              <p:cNvSpPr/>
              <p:nvPr/>
            </p:nvSpPr>
            <p:spPr bwMode="auto">
              <a:xfrm>
                <a:off x="2533" y="2858"/>
                <a:ext cx="80" cy="73"/>
              </a:xfrm>
              <a:custGeom>
                <a:avLst/>
                <a:gdLst>
                  <a:gd name="T0" fmla="*/ 11 w 21"/>
                  <a:gd name="T1" fmla="*/ 16 h 19"/>
                  <a:gd name="T2" fmla="*/ 4 w 21"/>
                  <a:gd name="T3" fmla="*/ 8 h 19"/>
                  <a:gd name="T4" fmla="*/ 11 w 21"/>
                  <a:gd name="T5" fmla="*/ 16 h 19"/>
                </a:gdLst>
                <a:ahLst/>
                <a:cxnLst>
                  <a:cxn ang="0">
                    <a:pos x="T0" y="T1"/>
                  </a:cxn>
                  <a:cxn ang="0">
                    <a:pos x="T2" y="T3"/>
                  </a:cxn>
                  <a:cxn ang="0">
                    <a:pos x="T4" y="T5"/>
                  </a:cxn>
                </a:cxnLst>
                <a:rect l="0" t="0" r="r" b="b"/>
                <a:pathLst>
                  <a:path w="21" h="19">
                    <a:moveTo>
                      <a:pt x="11" y="16"/>
                    </a:moveTo>
                    <a:cubicBezTo>
                      <a:pt x="21" y="12"/>
                      <a:pt x="11" y="0"/>
                      <a:pt x="4" y="8"/>
                    </a:cubicBezTo>
                    <a:cubicBezTo>
                      <a:pt x="0" y="13"/>
                      <a:pt x="4" y="19"/>
                      <a:pt x="11" y="16"/>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31"/>
              <p:cNvSpPr/>
              <p:nvPr/>
            </p:nvSpPr>
            <p:spPr bwMode="auto">
              <a:xfrm>
                <a:off x="2621" y="2816"/>
                <a:ext cx="61" cy="57"/>
              </a:xfrm>
              <a:custGeom>
                <a:avLst/>
                <a:gdLst>
                  <a:gd name="T0" fmla="*/ 8 w 16"/>
                  <a:gd name="T1" fmla="*/ 13 h 15"/>
                  <a:gd name="T2" fmla="*/ 3 w 16"/>
                  <a:gd name="T3" fmla="*/ 6 h 15"/>
                  <a:gd name="T4" fmla="*/ 8 w 16"/>
                  <a:gd name="T5" fmla="*/ 13 h 15"/>
                </a:gdLst>
                <a:ahLst/>
                <a:cxnLst>
                  <a:cxn ang="0">
                    <a:pos x="T0" y="T1"/>
                  </a:cxn>
                  <a:cxn ang="0">
                    <a:pos x="T2" y="T3"/>
                  </a:cxn>
                  <a:cxn ang="0">
                    <a:pos x="T4" y="T5"/>
                  </a:cxn>
                </a:cxnLst>
                <a:rect l="0" t="0" r="r" b="b"/>
                <a:pathLst>
                  <a:path w="16" h="15">
                    <a:moveTo>
                      <a:pt x="8" y="13"/>
                    </a:moveTo>
                    <a:cubicBezTo>
                      <a:pt x="16" y="10"/>
                      <a:pt x="8" y="0"/>
                      <a:pt x="3" y="6"/>
                    </a:cubicBezTo>
                    <a:cubicBezTo>
                      <a:pt x="0" y="10"/>
                      <a:pt x="3" y="15"/>
                      <a:pt x="8" y="13"/>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2"/>
              <p:cNvSpPr/>
              <p:nvPr/>
            </p:nvSpPr>
            <p:spPr bwMode="auto">
              <a:xfrm>
                <a:off x="2720" y="2812"/>
                <a:ext cx="61" cy="54"/>
              </a:xfrm>
              <a:custGeom>
                <a:avLst/>
                <a:gdLst>
                  <a:gd name="T0" fmla="*/ 8 w 16"/>
                  <a:gd name="T1" fmla="*/ 12 h 14"/>
                  <a:gd name="T2" fmla="*/ 3 w 16"/>
                  <a:gd name="T3" fmla="*/ 6 h 14"/>
                  <a:gd name="T4" fmla="*/ 8 w 16"/>
                  <a:gd name="T5" fmla="*/ 12 h 14"/>
                </a:gdLst>
                <a:ahLst/>
                <a:cxnLst>
                  <a:cxn ang="0">
                    <a:pos x="T0" y="T1"/>
                  </a:cxn>
                  <a:cxn ang="0">
                    <a:pos x="T2" y="T3"/>
                  </a:cxn>
                  <a:cxn ang="0">
                    <a:pos x="T4" y="T5"/>
                  </a:cxn>
                </a:cxnLst>
                <a:rect l="0" t="0" r="r" b="b"/>
                <a:pathLst>
                  <a:path w="16" h="14">
                    <a:moveTo>
                      <a:pt x="8" y="12"/>
                    </a:moveTo>
                    <a:cubicBezTo>
                      <a:pt x="16" y="9"/>
                      <a:pt x="9" y="0"/>
                      <a:pt x="3" y="6"/>
                    </a:cubicBezTo>
                    <a:cubicBezTo>
                      <a:pt x="0" y="10"/>
                      <a:pt x="3" y="14"/>
                      <a:pt x="8" y="12"/>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3"/>
              <p:cNvSpPr/>
              <p:nvPr/>
            </p:nvSpPr>
            <p:spPr bwMode="auto">
              <a:xfrm>
                <a:off x="2807" y="2793"/>
                <a:ext cx="61" cy="57"/>
              </a:xfrm>
              <a:custGeom>
                <a:avLst/>
                <a:gdLst>
                  <a:gd name="T0" fmla="*/ 9 w 16"/>
                  <a:gd name="T1" fmla="*/ 13 h 15"/>
                  <a:gd name="T2" fmla="*/ 4 w 16"/>
                  <a:gd name="T3" fmla="*/ 6 h 15"/>
                  <a:gd name="T4" fmla="*/ 9 w 16"/>
                  <a:gd name="T5" fmla="*/ 13 h 15"/>
                </a:gdLst>
                <a:ahLst/>
                <a:cxnLst>
                  <a:cxn ang="0">
                    <a:pos x="T0" y="T1"/>
                  </a:cxn>
                  <a:cxn ang="0">
                    <a:pos x="T2" y="T3"/>
                  </a:cxn>
                  <a:cxn ang="0">
                    <a:pos x="T4" y="T5"/>
                  </a:cxn>
                </a:cxnLst>
                <a:rect l="0" t="0" r="r" b="b"/>
                <a:pathLst>
                  <a:path w="16" h="15">
                    <a:moveTo>
                      <a:pt x="9" y="13"/>
                    </a:moveTo>
                    <a:cubicBezTo>
                      <a:pt x="16" y="9"/>
                      <a:pt x="9" y="0"/>
                      <a:pt x="4" y="6"/>
                    </a:cubicBezTo>
                    <a:cubicBezTo>
                      <a:pt x="0" y="10"/>
                      <a:pt x="4" y="15"/>
                      <a:pt x="9" y="13"/>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34"/>
              <p:cNvSpPr/>
              <p:nvPr/>
            </p:nvSpPr>
            <p:spPr bwMode="auto">
              <a:xfrm>
                <a:off x="2389" y="2931"/>
                <a:ext cx="30" cy="175"/>
              </a:xfrm>
              <a:custGeom>
                <a:avLst/>
                <a:gdLst>
                  <a:gd name="T0" fmla="*/ 5 w 8"/>
                  <a:gd name="T1" fmla="*/ 2 h 46"/>
                  <a:gd name="T2" fmla="*/ 3 w 8"/>
                  <a:gd name="T3" fmla="*/ 21 h 46"/>
                  <a:gd name="T4" fmla="*/ 0 w 8"/>
                  <a:gd name="T5" fmla="*/ 45 h 46"/>
                  <a:gd name="T6" fmla="*/ 2 w 8"/>
                  <a:gd name="T7" fmla="*/ 44 h 46"/>
                  <a:gd name="T8" fmla="*/ 3 w 8"/>
                  <a:gd name="T9" fmla="*/ 46 h 46"/>
                  <a:gd name="T10" fmla="*/ 6 w 8"/>
                  <a:gd name="T11" fmla="*/ 21 h 46"/>
                  <a:gd name="T12" fmla="*/ 8 w 8"/>
                  <a:gd name="T13" fmla="*/ 2 h 46"/>
                  <a:gd name="T14" fmla="*/ 7 w 8"/>
                  <a:gd name="T15" fmla="*/ 1 h 46"/>
                  <a:gd name="T16" fmla="*/ 5 w 8"/>
                  <a:gd name="T17"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6">
                    <a:moveTo>
                      <a:pt x="5" y="2"/>
                    </a:moveTo>
                    <a:cubicBezTo>
                      <a:pt x="3" y="21"/>
                      <a:pt x="3" y="21"/>
                      <a:pt x="3" y="21"/>
                    </a:cubicBezTo>
                    <a:cubicBezTo>
                      <a:pt x="0" y="45"/>
                      <a:pt x="0" y="45"/>
                      <a:pt x="0" y="45"/>
                    </a:cubicBezTo>
                    <a:cubicBezTo>
                      <a:pt x="0" y="45"/>
                      <a:pt x="1" y="44"/>
                      <a:pt x="2" y="44"/>
                    </a:cubicBezTo>
                    <a:cubicBezTo>
                      <a:pt x="3" y="44"/>
                      <a:pt x="3" y="45"/>
                      <a:pt x="3" y="46"/>
                    </a:cubicBezTo>
                    <a:cubicBezTo>
                      <a:pt x="6" y="21"/>
                      <a:pt x="6" y="21"/>
                      <a:pt x="6" y="21"/>
                    </a:cubicBezTo>
                    <a:cubicBezTo>
                      <a:pt x="8" y="2"/>
                      <a:pt x="8" y="2"/>
                      <a:pt x="8" y="2"/>
                    </a:cubicBezTo>
                    <a:cubicBezTo>
                      <a:pt x="8" y="1"/>
                      <a:pt x="7" y="1"/>
                      <a:pt x="7" y="1"/>
                    </a:cubicBezTo>
                    <a:cubicBezTo>
                      <a:pt x="6" y="0"/>
                      <a:pt x="5" y="1"/>
                      <a:pt x="5" y="2"/>
                    </a:cubicBezTo>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35"/>
              <p:cNvSpPr/>
              <p:nvPr/>
            </p:nvSpPr>
            <p:spPr bwMode="auto">
              <a:xfrm>
                <a:off x="2377" y="2854"/>
                <a:ext cx="99" cy="88"/>
              </a:xfrm>
              <a:custGeom>
                <a:avLst/>
                <a:gdLst>
                  <a:gd name="T0" fmla="*/ 10 w 26"/>
                  <a:gd name="T1" fmla="*/ 9 h 23"/>
                  <a:gd name="T2" fmla="*/ 1 w 26"/>
                  <a:gd name="T3" fmla="*/ 6 h 23"/>
                  <a:gd name="T4" fmla="*/ 9 w 26"/>
                  <a:gd name="T5" fmla="*/ 23 h 23"/>
                  <a:gd name="T6" fmla="*/ 22 w 26"/>
                  <a:gd name="T7" fmla="*/ 6 h 23"/>
                  <a:gd name="T8" fmla="*/ 10 w 26"/>
                  <a:gd name="T9" fmla="*/ 9 h 23"/>
                </a:gdLst>
                <a:ahLst/>
                <a:cxnLst>
                  <a:cxn ang="0">
                    <a:pos x="T0" y="T1"/>
                  </a:cxn>
                  <a:cxn ang="0">
                    <a:pos x="T2" y="T3"/>
                  </a:cxn>
                  <a:cxn ang="0">
                    <a:pos x="T4" y="T5"/>
                  </a:cxn>
                  <a:cxn ang="0">
                    <a:pos x="T6" y="T7"/>
                  </a:cxn>
                  <a:cxn ang="0">
                    <a:pos x="T8" y="T9"/>
                  </a:cxn>
                </a:cxnLst>
                <a:rect l="0" t="0" r="r" b="b"/>
                <a:pathLst>
                  <a:path w="26" h="23">
                    <a:moveTo>
                      <a:pt x="10" y="9"/>
                    </a:moveTo>
                    <a:cubicBezTo>
                      <a:pt x="10" y="3"/>
                      <a:pt x="2" y="0"/>
                      <a:pt x="1" y="6"/>
                    </a:cubicBezTo>
                    <a:cubicBezTo>
                      <a:pt x="0" y="11"/>
                      <a:pt x="6" y="20"/>
                      <a:pt x="9" y="23"/>
                    </a:cubicBezTo>
                    <a:cubicBezTo>
                      <a:pt x="13" y="20"/>
                      <a:pt x="26" y="12"/>
                      <a:pt x="22" y="6"/>
                    </a:cubicBezTo>
                    <a:cubicBezTo>
                      <a:pt x="19" y="1"/>
                      <a:pt x="13" y="7"/>
                      <a:pt x="10" y="9"/>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6"/>
              <p:cNvSpPr/>
              <p:nvPr/>
            </p:nvSpPr>
            <p:spPr bwMode="auto">
              <a:xfrm>
                <a:off x="2431" y="2858"/>
                <a:ext cx="53" cy="76"/>
              </a:xfrm>
              <a:custGeom>
                <a:avLst/>
                <a:gdLst>
                  <a:gd name="T0" fmla="*/ 3 w 14"/>
                  <a:gd name="T1" fmla="*/ 1 h 20"/>
                  <a:gd name="T2" fmla="*/ 3 w 14"/>
                  <a:gd name="T3" fmla="*/ 2 h 20"/>
                  <a:gd name="T4" fmla="*/ 4 w 14"/>
                  <a:gd name="T5" fmla="*/ 2 h 20"/>
                  <a:gd name="T6" fmla="*/ 9 w 14"/>
                  <a:gd name="T7" fmla="*/ 4 h 20"/>
                  <a:gd name="T8" fmla="*/ 0 w 14"/>
                  <a:gd name="T9" fmla="*/ 19 h 20"/>
                  <a:gd name="T10" fmla="*/ 0 w 14"/>
                  <a:gd name="T11" fmla="*/ 20 h 20"/>
                  <a:gd name="T12" fmla="*/ 0 w 14"/>
                  <a:gd name="T13" fmla="*/ 20 h 20"/>
                  <a:gd name="T14" fmla="*/ 10 w 14"/>
                  <a:gd name="T15" fmla="*/ 3 h 20"/>
                  <a:gd name="T16" fmla="*/ 3 w 14"/>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0">
                    <a:moveTo>
                      <a:pt x="3" y="1"/>
                    </a:moveTo>
                    <a:cubicBezTo>
                      <a:pt x="3" y="2"/>
                      <a:pt x="3" y="2"/>
                      <a:pt x="3" y="2"/>
                    </a:cubicBezTo>
                    <a:cubicBezTo>
                      <a:pt x="4" y="2"/>
                      <a:pt x="4" y="2"/>
                      <a:pt x="4" y="2"/>
                    </a:cubicBezTo>
                    <a:cubicBezTo>
                      <a:pt x="6" y="1"/>
                      <a:pt x="8" y="2"/>
                      <a:pt x="9" y="4"/>
                    </a:cubicBezTo>
                    <a:cubicBezTo>
                      <a:pt x="12" y="9"/>
                      <a:pt x="5" y="15"/>
                      <a:pt x="0" y="19"/>
                    </a:cubicBezTo>
                    <a:cubicBezTo>
                      <a:pt x="0" y="20"/>
                      <a:pt x="0" y="20"/>
                      <a:pt x="0" y="20"/>
                    </a:cubicBezTo>
                    <a:cubicBezTo>
                      <a:pt x="0" y="20"/>
                      <a:pt x="0" y="20"/>
                      <a:pt x="0" y="20"/>
                    </a:cubicBezTo>
                    <a:cubicBezTo>
                      <a:pt x="6" y="15"/>
                      <a:pt x="14" y="9"/>
                      <a:pt x="10" y="3"/>
                    </a:cubicBezTo>
                    <a:cubicBezTo>
                      <a:pt x="9" y="1"/>
                      <a:pt x="7" y="0"/>
                      <a:pt x="3" y="1"/>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37"/>
              <p:cNvSpPr/>
              <p:nvPr/>
            </p:nvSpPr>
            <p:spPr bwMode="auto">
              <a:xfrm>
                <a:off x="2899" y="2599"/>
                <a:ext cx="114" cy="95"/>
              </a:xfrm>
              <a:custGeom>
                <a:avLst/>
                <a:gdLst>
                  <a:gd name="T0" fmla="*/ 2 w 30"/>
                  <a:gd name="T1" fmla="*/ 8 h 25"/>
                  <a:gd name="T2" fmla="*/ 15 w 30"/>
                  <a:gd name="T3" fmla="*/ 19 h 25"/>
                  <a:gd name="T4" fmla="*/ 25 w 30"/>
                  <a:gd name="T5" fmla="*/ 25 h 25"/>
                  <a:gd name="T6" fmla="*/ 30 w 30"/>
                  <a:gd name="T7" fmla="*/ 18 h 25"/>
                  <a:gd name="T8" fmla="*/ 11 w 30"/>
                  <a:gd name="T9" fmla="*/ 0 h 25"/>
                  <a:gd name="T10" fmla="*/ 0 w 30"/>
                  <a:gd name="T11" fmla="*/ 10 h 25"/>
                </a:gdLst>
                <a:ahLst/>
                <a:cxnLst>
                  <a:cxn ang="0">
                    <a:pos x="T0" y="T1"/>
                  </a:cxn>
                  <a:cxn ang="0">
                    <a:pos x="T2" y="T3"/>
                  </a:cxn>
                  <a:cxn ang="0">
                    <a:pos x="T4" y="T5"/>
                  </a:cxn>
                  <a:cxn ang="0">
                    <a:pos x="T6" y="T7"/>
                  </a:cxn>
                  <a:cxn ang="0">
                    <a:pos x="T8" y="T9"/>
                  </a:cxn>
                  <a:cxn ang="0">
                    <a:pos x="T10" y="T11"/>
                  </a:cxn>
                </a:cxnLst>
                <a:rect l="0" t="0" r="r" b="b"/>
                <a:pathLst>
                  <a:path w="30" h="25">
                    <a:moveTo>
                      <a:pt x="2" y="8"/>
                    </a:moveTo>
                    <a:cubicBezTo>
                      <a:pt x="1" y="11"/>
                      <a:pt x="13" y="18"/>
                      <a:pt x="15" y="19"/>
                    </a:cubicBezTo>
                    <a:cubicBezTo>
                      <a:pt x="17" y="21"/>
                      <a:pt x="21" y="24"/>
                      <a:pt x="25" y="25"/>
                    </a:cubicBezTo>
                    <a:cubicBezTo>
                      <a:pt x="26" y="23"/>
                      <a:pt x="27" y="19"/>
                      <a:pt x="30" y="18"/>
                    </a:cubicBezTo>
                    <a:cubicBezTo>
                      <a:pt x="22" y="13"/>
                      <a:pt x="17" y="6"/>
                      <a:pt x="11" y="0"/>
                    </a:cubicBezTo>
                    <a:cubicBezTo>
                      <a:pt x="10" y="3"/>
                      <a:pt x="2" y="11"/>
                      <a:pt x="0" y="10"/>
                    </a:cubicBezTo>
                  </a:path>
                </a:pathLst>
              </a:custGeom>
              <a:solidFill>
                <a:srgbClr val="97C3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38"/>
              <p:cNvSpPr/>
              <p:nvPr/>
            </p:nvSpPr>
            <p:spPr bwMode="auto">
              <a:xfrm>
                <a:off x="2910" y="2564"/>
                <a:ext cx="369" cy="412"/>
              </a:xfrm>
              <a:custGeom>
                <a:avLst/>
                <a:gdLst>
                  <a:gd name="T0" fmla="*/ 39 w 97"/>
                  <a:gd name="T1" fmla="*/ 1 h 108"/>
                  <a:gd name="T2" fmla="*/ 29 w 97"/>
                  <a:gd name="T3" fmla="*/ 22 h 108"/>
                  <a:gd name="T4" fmla="*/ 19 w 97"/>
                  <a:gd name="T5" fmla="*/ 40 h 108"/>
                  <a:gd name="T6" fmla="*/ 6 w 97"/>
                  <a:gd name="T7" fmla="*/ 48 h 108"/>
                  <a:gd name="T8" fmla="*/ 7 w 97"/>
                  <a:gd name="T9" fmla="*/ 69 h 108"/>
                  <a:gd name="T10" fmla="*/ 17 w 97"/>
                  <a:gd name="T11" fmla="*/ 92 h 108"/>
                  <a:gd name="T12" fmla="*/ 23 w 97"/>
                  <a:gd name="T13" fmla="*/ 106 h 108"/>
                  <a:gd name="T14" fmla="*/ 26 w 97"/>
                  <a:gd name="T15" fmla="*/ 106 h 108"/>
                  <a:gd name="T16" fmla="*/ 51 w 97"/>
                  <a:gd name="T17" fmla="*/ 100 h 108"/>
                  <a:gd name="T18" fmla="*/ 75 w 97"/>
                  <a:gd name="T19" fmla="*/ 95 h 108"/>
                  <a:gd name="T20" fmla="*/ 84 w 97"/>
                  <a:gd name="T21" fmla="*/ 93 h 108"/>
                  <a:gd name="T22" fmla="*/ 96 w 97"/>
                  <a:gd name="T23" fmla="*/ 90 h 108"/>
                  <a:gd name="T24" fmla="*/ 95 w 97"/>
                  <a:gd name="T25" fmla="*/ 77 h 108"/>
                  <a:gd name="T26" fmla="*/ 92 w 97"/>
                  <a:gd name="T27" fmla="*/ 53 h 108"/>
                  <a:gd name="T28" fmla="*/ 89 w 97"/>
                  <a:gd name="T29" fmla="*/ 35 h 108"/>
                  <a:gd name="T30" fmla="*/ 80 w 97"/>
                  <a:gd name="T31" fmla="*/ 30 h 108"/>
                  <a:gd name="T32" fmla="*/ 68 w 97"/>
                  <a:gd name="T33" fmla="*/ 23 h 108"/>
                  <a:gd name="T34" fmla="*/ 60 w 97"/>
                  <a:gd name="T35" fmla="*/ 21 h 108"/>
                  <a:gd name="T36" fmla="*/ 39 w 97"/>
                  <a:gd name="T37" fmla="*/ 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 h="108">
                    <a:moveTo>
                      <a:pt x="39" y="1"/>
                    </a:moveTo>
                    <a:cubicBezTo>
                      <a:pt x="38" y="0"/>
                      <a:pt x="29" y="21"/>
                      <a:pt x="29" y="22"/>
                    </a:cubicBezTo>
                    <a:cubicBezTo>
                      <a:pt x="26" y="28"/>
                      <a:pt x="23" y="35"/>
                      <a:pt x="19" y="40"/>
                    </a:cubicBezTo>
                    <a:cubicBezTo>
                      <a:pt x="15" y="43"/>
                      <a:pt x="10" y="44"/>
                      <a:pt x="6" y="48"/>
                    </a:cubicBezTo>
                    <a:cubicBezTo>
                      <a:pt x="0" y="55"/>
                      <a:pt x="4" y="62"/>
                      <a:pt x="7" y="69"/>
                    </a:cubicBezTo>
                    <a:cubicBezTo>
                      <a:pt x="10" y="77"/>
                      <a:pt x="13" y="84"/>
                      <a:pt x="17" y="92"/>
                    </a:cubicBezTo>
                    <a:cubicBezTo>
                      <a:pt x="18" y="96"/>
                      <a:pt x="20" y="102"/>
                      <a:pt x="23" y="106"/>
                    </a:cubicBezTo>
                    <a:cubicBezTo>
                      <a:pt x="24" y="108"/>
                      <a:pt x="24" y="107"/>
                      <a:pt x="26" y="106"/>
                    </a:cubicBezTo>
                    <a:cubicBezTo>
                      <a:pt x="34" y="104"/>
                      <a:pt x="43" y="103"/>
                      <a:pt x="51" y="100"/>
                    </a:cubicBezTo>
                    <a:cubicBezTo>
                      <a:pt x="58" y="98"/>
                      <a:pt x="67" y="97"/>
                      <a:pt x="75" y="95"/>
                    </a:cubicBezTo>
                    <a:cubicBezTo>
                      <a:pt x="78" y="95"/>
                      <a:pt x="81" y="94"/>
                      <a:pt x="84" y="93"/>
                    </a:cubicBezTo>
                    <a:cubicBezTo>
                      <a:pt x="88" y="92"/>
                      <a:pt x="92" y="90"/>
                      <a:pt x="96" y="90"/>
                    </a:cubicBezTo>
                    <a:cubicBezTo>
                      <a:pt x="97" y="86"/>
                      <a:pt x="96" y="81"/>
                      <a:pt x="95" y="77"/>
                    </a:cubicBezTo>
                    <a:cubicBezTo>
                      <a:pt x="94" y="69"/>
                      <a:pt x="93" y="61"/>
                      <a:pt x="92" y="53"/>
                    </a:cubicBezTo>
                    <a:cubicBezTo>
                      <a:pt x="91" y="48"/>
                      <a:pt x="92" y="39"/>
                      <a:pt x="89" y="35"/>
                    </a:cubicBezTo>
                    <a:cubicBezTo>
                      <a:pt x="87" y="33"/>
                      <a:pt x="83" y="32"/>
                      <a:pt x="80" y="30"/>
                    </a:cubicBezTo>
                    <a:cubicBezTo>
                      <a:pt x="76" y="28"/>
                      <a:pt x="72" y="25"/>
                      <a:pt x="68" y="23"/>
                    </a:cubicBezTo>
                    <a:cubicBezTo>
                      <a:pt x="65" y="23"/>
                      <a:pt x="62" y="23"/>
                      <a:pt x="60" y="21"/>
                    </a:cubicBezTo>
                    <a:cubicBezTo>
                      <a:pt x="52" y="15"/>
                      <a:pt x="48" y="6"/>
                      <a:pt x="39" y="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39"/>
              <p:cNvSpPr/>
              <p:nvPr/>
            </p:nvSpPr>
            <p:spPr bwMode="auto">
              <a:xfrm>
                <a:off x="2914" y="2763"/>
                <a:ext cx="91" cy="217"/>
              </a:xfrm>
              <a:custGeom>
                <a:avLst/>
                <a:gdLst>
                  <a:gd name="T0" fmla="*/ 2 w 24"/>
                  <a:gd name="T1" fmla="*/ 1 h 57"/>
                  <a:gd name="T2" fmla="*/ 1 w 24"/>
                  <a:gd name="T3" fmla="*/ 3 h 57"/>
                  <a:gd name="T4" fmla="*/ 19 w 24"/>
                  <a:gd name="T5" fmla="*/ 53 h 57"/>
                  <a:gd name="T6" fmla="*/ 20 w 24"/>
                  <a:gd name="T7" fmla="*/ 55 h 57"/>
                  <a:gd name="T8" fmla="*/ 23 w 24"/>
                  <a:gd name="T9" fmla="*/ 56 h 57"/>
                  <a:gd name="T10" fmla="*/ 24 w 24"/>
                  <a:gd name="T11" fmla="*/ 54 h 57"/>
                  <a:gd name="T12" fmla="*/ 23 w 24"/>
                  <a:gd name="T13" fmla="*/ 52 h 57"/>
                  <a:gd name="T14" fmla="*/ 4 w 24"/>
                  <a:gd name="T15" fmla="*/ 2 h 57"/>
                  <a:gd name="T16" fmla="*/ 2 w 24"/>
                  <a:gd name="T17"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57">
                    <a:moveTo>
                      <a:pt x="2" y="1"/>
                    </a:moveTo>
                    <a:cubicBezTo>
                      <a:pt x="1" y="1"/>
                      <a:pt x="0" y="2"/>
                      <a:pt x="1" y="3"/>
                    </a:cubicBezTo>
                    <a:cubicBezTo>
                      <a:pt x="4" y="18"/>
                      <a:pt x="13" y="39"/>
                      <a:pt x="19" y="53"/>
                    </a:cubicBezTo>
                    <a:cubicBezTo>
                      <a:pt x="20" y="55"/>
                      <a:pt x="20" y="55"/>
                      <a:pt x="20" y="55"/>
                    </a:cubicBezTo>
                    <a:cubicBezTo>
                      <a:pt x="20" y="56"/>
                      <a:pt x="22" y="57"/>
                      <a:pt x="23" y="56"/>
                    </a:cubicBezTo>
                    <a:cubicBezTo>
                      <a:pt x="23" y="56"/>
                      <a:pt x="24" y="55"/>
                      <a:pt x="24" y="54"/>
                    </a:cubicBezTo>
                    <a:cubicBezTo>
                      <a:pt x="23" y="52"/>
                      <a:pt x="23" y="52"/>
                      <a:pt x="23" y="52"/>
                    </a:cubicBezTo>
                    <a:cubicBezTo>
                      <a:pt x="16" y="38"/>
                      <a:pt x="7" y="16"/>
                      <a:pt x="4" y="2"/>
                    </a:cubicBezTo>
                    <a:cubicBezTo>
                      <a:pt x="4" y="1"/>
                      <a:pt x="3" y="0"/>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0"/>
              <p:cNvSpPr/>
              <p:nvPr/>
            </p:nvSpPr>
            <p:spPr bwMode="auto">
              <a:xfrm>
                <a:off x="3249" y="2698"/>
                <a:ext cx="34" cy="221"/>
              </a:xfrm>
              <a:custGeom>
                <a:avLst/>
                <a:gdLst>
                  <a:gd name="T0" fmla="*/ 0 w 9"/>
                  <a:gd name="T1" fmla="*/ 2 h 58"/>
                  <a:gd name="T2" fmla="*/ 3 w 9"/>
                  <a:gd name="T3" fmla="*/ 31 h 58"/>
                  <a:gd name="T4" fmla="*/ 5 w 9"/>
                  <a:gd name="T5" fmla="*/ 56 h 58"/>
                  <a:gd name="T6" fmla="*/ 7 w 9"/>
                  <a:gd name="T7" fmla="*/ 58 h 58"/>
                  <a:gd name="T8" fmla="*/ 9 w 9"/>
                  <a:gd name="T9" fmla="*/ 56 h 58"/>
                  <a:gd name="T10" fmla="*/ 7 w 9"/>
                  <a:gd name="T11" fmla="*/ 31 h 58"/>
                  <a:gd name="T12" fmla="*/ 4 w 9"/>
                  <a:gd name="T13" fmla="*/ 2 h 58"/>
                  <a:gd name="T14" fmla="*/ 2 w 9"/>
                  <a:gd name="T15" fmla="*/ 0 h 58"/>
                  <a:gd name="T16" fmla="*/ 0 w 9"/>
                  <a:gd name="T17"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8">
                    <a:moveTo>
                      <a:pt x="0" y="2"/>
                    </a:moveTo>
                    <a:cubicBezTo>
                      <a:pt x="1" y="12"/>
                      <a:pt x="2" y="21"/>
                      <a:pt x="3" y="31"/>
                    </a:cubicBezTo>
                    <a:cubicBezTo>
                      <a:pt x="4" y="39"/>
                      <a:pt x="5" y="48"/>
                      <a:pt x="5" y="56"/>
                    </a:cubicBezTo>
                    <a:cubicBezTo>
                      <a:pt x="5" y="57"/>
                      <a:pt x="6" y="58"/>
                      <a:pt x="7" y="58"/>
                    </a:cubicBezTo>
                    <a:cubicBezTo>
                      <a:pt x="8" y="58"/>
                      <a:pt x="9" y="57"/>
                      <a:pt x="9" y="56"/>
                    </a:cubicBezTo>
                    <a:cubicBezTo>
                      <a:pt x="8" y="47"/>
                      <a:pt x="7" y="39"/>
                      <a:pt x="7" y="31"/>
                    </a:cubicBezTo>
                    <a:cubicBezTo>
                      <a:pt x="5" y="21"/>
                      <a:pt x="4" y="11"/>
                      <a:pt x="4" y="2"/>
                    </a:cubicBezTo>
                    <a:cubicBezTo>
                      <a:pt x="4" y="1"/>
                      <a:pt x="3" y="0"/>
                      <a:pt x="2" y="0"/>
                    </a:cubicBezTo>
                    <a:cubicBezTo>
                      <a:pt x="1" y="0"/>
                      <a:pt x="0" y="1"/>
                      <a:pt x="0" y="2"/>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1"/>
              <p:cNvSpPr/>
              <p:nvPr/>
            </p:nvSpPr>
            <p:spPr bwMode="auto">
              <a:xfrm>
                <a:off x="2990" y="2900"/>
                <a:ext cx="297" cy="76"/>
              </a:xfrm>
              <a:custGeom>
                <a:avLst/>
                <a:gdLst>
                  <a:gd name="T0" fmla="*/ 76 w 78"/>
                  <a:gd name="T1" fmla="*/ 0 h 20"/>
                  <a:gd name="T2" fmla="*/ 54 w 78"/>
                  <a:gd name="T3" fmla="*/ 5 h 20"/>
                  <a:gd name="T4" fmla="*/ 1 w 78"/>
                  <a:gd name="T5" fmla="*/ 17 h 20"/>
                  <a:gd name="T6" fmla="*/ 0 w 78"/>
                  <a:gd name="T7" fmla="*/ 19 h 20"/>
                  <a:gd name="T8" fmla="*/ 2 w 78"/>
                  <a:gd name="T9" fmla="*/ 20 h 20"/>
                  <a:gd name="T10" fmla="*/ 55 w 78"/>
                  <a:gd name="T11" fmla="*/ 9 h 20"/>
                  <a:gd name="T12" fmla="*/ 77 w 78"/>
                  <a:gd name="T13" fmla="*/ 4 h 20"/>
                  <a:gd name="T14" fmla="*/ 78 w 78"/>
                  <a:gd name="T15" fmla="*/ 2 h 20"/>
                  <a:gd name="T16" fmla="*/ 76 w 78"/>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0">
                    <a:moveTo>
                      <a:pt x="76" y="0"/>
                    </a:moveTo>
                    <a:cubicBezTo>
                      <a:pt x="54" y="5"/>
                      <a:pt x="54" y="5"/>
                      <a:pt x="54" y="5"/>
                    </a:cubicBezTo>
                    <a:cubicBezTo>
                      <a:pt x="37" y="9"/>
                      <a:pt x="19" y="14"/>
                      <a:pt x="1" y="17"/>
                    </a:cubicBezTo>
                    <a:cubicBezTo>
                      <a:pt x="0" y="17"/>
                      <a:pt x="0" y="18"/>
                      <a:pt x="0" y="19"/>
                    </a:cubicBezTo>
                    <a:cubicBezTo>
                      <a:pt x="0" y="20"/>
                      <a:pt x="1" y="20"/>
                      <a:pt x="2" y="20"/>
                    </a:cubicBezTo>
                    <a:cubicBezTo>
                      <a:pt x="20" y="17"/>
                      <a:pt x="38" y="13"/>
                      <a:pt x="55" y="9"/>
                    </a:cubicBezTo>
                    <a:cubicBezTo>
                      <a:pt x="77" y="4"/>
                      <a:pt x="77" y="4"/>
                      <a:pt x="77" y="4"/>
                    </a:cubicBezTo>
                    <a:cubicBezTo>
                      <a:pt x="78" y="4"/>
                      <a:pt x="78" y="3"/>
                      <a:pt x="78" y="2"/>
                    </a:cubicBezTo>
                    <a:cubicBezTo>
                      <a:pt x="78" y="1"/>
                      <a:pt x="77" y="0"/>
                      <a:pt x="76" y="0"/>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2"/>
              <p:cNvSpPr/>
              <p:nvPr/>
            </p:nvSpPr>
            <p:spPr bwMode="auto">
              <a:xfrm>
                <a:off x="2853" y="2534"/>
                <a:ext cx="464" cy="282"/>
              </a:xfrm>
              <a:custGeom>
                <a:avLst/>
                <a:gdLst>
                  <a:gd name="T0" fmla="*/ 51 w 122"/>
                  <a:gd name="T1" fmla="*/ 3 h 74"/>
                  <a:gd name="T2" fmla="*/ 3 w 122"/>
                  <a:gd name="T3" fmla="*/ 66 h 74"/>
                  <a:gd name="T4" fmla="*/ 1 w 122"/>
                  <a:gd name="T5" fmla="*/ 71 h 74"/>
                  <a:gd name="T6" fmla="*/ 6 w 122"/>
                  <a:gd name="T7" fmla="*/ 73 h 74"/>
                  <a:gd name="T8" fmla="*/ 55 w 122"/>
                  <a:gd name="T9" fmla="*/ 14 h 74"/>
                  <a:gd name="T10" fmla="*/ 118 w 122"/>
                  <a:gd name="T11" fmla="*/ 48 h 74"/>
                  <a:gd name="T12" fmla="*/ 122 w 122"/>
                  <a:gd name="T13" fmla="*/ 44 h 74"/>
                  <a:gd name="T14" fmla="*/ 118 w 122"/>
                  <a:gd name="T15" fmla="*/ 41 h 74"/>
                  <a:gd name="T16" fmla="*/ 58 w 122"/>
                  <a:gd name="T17" fmla="*/ 3 h 74"/>
                  <a:gd name="T18" fmla="*/ 54 w 122"/>
                  <a:gd name="T19" fmla="*/ 0 h 74"/>
                  <a:gd name="T20" fmla="*/ 51 w 122"/>
                  <a:gd name="T21" fmla="*/ 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74">
                    <a:moveTo>
                      <a:pt x="51" y="3"/>
                    </a:moveTo>
                    <a:cubicBezTo>
                      <a:pt x="45" y="30"/>
                      <a:pt x="24" y="57"/>
                      <a:pt x="3" y="66"/>
                    </a:cubicBezTo>
                    <a:cubicBezTo>
                      <a:pt x="1" y="67"/>
                      <a:pt x="0" y="69"/>
                      <a:pt x="1" y="71"/>
                    </a:cubicBezTo>
                    <a:cubicBezTo>
                      <a:pt x="1" y="73"/>
                      <a:pt x="4" y="74"/>
                      <a:pt x="6" y="73"/>
                    </a:cubicBezTo>
                    <a:cubicBezTo>
                      <a:pt x="27" y="64"/>
                      <a:pt x="47" y="40"/>
                      <a:pt x="55" y="14"/>
                    </a:cubicBezTo>
                    <a:cubicBezTo>
                      <a:pt x="68" y="33"/>
                      <a:pt x="98" y="50"/>
                      <a:pt x="118" y="48"/>
                    </a:cubicBezTo>
                    <a:cubicBezTo>
                      <a:pt x="121" y="48"/>
                      <a:pt x="122" y="46"/>
                      <a:pt x="122" y="44"/>
                    </a:cubicBezTo>
                    <a:cubicBezTo>
                      <a:pt x="122" y="42"/>
                      <a:pt x="120" y="40"/>
                      <a:pt x="118" y="41"/>
                    </a:cubicBezTo>
                    <a:cubicBezTo>
                      <a:pt x="98" y="43"/>
                      <a:pt x="64" y="21"/>
                      <a:pt x="58" y="3"/>
                    </a:cubicBezTo>
                    <a:cubicBezTo>
                      <a:pt x="58" y="1"/>
                      <a:pt x="56" y="0"/>
                      <a:pt x="54" y="0"/>
                    </a:cubicBezTo>
                    <a:cubicBezTo>
                      <a:pt x="53" y="0"/>
                      <a:pt x="51" y="1"/>
                      <a:pt x="51" y="3"/>
                    </a:cubicBezTo>
                    <a:close/>
                  </a:path>
                </a:pathLst>
              </a:custGeom>
              <a:solidFill>
                <a:srgbClr val="40B6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3"/>
              <p:cNvSpPr/>
              <p:nvPr/>
            </p:nvSpPr>
            <p:spPr bwMode="auto">
              <a:xfrm>
                <a:off x="2876" y="2564"/>
                <a:ext cx="91" cy="96"/>
              </a:xfrm>
              <a:custGeom>
                <a:avLst/>
                <a:gdLst>
                  <a:gd name="T0" fmla="*/ 16 w 24"/>
                  <a:gd name="T1" fmla="*/ 2 h 25"/>
                  <a:gd name="T2" fmla="*/ 8 w 24"/>
                  <a:gd name="T3" fmla="*/ 12 h 25"/>
                  <a:gd name="T4" fmla="*/ 2 w 24"/>
                  <a:gd name="T5" fmla="*/ 18 h 25"/>
                  <a:gd name="T6" fmla="*/ 2 w 24"/>
                  <a:gd name="T7" fmla="*/ 23 h 25"/>
                  <a:gd name="T8" fmla="*/ 7 w 24"/>
                  <a:gd name="T9" fmla="*/ 23 h 25"/>
                  <a:gd name="T10" fmla="*/ 13 w 24"/>
                  <a:gd name="T11" fmla="*/ 18 h 25"/>
                  <a:gd name="T12" fmla="*/ 23 w 24"/>
                  <a:gd name="T13" fmla="*/ 6 h 25"/>
                  <a:gd name="T14" fmla="*/ 21 w 24"/>
                  <a:gd name="T15" fmla="*/ 1 h 25"/>
                  <a:gd name="T16" fmla="*/ 16 w 24"/>
                  <a:gd name="T17"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6" y="2"/>
                    </a:moveTo>
                    <a:cubicBezTo>
                      <a:pt x="13" y="7"/>
                      <a:pt x="11" y="9"/>
                      <a:pt x="8" y="12"/>
                    </a:cubicBezTo>
                    <a:cubicBezTo>
                      <a:pt x="2" y="18"/>
                      <a:pt x="2" y="18"/>
                      <a:pt x="2" y="18"/>
                    </a:cubicBezTo>
                    <a:cubicBezTo>
                      <a:pt x="0" y="20"/>
                      <a:pt x="0" y="22"/>
                      <a:pt x="2" y="23"/>
                    </a:cubicBezTo>
                    <a:cubicBezTo>
                      <a:pt x="3" y="25"/>
                      <a:pt x="6" y="24"/>
                      <a:pt x="7" y="23"/>
                    </a:cubicBezTo>
                    <a:cubicBezTo>
                      <a:pt x="13" y="18"/>
                      <a:pt x="13" y="18"/>
                      <a:pt x="13" y="18"/>
                    </a:cubicBezTo>
                    <a:cubicBezTo>
                      <a:pt x="16" y="15"/>
                      <a:pt x="19" y="12"/>
                      <a:pt x="23" y="6"/>
                    </a:cubicBezTo>
                    <a:cubicBezTo>
                      <a:pt x="24" y="4"/>
                      <a:pt x="23" y="2"/>
                      <a:pt x="21" y="1"/>
                    </a:cubicBezTo>
                    <a:cubicBezTo>
                      <a:pt x="19" y="0"/>
                      <a:pt x="17" y="0"/>
                      <a:pt x="16" y="2"/>
                    </a:cubicBezTo>
                    <a:close/>
                  </a:path>
                </a:pathLst>
              </a:custGeom>
              <a:solidFill>
                <a:srgbClr val="40B6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4"/>
              <p:cNvSpPr/>
              <p:nvPr/>
            </p:nvSpPr>
            <p:spPr bwMode="auto">
              <a:xfrm>
                <a:off x="2971" y="2786"/>
                <a:ext cx="49" cy="53"/>
              </a:xfrm>
              <a:custGeom>
                <a:avLst/>
                <a:gdLst>
                  <a:gd name="T0" fmla="*/ 3 w 13"/>
                  <a:gd name="T1" fmla="*/ 14 h 14"/>
                  <a:gd name="T2" fmla="*/ 13 w 13"/>
                  <a:gd name="T3" fmla="*/ 12 h 14"/>
                  <a:gd name="T4" fmla="*/ 9 w 13"/>
                  <a:gd name="T5" fmla="*/ 0 h 14"/>
                  <a:gd name="T6" fmla="*/ 0 w 13"/>
                  <a:gd name="T7" fmla="*/ 4 h 14"/>
                  <a:gd name="T8" fmla="*/ 3 w 13"/>
                  <a:gd name="T9" fmla="*/ 14 h 14"/>
                </a:gdLst>
                <a:ahLst/>
                <a:cxnLst>
                  <a:cxn ang="0">
                    <a:pos x="T0" y="T1"/>
                  </a:cxn>
                  <a:cxn ang="0">
                    <a:pos x="T2" y="T3"/>
                  </a:cxn>
                  <a:cxn ang="0">
                    <a:pos x="T4" y="T5"/>
                  </a:cxn>
                  <a:cxn ang="0">
                    <a:pos x="T6" y="T7"/>
                  </a:cxn>
                  <a:cxn ang="0">
                    <a:pos x="T8" y="T9"/>
                  </a:cxn>
                </a:cxnLst>
                <a:rect l="0" t="0" r="r" b="b"/>
                <a:pathLst>
                  <a:path w="13" h="14">
                    <a:moveTo>
                      <a:pt x="3" y="14"/>
                    </a:moveTo>
                    <a:cubicBezTo>
                      <a:pt x="7" y="13"/>
                      <a:pt x="10" y="13"/>
                      <a:pt x="13" y="12"/>
                    </a:cubicBezTo>
                    <a:cubicBezTo>
                      <a:pt x="12" y="8"/>
                      <a:pt x="11" y="4"/>
                      <a:pt x="9" y="0"/>
                    </a:cubicBezTo>
                    <a:cubicBezTo>
                      <a:pt x="6" y="2"/>
                      <a:pt x="3" y="3"/>
                      <a:pt x="0" y="4"/>
                    </a:cubicBezTo>
                    <a:cubicBezTo>
                      <a:pt x="0" y="4"/>
                      <a:pt x="3" y="14"/>
                      <a:pt x="3" y="14"/>
                    </a:cubicBezTo>
                    <a:close/>
                  </a:path>
                </a:pathLst>
              </a:custGeom>
              <a:solidFill>
                <a:srgbClr val="76A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5"/>
              <p:cNvSpPr/>
              <p:nvPr/>
            </p:nvSpPr>
            <p:spPr bwMode="auto">
              <a:xfrm>
                <a:off x="3093" y="2767"/>
                <a:ext cx="41" cy="45"/>
              </a:xfrm>
              <a:custGeom>
                <a:avLst/>
                <a:gdLst>
                  <a:gd name="T0" fmla="*/ 1 w 11"/>
                  <a:gd name="T1" fmla="*/ 12 h 12"/>
                  <a:gd name="T2" fmla="*/ 11 w 11"/>
                  <a:gd name="T3" fmla="*/ 12 h 12"/>
                  <a:gd name="T4" fmla="*/ 9 w 11"/>
                  <a:gd name="T5" fmla="*/ 0 h 12"/>
                  <a:gd name="T6" fmla="*/ 0 w 11"/>
                  <a:gd name="T7" fmla="*/ 2 h 12"/>
                  <a:gd name="T8" fmla="*/ 1 w 11"/>
                  <a:gd name="T9" fmla="*/ 12 h 12"/>
                </a:gdLst>
                <a:ahLst/>
                <a:cxnLst>
                  <a:cxn ang="0">
                    <a:pos x="T0" y="T1"/>
                  </a:cxn>
                  <a:cxn ang="0">
                    <a:pos x="T2" y="T3"/>
                  </a:cxn>
                  <a:cxn ang="0">
                    <a:pos x="T4" y="T5"/>
                  </a:cxn>
                  <a:cxn ang="0">
                    <a:pos x="T6" y="T7"/>
                  </a:cxn>
                  <a:cxn ang="0">
                    <a:pos x="T8" y="T9"/>
                  </a:cxn>
                </a:cxnLst>
                <a:rect l="0" t="0" r="r" b="b"/>
                <a:pathLst>
                  <a:path w="11" h="12">
                    <a:moveTo>
                      <a:pt x="1" y="12"/>
                    </a:moveTo>
                    <a:cubicBezTo>
                      <a:pt x="5" y="12"/>
                      <a:pt x="8" y="12"/>
                      <a:pt x="11" y="12"/>
                    </a:cubicBezTo>
                    <a:cubicBezTo>
                      <a:pt x="11" y="8"/>
                      <a:pt x="11" y="4"/>
                      <a:pt x="9" y="0"/>
                    </a:cubicBezTo>
                    <a:cubicBezTo>
                      <a:pt x="6" y="1"/>
                      <a:pt x="3" y="2"/>
                      <a:pt x="0" y="2"/>
                    </a:cubicBezTo>
                    <a:cubicBezTo>
                      <a:pt x="0" y="2"/>
                      <a:pt x="1" y="12"/>
                      <a:pt x="1" y="12"/>
                    </a:cubicBezTo>
                    <a:close/>
                  </a:path>
                </a:pathLst>
              </a:custGeom>
              <a:solidFill>
                <a:srgbClr val="76A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6"/>
              <p:cNvSpPr/>
              <p:nvPr/>
            </p:nvSpPr>
            <p:spPr bwMode="auto">
              <a:xfrm>
                <a:off x="3184" y="2751"/>
                <a:ext cx="46" cy="50"/>
              </a:xfrm>
              <a:custGeom>
                <a:avLst/>
                <a:gdLst>
                  <a:gd name="T0" fmla="*/ 2 w 12"/>
                  <a:gd name="T1" fmla="*/ 13 h 13"/>
                  <a:gd name="T2" fmla="*/ 12 w 12"/>
                  <a:gd name="T3" fmla="*/ 12 h 13"/>
                  <a:gd name="T4" fmla="*/ 10 w 12"/>
                  <a:gd name="T5" fmla="*/ 0 h 13"/>
                  <a:gd name="T6" fmla="*/ 0 w 12"/>
                  <a:gd name="T7" fmla="*/ 2 h 13"/>
                  <a:gd name="T8" fmla="*/ 2 w 12"/>
                  <a:gd name="T9" fmla="*/ 13 h 13"/>
                </a:gdLst>
                <a:ahLst/>
                <a:cxnLst>
                  <a:cxn ang="0">
                    <a:pos x="T0" y="T1"/>
                  </a:cxn>
                  <a:cxn ang="0">
                    <a:pos x="T2" y="T3"/>
                  </a:cxn>
                  <a:cxn ang="0">
                    <a:pos x="T4" y="T5"/>
                  </a:cxn>
                  <a:cxn ang="0">
                    <a:pos x="T6" y="T7"/>
                  </a:cxn>
                  <a:cxn ang="0">
                    <a:pos x="T8" y="T9"/>
                  </a:cxn>
                </a:cxnLst>
                <a:rect l="0" t="0" r="r" b="b"/>
                <a:pathLst>
                  <a:path w="12" h="13">
                    <a:moveTo>
                      <a:pt x="2" y="13"/>
                    </a:moveTo>
                    <a:cubicBezTo>
                      <a:pt x="5" y="12"/>
                      <a:pt x="9" y="12"/>
                      <a:pt x="12" y="12"/>
                    </a:cubicBezTo>
                    <a:cubicBezTo>
                      <a:pt x="12" y="8"/>
                      <a:pt x="11" y="4"/>
                      <a:pt x="10" y="0"/>
                    </a:cubicBezTo>
                    <a:cubicBezTo>
                      <a:pt x="7" y="1"/>
                      <a:pt x="4" y="2"/>
                      <a:pt x="0" y="2"/>
                    </a:cubicBezTo>
                    <a:cubicBezTo>
                      <a:pt x="0" y="2"/>
                      <a:pt x="2" y="12"/>
                      <a:pt x="2" y="13"/>
                    </a:cubicBezTo>
                    <a:close/>
                  </a:path>
                </a:pathLst>
              </a:custGeom>
              <a:solidFill>
                <a:srgbClr val="76A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7"/>
              <p:cNvSpPr>
                <a:spLocks noEditPoints="1"/>
              </p:cNvSpPr>
              <p:nvPr/>
            </p:nvSpPr>
            <p:spPr bwMode="auto">
              <a:xfrm>
                <a:off x="2777" y="2393"/>
                <a:ext cx="160" cy="152"/>
              </a:xfrm>
              <a:custGeom>
                <a:avLst/>
                <a:gdLst>
                  <a:gd name="T0" fmla="*/ 3 w 42"/>
                  <a:gd name="T1" fmla="*/ 11 h 40"/>
                  <a:gd name="T2" fmla="*/ 10 w 42"/>
                  <a:gd name="T3" fmla="*/ 33 h 40"/>
                  <a:gd name="T4" fmla="*/ 34 w 42"/>
                  <a:gd name="T5" fmla="*/ 33 h 40"/>
                  <a:gd name="T6" fmla="*/ 40 w 42"/>
                  <a:gd name="T7" fmla="*/ 16 h 40"/>
                  <a:gd name="T8" fmla="*/ 18 w 42"/>
                  <a:gd name="T9" fmla="*/ 0 h 40"/>
                  <a:gd name="T10" fmla="*/ 3 w 42"/>
                  <a:gd name="T11" fmla="*/ 11 h 40"/>
                  <a:gd name="T12" fmla="*/ 11 w 42"/>
                  <a:gd name="T13" fmla="*/ 31 h 40"/>
                  <a:gd name="T14" fmla="*/ 6 w 42"/>
                  <a:gd name="T15" fmla="*/ 12 h 40"/>
                  <a:gd name="T16" fmla="*/ 18 w 42"/>
                  <a:gd name="T17" fmla="*/ 3 h 40"/>
                  <a:gd name="T18" fmla="*/ 37 w 42"/>
                  <a:gd name="T19" fmla="*/ 17 h 40"/>
                  <a:gd name="T20" fmla="*/ 33 w 42"/>
                  <a:gd name="T21" fmla="*/ 31 h 40"/>
                  <a:gd name="T22" fmla="*/ 11 w 42"/>
                  <a:gd name="T23" fmla="*/ 3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0">
                    <a:moveTo>
                      <a:pt x="3" y="11"/>
                    </a:moveTo>
                    <a:cubicBezTo>
                      <a:pt x="0" y="19"/>
                      <a:pt x="3" y="28"/>
                      <a:pt x="10" y="33"/>
                    </a:cubicBezTo>
                    <a:cubicBezTo>
                      <a:pt x="16" y="38"/>
                      <a:pt x="26" y="40"/>
                      <a:pt x="34" y="33"/>
                    </a:cubicBezTo>
                    <a:cubicBezTo>
                      <a:pt x="40" y="29"/>
                      <a:pt x="42" y="23"/>
                      <a:pt x="40" y="16"/>
                    </a:cubicBezTo>
                    <a:cubicBezTo>
                      <a:pt x="37" y="8"/>
                      <a:pt x="27" y="0"/>
                      <a:pt x="18" y="0"/>
                    </a:cubicBezTo>
                    <a:cubicBezTo>
                      <a:pt x="11" y="0"/>
                      <a:pt x="6" y="4"/>
                      <a:pt x="3" y="11"/>
                    </a:cubicBezTo>
                    <a:close/>
                    <a:moveTo>
                      <a:pt x="11" y="31"/>
                    </a:moveTo>
                    <a:cubicBezTo>
                      <a:pt x="7" y="27"/>
                      <a:pt x="2" y="21"/>
                      <a:pt x="6" y="12"/>
                    </a:cubicBezTo>
                    <a:cubicBezTo>
                      <a:pt x="9" y="4"/>
                      <a:pt x="14" y="3"/>
                      <a:pt x="18" y="3"/>
                    </a:cubicBezTo>
                    <a:cubicBezTo>
                      <a:pt x="26" y="3"/>
                      <a:pt x="34" y="10"/>
                      <a:pt x="37" y="17"/>
                    </a:cubicBezTo>
                    <a:cubicBezTo>
                      <a:pt x="38" y="21"/>
                      <a:pt x="39" y="26"/>
                      <a:pt x="33" y="31"/>
                    </a:cubicBezTo>
                    <a:cubicBezTo>
                      <a:pt x="26" y="37"/>
                      <a:pt x="17" y="35"/>
                      <a:pt x="11" y="3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8"/>
              <p:cNvSpPr/>
              <p:nvPr/>
            </p:nvSpPr>
            <p:spPr bwMode="auto">
              <a:xfrm>
                <a:off x="2803" y="2389"/>
                <a:ext cx="126" cy="133"/>
              </a:xfrm>
              <a:custGeom>
                <a:avLst/>
                <a:gdLst>
                  <a:gd name="T0" fmla="*/ 22 w 33"/>
                  <a:gd name="T1" fmla="*/ 28 h 35"/>
                  <a:gd name="T2" fmla="*/ 4 w 33"/>
                  <a:gd name="T3" fmla="*/ 16 h 35"/>
                  <a:gd name="T4" fmla="*/ 22 w 33"/>
                  <a:gd name="T5" fmla="*/ 28 h 35"/>
                </a:gdLst>
                <a:ahLst/>
                <a:cxnLst>
                  <a:cxn ang="0">
                    <a:pos x="T0" y="T1"/>
                  </a:cxn>
                  <a:cxn ang="0">
                    <a:pos x="T2" y="T3"/>
                  </a:cxn>
                  <a:cxn ang="0">
                    <a:pos x="T4" y="T5"/>
                  </a:cxn>
                </a:cxnLst>
                <a:rect l="0" t="0" r="r" b="b"/>
                <a:pathLst>
                  <a:path w="33" h="35">
                    <a:moveTo>
                      <a:pt x="22" y="28"/>
                    </a:moveTo>
                    <a:cubicBezTo>
                      <a:pt x="33" y="19"/>
                      <a:pt x="10" y="0"/>
                      <a:pt x="4" y="16"/>
                    </a:cubicBezTo>
                    <a:cubicBezTo>
                      <a:pt x="0" y="26"/>
                      <a:pt x="13" y="35"/>
                      <a:pt x="22" y="28"/>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9"/>
              <p:cNvSpPr>
                <a:spLocks noEditPoints="1"/>
              </p:cNvSpPr>
              <p:nvPr/>
            </p:nvSpPr>
            <p:spPr bwMode="auto">
              <a:xfrm>
                <a:off x="2899" y="2183"/>
                <a:ext cx="129" cy="130"/>
              </a:xfrm>
              <a:custGeom>
                <a:avLst/>
                <a:gdLst>
                  <a:gd name="T0" fmla="*/ 16 w 34"/>
                  <a:gd name="T1" fmla="*/ 1 h 34"/>
                  <a:gd name="T2" fmla="*/ 1 w 34"/>
                  <a:gd name="T3" fmla="*/ 17 h 34"/>
                  <a:gd name="T4" fmla="*/ 9 w 34"/>
                  <a:gd name="T5" fmla="*/ 30 h 34"/>
                  <a:gd name="T6" fmla="*/ 27 w 34"/>
                  <a:gd name="T7" fmla="*/ 27 h 34"/>
                  <a:gd name="T8" fmla="*/ 30 w 34"/>
                  <a:gd name="T9" fmla="*/ 7 h 34"/>
                  <a:gd name="T10" fmla="*/ 16 w 34"/>
                  <a:gd name="T11" fmla="*/ 1 h 34"/>
                  <a:gd name="T12" fmla="*/ 10 w 34"/>
                  <a:gd name="T13" fmla="*/ 28 h 34"/>
                  <a:gd name="T14" fmla="*/ 4 w 34"/>
                  <a:gd name="T15" fmla="*/ 17 h 34"/>
                  <a:gd name="T16" fmla="*/ 17 w 34"/>
                  <a:gd name="T17" fmla="*/ 4 h 34"/>
                  <a:gd name="T18" fmla="*/ 28 w 34"/>
                  <a:gd name="T19" fmla="*/ 9 h 34"/>
                  <a:gd name="T20" fmla="*/ 29 w 34"/>
                  <a:gd name="T21" fmla="*/ 15 h 34"/>
                  <a:gd name="T22" fmla="*/ 25 w 34"/>
                  <a:gd name="T23" fmla="*/ 25 h 34"/>
                  <a:gd name="T24" fmla="*/ 10 w 34"/>
                  <a:gd name="T2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16" y="1"/>
                    </a:moveTo>
                    <a:cubicBezTo>
                      <a:pt x="9" y="3"/>
                      <a:pt x="2" y="10"/>
                      <a:pt x="1" y="17"/>
                    </a:cubicBezTo>
                    <a:cubicBezTo>
                      <a:pt x="0" y="22"/>
                      <a:pt x="3" y="27"/>
                      <a:pt x="9" y="30"/>
                    </a:cubicBezTo>
                    <a:cubicBezTo>
                      <a:pt x="15" y="34"/>
                      <a:pt x="22" y="33"/>
                      <a:pt x="27" y="27"/>
                    </a:cubicBezTo>
                    <a:cubicBezTo>
                      <a:pt x="32" y="23"/>
                      <a:pt x="34" y="15"/>
                      <a:pt x="30" y="7"/>
                    </a:cubicBezTo>
                    <a:cubicBezTo>
                      <a:pt x="27" y="2"/>
                      <a:pt x="22" y="0"/>
                      <a:pt x="16" y="1"/>
                    </a:cubicBezTo>
                    <a:close/>
                    <a:moveTo>
                      <a:pt x="10" y="28"/>
                    </a:moveTo>
                    <a:cubicBezTo>
                      <a:pt x="4" y="25"/>
                      <a:pt x="3" y="20"/>
                      <a:pt x="4" y="17"/>
                    </a:cubicBezTo>
                    <a:cubicBezTo>
                      <a:pt x="5" y="11"/>
                      <a:pt x="11" y="5"/>
                      <a:pt x="17" y="4"/>
                    </a:cubicBezTo>
                    <a:cubicBezTo>
                      <a:pt x="20" y="3"/>
                      <a:pt x="24" y="4"/>
                      <a:pt x="28" y="9"/>
                    </a:cubicBezTo>
                    <a:cubicBezTo>
                      <a:pt x="29" y="11"/>
                      <a:pt x="29" y="13"/>
                      <a:pt x="29" y="15"/>
                    </a:cubicBezTo>
                    <a:cubicBezTo>
                      <a:pt x="30" y="19"/>
                      <a:pt x="28" y="23"/>
                      <a:pt x="25" y="25"/>
                    </a:cubicBezTo>
                    <a:cubicBezTo>
                      <a:pt x="22" y="29"/>
                      <a:pt x="16" y="31"/>
                      <a:pt x="10" y="28"/>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0"/>
              <p:cNvSpPr/>
              <p:nvPr/>
            </p:nvSpPr>
            <p:spPr bwMode="auto">
              <a:xfrm>
                <a:off x="2902" y="2187"/>
                <a:ext cx="107" cy="103"/>
              </a:xfrm>
              <a:custGeom>
                <a:avLst/>
                <a:gdLst>
                  <a:gd name="T0" fmla="*/ 23 w 28"/>
                  <a:gd name="T1" fmla="*/ 11 h 27"/>
                  <a:gd name="T2" fmla="*/ 12 w 28"/>
                  <a:gd name="T3" fmla="*/ 23 h 27"/>
                  <a:gd name="T4" fmla="*/ 23 w 28"/>
                  <a:gd name="T5" fmla="*/ 11 h 27"/>
                </a:gdLst>
                <a:ahLst/>
                <a:cxnLst>
                  <a:cxn ang="0">
                    <a:pos x="T0" y="T1"/>
                  </a:cxn>
                  <a:cxn ang="0">
                    <a:pos x="T2" y="T3"/>
                  </a:cxn>
                  <a:cxn ang="0">
                    <a:pos x="T4" y="T5"/>
                  </a:cxn>
                </a:cxnLst>
                <a:rect l="0" t="0" r="r" b="b"/>
                <a:pathLst>
                  <a:path w="28" h="27">
                    <a:moveTo>
                      <a:pt x="23" y="11"/>
                    </a:moveTo>
                    <a:cubicBezTo>
                      <a:pt x="17" y="0"/>
                      <a:pt x="0" y="16"/>
                      <a:pt x="12" y="23"/>
                    </a:cubicBezTo>
                    <a:cubicBezTo>
                      <a:pt x="19" y="27"/>
                      <a:pt x="28" y="18"/>
                      <a:pt x="23" y="1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1"/>
              <p:cNvSpPr/>
              <p:nvPr/>
            </p:nvSpPr>
            <p:spPr bwMode="auto">
              <a:xfrm>
                <a:off x="2092" y="2633"/>
                <a:ext cx="88" cy="477"/>
              </a:xfrm>
              <a:custGeom>
                <a:avLst/>
                <a:gdLst>
                  <a:gd name="T0" fmla="*/ 8 w 23"/>
                  <a:gd name="T1" fmla="*/ 4 h 125"/>
                  <a:gd name="T2" fmla="*/ 8 w 23"/>
                  <a:gd name="T3" fmla="*/ 54 h 125"/>
                  <a:gd name="T4" fmla="*/ 1 w 23"/>
                  <a:gd name="T5" fmla="*/ 117 h 125"/>
                  <a:gd name="T6" fmla="*/ 3 w 23"/>
                  <a:gd name="T7" fmla="*/ 124 h 125"/>
                  <a:gd name="T8" fmla="*/ 10 w 23"/>
                  <a:gd name="T9" fmla="*/ 122 h 125"/>
                  <a:gd name="T10" fmla="*/ 18 w 23"/>
                  <a:gd name="T11" fmla="*/ 52 h 125"/>
                  <a:gd name="T12" fmla="*/ 17 w 23"/>
                  <a:gd name="T13" fmla="*/ 6 h 125"/>
                  <a:gd name="T14" fmla="*/ 13 w 23"/>
                  <a:gd name="T15" fmla="*/ 0 h 125"/>
                  <a:gd name="T16" fmla="*/ 8 w 23"/>
                  <a:gd name="T17" fmla="*/ 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25">
                    <a:moveTo>
                      <a:pt x="8" y="4"/>
                    </a:moveTo>
                    <a:cubicBezTo>
                      <a:pt x="4" y="22"/>
                      <a:pt x="6" y="38"/>
                      <a:pt x="8" y="54"/>
                    </a:cubicBezTo>
                    <a:cubicBezTo>
                      <a:pt x="11" y="74"/>
                      <a:pt x="13" y="94"/>
                      <a:pt x="1" y="117"/>
                    </a:cubicBezTo>
                    <a:cubicBezTo>
                      <a:pt x="0" y="120"/>
                      <a:pt x="1" y="122"/>
                      <a:pt x="3" y="124"/>
                    </a:cubicBezTo>
                    <a:cubicBezTo>
                      <a:pt x="6" y="125"/>
                      <a:pt x="8" y="124"/>
                      <a:pt x="10" y="122"/>
                    </a:cubicBezTo>
                    <a:cubicBezTo>
                      <a:pt x="23" y="95"/>
                      <a:pt x="20" y="73"/>
                      <a:pt x="18" y="52"/>
                    </a:cubicBezTo>
                    <a:cubicBezTo>
                      <a:pt x="16" y="38"/>
                      <a:pt x="14" y="23"/>
                      <a:pt x="17" y="6"/>
                    </a:cubicBezTo>
                    <a:cubicBezTo>
                      <a:pt x="18" y="3"/>
                      <a:pt x="16" y="1"/>
                      <a:pt x="13" y="0"/>
                    </a:cubicBezTo>
                    <a:cubicBezTo>
                      <a:pt x="11" y="0"/>
                      <a:pt x="8" y="1"/>
                      <a:pt x="8" y="4"/>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2"/>
              <p:cNvSpPr/>
              <p:nvPr/>
            </p:nvSpPr>
            <p:spPr bwMode="auto">
              <a:xfrm>
                <a:off x="2020" y="2450"/>
                <a:ext cx="274" cy="282"/>
              </a:xfrm>
              <a:custGeom>
                <a:avLst/>
                <a:gdLst>
                  <a:gd name="T0" fmla="*/ 27 w 72"/>
                  <a:gd name="T1" fmla="*/ 72 h 74"/>
                  <a:gd name="T2" fmla="*/ 42 w 72"/>
                  <a:gd name="T3" fmla="*/ 72 h 74"/>
                  <a:gd name="T4" fmla="*/ 59 w 72"/>
                  <a:gd name="T5" fmla="*/ 61 h 74"/>
                  <a:gd name="T6" fmla="*/ 50 w 72"/>
                  <a:gd name="T7" fmla="*/ 7 h 74"/>
                  <a:gd name="T8" fmla="*/ 22 w 72"/>
                  <a:gd name="T9" fmla="*/ 3 h 74"/>
                  <a:gd name="T10" fmla="*/ 9 w 72"/>
                  <a:gd name="T11" fmla="*/ 12 h 74"/>
                  <a:gd name="T12" fmla="*/ 1 w 72"/>
                  <a:gd name="T13" fmla="*/ 40 h 74"/>
                  <a:gd name="T14" fmla="*/ 24 w 72"/>
                  <a:gd name="T15" fmla="*/ 71 h 74"/>
                  <a:gd name="T16" fmla="*/ 27 w 72"/>
                  <a:gd name="T17"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74">
                    <a:moveTo>
                      <a:pt x="27" y="72"/>
                    </a:moveTo>
                    <a:cubicBezTo>
                      <a:pt x="32" y="74"/>
                      <a:pt x="37" y="74"/>
                      <a:pt x="42" y="72"/>
                    </a:cubicBezTo>
                    <a:cubicBezTo>
                      <a:pt x="47" y="70"/>
                      <a:pt x="56" y="66"/>
                      <a:pt x="59" y="61"/>
                    </a:cubicBezTo>
                    <a:cubicBezTo>
                      <a:pt x="72" y="43"/>
                      <a:pt x="65" y="19"/>
                      <a:pt x="50" y="7"/>
                    </a:cubicBezTo>
                    <a:cubicBezTo>
                      <a:pt x="42" y="1"/>
                      <a:pt x="31" y="0"/>
                      <a:pt x="22" y="3"/>
                    </a:cubicBezTo>
                    <a:cubicBezTo>
                      <a:pt x="17" y="5"/>
                      <a:pt x="12" y="8"/>
                      <a:pt x="9" y="12"/>
                    </a:cubicBezTo>
                    <a:cubicBezTo>
                      <a:pt x="3" y="19"/>
                      <a:pt x="0" y="31"/>
                      <a:pt x="1" y="40"/>
                    </a:cubicBezTo>
                    <a:cubicBezTo>
                      <a:pt x="2" y="54"/>
                      <a:pt x="12" y="66"/>
                      <a:pt x="24" y="71"/>
                    </a:cubicBezTo>
                    <a:cubicBezTo>
                      <a:pt x="25" y="72"/>
                      <a:pt x="26" y="72"/>
                      <a:pt x="27" y="72"/>
                    </a:cubicBezTo>
                    <a:close/>
                  </a:path>
                </a:pathLst>
              </a:custGeom>
              <a:solidFill>
                <a:srgbClr val="C7CA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3"/>
              <p:cNvSpPr/>
              <p:nvPr/>
            </p:nvSpPr>
            <p:spPr bwMode="auto">
              <a:xfrm>
                <a:off x="1940" y="2911"/>
                <a:ext cx="49" cy="206"/>
              </a:xfrm>
              <a:custGeom>
                <a:avLst/>
                <a:gdLst>
                  <a:gd name="T0" fmla="*/ 0 w 13"/>
                  <a:gd name="T1" fmla="*/ 5 h 54"/>
                  <a:gd name="T2" fmla="*/ 3 w 13"/>
                  <a:gd name="T3" fmla="*/ 50 h 54"/>
                  <a:gd name="T4" fmla="*/ 9 w 13"/>
                  <a:gd name="T5" fmla="*/ 54 h 54"/>
                  <a:gd name="T6" fmla="*/ 12 w 13"/>
                  <a:gd name="T7" fmla="*/ 48 h 54"/>
                  <a:gd name="T8" fmla="*/ 9 w 13"/>
                  <a:gd name="T9" fmla="*/ 5 h 54"/>
                  <a:gd name="T10" fmla="*/ 5 w 13"/>
                  <a:gd name="T11" fmla="*/ 0 h 54"/>
                  <a:gd name="T12" fmla="*/ 0 w 13"/>
                  <a:gd name="T13" fmla="*/ 5 h 54"/>
                </a:gdLst>
                <a:ahLst/>
                <a:cxnLst>
                  <a:cxn ang="0">
                    <a:pos x="T0" y="T1"/>
                  </a:cxn>
                  <a:cxn ang="0">
                    <a:pos x="T2" y="T3"/>
                  </a:cxn>
                  <a:cxn ang="0">
                    <a:pos x="T4" y="T5"/>
                  </a:cxn>
                  <a:cxn ang="0">
                    <a:pos x="T6" y="T7"/>
                  </a:cxn>
                  <a:cxn ang="0">
                    <a:pos x="T8" y="T9"/>
                  </a:cxn>
                  <a:cxn ang="0">
                    <a:pos x="T10" y="T11"/>
                  </a:cxn>
                  <a:cxn ang="0">
                    <a:pos x="T12" y="T13"/>
                  </a:cxn>
                </a:cxnLst>
                <a:rect l="0" t="0" r="r" b="b"/>
                <a:pathLst>
                  <a:path w="13" h="54">
                    <a:moveTo>
                      <a:pt x="0" y="5"/>
                    </a:moveTo>
                    <a:cubicBezTo>
                      <a:pt x="0" y="19"/>
                      <a:pt x="0" y="35"/>
                      <a:pt x="3" y="50"/>
                    </a:cubicBezTo>
                    <a:cubicBezTo>
                      <a:pt x="4" y="53"/>
                      <a:pt x="6" y="54"/>
                      <a:pt x="9" y="54"/>
                    </a:cubicBezTo>
                    <a:cubicBezTo>
                      <a:pt x="11" y="53"/>
                      <a:pt x="13" y="51"/>
                      <a:pt x="12" y="48"/>
                    </a:cubicBezTo>
                    <a:cubicBezTo>
                      <a:pt x="9" y="34"/>
                      <a:pt x="9" y="18"/>
                      <a:pt x="9" y="5"/>
                    </a:cubicBezTo>
                    <a:cubicBezTo>
                      <a:pt x="9" y="2"/>
                      <a:pt x="7" y="0"/>
                      <a:pt x="5" y="0"/>
                    </a:cubicBezTo>
                    <a:cubicBezTo>
                      <a:pt x="2" y="0"/>
                      <a:pt x="0" y="2"/>
                      <a:pt x="0" y="5"/>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54"/>
              <p:cNvSpPr/>
              <p:nvPr/>
            </p:nvSpPr>
            <p:spPr bwMode="auto">
              <a:xfrm>
                <a:off x="1811" y="2690"/>
                <a:ext cx="300" cy="305"/>
              </a:xfrm>
              <a:custGeom>
                <a:avLst/>
                <a:gdLst>
                  <a:gd name="T0" fmla="*/ 37 w 79"/>
                  <a:gd name="T1" fmla="*/ 80 h 80"/>
                  <a:gd name="T2" fmla="*/ 53 w 79"/>
                  <a:gd name="T3" fmla="*/ 76 h 80"/>
                  <a:gd name="T4" fmla="*/ 69 w 79"/>
                  <a:gd name="T5" fmla="*/ 61 h 80"/>
                  <a:gd name="T6" fmla="*/ 49 w 79"/>
                  <a:gd name="T7" fmla="*/ 6 h 80"/>
                  <a:gd name="T8" fmla="*/ 19 w 79"/>
                  <a:gd name="T9" fmla="*/ 7 h 80"/>
                  <a:gd name="T10" fmla="*/ 6 w 79"/>
                  <a:gd name="T11" fmla="*/ 18 h 80"/>
                  <a:gd name="T12" fmla="*/ 3 w 79"/>
                  <a:gd name="T13" fmla="*/ 50 h 80"/>
                  <a:gd name="T14" fmla="*/ 34 w 79"/>
                  <a:gd name="T15" fmla="*/ 79 h 80"/>
                  <a:gd name="T16" fmla="*/ 37 w 79"/>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80">
                    <a:moveTo>
                      <a:pt x="37" y="80"/>
                    </a:moveTo>
                    <a:cubicBezTo>
                      <a:pt x="42" y="80"/>
                      <a:pt x="48" y="79"/>
                      <a:pt x="53" y="76"/>
                    </a:cubicBezTo>
                    <a:cubicBezTo>
                      <a:pt x="58" y="73"/>
                      <a:pt x="67" y="67"/>
                      <a:pt x="69" y="61"/>
                    </a:cubicBezTo>
                    <a:cubicBezTo>
                      <a:pt x="79" y="40"/>
                      <a:pt x="68" y="15"/>
                      <a:pt x="49" y="6"/>
                    </a:cubicBezTo>
                    <a:cubicBezTo>
                      <a:pt x="40" y="0"/>
                      <a:pt x="28" y="2"/>
                      <a:pt x="19" y="7"/>
                    </a:cubicBezTo>
                    <a:cubicBezTo>
                      <a:pt x="14" y="9"/>
                      <a:pt x="9" y="13"/>
                      <a:pt x="6" y="18"/>
                    </a:cubicBezTo>
                    <a:cubicBezTo>
                      <a:pt x="1" y="27"/>
                      <a:pt x="0" y="41"/>
                      <a:pt x="3" y="50"/>
                    </a:cubicBezTo>
                    <a:cubicBezTo>
                      <a:pt x="7" y="65"/>
                      <a:pt x="20" y="76"/>
                      <a:pt x="34" y="79"/>
                    </a:cubicBezTo>
                    <a:cubicBezTo>
                      <a:pt x="35" y="79"/>
                      <a:pt x="36" y="79"/>
                      <a:pt x="37" y="80"/>
                    </a:cubicBezTo>
                    <a:close/>
                  </a:path>
                </a:pathLst>
              </a:custGeom>
              <a:solidFill>
                <a:srgbClr val="80AD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55"/>
              <p:cNvSpPr/>
              <p:nvPr/>
            </p:nvSpPr>
            <p:spPr bwMode="auto">
              <a:xfrm>
                <a:off x="1902" y="2915"/>
                <a:ext cx="72" cy="69"/>
              </a:xfrm>
              <a:custGeom>
                <a:avLst/>
                <a:gdLst>
                  <a:gd name="T0" fmla="*/ 11 w 19"/>
                  <a:gd name="T1" fmla="*/ 14 h 18"/>
                  <a:gd name="T2" fmla="*/ 1 w 19"/>
                  <a:gd name="T3" fmla="*/ 8 h 18"/>
                  <a:gd name="T4" fmla="*/ 11 w 19"/>
                  <a:gd name="T5" fmla="*/ 14 h 18"/>
                </a:gdLst>
                <a:ahLst/>
                <a:cxnLst>
                  <a:cxn ang="0">
                    <a:pos x="T0" y="T1"/>
                  </a:cxn>
                  <a:cxn ang="0">
                    <a:pos x="T2" y="T3"/>
                  </a:cxn>
                  <a:cxn ang="0">
                    <a:pos x="T4" y="T5"/>
                  </a:cxn>
                </a:cxnLst>
                <a:rect l="0" t="0" r="r" b="b"/>
                <a:pathLst>
                  <a:path w="19" h="18">
                    <a:moveTo>
                      <a:pt x="11" y="14"/>
                    </a:moveTo>
                    <a:cubicBezTo>
                      <a:pt x="19" y="5"/>
                      <a:pt x="3" y="0"/>
                      <a:pt x="1" y="8"/>
                    </a:cubicBezTo>
                    <a:cubicBezTo>
                      <a:pt x="0" y="14"/>
                      <a:pt x="8" y="18"/>
                      <a:pt x="11"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6"/>
              <p:cNvSpPr/>
              <p:nvPr/>
            </p:nvSpPr>
            <p:spPr bwMode="auto">
              <a:xfrm>
                <a:off x="1993" y="2923"/>
                <a:ext cx="46" cy="46"/>
              </a:xfrm>
              <a:custGeom>
                <a:avLst/>
                <a:gdLst>
                  <a:gd name="T0" fmla="*/ 7 w 12"/>
                  <a:gd name="T1" fmla="*/ 9 h 12"/>
                  <a:gd name="T2" fmla="*/ 0 w 12"/>
                  <a:gd name="T3" fmla="*/ 5 h 12"/>
                  <a:gd name="T4" fmla="*/ 7 w 12"/>
                  <a:gd name="T5" fmla="*/ 9 h 12"/>
                </a:gdLst>
                <a:ahLst/>
                <a:cxnLst>
                  <a:cxn ang="0">
                    <a:pos x="T0" y="T1"/>
                  </a:cxn>
                  <a:cxn ang="0">
                    <a:pos x="T2" y="T3"/>
                  </a:cxn>
                  <a:cxn ang="0">
                    <a:pos x="T4" y="T5"/>
                  </a:cxn>
                </a:cxnLst>
                <a:rect l="0" t="0" r="r" b="b"/>
                <a:pathLst>
                  <a:path w="12" h="12">
                    <a:moveTo>
                      <a:pt x="7" y="9"/>
                    </a:moveTo>
                    <a:cubicBezTo>
                      <a:pt x="12" y="3"/>
                      <a:pt x="2" y="0"/>
                      <a:pt x="0" y="5"/>
                    </a:cubicBezTo>
                    <a:cubicBezTo>
                      <a:pt x="0" y="9"/>
                      <a:pt x="4" y="12"/>
                      <a:pt x="7"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57"/>
              <p:cNvSpPr/>
              <p:nvPr/>
            </p:nvSpPr>
            <p:spPr bwMode="auto">
              <a:xfrm>
                <a:off x="1864" y="2885"/>
                <a:ext cx="34" cy="34"/>
              </a:xfrm>
              <a:custGeom>
                <a:avLst/>
                <a:gdLst>
                  <a:gd name="T0" fmla="*/ 5 w 9"/>
                  <a:gd name="T1" fmla="*/ 6 h 9"/>
                  <a:gd name="T2" fmla="*/ 0 w 9"/>
                  <a:gd name="T3" fmla="*/ 4 h 9"/>
                  <a:gd name="T4" fmla="*/ 5 w 9"/>
                  <a:gd name="T5" fmla="*/ 6 h 9"/>
                </a:gdLst>
                <a:ahLst/>
                <a:cxnLst>
                  <a:cxn ang="0">
                    <a:pos x="T0" y="T1"/>
                  </a:cxn>
                  <a:cxn ang="0">
                    <a:pos x="T2" y="T3"/>
                  </a:cxn>
                  <a:cxn ang="0">
                    <a:pos x="T4" y="T5"/>
                  </a:cxn>
                </a:cxnLst>
                <a:rect l="0" t="0" r="r" b="b"/>
                <a:pathLst>
                  <a:path w="9" h="9">
                    <a:moveTo>
                      <a:pt x="5" y="6"/>
                    </a:moveTo>
                    <a:cubicBezTo>
                      <a:pt x="9" y="2"/>
                      <a:pt x="1" y="0"/>
                      <a:pt x="0" y="4"/>
                    </a:cubicBezTo>
                    <a:cubicBezTo>
                      <a:pt x="0" y="6"/>
                      <a:pt x="3" y="9"/>
                      <a:pt x="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58"/>
              <p:cNvSpPr/>
              <p:nvPr/>
            </p:nvSpPr>
            <p:spPr bwMode="auto">
              <a:xfrm>
                <a:off x="1887" y="2839"/>
                <a:ext cx="19" cy="19"/>
              </a:xfrm>
              <a:custGeom>
                <a:avLst/>
                <a:gdLst>
                  <a:gd name="T0" fmla="*/ 3 w 5"/>
                  <a:gd name="T1" fmla="*/ 4 h 5"/>
                  <a:gd name="T2" fmla="*/ 0 w 5"/>
                  <a:gd name="T3" fmla="*/ 2 h 5"/>
                  <a:gd name="T4" fmla="*/ 3 w 5"/>
                  <a:gd name="T5" fmla="*/ 4 h 5"/>
                </a:gdLst>
                <a:ahLst/>
                <a:cxnLst>
                  <a:cxn ang="0">
                    <a:pos x="T0" y="T1"/>
                  </a:cxn>
                  <a:cxn ang="0">
                    <a:pos x="T2" y="T3"/>
                  </a:cxn>
                  <a:cxn ang="0">
                    <a:pos x="T4" y="T5"/>
                  </a:cxn>
                </a:cxnLst>
                <a:rect l="0" t="0" r="r" b="b"/>
                <a:pathLst>
                  <a:path w="5" h="5">
                    <a:moveTo>
                      <a:pt x="3" y="4"/>
                    </a:moveTo>
                    <a:cubicBezTo>
                      <a:pt x="5" y="1"/>
                      <a:pt x="1" y="0"/>
                      <a:pt x="0" y="2"/>
                    </a:cubicBezTo>
                    <a:cubicBezTo>
                      <a:pt x="0" y="4"/>
                      <a:pt x="2" y="5"/>
                      <a:pt x="3"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59"/>
              <p:cNvSpPr/>
              <p:nvPr/>
            </p:nvSpPr>
            <p:spPr bwMode="auto">
              <a:xfrm>
                <a:off x="1936" y="2900"/>
                <a:ext cx="19" cy="19"/>
              </a:xfrm>
              <a:custGeom>
                <a:avLst/>
                <a:gdLst>
                  <a:gd name="T0" fmla="*/ 3 w 5"/>
                  <a:gd name="T1" fmla="*/ 3 h 5"/>
                  <a:gd name="T2" fmla="*/ 1 w 5"/>
                  <a:gd name="T3" fmla="*/ 2 h 5"/>
                  <a:gd name="T4" fmla="*/ 3 w 5"/>
                  <a:gd name="T5" fmla="*/ 3 h 5"/>
                </a:gdLst>
                <a:ahLst/>
                <a:cxnLst>
                  <a:cxn ang="0">
                    <a:pos x="T0" y="T1"/>
                  </a:cxn>
                  <a:cxn ang="0">
                    <a:pos x="T2" y="T3"/>
                  </a:cxn>
                  <a:cxn ang="0">
                    <a:pos x="T4" y="T5"/>
                  </a:cxn>
                </a:cxnLst>
                <a:rect l="0" t="0" r="r" b="b"/>
                <a:pathLst>
                  <a:path w="5" h="5">
                    <a:moveTo>
                      <a:pt x="3" y="3"/>
                    </a:moveTo>
                    <a:cubicBezTo>
                      <a:pt x="5" y="1"/>
                      <a:pt x="1" y="0"/>
                      <a:pt x="1" y="2"/>
                    </a:cubicBezTo>
                    <a:cubicBezTo>
                      <a:pt x="0" y="4"/>
                      <a:pt x="2" y="5"/>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60"/>
              <p:cNvSpPr/>
              <p:nvPr/>
            </p:nvSpPr>
            <p:spPr bwMode="auto">
              <a:xfrm>
                <a:off x="2046" y="2881"/>
                <a:ext cx="12" cy="11"/>
              </a:xfrm>
              <a:custGeom>
                <a:avLst/>
                <a:gdLst>
                  <a:gd name="T0" fmla="*/ 2 w 3"/>
                  <a:gd name="T1" fmla="*/ 2 h 3"/>
                  <a:gd name="T2" fmla="*/ 0 w 3"/>
                  <a:gd name="T3" fmla="*/ 1 h 3"/>
                  <a:gd name="T4" fmla="*/ 2 w 3"/>
                  <a:gd name="T5" fmla="*/ 2 h 3"/>
                </a:gdLst>
                <a:ahLst/>
                <a:cxnLst>
                  <a:cxn ang="0">
                    <a:pos x="T0" y="T1"/>
                  </a:cxn>
                  <a:cxn ang="0">
                    <a:pos x="T2" y="T3"/>
                  </a:cxn>
                  <a:cxn ang="0">
                    <a:pos x="T4" y="T5"/>
                  </a:cxn>
                </a:cxnLst>
                <a:rect l="0" t="0" r="r" b="b"/>
                <a:pathLst>
                  <a:path w="3" h="3">
                    <a:moveTo>
                      <a:pt x="2" y="2"/>
                    </a:moveTo>
                    <a:cubicBezTo>
                      <a:pt x="3" y="1"/>
                      <a:pt x="1" y="0"/>
                      <a:pt x="0" y="1"/>
                    </a:cubicBezTo>
                    <a:cubicBezTo>
                      <a:pt x="0" y="2"/>
                      <a:pt x="1"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1"/>
              <p:cNvSpPr/>
              <p:nvPr/>
            </p:nvSpPr>
            <p:spPr bwMode="auto">
              <a:xfrm>
                <a:off x="1845" y="2812"/>
                <a:ext cx="11" cy="12"/>
              </a:xfrm>
              <a:custGeom>
                <a:avLst/>
                <a:gdLst>
                  <a:gd name="T0" fmla="*/ 2 w 3"/>
                  <a:gd name="T1" fmla="*/ 2 h 3"/>
                  <a:gd name="T2" fmla="*/ 0 w 3"/>
                  <a:gd name="T3" fmla="*/ 1 h 3"/>
                  <a:gd name="T4" fmla="*/ 2 w 3"/>
                  <a:gd name="T5" fmla="*/ 2 h 3"/>
                </a:gdLst>
                <a:ahLst/>
                <a:cxnLst>
                  <a:cxn ang="0">
                    <a:pos x="T0" y="T1"/>
                  </a:cxn>
                  <a:cxn ang="0">
                    <a:pos x="T2" y="T3"/>
                  </a:cxn>
                  <a:cxn ang="0">
                    <a:pos x="T4" y="T5"/>
                  </a:cxn>
                </a:cxnLst>
                <a:rect l="0" t="0" r="r" b="b"/>
                <a:pathLst>
                  <a:path w="3" h="3">
                    <a:moveTo>
                      <a:pt x="2" y="2"/>
                    </a:moveTo>
                    <a:cubicBezTo>
                      <a:pt x="3" y="1"/>
                      <a:pt x="1" y="0"/>
                      <a:pt x="0" y="1"/>
                    </a:cubicBezTo>
                    <a:cubicBezTo>
                      <a:pt x="0" y="2"/>
                      <a:pt x="1"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2"/>
              <p:cNvSpPr/>
              <p:nvPr/>
            </p:nvSpPr>
            <p:spPr bwMode="auto">
              <a:xfrm>
                <a:off x="1761" y="2839"/>
                <a:ext cx="137" cy="313"/>
              </a:xfrm>
              <a:custGeom>
                <a:avLst/>
                <a:gdLst>
                  <a:gd name="T0" fmla="*/ 1 w 36"/>
                  <a:gd name="T1" fmla="*/ 0 h 82"/>
                  <a:gd name="T2" fmla="*/ 1 w 36"/>
                  <a:gd name="T3" fmla="*/ 3 h 82"/>
                  <a:gd name="T4" fmla="*/ 26 w 36"/>
                  <a:gd name="T5" fmla="*/ 62 h 82"/>
                  <a:gd name="T6" fmla="*/ 33 w 36"/>
                  <a:gd name="T7" fmla="*/ 80 h 82"/>
                  <a:gd name="T8" fmla="*/ 35 w 36"/>
                  <a:gd name="T9" fmla="*/ 81 h 82"/>
                  <a:gd name="T10" fmla="*/ 36 w 36"/>
                  <a:gd name="T11" fmla="*/ 79 h 82"/>
                  <a:gd name="T12" fmla="*/ 29 w 36"/>
                  <a:gd name="T13" fmla="*/ 61 h 82"/>
                  <a:gd name="T14" fmla="*/ 4 w 36"/>
                  <a:gd name="T15" fmla="*/ 1 h 82"/>
                  <a:gd name="T16" fmla="*/ 1 w 36"/>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82">
                    <a:moveTo>
                      <a:pt x="1" y="0"/>
                    </a:moveTo>
                    <a:cubicBezTo>
                      <a:pt x="1" y="1"/>
                      <a:pt x="0" y="2"/>
                      <a:pt x="1" y="3"/>
                    </a:cubicBezTo>
                    <a:cubicBezTo>
                      <a:pt x="9" y="22"/>
                      <a:pt x="18" y="43"/>
                      <a:pt x="26" y="62"/>
                    </a:cubicBezTo>
                    <a:cubicBezTo>
                      <a:pt x="33" y="80"/>
                      <a:pt x="33" y="80"/>
                      <a:pt x="33" y="80"/>
                    </a:cubicBezTo>
                    <a:cubicBezTo>
                      <a:pt x="33" y="81"/>
                      <a:pt x="34" y="82"/>
                      <a:pt x="35" y="81"/>
                    </a:cubicBezTo>
                    <a:cubicBezTo>
                      <a:pt x="36" y="81"/>
                      <a:pt x="36" y="80"/>
                      <a:pt x="36" y="79"/>
                    </a:cubicBezTo>
                    <a:cubicBezTo>
                      <a:pt x="29" y="61"/>
                      <a:pt x="29" y="61"/>
                      <a:pt x="29" y="61"/>
                    </a:cubicBezTo>
                    <a:cubicBezTo>
                      <a:pt x="21" y="41"/>
                      <a:pt x="12" y="21"/>
                      <a:pt x="4" y="1"/>
                    </a:cubicBezTo>
                    <a:cubicBezTo>
                      <a:pt x="3" y="0"/>
                      <a:pt x="2" y="0"/>
                      <a:pt x="1" y="0"/>
                    </a:cubicBezTo>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63"/>
              <p:cNvSpPr/>
              <p:nvPr/>
            </p:nvSpPr>
            <p:spPr bwMode="auto">
              <a:xfrm>
                <a:off x="1689" y="2740"/>
                <a:ext cx="122" cy="107"/>
              </a:xfrm>
              <a:custGeom>
                <a:avLst/>
                <a:gdLst>
                  <a:gd name="T0" fmla="*/ 14 w 32"/>
                  <a:gd name="T1" fmla="*/ 14 h 28"/>
                  <a:gd name="T2" fmla="*/ 3 w 32"/>
                  <a:gd name="T3" fmla="*/ 16 h 28"/>
                  <a:gd name="T4" fmla="*/ 21 w 32"/>
                  <a:gd name="T5" fmla="*/ 28 h 28"/>
                  <a:gd name="T6" fmla="*/ 24 w 32"/>
                  <a:gd name="T7" fmla="*/ 3 h 28"/>
                  <a:gd name="T8" fmla="*/ 14 w 32"/>
                  <a:gd name="T9" fmla="*/ 14 h 28"/>
                </a:gdLst>
                <a:ahLst/>
                <a:cxnLst>
                  <a:cxn ang="0">
                    <a:pos x="T0" y="T1"/>
                  </a:cxn>
                  <a:cxn ang="0">
                    <a:pos x="T2" y="T3"/>
                  </a:cxn>
                  <a:cxn ang="0">
                    <a:pos x="T4" y="T5"/>
                  </a:cxn>
                  <a:cxn ang="0">
                    <a:pos x="T6" y="T7"/>
                  </a:cxn>
                  <a:cxn ang="0">
                    <a:pos x="T8" y="T9"/>
                  </a:cxn>
                </a:cxnLst>
                <a:rect l="0" t="0" r="r" b="b"/>
                <a:pathLst>
                  <a:path w="32" h="28">
                    <a:moveTo>
                      <a:pt x="14" y="14"/>
                    </a:moveTo>
                    <a:cubicBezTo>
                      <a:pt x="10" y="8"/>
                      <a:pt x="0" y="8"/>
                      <a:pt x="3" y="16"/>
                    </a:cubicBezTo>
                    <a:cubicBezTo>
                      <a:pt x="5" y="22"/>
                      <a:pt x="16" y="27"/>
                      <a:pt x="21" y="28"/>
                    </a:cubicBezTo>
                    <a:cubicBezTo>
                      <a:pt x="23" y="23"/>
                      <a:pt x="32" y="7"/>
                      <a:pt x="24" y="3"/>
                    </a:cubicBezTo>
                    <a:cubicBezTo>
                      <a:pt x="18" y="0"/>
                      <a:pt x="16" y="9"/>
                      <a:pt x="14" y="14"/>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64"/>
              <p:cNvSpPr/>
              <p:nvPr/>
            </p:nvSpPr>
            <p:spPr bwMode="auto">
              <a:xfrm>
                <a:off x="1757" y="2736"/>
                <a:ext cx="57" cy="95"/>
              </a:xfrm>
              <a:custGeom>
                <a:avLst/>
                <a:gdLst>
                  <a:gd name="T0" fmla="*/ 0 w 15"/>
                  <a:gd name="T1" fmla="*/ 3 h 25"/>
                  <a:gd name="T2" fmla="*/ 0 w 15"/>
                  <a:gd name="T3" fmla="*/ 4 h 25"/>
                  <a:gd name="T4" fmla="*/ 0 w 15"/>
                  <a:gd name="T5" fmla="*/ 4 h 25"/>
                  <a:gd name="T6" fmla="*/ 7 w 15"/>
                  <a:gd name="T7" fmla="*/ 2 h 25"/>
                  <a:gd name="T8" fmla="*/ 6 w 15"/>
                  <a:gd name="T9" fmla="*/ 24 h 25"/>
                  <a:gd name="T10" fmla="*/ 7 w 15"/>
                  <a:gd name="T11" fmla="*/ 25 h 25"/>
                  <a:gd name="T12" fmla="*/ 8 w 15"/>
                  <a:gd name="T13" fmla="*/ 24 h 25"/>
                  <a:gd name="T14" fmla="*/ 7 w 15"/>
                  <a:gd name="T15" fmla="*/ 1 h 25"/>
                  <a:gd name="T16" fmla="*/ 0 w 15"/>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5">
                    <a:moveTo>
                      <a:pt x="0" y="3"/>
                    </a:moveTo>
                    <a:cubicBezTo>
                      <a:pt x="0" y="4"/>
                      <a:pt x="0" y="4"/>
                      <a:pt x="0" y="4"/>
                    </a:cubicBezTo>
                    <a:cubicBezTo>
                      <a:pt x="0" y="4"/>
                      <a:pt x="0" y="4"/>
                      <a:pt x="0" y="4"/>
                    </a:cubicBezTo>
                    <a:cubicBezTo>
                      <a:pt x="2" y="1"/>
                      <a:pt x="4" y="1"/>
                      <a:pt x="7" y="2"/>
                    </a:cubicBezTo>
                    <a:cubicBezTo>
                      <a:pt x="13" y="6"/>
                      <a:pt x="10" y="16"/>
                      <a:pt x="6" y="24"/>
                    </a:cubicBezTo>
                    <a:cubicBezTo>
                      <a:pt x="7" y="25"/>
                      <a:pt x="7" y="25"/>
                      <a:pt x="7" y="25"/>
                    </a:cubicBezTo>
                    <a:cubicBezTo>
                      <a:pt x="8" y="24"/>
                      <a:pt x="8" y="24"/>
                      <a:pt x="8" y="24"/>
                    </a:cubicBezTo>
                    <a:cubicBezTo>
                      <a:pt x="11" y="16"/>
                      <a:pt x="15" y="5"/>
                      <a:pt x="7" y="1"/>
                    </a:cubicBezTo>
                    <a:cubicBezTo>
                      <a:pt x="4" y="0"/>
                      <a:pt x="2" y="0"/>
                      <a:pt x="0" y="3"/>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5"/>
              <p:cNvSpPr/>
              <p:nvPr/>
            </p:nvSpPr>
            <p:spPr bwMode="auto">
              <a:xfrm>
                <a:off x="1617" y="2934"/>
                <a:ext cx="41" cy="172"/>
              </a:xfrm>
              <a:custGeom>
                <a:avLst/>
                <a:gdLst>
                  <a:gd name="T0" fmla="*/ 7 w 11"/>
                  <a:gd name="T1" fmla="*/ 2 h 45"/>
                  <a:gd name="T2" fmla="*/ 4 w 11"/>
                  <a:gd name="T3" fmla="*/ 20 h 45"/>
                  <a:gd name="T4" fmla="*/ 0 w 11"/>
                  <a:gd name="T5" fmla="*/ 45 h 45"/>
                  <a:gd name="T6" fmla="*/ 2 w 11"/>
                  <a:gd name="T7" fmla="*/ 43 h 45"/>
                  <a:gd name="T8" fmla="*/ 4 w 11"/>
                  <a:gd name="T9" fmla="*/ 45 h 45"/>
                  <a:gd name="T10" fmla="*/ 8 w 11"/>
                  <a:gd name="T11" fmla="*/ 21 h 45"/>
                  <a:gd name="T12" fmla="*/ 11 w 11"/>
                  <a:gd name="T13" fmla="*/ 2 h 45"/>
                  <a:gd name="T14" fmla="*/ 9 w 11"/>
                  <a:gd name="T15" fmla="*/ 0 h 45"/>
                  <a:gd name="T16" fmla="*/ 7 w 11"/>
                  <a:gd name="T17" fmla="*/ 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5">
                    <a:moveTo>
                      <a:pt x="7" y="2"/>
                    </a:moveTo>
                    <a:cubicBezTo>
                      <a:pt x="4" y="20"/>
                      <a:pt x="4" y="20"/>
                      <a:pt x="4" y="20"/>
                    </a:cubicBezTo>
                    <a:cubicBezTo>
                      <a:pt x="0" y="45"/>
                      <a:pt x="0" y="45"/>
                      <a:pt x="0" y="45"/>
                    </a:cubicBezTo>
                    <a:cubicBezTo>
                      <a:pt x="0" y="44"/>
                      <a:pt x="1" y="43"/>
                      <a:pt x="2" y="43"/>
                    </a:cubicBezTo>
                    <a:cubicBezTo>
                      <a:pt x="3" y="44"/>
                      <a:pt x="4" y="45"/>
                      <a:pt x="4" y="45"/>
                    </a:cubicBezTo>
                    <a:cubicBezTo>
                      <a:pt x="8" y="21"/>
                      <a:pt x="8" y="21"/>
                      <a:pt x="8" y="21"/>
                    </a:cubicBezTo>
                    <a:cubicBezTo>
                      <a:pt x="11" y="2"/>
                      <a:pt x="11" y="2"/>
                      <a:pt x="11" y="2"/>
                    </a:cubicBezTo>
                    <a:cubicBezTo>
                      <a:pt x="11" y="1"/>
                      <a:pt x="10" y="0"/>
                      <a:pt x="9" y="0"/>
                    </a:cubicBezTo>
                    <a:cubicBezTo>
                      <a:pt x="8" y="0"/>
                      <a:pt x="7" y="1"/>
                      <a:pt x="7" y="2"/>
                    </a:cubicBezTo>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66"/>
              <p:cNvSpPr/>
              <p:nvPr/>
            </p:nvSpPr>
            <p:spPr bwMode="auto">
              <a:xfrm>
                <a:off x="1617" y="2854"/>
                <a:ext cx="98" cy="88"/>
              </a:xfrm>
              <a:custGeom>
                <a:avLst/>
                <a:gdLst>
                  <a:gd name="T0" fmla="*/ 11 w 26"/>
                  <a:gd name="T1" fmla="*/ 10 h 23"/>
                  <a:gd name="T2" fmla="*/ 1 w 26"/>
                  <a:gd name="T3" fmla="*/ 7 h 23"/>
                  <a:gd name="T4" fmla="*/ 9 w 26"/>
                  <a:gd name="T5" fmla="*/ 23 h 23"/>
                  <a:gd name="T6" fmla="*/ 22 w 26"/>
                  <a:gd name="T7" fmla="*/ 7 h 23"/>
                  <a:gd name="T8" fmla="*/ 11 w 26"/>
                  <a:gd name="T9" fmla="*/ 10 h 23"/>
                </a:gdLst>
                <a:ahLst/>
                <a:cxnLst>
                  <a:cxn ang="0">
                    <a:pos x="T0" y="T1"/>
                  </a:cxn>
                  <a:cxn ang="0">
                    <a:pos x="T2" y="T3"/>
                  </a:cxn>
                  <a:cxn ang="0">
                    <a:pos x="T4" y="T5"/>
                  </a:cxn>
                  <a:cxn ang="0">
                    <a:pos x="T6" y="T7"/>
                  </a:cxn>
                  <a:cxn ang="0">
                    <a:pos x="T8" y="T9"/>
                  </a:cxn>
                </a:cxnLst>
                <a:rect l="0" t="0" r="r" b="b"/>
                <a:pathLst>
                  <a:path w="26" h="23">
                    <a:moveTo>
                      <a:pt x="11" y="10"/>
                    </a:moveTo>
                    <a:cubicBezTo>
                      <a:pt x="10" y="4"/>
                      <a:pt x="3" y="0"/>
                      <a:pt x="1" y="7"/>
                    </a:cubicBezTo>
                    <a:cubicBezTo>
                      <a:pt x="0" y="11"/>
                      <a:pt x="6" y="20"/>
                      <a:pt x="9" y="23"/>
                    </a:cubicBezTo>
                    <a:cubicBezTo>
                      <a:pt x="12" y="21"/>
                      <a:pt x="26" y="14"/>
                      <a:pt x="22" y="7"/>
                    </a:cubicBezTo>
                    <a:cubicBezTo>
                      <a:pt x="20" y="2"/>
                      <a:pt x="14" y="8"/>
                      <a:pt x="11" y="10"/>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67"/>
              <p:cNvSpPr/>
              <p:nvPr/>
            </p:nvSpPr>
            <p:spPr bwMode="auto">
              <a:xfrm>
                <a:off x="1666" y="2862"/>
                <a:ext cx="57" cy="76"/>
              </a:xfrm>
              <a:custGeom>
                <a:avLst/>
                <a:gdLst>
                  <a:gd name="T0" fmla="*/ 5 w 15"/>
                  <a:gd name="T1" fmla="*/ 1 h 20"/>
                  <a:gd name="T2" fmla="*/ 5 w 15"/>
                  <a:gd name="T3" fmla="*/ 2 h 20"/>
                  <a:gd name="T4" fmla="*/ 5 w 15"/>
                  <a:gd name="T5" fmla="*/ 2 h 20"/>
                  <a:gd name="T6" fmla="*/ 10 w 15"/>
                  <a:gd name="T7" fmla="*/ 4 h 20"/>
                  <a:gd name="T8" fmla="*/ 0 w 15"/>
                  <a:gd name="T9" fmla="*/ 19 h 20"/>
                  <a:gd name="T10" fmla="*/ 0 w 15"/>
                  <a:gd name="T11" fmla="*/ 20 h 20"/>
                  <a:gd name="T12" fmla="*/ 1 w 15"/>
                  <a:gd name="T13" fmla="*/ 20 h 20"/>
                  <a:gd name="T14" fmla="*/ 11 w 15"/>
                  <a:gd name="T15" fmla="*/ 4 h 20"/>
                  <a:gd name="T16" fmla="*/ 5 w 15"/>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0">
                    <a:moveTo>
                      <a:pt x="5" y="1"/>
                    </a:moveTo>
                    <a:cubicBezTo>
                      <a:pt x="5" y="2"/>
                      <a:pt x="5" y="2"/>
                      <a:pt x="5" y="2"/>
                    </a:cubicBezTo>
                    <a:cubicBezTo>
                      <a:pt x="5" y="2"/>
                      <a:pt x="5" y="2"/>
                      <a:pt x="5" y="2"/>
                    </a:cubicBezTo>
                    <a:cubicBezTo>
                      <a:pt x="8" y="2"/>
                      <a:pt x="9" y="2"/>
                      <a:pt x="10" y="4"/>
                    </a:cubicBezTo>
                    <a:cubicBezTo>
                      <a:pt x="13" y="9"/>
                      <a:pt x="6" y="15"/>
                      <a:pt x="0" y="19"/>
                    </a:cubicBezTo>
                    <a:cubicBezTo>
                      <a:pt x="0" y="20"/>
                      <a:pt x="0" y="20"/>
                      <a:pt x="0" y="20"/>
                    </a:cubicBezTo>
                    <a:cubicBezTo>
                      <a:pt x="1" y="20"/>
                      <a:pt x="1" y="20"/>
                      <a:pt x="1" y="20"/>
                    </a:cubicBezTo>
                    <a:cubicBezTo>
                      <a:pt x="7" y="16"/>
                      <a:pt x="15" y="10"/>
                      <a:pt x="11" y="4"/>
                    </a:cubicBezTo>
                    <a:cubicBezTo>
                      <a:pt x="10" y="2"/>
                      <a:pt x="9" y="0"/>
                      <a:pt x="5" y="1"/>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68"/>
              <p:cNvSpPr/>
              <p:nvPr/>
            </p:nvSpPr>
            <p:spPr bwMode="auto">
              <a:xfrm>
                <a:off x="2259" y="2896"/>
                <a:ext cx="19" cy="198"/>
              </a:xfrm>
              <a:custGeom>
                <a:avLst/>
                <a:gdLst>
                  <a:gd name="T0" fmla="*/ 4 w 5"/>
                  <a:gd name="T1" fmla="*/ 0 h 52"/>
                  <a:gd name="T2" fmla="*/ 3 w 5"/>
                  <a:gd name="T3" fmla="*/ 0 h 52"/>
                  <a:gd name="T4" fmla="*/ 2 w 5"/>
                  <a:gd name="T5" fmla="*/ 22 h 52"/>
                  <a:gd name="T6" fmla="*/ 0 w 5"/>
                  <a:gd name="T7" fmla="*/ 51 h 52"/>
                  <a:gd name="T8" fmla="*/ 1 w 5"/>
                  <a:gd name="T9" fmla="*/ 52 h 52"/>
                  <a:gd name="T10" fmla="*/ 2 w 5"/>
                  <a:gd name="T11" fmla="*/ 51 h 52"/>
                  <a:gd name="T12" fmla="*/ 3 w 5"/>
                  <a:gd name="T13" fmla="*/ 22 h 52"/>
                  <a:gd name="T14" fmla="*/ 5 w 5"/>
                  <a:gd name="T15" fmla="*/ 1 h 52"/>
                  <a:gd name="T16" fmla="*/ 4 w 5"/>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2">
                    <a:moveTo>
                      <a:pt x="4" y="0"/>
                    </a:moveTo>
                    <a:cubicBezTo>
                      <a:pt x="3" y="0"/>
                      <a:pt x="3" y="0"/>
                      <a:pt x="3" y="0"/>
                    </a:cubicBezTo>
                    <a:cubicBezTo>
                      <a:pt x="2" y="22"/>
                      <a:pt x="2" y="22"/>
                      <a:pt x="2" y="22"/>
                    </a:cubicBezTo>
                    <a:cubicBezTo>
                      <a:pt x="1" y="30"/>
                      <a:pt x="1" y="35"/>
                      <a:pt x="0" y="51"/>
                    </a:cubicBezTo>
                    <a:cubicBezTo>
                      <a:pt x="0" y="52"/>
                      <a:pt x="0" y="52"/>
                      <a:pt x="1" y="52"/>
                    </a:cubicBezTo>
                    <a:cubicBezTo>
                      <a:pt x="1" y="52"/>
                      <a:pt x="2" y="52"/>
                      <a:pt x="2" y="51"/>
                    </a:cubicBezTo>
                    <a:cubicBezTo>
                      <a:pt x="3" y="36"/>
                      <a:pt x="3" y="30"/>
                      <a:pt x="3" y="22"/>
                    </a:cubicBezTo>
                    <a:cubicBezTo>
                      <a:pt x="5" y="1"/>
                      <a:pt x="5" y="1"/>
                      <a:pt x="5" y="1"/>
                    </a:cubicBezTo>
                    <a:cubicBezTo>
                      <a:pt x="5" y="0"/>
                      <a:pt x="4" y="0"/>
                      <a:pt x="4" y="0"/>
                    </a:cubicBezTo>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69"/>
              <p:cNvSpPr/>
              <p:nvPr/>
            </p:nvSpPr>
            <p:spPr bwMode="auto">
              <a:xfrm>
                <a:off x="2229" y="2801"/>
                <a:ext cx="114" cy="99"/>
              </a:xfrm>
              <a:custGeom>
                <a:avLst/>
                <a:gdLst>
                  <a:gd name="T0" fmla="*/ 12 w 30"/>
                  <a:gd name="T1" fmla="*/ 10 h 26"/>
                  <a:gd name="T2" fmla="*/ 1 w 30"/>
                  <a:gd name="T3" fmla="*/ 8 h 26"/>
                  <a:gd name="T4" fmla="*/ 12 w 30"/>
                  <a:gd name="T5" fmla="*/ 26 h 26"/>
                  <a:gd name="T6" fmla="*/ 25 w 30"/>
                  <a:gd name="T7" fmla="*/ 5 h 26"/>
                  <a:gd name="T8" fmla="*/ 12 w 30"/>
                  <a:gd name="T9" fmla="*/ 10 h 26"/>
                </a:gdLst>
                <a:ahLst/>
                <a:cxnLst>
                  <a:cxn ang="0">
                    <a:pos x="T0" y="T1"/>
                  </a:cxn>
                  <a:cxn ang="0">
                    <a:pos x="T2" y="T3"/>
                  </a:cxn>
                  <a:cxn ang="0">
                    <a:pos x="T4" y="T5"/>
                  </a:cxn>
                  <a:cxn ang="0">
                    <a:pos x="T6" y="T7"/>
                  </a:cxn>
                  <a:cxn ang="0">
                    <a:pos x="T8" y="T9"/>
                  </a:cxn>
                </a:cxnLst>
                <a:rect l="0" t="0" r="r" b="b"/>
                <a:pathLst>
                  <a:path w="30" h="26">
                    <a:moveTo>
                      <a:pt x="12" y="10"/>
                    </a:moveTo>
                    <a:cubicBezTo>
                      <a:pt x="11" y="4"/>
                      <a:pt x="2" y="0"/>
                      <a:pt x="1" y="8"/>
                    </a:cubicBezTo>
                    <a:cubicBezTo>
                      <a:pt x="0" y="13"/>
                      <a:pt x="8" y="23"/>
                      <a:pt x="12" y="26"/>
                    </a:cubicBezTo>
                    <a:cubicBezTo>
                      <a:pt x="16" y="22"/>
                      <a:pt x="30" y="13"/>
                      <a:pt x="25" y="5"/>
                    </a:cubicBezTo>
                    <a:cubicBezTo>
                      <a:pt x="22" y="0"/>
                      <a:pt x="15" y="7"/>
                      <a:pt x="12" y="10"/>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0"/>
              <p:cNvSpPr/>
              <p:nvPr/>
            </p:nvSpPr>
            <p:spPr bwMode="auto">
              <a:xfrm>
                <a:off x="2294" y="2805"/>
                <a:ext cx="57" cy="84"/>
              </a:xfrm>
              <a:custGeom>
                <a:avLst/>
                <a:gdLst>
                  <a:gd name="T0" fmla="*/ 3 w 15"/>
                  <a:gd name="T1" fmla="*/ 1 h 22"/>
                  <a:gd name="T2" fmla="*/ 3 w 15"/>
                  <a:gd name="T3" fmla="*/ 1 h 22"/>
                  <a:gd name="T4" fmla="*/ 3 w 15"/>
                  <a:gd name="T5" fmla="*/ 2 h 22"/>
                  <a:gd name="T6" fmla="*/ 10 w 15"/>
                  <a:gd name="T7" fmla="*/ 3 h 22"/>
                  <a:gd name="T8" fmla="*/ 0 w 15"/>
                  <a:gd name="T9" fmla="*/ 22 h 22"/>
                  <a:gd name="T10" fmla="*/ 0 w 15"/>
                  <a:gd name="T11" fmla="*/ 22 h 22"/>
                  <a:gd name="T12" fmla="*/ 0 w 15"/>
                  <a:gd name="T13" fmla="*/ 22 h 22"/>
                  <a:gd name="T14" fmla="*/ 10 w 15"/>
                  <a:gd name="T15" fmla="*/ 3 h 22"/>
                  <a:gd name="T16" fmla="*/ 3 w 15"/>
                  <a:gd name="T1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2">
                    <a:moveTo>
                      <a:pt x="3" y="1"/>
                    </a:moveTo>
                    <a:cubicBezTo>
                      <a:pt x="3" y="1"/>
                      <a:pt x="3" y="1"/>
                      <a:pt x="3" y="1"/>
                    </a:cubicBezTo>
                    <a:cubicBezTo>
                      <a:pt x="3" y="2"/>
                      <a:pt x="3" y="2"/>
                      <a:pt x="3" y="2"/>
                    </a:cubicBezTo>
                    <a:cubicBezTo>
                      <a:pt x="6" y="0"/>
                      <a:pt x="8" y="1"/>
                      <a:pt x="10" y="3"/>
                    </a:cubicBezTo>
                    <a:cubicBezTo>
                      <a:pt x="14" y="9"/>
                      <a:pt x="6" y="17"/>
                      <a:pt x="0" y="22"/>
                    </a:cubicBezTo>
                    <a:cubicBezTo>
                      <a:pt x="0" y="22"/>
                      <a:pt x="0" y="22"/>
                      <a:pt x="0" y="22"/>
                    </a:cubicBezTo>
                    <a:cubicBezTo>
                      <a:pt x="0" y="22"/>
                      <a:pt x="0" y="22"/>
                      <a:pt x="0" y="22"/>
                    </a:cubicBezTo>
                    <a:cubicBezTo>
                      <a:pt x="7" y="17"/>
                      <a:pt x="15" y="9"/>
                      <a:pt x="10" y="3"/>
                    </a:cubicBezTo>
                    <a:cubicBezTo>
                      <a:pt x="9" y="0"/>
                      <a:pt x="6" y="0"/>
                      <a:pt x="3" y="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71"/>
              <p:cNvSpPr/>
              <p:nvPr/>
            </p:nvSpPr>
            <p:spPr bwMode="auto">
              <a:xfrm>
                <a:off x="723" y="2233"/>
                <a:ext cx="190" cy="248"/>
              </a:xfrm>
              <a:custGeom>
                <a:avLst/>
                <a:gdLst>
                  <a:gd name="T0" fmla="*/ 47 w 50"/>
                  <a:gd name="T1" fmla="*/ 2 h 65"/>
                  <a:gd name="T2" fmla="*/ 28 w 50"/>
                  <a:gd name="T3" fmla="*/ 6 h 65"/>
                  <a:gd name="T4" fmla="*/ 12 w 50"/>
                  <a:gd name="T5" fmla="*/ 24 h 65"/>
                  <a:gd name="T6" fmla="*/ 5 w 50"/>
                  <a:gd name="T7" fmla="*/ 31 h 65"/>
                  <a:gd name="T8" fmla="*/ 1 w 50"/>
                  <a:gd name="T9" fmla="*/ 39 h 65"/>
                  <a:gd name="T10" fmla="*/ 8 w 50"/>
                  <a:gd name="T11" fmla="*/ 44 h 65"/>
                  <a:gd name="T12" fmla="*/ 31 w 50"/>
                  <a:gd name="T13" fmla="*/ 61 h 65"/>
                  <a:gd name="T14" fmla="*/ 41 w 50"/>
                  <a:gd name="T15" fmla="*/ 63 h 65"/>
                  <a:gd name="T16" fmla="*/ 47 w 50"/>
                  <a:gd name="T17" fmla="*/ 51 h 65"/>
                  <a:gd name="T18" fmla="*/ 48 w 50"/>
                  <a:gd name="T19" fmla="*/ 18 h 65"/>
                  <a:gd name="T20" fmla="*/ 47 w 50"/>
                  <a:gd name="T21"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5">
                    <a:moveTo>
                      <a:pt x="47" y="2"/>
                    </a:moveTo>
                    <a:cubicBezTo>
                      <a:pt x="39" y="0"/>
                      <a:pt x="34" y="1"/>
                      <a:pt x="28" y="6"/>
                    </a:cubicBezTo>
                    <a:cubicBezTo>
                      <a:pt x="22" y="11"/>
                      <a:pt x="17" y="18"/>
                      <a:pt x="12" y="24"/>
                    </a:cubicBezTo>
                    <a:cubicBezTo>
                      <a:pt x="10" y="26"/>
                      <a:pt x="7" y="29"/>
                      <a:pt x="5" y="31"/>
                    </a:cubicBezTo>
                    <a:cubicBezTo>
                      <a:pt x="3" y="33"/>
                      <a:pt x="0" y="36"/>
                      <a:pt x="1" y="39"/>
                    </a:cubicBezTo>
                    <a:cubicBezTo>
                      <a:pt x="2" y="41"/>
                      <a:pt x="5" y="43"/>
                      <a:pt x="8" y="44"/>
                    </a:cubicBezTo>
                    <a:cubicBezTo>
                      <a:pt x="15" y="50"/>
                      <a:pt x="22" y="56"/>
                      <a:pt x="31" y="61"/>
                    </a:cubicBezTo>
                    <a:cubicBezTo>
                      <a:pt x="34" y="62"/>
                      <a:pt x="38" y="65"/>
                      <a:pt x="41" y="63"/>
                    </a:cubicBezTo>
                    <a:cubicBezTo>
                      <a:pt x="45" y="62"/>
                      <a:pt x="47" y="55"/>
                      <a:pt x="47" y="51"/>
                    </a:cubicBezTo>
                    <a:cubicBezTo>
                      <a:pt x="50" y="40"/>
                      <a:pt x="47" y="29"/>
                      <a:pt x="48" y="18"/>
                    </a:cubicBezTo>
                    <a:cubicBezTo>
                      <a:pt x="48" y="12"/>
                      <a:pt x="48" y="8"/>
                      <a:pt x="47"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2"/>
              <p:cNvSpPr/>
              <p:nvPr/>
            </p:nvSpPr>
            <p:spPr bwMode="auto">
              <a:xfrm>
                <a:off x="833" y="2202"/>
                <a:ext cx="68" cy="80"/>
              </a:xfrm>
              <a:custGeom>
                <a:avLst/>
                <a:gdLst>
                  <a:gd name="T0" fmla="*/ 1 w 18"/>
                  <a:gd name="T1" fmla="*/ 14 h 21"/>
                  <a:gd name="T2" fmla="*/ 17 w 18"/>
                  <a:gd name="T3" fmla="*/ 21 h 21"/>
                  <a:gd name="T4" fmla="*/ 17 w 18"/>
                  <a:gd name="T5" fmla="*/ 7 h 21"/>
                  <a:gd name="T6" fmla="*/ 17 w 18"/>
                  <a:gd name="T7" fmla="*/ 0 h 21"/>
                  <a:gd name="T8" fmla="*/ 0 w 18"/>
                  <a:gd name="T9" fmla="*/ 14 h 21"/>
                </a:gdLst>
                <a:ahLst/>
                <a:cxnLst>
                  <a:cxn ang="0">
                    <a:pos x="T0" y="T1"/>
                  </a:cxn>
                  <a:cxn ang="0">
                    <a:pos x="T2" y="T3"/>
                  </a:cxn>
                  <a:cxn ang="0">
                    <a:pos x="T4" y="T5"/>
                  </a:cxn>
                  <a:cxn ang="0">
                    <a:pos x="T6" y="T7"/>
                  </a:cxn>
                  <a:cxn ang="0">
                    <a:pos x="T8" y="T9"/>
                  </a:cxn>
                </a:cxnLst>
                <a:rect l="0" t="0" r="r" b="b"/>
                <a:pathLst>
                  <a:path w="18" h="21">
                    <a:moveTo>
                      <a:pt x="1" y="14"/>
                    </a:moveTo>
                    <a:cubicBezTo>
                      <a:pt x="6" y="18"/>
                      <a:pt x="12" y="20"/>
                      <a:pt x="17" y="21"/>
                    </a:cubicBezTo>
                    <a:cubicBezTo>
                      <a:pt x="18" y="17"/>
                      <a:pt x="17" y="12"/>
                      <a:pt x="17" y="7"/>
                    </a:cubicBezTo>
                    <a:cubicBezTo>
                      <a:pt x="17" y="5"/>
                      <a:pt x="17" y="2"/>
                      <a:pt x="17" y="0"/>
                    </a:cubicBezTo>
                    <a:cubicBezTo>
                      <a:pt x="12" y="3"/>
                      <a:pt x="2" y="9"/>
                      <a:pt x="0" y="14"/>
                    </a:cubicBezTo>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73"/>
              <p:cNvSpPr/>
              <p:nvPr/>
            </p:nvSpPr>
            <p:spPr bwMode="auto">
              <a:xfrm>
                <a:off x="506" y="2355"/>
                <a:ext cx="392" cy="595"/>
              </a:xfrm>
              <a:custGeom>
                <a:avLst/>
                <a:gdLst>
                  <a:gd name="T0" fmla="*/ 71 w 103"/>
                  <a:gd name="T1" fmla="*/ 7 h 156"/>
                  <a:gd name="T2" fmla="*/ 65 w 103"/>
                  <a:gd name="T3" fmla="*/ 6 h 156"/>
                  <a:gd name="T4" fmla="*/ 59 w 103"/>
                  <a:gd name="T5" fmla="*/ 0 h 156"/>
                  <a:gd name="T6" fmla="*/ 55 w 103"/>
                  <a:gd name="T7" fmla="*/ 8 h 156"/>
                  <a:gd name="T8" fmla="*/ 50 w 103"/>
                  <a:gd name="T9" fmla="*/ 19 h 156"/>
                  <a:gd name="T10" fmla="*/ 45 w 103"/>
                  <a:gd name="T11" fmla="*/ 29 h 156"/>
                  <a:gd name="T12" fmla="*/ 38 w 103"/>
                  <a:gd name="T13" fmla="*/ 43 h 156"/>
                  <a:gd name="T14" fmla="*/ 31 w 103"/>
                  <a:gd name="T15" fmla="*/ 58 h 156"/>
                  <a:gd name="T16" fmla="*/ 23 w 103"/>
                  <a:gd name="T17" fmla="*/ 73 h 156"/>
                  <a:gd name="T18" fmla="*/ 16 w 103"/>
                  <a:gd name="T19" fmla="*/ 88 h 156"/>
                  <a:gd name="T20" fmla="*/ 0 w 103"/>
                  <a:gd name="T21" fmla="*/ 119 h 156"/>
                  <a:gd name="T22" fmla="*/ 16 w 103"/>
                  <a:gd name="T23" fmla="*/ 133 h 156"/>
                  <a:gd name="T24" fmla="*/ 40 w 103"/>
                  <a:gd name="T25" fmla="*/ 148 h 156"/>
                  <a:gd name="T26" fmla="*/ 56 w 103"/>
                  <a:gd name="T27" fmla="*/ 153 h 156"/>
                  <a:gd name="T28" fmla="*/ 64 w 103"/>
                  <a:gd name="T29" fmla="*/ 156 h 156"/>
                  <a:gd name="T30" fmla="*/ 79 w 103"/>
                  <a:gd name="T31" fmla="*/ 108 h 156"/>
                  <a:gd name="T32" fmla="*/ 92 w 103"/>
                  <a:gd name="T33" fmla="*/ 64 h 156"/>
                  <a:gd name="T34" fmla="*/ 97 w 103"/>
                  <a:gd name="T35" fmla="*/ 43 h 156"/>
                  <a:gd name="T36" fmla="*/ 103 w 103"/>
                  <a:gd name="T37" fmla="*/ 21 h 156"/>
                  <a:gd name="T38" fmla="*/ 89 w 103"/>
                  <a:gd name="T39" fmla="*/ 12 h 156"/>
                  <a:gd name="T40" fmla="*/ 77 w 103"/>
                  <a:gd name="T41" fmla="*/ 9 h 156"/>
                  <a:gd name="T42" fmla="*/ 71 w 103"/>
                  <a:gd name="T43" fmla="*/ 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156">
                    <a:moveTo>
                      <a:pt x="71" y="7"/>
                    </a:moveTo>
                    <a:cubicBezTo>
                      <a:pt x="69" y="7"/>
                      <a:pt x="68" y="7"/>
                      <a:pt x="65" y="6"/>
                    </a:cubicBezTo>
                    <a:cubicBezTo>
                      <a:pt x="63" y="6"/>
                      <a:pt x="58" y="3"/>
                      <a:pt x="59" y="0"/>
                    </a:cubicBezTo>
                    <a:cubicBezTo>
                      <a:pt x="57" y="3"/>
                      <a:pt x="56" y="5"/>
                      <a:pt x="55" y="8"/>
                    </a:cubicBezTo>
                    <a:cubicBezTo>
                      <a:pt x="54" y="12"/>
                      <a:pt x="52" y="15"/>
                      <a:pt x="50" y="19"/>
                    </a:cubicBezTo>
                    <a:cubicBezTo>
                      <a:pt x="48" y="22"/>
                      <a:pt x="46" y="26"/>
                      <a:pt x="45" y="29"/>
                    </a:cubicBezTo>
                    <a:cubicBezTo>
                      <a:pt x="43" y="34"/>
                      <a:pt x="40" y="39"/>
                      <a:pt x="38" y="43"/>
                    </a:cubicBezTo>
                    <a:cubicBezTo>
                      <a:pt x="36" y="48"/>
                      <a:pt x="34" y="53"/>
                      <a:pt x="31" y="58"/>
                    </a:cubicBezTo>
                    <a:cubicBezTo>
                      <a:pt x="29" y="63"/>
                      <a:pt x="26" y="68"/>
                      <a:pt x="23" y="73"/>
                    </a:cubicBezTo>
                    <a:cubicBezTo>
                      <a:pt x="21" y="78"/>
                      <a:pt x="19" y="83"/>
                      <a:pt x="16" y="88"/>
                    </a:cubicBezTo>
                    <a:cubicBezTo>
                      <a:pt x="12" y="95"/>
                      <a:pt x="0" y="109"/>
                      <a:pt x="0" y="119"/>
                    </a:cubicBezTo>
                    <a:cubicBezTo>
                      <a:pt x="1" y="127"/>
                      <a:pt x="10" y="130"/>
                      <a:pt x="16" y="133"/>
                    </a:cubicBezTo>
                    <a:cubicBezTo>
                      <a:pt x="24" y="137"/>
                      <a:pt x="32" y="143"/>
                      <a:pt x="40" y="148"/>
                    </a:cubicBezTo>
                    <a:cubicBezTo>
                      <a:pt x="45" y="151"/>
                      <a:pt x="51" y="151"/>
                      <a:pt x="56" y="153"/>
                    </a:cubicBezTo>
                    <a:cubicBezTo>
                      <a:pt x="59" y="154"/>
                      <a:pt x="61" y="155"/>
                      <a:pt x="64" y="156"/>
                    </a:cubicBezTo>
                    <a:cubicBezTo>
                      <a:pt x="71" y="141"/>
                      <a:pt x="74" y="124"/>
                      <a:pt x="79" y="108"/>
                    </a:cubicBezTo>
                    <a:cubicBezTo>
                      <a:pt x="83" y="93"/>
                      <a:pt x="87" y="79"/>
                      <a:pt x="92" y="64"/>
                    </a:cubicBezTo>
                    <a:cubicBezTo>
                      <a:pt x="95" y="57"/>
                      <a:pt x="96" y="50"/>
                      <a:pt x="97" y="43"/>
                    </a:cubicBezTo>
                    <a:cubicBezTo>
                      <a:pt x="98" y="41"/>
                      <a:pt x="101" y="22"/>
                      <a:pt x="103" y="21"/>
                    </a:cubicBezTo>
                    <a:cubicBezTo>
                      <a:pt x="97" y="22"/>
                      <a:pt x="91" y="18"/>
                      <a:pt x="89" y="12"/>
                    </a:cubicBezTo>
                    <a:cubicBezTo>
                      <a:pt x="84" y="15"/>
                      <a:pt x="81" y="11"/>
                      <a:pt x="77" y="9"/>
                    </a:cubicBezTo>
                    <a:cubicBezTo>
                      <a:pt x="75" y="8"/>
                      <a:pt x="73" y="8"/>
                      <a:pt x="71" y="7"/>
                    </a:cubicBezTo>
                  </a:path>
                </a:pathLst>
              </a:custGeom>
              <a:solidFill>
                <a:srgbClr val="FF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74"/>
              <p:cNvSpPr/>
              <p:nvPr/>
            </p:nvSpPr>
            <p:spPr bwMode="auto">
              <a:xfrm>
                <a:off x="491" y="2359"/>
                <a:ext cx="243" cy="457"/>
              </a:xfrm>
              <a:custGeom>
                <a:avLst/>
                <a:gdLst>
                  <a:gd name="T0" fmla="*/ 59 w 64"/>
                  <a:gd name="T1" fmla="*/ 1 h 120"/>
                  <a:gd name="T2" fmla="*/ 0 w 64"/>
                  <a:gd name="T3" fmla="*/ 116 h 120"/>
                  <a:gd name="T4" fmla="*/ 1 w 64"/>
                  <a:gd name="T5" fmla="*/ 119 h 120"/>
                  <a:gd name="T6" fmla="*/ 4 w 64"/>
                  <a:gd name="T7" fmla="*/ 119 h 120"/>
                  <a:gd name="T8" fmla="*/ 63 w 64"/>
                  <a:gd name="T9" fmla="*/ 3 h 120"/>
                  <a:gd name="T10" fmla="*/ 62 w 64"/>
                  <a:gd name="T11" fmla="*/ 0 h 120"/>
                  <a:gd name="T12" fmla="*/ 59 w 64"/>
                  <a:gd name="T13" fmla="*/ 1 h 120"/>
                </a:gdLst>
                <a:ahLst/>
                <a:cxnLst>
                  <a:cxn ang="0">
                    <a:pos x="T0" y="T1"/>
                  </a:cxn>
                  <a:cxn ang="0">
                    <a:pos x="T2" y="T3"/>
                  </a:cxn>
                  <a:cxn ang="0">
                    <a:pos x="T4" y="T5"/>
                  </a:cxn>
                  <a:cxn ang="0">
                    <a:pos x="T6" y="T7"/>
                  </a:cxn>
                  <a:cxn ang="0">
                    <a:pos x="T8" y="T9"/>
                  </a:cxn>
                  <a:cxn ang="0">
                    <a:pos x="T10" y="T11"/>
                  </a:cxn>
                  <a:cxn ang="0">
                    <a:pos x="T12" y="T13"/>
                  </a:cxn>
                </a:cxnLst>
                <a:rect l="0" t="0" r="r" b="b"/>
                <a:pathLst>
                  <a:path w="64" h="120">
                    <a:moveTo>
                      <a:pt x="59" y="1"/>
                    </a:moveTo>
                    <a:cubicBezTo>
                      <a:pt x="41" y="42"/>
                      <a:pt x="22" y="82"/>
                      <a:pt x="0" y="116"/>
                    </a:cubicBezTo>
                    <a:cubicBezTo>
                      <a:pt x="0" y="117"/>
                      <a:pt x="0" y="119"/>
                      <a:pt x="1" y="119"/>
                    </a:cubicBezTo>
                    <a:cubicBezTo>
                      <a:pt x="2" y="120"/>
                      <a:pt x="4" y="120"/>
                      <a:pt x="4" y="119"/>
                    </a:cubicBezTo>
                    <a:cubicBezTo>
                      <a:pt x="26" y="85"/>
                      <a:pt x="45" y="45"/>
                      <a:pt x="63" y="3"/>
                    </a:cubicBezTo>
                    <a:cubicBezTo>
                      <a:pt x="64" y="2"/>
                      <a:pt x="63" y="1"/>
                      <a:pt x="62" y="0"/>
                    </a:cubicBezTo>
                    <a:cubicBezTo>
                      <a:pt x="61" y="0"/>
                      <a:pt x="60" y="0"/>
                      <a:pt x="59" y="1"/>
                    </a:cubicBezTo>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5"/>
              <p:cNvSpPr/>
              <p:nvPr/>
            </p:nvSpPr>
            <p:spPr bwMode="auto">
              <a:xfrm>
                <a:off x="742" y="2423"/>
                <a:ext cx="175" cy="530"/>
              </a:xfrm>
              <a:custGeom>
                <a:avLst/>
                <a:gdLst>
                  <a:gd name="T0" fmla="*/ 41 w 46"/>
                  <a:gd name="T1" fmla="*/ 2 h 139"/>
                  <a:gd name="T2" fmla="*/ 16 w 46"/>
                  <a:gd name="T3" fmla="*/ 84 h 139"/>
                  <a:gd name="T4" fmla="*/ 1 w 46"/>
                  <a:gd name="T5" fmla="*/ 136 h 139"/>
                  <a:gd name="T6" fmla="*/ 2 w 46"/>
                  <a:gd name="T7" fmla="*/ 139 h 139"/>
                  <a:gd name="T8" fmla="*/ 5 w 46"/>
                  <a:gd name="T9" fmla="*/ 137 h 139"/>
                  <a:gd name="T10" fmla="*/ 20 w 46"/>
                  <a:gd name="T11" fmla="*/ 85 h 139"/>
                  <a:gd name="T12" fmla="*/ 46 w 46"/>
                  <a:gd name="T13" fmla="*/ 3 h 139"/>
                  <a:gd name="T14" fmla="*/ 44 w 46"/>
                  <a:gd name="T15" fmla="*/ 0 h 139"/>
                  <a:gd name="T16" fmla="*/ 41 w 46"/>
                  <a:gd name="T17"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39">
                    <a:moveTo>
                      <a:pt x="41" y="2"/>
                    </a:moveTo>
                    <a:cubicBezTo>
                      <a:pt x="31" y="30"/>
                      <a:pt x="23" y="57"/>
                      <a:pt x="16" y="84"/>
                    </a:cubicBezTo>
                    <a:cubicBezTo>
                      <a:pt x="11" y="101"/>
                      <a:pt x="6" y="118"/>
                      <a:pt x="1" y="136"/>
                    </a:cubicBezTo>
                    <a:cubicBezTo>
                      <a:pt x="0" y="137"/>
                      <a:pt x="1" y="139"/>
                      <a:pt x="2" y="139"/>
                    </a:cubicBezTo>
                    <a:cubicBezTo>
                      <a:pt x="3" y="139"/>
                      <a:pt x="5" y="139"/>
                      <a:pt x="5" y="137"/>
                    </a:cubicBezTo>
                    <a:cubicBezTo>
                      <a:pt x="11" y="120"/>
                      <a:pt x="16" y="102"/>
                      <a:pt x="20" y="85"/>
                    </a:cubicBezTo>
                    <a:cubicBezTo>
                      <a:pt x="28" y="59"/>
                      <a:pt x="36" y="31"/>
                      <a:pt x="46" y="3"/>
                    </a:cubicBezTo>
                    <a:cubicBezTo>
                      <a:pt x="46" y="2"/>
                      <a:pt x="45" y="1"/>
                      <a:pt x="44" y="0"/>
                    </a:cubicBezTo>
                    <a:cubicBezTo>
                      <a:pt x="43" y="0"/>
                      <a:pt x="42" y="1"/>
                      <a:pt x="41" y="2"/>
                    </a:cubicBezTo>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76"/>
              <p:cNvSpPr/>
              <p:nvPr/>
            </p:nvSpPr>
            <p:spPr bwMode="auto">
              <a:xfrm>
                <a:off x="723" y="2351"/>
                <a:ext cx="194" cy="99"/>
              </a:xfrm>
              <a:custGeom>
                <a:avLst/>
                <a:gdLst>
                  <a:gd name="T0" fmla="*/ 2 w 51"/>
                  <a:gd name="T1" fmla="*/ 0 h 26"/>
                  <a:gd name="T2" fmla="*/ 0 w 51"/>
                  <a:gd name="T3" fmla="*/ 2 h 26"/>
                  <a:gd name="T4" fmla="*/ 5 w 51"/>
                  <a:gd name="T5" fmla="*/ 9 h 26"/>
                  <a:gd name="T6" fmla="*/ 16 w 51"/>
                  <a:gd name="T7" fmla="*/ 9 h 26"/>
                  <a:gd name="T8" fmla="*/ 24 w 51"/>
                  <a:gd name="T9" fmla="*/ 17 h 26"/>
                  <a:gd name="T10" fmla="*/ 30 w 51"/>
                  <a:gd name="T11" fmla="*/ 16 h 26"/>
                  <a:gd name="T12" fmla="*/ 39 w 51"/>
                  <a:gd name="T13" fmla="*/ 25 h 26"/>
                  <a:gd name="T14" fmla="*/ 50 w 51"/>
                  <a:gd name="T15" fmla="*/ 20 h 26"/>
                  <a:gd name="T16" fmla="*/ 50 w 51"/>
                  <a:gd name="T17" fmla="*/ 17 h 26"/>
                  <a:gd name="T18" fmla="*/ 47 w 51"/>
                  <a:gd name="T19" fmla="*/ 17 h 26"/>
                  <a:gd name="T20" fmla="*/ 40 w 51"/>
                  <a:gd name="T21" fmla="*/ 20 h 26"/>
                  <a:gd name="T22" fmla="*/ 34 w 51"/>
                  <a:gd name="T23" fmla="*/ 12 h 26"/>
                  <a:gd name="T24" fmla="*/ 33 w 51"/>
                  <a:gd name="T25" fmla="*/ 10 h 26"/>
                  <a:gd name="T26" fmla="*/ 30 w 51"/>
                  <a:gd name="T27" fmla="*/ 10 h 26"/>
                  <a:gd name="T28" fmla="*/ 25 w 51"/>
                  <a:gd name="T29" fmla="*/ 12 h 26"/>
                  <a:gd name="T30" fmla="*/ 20 w 51"/>
                  <a:gd name="T31" fmla="*/ 5 h 26"/>
                  <a:gd name="T32" fmla="*/ 18 w 51"/>
                  <a:gd name="T33" fmla="*/ 3 h 26"/>
                  <a:gd name="T34" fmla="*/ 16 w 51"/>
                  <a:gd name="T35" fmla="*/ 4 h 26"/>
                  <a:gd name="T36" fmla="*/ 7 w 51"/>
                  <a:gd name="T37" fmla="*/ 5 h 26"/>
                  <a:gd name="T38" fmla="*/ 4 w 51"/>
                  <a:gd name="T39" fmla="*/ 2 h 26"/>
                  <a:gd name="T40" fmla="*/ 2 w 51"/>
                  <a:gd name="T4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26">
                    <a:moveTo>
                      <a:pt x="2" y="0"/>
                    </a:moveTo>
                    <a:cubicBezTo>
                      <a:pt x="0" y="0"/>
                      <a:pt x="0" y="1"/>
                      <a:pt x="0" y="2"/>
                    </a:cubicBezTo>
                    <a:cubicBezTo>
                      <a:pt x="0" y="5"/>
                      <a:pt x="2" y="8"/>
                      <a:pt x="5" y="9"/>
                    </a:cubicBezTo>
                    <a:cubicBezTo>
                      <a:pt x="8" y="10"/>
                      <a:pt x="12" y="10"/>
                      <a:pt x="16" y="9"/>
                    </a:cubicBezTo>
                    <a:cubicBezTo>
                      <a:pt x="18" y="13"/>
                      <a:pt x="21" y="16"/>
                      <a:pt x="24" y="17"/>
                    </a:cubicBezTo>
                    <a:cubicBezTo>
                      <a:pt x="26" y="17"/>
                      <a:pt x="28" y="17"/>
                      <a:pt x="30" y="16"/>
                    </a:cubicBezTo>
                    <a:cubicBezTo>
                      <a:pt x="32" y="20"/>
                      <a:pt x="35" y="24"/>
                      <a:pt x="39" y="25"/>
                    </a:cubicBezTo>
                    <a:cubicBezTo>
                      <a:pt x="43" y="26"/>
                      <a:pt x="47" y="24"/>
                      <a:pt x="50" y="20"/>
                    </a:cubicBezTo>
                    <a:cubicBezTo>
                      <a:pt x="51" y="19"/>
                      <a:pt x="51" y="18"/>
                      <a:pt x="50" y="17"/>
                    </a:cubicBezTo>
                    <a:cubicBezTo>
                      <a:pt x="49" y="16"/>
                      <a:pt x="47" y="16"/>
                      <a:pt x="47" y="17"/>
                    </a:cubicBezTo>
                    <a:cubicBezTo>
                      <a:pt x="45" y="20"/>
                      <a:pt x="42" y="21"/>
                      <a:pt x="40" y="20"/>
                    </a:cubicBezTo>
                    <a:cubicBezTo>
                      <a:pt x="37" y="20"/>
                      <a:pt x="34" y="16"/>
                      <a:pt x="34" y="12"/>
                    </a:cubicBezTo>
                    <a:cubicBezTo>
                      <a:pt x="34" y="11"/>
                      <a:pt x="33" y="10"/>
                      <a:pt x="33" y="10"/>
                    </a:cubicBezTo>
                    <a:cubicBezTo>
                      <a:pt x="32" y="10"/>
                      <a:pt x="31" y="10"/>
                      <a:pt x="30" y="10"/>
                    </a:cubicBezTo>
                    <a:cubicBezTo>
                      <a:pt x="28" y="12"/>
                      <a:pt x="27" y="13"/>
                      <a:pt x="25" y="12"/>
                    </a:cubicBezTo>
                    <a:cubicBezTo>
                      <a:pt x="23" y="12"/>
                      <a:pt x="21" y="9"/>
                      <a:pt x="20" y="5"/>
                    </a:cubicBezTo>
                    <a:cubicBezTo>
                      <a:pt x="20" y="4"/>
                      <a:pt x="19" y="4"/>
                      <a:pt x="18" y="3"/>
                    </a:cubicBezTo>
                    <a:cubicBezTo>
                      <a:pt x="18" y="3"/>
                      <a:pt x="17" y="3"/>
                      <a:pt x="16" y="4"/>
                    </a:cubicBezTo>
                    <a:cubicBezTo>
                      <a:pt x="13" y="6"/>
                      <a:pt x="9" y="6"/>
                      <a:pt x="7" y="5"/>
                    </a:cubicBezTo>
                    <a:cubicBezTo>
                      <a:pt x="6" y="4"/>
                      <a:pt x="5" y="3"/>
                      <a:pt x="4" y="2"/>
                    </a:cubicBezTo>
                    <a:cubicBezTo>
                      <a:pt x="4" y="1"/>
                      <a:pt x="3" y="0"/>
                      <a:pt x="2" y="0"/>
                    </a:cubicBezTo>
                    <a:close/>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77"/>
              <p:cNvSpPr/>
              <p:nvPr/>
            </p:nvSpPr>
            <p:spPr bwMode="auto">
              <a:xfrm>
                <a:off x="715" y="2187"/>
                <a:ext cx="202" cy="248"/>
              </a:xfrm>
              <a:custGeom>
                <a:avLst/>
                <a:gdLst>
                  <a:gd name="T0" fmla="*/ 46 w 53"/>
                  <a:gd name="T1" fmla="*/ 1 h 65"/>
                  <a:gd name="T2" fmla="*/ 27 w 53"/>
                  <a:gd name="T3" fmla="*/ 19 h 65"/>
                  <a:gd name="T4" fmla="*/ 1 w 53"/>
                  <a:gd name="T5" fmla="*/ 44 h 65"/>
                  <a:gd name="T6" fmla="*/ 1 w 53"/>
                  <a:gd name="T7" fmla="*/ 47 h 65"/>
                  <a:gd name="T8" fmla="*/ 4 w 53"/>
                  <a:gd name="T9" fmla="*/ 47 h 65"/>
                  <a:gd name="T10" fmla="*/ 30 w 53"/>
                  <a:gd name="T11" fmla="*/ 22 h 65"/>
                  <a:gd name="T12" fmla="*/ 46 w 53"/>
                  <a:gd name="T13" fmla="*/ 8 h 65"/>
                  <a:gd name="T14" fmla="*/ 47 w 53"/>
                  <a:gd name="T15" fmla="*/ 45 h 65"/>
                  <a:gd name="T16" fmla="*/ 48 w 53"/>
                  <a:gd name="T17" fmla="*/ 63 h 65"/>
                  <a:gd name="T18" fmla="*/ 51 w 53"/>
                  <a:gd name="T19" fmla="*/ 65 h 65"/>
                  <a:gd name="T20" fmla="*/ 53 w 53"/>
                  <a:gd name="T21" fmla="*/ 63 h 65"/>
                  <a:gd name="T22" fmla="*/ 52 w 53"/>
                  <a:gd name="T23" fmla="*/ 45 h 65"/>
                  <a:gd name="T24" fmla="*/ 50 w 53"/>
                  <a:gd name="T25" fmla="*/ 2 h 65"/>
                  <a:gd name="T26" fmla="*/ 48 w 53"/>
                  <a:gd name="T27" fmla="*/ 0 h 65"/>
                  <a:gd name="T28" fmla="*/ 46 w 53"/>
                  <a:gd name="T29"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65">
                    <a:moveTo>
                      <a:pt x="46" y="1"/>
                    </a:moveTo>
                    <a:cubicBezTo>
                      <a:pt x="40" y="6"/>
                      <a:pt x="34" y="13"/>
                      <a:pt x="27" y="19"/>
                    </a:cubicBezTo>
                    <a:cubicBezTo>
                      <a:pt x="18" y="28"/>
                      <a:pt x="10" y="37"/>
                      <a:pt x="1" y="44"/>
                    </a:cubicBezTo>
                    <a:cubicBezTo>
                      <a:pt x="0" y="45"/>
                      <a:pt x="0" y="46"/>
                      <a:pt x="1" y="47"/>
                    </a:cubicBezTo>
                    <a:cubicBezTo>
                      <a:pt x="2" y="48"/>
                      <a:pt x="3" y="48"/>
                      <a:pt x="4" y="47"/>
                    </a:cubicBezTo>
                    <a:cubicBezTo>
                      <a:pt x="13" y="41"/>
                      <a:pt x="22" y="31"/>
                      <a:pt x="30" y="22"/>
                    </a:cubicBezTo>
                    <a:cubicBezTo>
                      <a:pt x="36" y="17"/>
                      <a:pt x="41" y="12"/>
                      <a:pt x="46" y="8"/>
                    </a:cubicBezTo>
                    <a:cubicBezTo>
                      <a:pt x="46" y="16"/>
                      <a:pt x="47" y="32"/>
                      <a:pt x="47" y="45"/>
                    </a:cubicBezTo>
                    <a:cubicBezTo>
                      <a:pt x="48" y="63"/>
                      <a:pt x="48" y="63"/>
                      <a:pt x="48" y="63"/>
                    </a:cubicBezTo>
                    <a:cubicBezTo>
                      <a:pt x="48" y="64"/>
                      <a:pt x="49" y="65"/>
                      <a:pt x="51" y="65"/>
                    </a:cubicBezTo>
                    <a:cubicBezTo>
                      <a:pt x="52" y="65"/>
                      <a:pt x="53" y="64"/>
                      <a:pt x="53" y="63"/>
                    </a:cubicBezTo>
                    <a:cubicBezTo>
                      <a:pt x="52" y="45"/>
                      <a:pt x="52" y="45"/>
                      <a:pt x="52" y="45"/>
                    </a:cubicBezTo>
                    <a:cubicBezTo>
                      <a:pt x="52" y="29"/>
                      <a:pt x="51" y="9"/>
                      <a:pt x="50" y="2"/>
                    </a:cubicBezTo>
                    <a:cubicBezTo>
                      <a:pt x="49" y="1"/>
                      <a:pt x="49" y="1"/>
                      <a:pt x="48" y="0"/>
                    </a:cubicBezTo>
                    <a:cubicBezTo>
                      <a:pt x="47" y="0"/>
                      <a:pt x="46" y="0"/>
                      <a:pt x="46" y="1"/>
                    </a:cubicBezTo>
                    <a:close/>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78"/>
              <p:cNvSpPr/>
              <p:nvPr/>
            </p:nvSpPr>
            <p:spPr bwMode="auto">
              <a:xfrm>
                <a:off x="487" y="2797"/>
                <a:ext cx="274" cy="156"/>
              </a:xfrm>
              <a:custGeom>
                <a:avLst/>
                <a:gdLst>
                  <a:gd name="T0" fmla="*/ 2 w 72"/>
                  <a:gd name="T1" fmla="*/ 1 h 41"/>
                  <a:gd name="T2" fmla="*/ 1 w 72"/>
                  <a:gd name="T3" fmla="*/ 4 h 41"/>
                  <a:gd name="T4" fmla="*/ 70 w 72"/>
                  <a:gd name="T5" fmla="*/ 41 h 41"/>
                  <a:gd name="T6" fmla="*/ 72 w 72"/>
                  <a:gd name="T7" fmla="*/ 39 h 41"/>
                  <a:gd name="T8" fmla="*/ 70 w 72"/>
                  <a:gd name="T9" fmla="*/ 36 h 41"/>
                  <a:gd name="T10" fmla="*/ 5 w 72"/>
                  <a:gd name="T11" fmla="*/ 2 h 41"/>
                  <a:gd name="T12" fmla="*/ 2 w 72"/>
                  <a:gd name="T13" fmla="*/ 1 h 41"/>
                </a:gdLst>
                <a:ahLst/>
                <a:cxnLst>
                  <a:cxn ang="0">
                    <a:pos x="T0" y="T1"/>
                  </a:cxn>
                  <a:cxn ang="0">
                    <a:pos x="T2" y="T3"/>
                  </a:cxn>
                  <a:cxn ang="0">
                    <a:pos x="T4" y="T5"/>
                  </a:cxn>
                  <a:cxn ang="0">
                    <a:pos x="T6" y="T7"/>
                  </a:cxn>
                  <a:cxn ang="0">
                    <a:pos x="T8" y="T9"/>
                  </a:cxn>
                  <a:cxn ang="0">
                    <a:pos x="T10" y="T11"/>
                  </a:cxn>
                  <a:cxn ang="0">
                    <a:pos x="T12" y="T13"/>
                  </a:cxn>
                </a:cxnLst>
                <a:rect l="0" t="0" r="r" b="b"/>
                <a:pathLst>
                  <a:path w="72" h="41">
                    <a:moveTo>
                      <a:pt x="2" y="1"/>
                    </a:moveTo>
                    <a:cubicBezTo>
                      <a:pt x="1" y="2"/>
                      <a:pt x="0" y="3"/>
                      <a:pt x="1" y="4"/>
                    </a:cubicBezTo>
                    <a:cubicBezTo>
                      <a:pt x="15" y="22"/>
                      <a:pt x="46" y="38"/>
                      <a:pt x="70" y="41"/>
                    </a:cubicBezTo>
                    <a:cubicBezTo>
                      <a:pt x="71" y="41"/>
                      <a:pt x="72" y="40"/>
                      <a:pt x="72" y="39"/>
                    </a:cubicBezTo>
                    <a:cubicBezTo>
                      <a:pt x="72" y="37"/>
                      <a:pt x="71" y="36"/>
                      <a:pt x="70" y="36"/>
                    </a:cubicBezTo>
                    <a:cubicBezTo>
                      <a:pt x="48" y="34"/>
                      <a:pt x="18" y="18"/>
                      <a:pt x="5" y="2"/>
                    </a:cubicBezTo>
                    <a:cubicBezTo>
                      <a:pt x="4" y="1"/>
                      <a:pt x="3" y="0"/>
                      <a:pt x="2" y="1"/>
                    </a:cubicBezTo>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79"/>
              <p:cNvSpPr/>
              <p:nvPr/>
            </p:nvSpPr>
            <p:spPr bwMode="auto">
              <a:xfrm>
                <a:off x="601" y="2625"/>
                <a:ext cx="190" cy="233"/>
              </a:xfrm>
              <a:custGeom>
                <a:avLst/>
                <a:gdLst>
                  <a:gd name="T0" fmla="*/ 7 w 50"/>
                  <a:gd name="T1" fmla="*/ 8 h 61"/>
                  <a:gd name="T2" fmla="*/ 0 w 50"/>
                  <a:gd name="T3" fmla="*/ 24 h 61"/>
                  <a:gd name="T4" fmla="*/ 20 w 50"/>
                  <a:gd name="T5" fmla="*/ 46 h 61"/>
                  <a:gd name="T6" fmla="*/ 38 w 50"/>
                  <a:gd name="T7" fmla="*/ 41 h 61"/>
                  <a:gd name="T8" fmla="*/ 40 w 50"/>
                  <a:gd name="T9" fmla="*/ 22 h 61"/>
                  <a:gd name="T10" fmla="*/ 20 w 50"/>
                  <a:gd name="T11" fmla="*/ 16 h 61"/>
                  <a:gd name="T12" fmla="*/ 15 w 50"/>
                  <a:gd name="T13" fmla="*/ 26 h 61"/>
                  <a:gd name="T14" fmla="*/ 24 w 50"/>
                  <a:gd name="T15" fmla="*/ 35 h 61"/>
                  <a:gd name="T16" fmla="*/ 34 w 50"/>
                  <a:gd name="T17" fmla="*/ 27 h 61"/>
                  <a:gd name="T18" fmla="*/ 27 w 50"/>
                  <a:gd name="T19" fmla="*/ 22 h 61"/>
                  <a:gd name="T20" fmla="*/ 26 w 50"/>
                  <a:gd name="T21" fmla="*/ 22 h 61"/>
                  <a:gd name="T22" fmla="*/ 25 w 50"/>
                  <a:gd name="T23" fmla="*/ 23 h 61"/>
                  <a:gd name="T24" fmla="*/ 25 w 50"/>
                  <a:gd name="T25" fmla="*/ 27 h 61"/>
                  <a:gd name="T26" fmla="*/ 29 w 50"/>
                  <a:gd name="T27" fmla="*/ 24 h 61"/>
                  <a:gd name="T28" fmla="*/ 29 w 50"/>
                  <a:gd name="T29" fmla="*/ 25 h 61"/>
                  <a:gd name="T30" fmla="*/ 29 w 50"/>
                  <a:gd name="T31" fmla="*/ 25 h 61"/>
                  <a:gd name="T32" fmla="*/ 27 w 50"/>
                  <a:gd name="T33" fmla="*/ 26 h 61"/>
                  <a:gd name="T34" fmla="*/ 29 w 50"/>
                  <a:gd name="T35" fmla="*/ 27 h 61"/>
                  <a:gd name="T36" fmla="*/ 24 w 50"/>
                  <a:gd name="T37" fmla="*/ 30 h 61"/>
                  <a:gd name="T38" fmla="*/ 19 w 50"/>
                  <a:gd name="T39" fmla="*/ 25 h 61"/>
                  <a:gd name="T40" fmla="*/ 22 w 50"/>
                  <a:gd name="T41" fmla="*/ 20 h 61"/>
                  <a:gd name="T42" fmla="*/ 37 w 50"/>
                  <a:gd name="T43" fmla="*/ 24 h 61"/>
                  <a:gd name="T44" fmla="*/ 34 w 50"/>
                  <a:gd name="T45" fmla="*/ 38 h 61"/>
                  <a:gd name="T46" fmla="*/ 21 w 50"/>
                  <a:gd name="T47" fmla="*/ 41 h 61"/>
                  <a:gd name="T48" fmla="*/ 5 w 50"/>
                  <a:gd name="T49" fmla="*/ 24 h 61"/>
                  <a:gd name="T50" fmla="*/ 10 w 50"/>
                  <a:gd name="T51" fmla="*/ 12 h 61"/>
                  <a:gd name="T52" fmla="*/ 30 w 50"/>
                  <a:gd name="T53" fmla="*/ 7 h 61"/>
                  <a:gd name="T54" fmla="*/ 44 w 50"/>
                  <a:gd name="T55" fmla="*/ 34 h 61"/>
                  <a:gd name="T56" fmla="*/ 29 w 50"/>
                  <a:gd name="T57" fmla="*/ 55 h 61"/>
                  <a:gd name="T58" fmla="*/ 19 w 50"/>
                  <a:gd name="T59" fmla="*/ 52 h 61"/>
                  <a:gd name="T60" fmla="*/ 15 w 50"/>
                  <a:gd name="T61" fmla="*/ 54 h 61"/>
                  <a:gd name="T62" fmla="*/ 30 w 50"/>
                  <a:gd name="T63" fmla="*/ 59 h 61"/>
                  <a:gd name="T64" fmla="*/ 49 w 50"/>
                  <a:gd name="T65" fmla="*/ 35 h 61"/>
                  <a:gd name="T66" fmla="*/ 31 w 50"/>
                  <a:gd name="T67" fmla="*/ 3 h 61"/>
                  <a:gd name="T68" fmla="*/ 7 w 50"/>
                  <a:gd name="T69"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 h="61">
                    <a:moveTo>
                      <a:pt x="7" y="8"/>
                    </a:moveTo>
                    <a:cubicBezTo>
                      <a:pt x="2" y="13"/>
                      <a:pt x="0" y="18"/>
                      <a:pt x="0" y="24"/>
                    </a:cubicBezTo>
                    <a:cubicBezTo>
                      <a:pt x="2" y="33"/>
                      <a:pt x="10" y="43"/>
                      <a:pt x="20" y="46"/>
                    </a:cubicBezTo>
                    <a:cubicBezTo>
                      <a:pt x="27" y="48"/>
                      <a:pt x="33" y="46"/>
                      <a:pt x="38" y="41"/>
                    </a:cubicBezTo>
                    <a:cubicBezTo>
                      <a:pt x="45" y="32"/>
                      <a:pt x="43" y="25"/>
                      <a:pt x="40" y="22"/>
                    </a:cubicBezTo>
                    <a:cubicBezTo>
                      <a:pt x="36" y="16"/>
                      <a:pt x="27" y="13"/>
                      <a:pt x="20" y="16"/>
                    </a:cubicBezTo>
                    <a:cubicBezTo>
                      <a:pt x="16" y="17"/>
                      <a:pt x="14" y="21"/>
                      <a:pt x="15" y="26"/>
                    </a:cubicBezTo>
                    <a:cubicBezTo>
                      <a:pt x="16" y="35"/>
                      <a:pt x="22" y="35"/>
                      <a:pt x="24" y="35"/>
                    </a:cubicBezTo>
                    <a:cubicBezTo>
                      <a:pt x="29" y="35"/>
                      <a:pt x="34" y="31"/>
                      <a:pt x="34" y="27"/>
                    </a:cubicBezTo>
                    <a:cubicBezTo>
                      <a:pt x="34" y="26"/>
                      <a:pt x="33" y="22"/>
                      <a:pt x="27" y="22"/>
                    </a:cubicBezTo>
                    <a:cubicBezTo>
                      <a:pt x="26" y="22"/>
                      <a:pt x="26" y="22"/>
                      <a:pt x="26" y="22"/>
                    </a:cubicBezTo>
                    <a:cubicBezTo>
                      <a:pt x="25" y="23"/>
                      <a:pt x="25" y="23"/>
                      <a:pt x="25" y="23"/>
                    </a:cubicBezTo>
                    <a:cubicBezTo>
                      <a:pt x="24" y="24"/>
                      <a:pt x="24" y="25"/>
                      <a:pt x="25" y="27"/>
                    </a:cubicBezTo>
                    <a:cubicBezTo>
                      <a:pt x="29" y="24"/>
                      <a:pt x="29" y="24"/>
                      <a:pt x="29" y="24"/>
                    </a:cubicBezTo>
                    <a:cubicBezTo>
                      <a:pt x="29" y="25"/>
                      <a:pt x="29" y="25"/>
                      <a:pt x="29" y="25"/>
                    </a:cubicBezTo>
                    <a:cubicBezTo>
                      <a:pt x="29" y="25"/>
                      <a:pt x="29" y="25"/>
                      <a:pt x="29" y="25"/>
                    </a:cubicBezTo>
                    <a:cubicBezTo>
                      <a:pt x="27" y="26"/>
                      <a:pt x="27" y="26"/>
                      <a:pt x="27" y="26"/>
                    </a:cubicBezTo>
                    <a:cubicBezTo>
                      <a:pt x="29" y="27"/>
                      <a:pt x="29" y="27"/>
                      <a:pt x="29" y="27"/>
                    </a:cubicBezTo>
                    <a:cubicBezTo>
                      <a:pt x="29" y="28"/>
                      <a:pt x="27" y="30"/>
                      <a:pt x="24" y="30"/>
                    </a:cubicBezTo>
                    <a:cubicBezTo>
                      <a:pt x="22" y="31"/>
                      <a:pt x="20" y="29"/>
                      <a:pt x="19" y="25"/>
                    </a:cubicBezTo>
                    <a:cubicBezTo>
                      <a:pt x="19" y="22"/>
                      <a:pt x="20" y="21"/>
                      <a:pt x="22" y="20"/>
                    </a:cubicBezTo>
                    <a:cubicBezTo>
                      <a:pt x="26" y="18"/>
                      <a:pt x="33" y="20"/>
                      <a:pt x="37" y="24"/>
                    </a:cubicBezTo>
                    <a:cubicBezTo>
                      <a:pt x="40" y="29"/>
                      <a:pt x="37" y="34"/>
                      <a:pt x="34" y="38"/>
                    </a:cubicBezTo>
                    <a:cubicBezTo>
                      <a:pt x="30" y="43"/>
                      <a:pt x="25" y="42"/>
                      <a:pt x="21" y="41"/>
                    </a:cubicBezTo>
                    <a:cubicBezTo>
                      <a:pt x="13" y="39"/>
                      <a:pt x="6" y="31"/>
                      <a:pt x="5" y="24"/>
                    </a:cubicBezTo>
                    <a:cubicBezTo>
                      <a:pt x="4" y="18"/>
                      <a:pt x="7" y="14"/>
                      <a:pt x="10" y="12"/>
                    </a:cubicBezTo>
                    <a:cubicBezTo>
                      <a:pt x="15" y="7"/>
                      <a:pt x="23" y="5"/>
                      <a:pt x="30" y="7"/>
                    </a:cubicBezTo>
                    <a:cubicBezTo>
                      <a:pt x="41" y="10"/>
                      <a:pt x="45" y="24"/>
                      <a:pt x="44" y="34"/>
                    </a:cubicBezTo>
                    <a:cubicBezTo>
                      <a:pt x="44" y="41"/>
                      <a:pt x="36" y="52"/>
                      <a:pt x="29" y="55"/>
                    </a:cubicBezTo>
                    <a:cubicBezTo>
                      <a:pt x="25" y="56"/>
                      <a:pt x="22" y="55"/>
                      <a:pt x="19" y="52"/>
                    </a:cubicBezTo>
                    <a:cubicBezTo>
                      <a:pt x="15" y="54"/>
                      <a:pt x="15" y="54"/>
                      <a:pt x="15" y="54"/>
                    </a:cubicBezTo>
                    <a:cubicBezTo>
                      <a:pt x="19" y="59"/>
                      <a:pt x="25" y="61"/>
                      <a:pt x="30" y="59"/>
                    </a:cubicBezTo>
                    <a:cubicBezTo>
                      <a:pt x="40" y="56"/>
                      <a:pt x="49" y="43"/>
                      <a:pt x="49" y="35"/>
                    </a:cubicBezTo>
                    <a:cubicBezTo>
                      <a:pt x="50" y="22"/>
                      <a:pt x="45" y="6"/>
                      <a:pt x="31" y="3"/>
                    </a:cubicBezTo>
                    <a:cubicBezTo>
                      <a:pt x="23" y="0"/>
                      <a:pt x="13" y="3"/>
                      <a:pt x="7" y="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80"/>
              <p:cNvSpPr/>
              <p:nvPr/>
            </p:nvSpPr>
            <p:spPr bwMode="auto">
              <a:xfrm>
                <a:off x="745" y="2572"/>
                <a:ext cx="80" cy="61"/>
              </a:xfrm>
              <a:custGeom>
                <a:avLst/>
                <a:gdLst>
                  <a:gd name="T0" fmla="*/ 11 w 21"/>
                  <a:gd name="T1" fmla="*/ 15 h 16"/>
                  <a:gd name="T2" fmla="*/ 7 w 21"/>
                  <a:gd name="T3" fmla="*/ 3 h 16"/>
                  <a:gd name="T4" fmla="*/ 11 w 21"/>
                  <a:gd name="T5" fmla="*/ 15 h 16"/>
                </a:gdLst>
                <a:ahLst/>
                <a:cxnLst>
                  <a:cxn ang="0">
                    <a:pos x="T0" y="T1"/>
                  </a:cxn>
                  <a:cxn ang="0">
                    <a:pos x="T2" y="T3"/>
                  </a:cxn>
                  <a:cxn ang="0">
                    <a:pos x="T4" y="T5"/>
                  </a:cxn>
                </a:cxnLst>
                <a:rect l="0" t="0" r="r" b="b"/>
                <a:pathLst>
                  <a:path w="21" h="16">
                    <a:moveTo>
                      <a:pt x="11" y="15"/>
                    </a:moveTo>
                    <a:cubicBezTo>
                      <a:pt x="21" y="14"/>
                      <a:pt x="13" y="0"/>
                      <a:pt x="7" y="3"/>
                    </a:cubicBezTo>
                    <a:cubicBezTo>
                      <a:pt x="0" y="6"/>
                      <a:pt x="4" y="16"/>
                      <a:pt x="1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81"/>
              <p:cNvSpPr/>
              <p:nvPr/>
            </p:nvSpPr>
            <p:spPr bwMode="auto">
              <a:xfrm>
                <a:off x="666" y="2572"/>
                <a:ext cx="49" cy="34"/>
              </a:xfrm>
              <a:custGeom>
                <a:avLst/>
                <a:gdLst>
                  <a:gd name="T0" fmla="*/ 7 w 13"/>
                  <a:gd name="T1" fmla="*/ 9 h 9"/>
                  <a:gd name="T2" fmla="*/ 4 w 13"/>
                  <a:gd name="T3" fmla="*/ 2 h 9"/>
                  <a:gd name="T4" fmla="*/ 7 w 13"/>
                  <a:gd name="T5" fmla="*/ 9 h 9"/>
                </a:gdLst>
                <a:ahLst/>
                <a:cxnLst>
                  <a:cxn ang="0">
                    <a:pos x="T0" y="T1"/>
                  </a:cxn>
                  <a:cxn ang="0">
                    <a:pos x="T2" y="T3"/>
                  </a:cxn>
                  <a:cxn ang="0">
                    <a:pos x="T4" y="T5"/>
                  </a:cxn>
                </a:cxnLst>
                <a:rect l="0" t="0" r="r" b="b"/>
                <a:pathLst>
                  <a:path w="13" h="9">
                    <a:moveTo>
                      <a:pt x="7" y="9"/>
                    </a:moveTo>
                    <a:cubicBezTo>
                      <a:pt x="13" y="8"/>
                      <a:pt x="8" y="0"/>
                      <a:pt x="4" y="2"/>
                    </a:cubicBezTo>
                    <a:cubicBezTo>
                      <a:pt x="0" y="3"/>
                      <a:pt x="3" y="9"/>
                      <a:pt x="7"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82"/>
              <p:cNvSpPr/>
              <p:nvPr/>
            </p:nvSpPr>
            <p:spPr bwMode="auto">
              <a:xfrm>
                <a:off x="730" y="2538"/>
                <a:ext cx="27" cy="19"/>
              </a:xfrm>
              <a:custGeom>
                <a:avLst/>
                <a:gdLst>
                  <a:gd name="T0" fmla="*/ 4 w 7"/>
                  <a:gd name="T1" fmla="*/ 5 h 5"/>
                  <a:gd name="T2" fmla="*/ 3 w 7"/>
                  <a:gd name="T3" fmla="*/ 1 h 5"/>
                  <a:gd name="T4" fmla="*/ 4 w 7"/>
                  <a:gd name="T5" fmla="*/ 5 h 5"/>
                </a:gdLst>
                <a:ahLst/>
                <a:cxnLst>
                  <a:cxn ang="0">
                    <a:pos x="T0" y="T1"/>
                  </a:cxn>
                  <a:cxn ang="0">
                    <a:pos x="T2" y="T3"/>
                  </a:cxn>
                  <a:cxn ang="0">
                    <a:pos x="T4" y="T5"/>
                  </a:cxn>
                </a:cxnLst>
                <a:rect l="0" t="0" r="r" b="b"/>
                <a:pathLst>
                  <a:path w="7" h="5">
                    <a:moveTo>
                      <a:pt x="4" y="5"/>
                    </a:moveTo>
                    <a:cubicBezTo>
                      <a:pt x="7" y="4"/>
                      <a:pt x="5" y="0"/>
                      <a:pt x="3" y="1"/>
                    </a:cubicBezTo>
                    <a:cubicBezTo>
                      <a:pt x="0" y="2"/>
                      <a:pt x="2"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83"/>
              <p:cNvSpPr/>
              <p:nvPr/>
            </p:nvSpPr>
            <p:spPr bwMode="auto">
              <a:xfrm>
                <a:off x="95" y="1981"/>
                <a:ext cx="213" cy="236"/>
              </a:xfrm>
              <a:custGeom>
                <a:avLst/>
                <a:gdLst>
                  <a:gd name="T0" fmla="*/ 23 w 56"/>
                  <a:gd name="T1" fmla="*/ 0 h 62"/>
                  <a:gd name="T2" fmla="*/ 8 w 56"/>
                  <a:gd name="T3" fmla="*/ 15 h 62"/>
                  <a:gd name="T4" fmla="*/ 4 w 56"/>
                  <a:gd name="T5" fmla="*/ 39 h 62"/>
                  <a:gd name="T6" fmla="*/ 2 w 56"/>
                  <a:gd name="T7" fmla="*/ 50 h 62"/>
                  <a:gd name="T8" fmla="*/ 3 w 56"/>
                  <a:gd name="T9" fmla="*/ 59 h 62"/>
                  <a:gd name="T10" fmla="*/ 12 w 56"/>
                  <a:gd name="T11" fmla="*/ 60 h 62"/>
                  <a:gd name="T12" fmla="*/ 42 w 56"/>
                  <a:gd name="T13" fmla="*/ 61 h 62"/>
                  <a:gd name="T14" fmla="*/ 53 w 56"/>
                  <a:gd name="T15" fmla="*/ 58 h 62"/>
                  <a:gd name="T16" fmla="*/ 51 w 56"/>
                  <a:gd name="T17" fmla="*/ 43 h 62"/>
                  <a:gd name="T18" fmla="*/ 33 w 56"/>
                  <a:gd name="T19" fmla="*/ 14 h 62"/>
                  <a:gd name="T20" fmla="*/ 23 w 56"/>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62">
                    <a:moveTo>
                      <a:pt x="23" y="0"/>
                    </a:moveTo>
                    <a:cubicBezTo>
                      <a:pt x="15" y="3"/>
                      <a:pt x="11" y="6"/>
                      <a:pt x="8" y="15"/>
                    </a:cubicBezTo>
                    <a:cubicBezTo>
                      <a:pt x="6" y="22"/>
                      <a:pt x="6" y="31"/>
                      <a:pt x="4" y="39"/>
                    </a:cubicBezTo>
                    <a:cubicBezTo>
                      <a:pt x="4" y="42"/>
                      <a:pt x="3" y="46"/>
                      <a:pt x="2" y="50"/>
                    </a:cubicBezTo>
                    <a:cubicBezTo>
                      <a:pt x="2" y="53"/>
                      <a:pt x="0" y="56"/>
                      <a:pt x="3" y="59"/>
                    </a:cubicBezTo>
                    <a:cubicBezTo>
                      <a:pt x="5" y="60"/>
                      <a:pt x="10" y="59"/>
                      <a:pt x="12" y="60"/>
                    </a:cubicBezTo>
                    <a:cubicBezTo>
                      <a:pt x="22" y="60"/>
                      <a:pt x="32" y="62"/>
                      <a:pt x="42" y="61"/>
                    </a:cubicBezTo>
                    <a:cubicBezTo>
                      <a:pt x="45" y="61"/>
                      <a:pt x="51" y="61"/>
                      <a:pt x="53" y="58"/>
                    </a:cubicBezTo>
                    <a:cubicBezTo>
                      <a:pt x="56" y="54"/>
                      <a:pt x="53" y="47"/>
                      <a:pt x="51" y="43"/>
                    </a:cubicBezTo>
                    <a:cubicBezTo>
                      <a:pt x="47" y="32"/>
                      <a:pt x="39" y="24"/>
                      <a:pt x="33" y="14"/>
                    </a:cubicBezTo>
                    <a:cubicBezTo>
                      <a:pt x="30" y="8"/>
                      <a:pt x="28" y="4"/>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84"/>
              <p:cNvSpPr/>
              <p:nvPr/>
            </p:nvSpPr>
            <p:spPr bwMode="auto">
              <a:xfrm>
                <a:off x="129" y="1950"/>
                <a:ext cx="76" cy="84"/>
              </a:xfrm>
              <a:custGeom>
                <a:avLst/>
                <a:gdLst>
                  <a:gd name="T0" fmla="*/ 2 w 20"/>
                  <a:gd name="T1" fmla="*/ 21 h 22"/>
                  <a:gd name="T2" fmla="*/ 20 w 20"/>
                  <a:gd name="T3" fmla="*/ 18 h 22"/>
                  <a:gd name="T4" fmla="*/ 12 w 20"/>
                  <a:gd name="T5" fmla="*/ 6 h 22"/>
                  <a:gd name="T6" fmla="*/ 8 w 20"/>
                  <a:gd name="T7" fmla="*/ 0 h 22"/>
                  <a:gd name="T8" fmla="*/ 1 w 20"/>
                  <a:gd name="T9" fmla="*/ 22 h 22"/>
                </a:gdLst>
                <a:ahLst/>
                <a:cxnLst>
                  <a:cxn ang="0">
                    <a:pos x="T0" y="T1"/>
                  </a:cxn>
                  <a:cxn ang="0">
                    <a:pos x="T2" y="T3"/>
                  </a:cxn>
                  <a:cxn ang="0">
                    <a:pos x="T4" y="T5"/>
                  </a:cxn>
                  <a:cxn ang="0">
                    <a:pos x="T6" y="T7"/>
                  </a:cxn>
                  <a:cxn ang="0">
                    <a:pos x="T8" y="T9"/>
                  </a:cxn>
                </a:cxnLst>
                <a:rect l="0" t="0" r="r" b="b"/>
                <a:pathLst>
                  <a:path w="20" h="22">
                    <a:moveTo>
                      <a:pt x="2" y="21"/>
                    </a:moveTo>
                    <a:cubicBezTo>
                      <a:pt x="8" y="21"/>
                      <a:pt x="14" y="20"/>
                      <a:pt x="20" y="18"/>
                    </a:cubicBezTo>
                    <a:cubicBezTo>
                      <a:pt x="19" y="14"/>
                      <a:pt x="15" y="10"/>
                      <a:pt x="12" y="6"/>
                    </a:cubicBezTo>
                    <a:cubicBezTo>
                      <a:pt x="11" y="4"/>
                      <a:pt x="10" y="2"/>
                      <a:pt x="8" y="0"/>
                    </a:cubicBezTo>
                    <a:cubicBezTo>
                      <a:pt x="5" y="5"/>
                      <a:pt x="0" y="16"/>
                      <a:pt x="1" y="22"/>
                    </a:cubicBezTo>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85"/>
              <p:cNvSpPr/>
              <p:nvPr/>
            </p:nvSpPr>
            <p:spPr bwMode="auto">
              <a:xfrm>
                <a:off x="95" y="2156"/>
                <a:ext cx="350" cy="576"/>
              </a:xfrm>
              <a:custGeom>
                <a:avLst/>
                <a:gdLst>
                  <a:gd name="T0" fmla="*/ 15 w 92"/>
                  <a:gd name="T1" fmla="*/ 5 h 151"/>
                  <a:gd name="T2" fmla="*/ 9 w 92"/>
                  <a:gd name="T3" fmla="*/ 8 h 151"/>
                  <a:gd name="T4" fmla="*/ 1 w 92"/>
                  <a:gd name="T5" fmla="*/ 6 h 151"/>
                  <a:gd name="T6" fmla="*/ 1 w 92"/>
                  <a:gd name="T7" fmla="*/ 15 h 151"/>
                  <a:gd name="T8" fmla="*/ 3 w 92"/>
                  <a:gd name="T9" fmla="*/ 28 h 151"/>
                  <a:gd name="T10" fmla="*/ 4 w 92"/>
                  <a:gd name="T11" fmla="*/ 40 h 151"/>
                  <a:gd name="T12" fmla="*/ 6 w 92"/>
                  <a:gd name="T13" fmla="*/ 56 h 151"/>
                  <a:gd name="T14" fmla="*/ 8 w 92"/>
                  <a:gd name="T15" fmla="*/ 73 h 151"/>
                  <a:gd name="T16" fmla="*/ 10 w 92"/>
                  <a:gd name="T17" fmla="*/ 91 h 151"/>
                  <a:gd name="T18" fmla="*/ 12 w 92"/>
                  <a:gd name="T19" fmla="*/ 108 h 151"/>
                  <a:gd name="T20" fmla="*/ 16 w 92"/>
                  <a:gd name="T21" fmla="*/ 144 h 151"/>
                  <a:gd name="T22" fmla="*/ 37 w 92"/>
                  <a:gd name="T23" fmla="*/ 148 h 151"/>
                  <a:gd name="T24" fmla="*/ 56 w 92"/>
                  <a:gd name="T25" fmla="*/ 148 h 151"/>
                  <a:gd name="T26" fmla="*/ 67 w 92"/>
                  <a:gd name="T27" fmla="*/ 148 h 151"/>
                  <a:gd name="T28" fmla="*/ 84 w 92"/>
                  <a:gd name="T29" fmla="*/ 144 h 151"/>
                  <a:gd name="T30" fmla="*/ 92 w 92"/>
                  <a:gd name="T31" fmla="*/ 141 h 151"/>
                  <a:gd name="T32" fmla="*/ 79 w 92"/>
                  <a:gd name="T33" fmla="*/ 91 h 151"/>
                  <a:gd name="T34" fmla="*/ 66 w 92"/>
                  <a:gd name="T35" fmla="*/ 44 h 151"/>
                  <a:gd name="T36" fmla="*/ 59 w 92"/>
                  <a:gd name="T37" fmla="*/ 23 h 151"/>
                  <a:gd name="T38" fmla="*/ 51 w 92"/>
                  <a:gd name="T39" fmla="*/ 0 h 151"/>
                  <a:gd name="T40" fmla="*/ 34 w 92"/>
                  <a:gd name="T41" fmla="*/ 0 h 151"/>
                  <a:gd name="T42" fmla="*/ 26 w 92"/>
                  <a:gd name="T43" fmla="*/ 4 h 151"/>
                  <a:gd name="T44" fmla="*/ 22 w 92"/>
                  <a:gd name="T45" fmla="*/ 4 h 151"/>
                  <a:gd name="T46" fmla="*/ 15 w 92"/>
                  <a:gd name="T47" fmla="*/ 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151">
                    <a:moveTo>
                      <a:pt x="15" y="5"/>
                    </a:moveTo>
                    <a:cubicBezTo>
                      <a:pt x="13" y="6"/>
                      <a:pt x="12" y="7"/>
                      <a:pt x="9" y="8"/>
                    </a:cubicBezTo>
                    <a:cubicBezTo>
                      <a:pt x="7" y="9"/>
                      <a:pt x="1" y="9"/>
                      <a:pt x="1" y="6"/>
                    </a:cubicBezTo>
                    <a:cubicBezTo>
                      <a:pt x="0" y="10"/>
                      <a:pt x="1" y="12"/>
                      <a:pt x="1" y="15"/>
                    </a:cubicBezTo>
                    <a:cubicBezTo>
                      <a:pt x="2" y="19"/>
                      <a:pt x="2" y="24"/>
                      <a:pt x="3" y="28"/>
                    </a:cubicBezTo>
                    <a:cubicBezTo>
                      <a:pt x="4" y="32"/>
                      <a:pt x="3" y="36"/>
                      <a:pt x="4" y="40"/>
                    </a:cubicBezTo>
                    <a:cubicBezTo>
                      <a:pt x="6" y="45"/>
                      <a:pt x="5" y="51"/>
                      <a:pt x="6" y="56"/>
                    </a:cubicBezTo>
                    <a:cubicBezTo>
                      <a:pt x="7" y="61"/>
                      <a:pt x="8" y="67"/>
                      <a:pt x="8" y="73"/>
                    </a:cubicBezTo>
                    <a:cubicBezTo>
                      <a:pt x="9" y="79"/>
                      <a:pt x="9" y="85"/>
                      <a:pt x="10" y="91"/>
                    </a:cubicBezTo>
                    <a:cubicBezTo>
                      <a:pt x="10" y="96"/>
                      <a:pt x="12" y="102"/>
                      <a:pt x="12" y="108"/>
                    </a:cubicBezTo>
                    <a:cubicBezTo>
                      <a:pt x="12" y="117"/>
                      <a:pt x="9" y="136"/>
                      <a:pt x="16" y="144"/>
                    </a:cubicBezTo>
                    <a:cubicBezTo>
                      <a:pt x="20" y="151"/>
                      <a:pt x="30" y="149"/>
                      <a:pt x="37" y="148"/>
                    </a:cubicBezTo>
                    <a:cubicBezTo>
                      <a:pt x="43" y="147"/>
                      <a:pt x="49" y="147"/>
                      <a:pt x="56" y="148"/>
                    </a:cubicBezTo>
                    <a:cubicBezTo>
                      <a:pt x="59" y="148"/>
                      <a:pt x="63" y="148"/>
                      <a:pt x="67" y="148"/>
                    </a:cubicBezTo>
                    <a:cubicBezTo>
                      <a:pt x="73" y="147"/>
                      <a:pt x="79" y="145"/>
                      <a:pt x="84" y="144"/>
                    </a:cubicBezTo>
                    <a:cubicBezTo>
                      <a:pt x="87" y="143"/>
                      <a:pt x="90" y="142"/>
                      <a:pt x="92" y="141"/>
                    </a:cubicBezTo>
                    <a:cubicBezTo>
                      <a:pt x="90" y="124"/>
                      <a:pt x="84" y="107"/>
                      <a:pt x="79" y="91"/>
                    </a:cubicBezTo>
                    <a:cubicBezTo>
                      <a:pt x="74" y="75"/>
                      <a:pt x="70" y="60"/>
                      <a:pt x="66" y="44"/>
                    </a:cubicBezTo>
                    <a:cubicBezTo>
                      <a:pt x="64" y="36"/>
                      <a:pt x="62" y="30"/>
                      <a:pt x="59" y="23"/>
                    </a:cubicBezTo>
                    <a:cubicBezTo>
                      <a:pt x="58" y="21"/>
                      <a:pt x="50" y="1"/>
                      <a:pt x="51" y="0"/>
                    </a:cubicBezTo>
                    <a:cubicBezTo>
                      <a:pt x="46" y="4"/>
                      <a:pt x="39" y="4"/>
                      <a:pt x="34" y="0"/>
                    </a:cubicBezTo>
                    <a:cubicBezTo>
                      <a:pt x="32" y="4"/>
                      <a:pt x="29" y="4"/>
                      <a:pt x="26" y="4"/>
                    </a:cubicBezTo>
                    <a:cubicBezTo>
                      <a:pt x="24" y="4"/>
                      <a:pt x="23" y="4"/>
                      <a:pt x="22" y="4"/>
                    </a:cubicBezTo>
                    <a:cubicBezTo>
                      <a:pt x="19" y="4"/>
                      <a:pt x="17" y="5"/>
                      <a:pt x="15" y="5"/>
                    </a:cubicBezTo>
                  </a:path>
                </a:pathLst>
              </a:custGeom>
              <a:solidFill>
                <a:srgbClr val="97C3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86"/>
              <p:cNvSpPr/>
              <p:nvPr/>
            </p:nvSpPr>
            <p:spPr bwMode="auto">
              <a:xfrm>
                <a:off x="87" y="2183"/>
                <a:ext cx="69" cy="534"/>
              </a:xfrm>
              <a:custGeom>
                <a:avLst/>
                <a:gdLst>
                  <a:gd name="T0" fmla="*/ 2 w 18"/>
                  <a:gd name="T1" fmla="*/ 0 h 140"/>
                  <a:gd name="T2" fmla="*/ 1 w 18"/>
                  <a:gd name="T3" fmla="*/ 3 h 140"/>
                  <a:gd name="T4" fmla="*/ 13 w 18"/>
                  <a:gd name="T5" fmla="*/ 138 h 140"/>
                  <a:gd name="T6" fmla="*/ 15 w 18"/>
                  <a:gd name="T7" fmla="*/ 140 h 140"/>
                  <a:gd name="T8" fmla="*/ 18 w 18"/>
                  <a:gd name="T9" fmla="*/ 138 h 140"/>
                  <a:gd name="T10" fmla="*/ 5 w 18"/>
                  <a:gd name="T11" fmla="*/ 2 h 140"/>
                  <a:gd name="T12" fmla="*/ 2 w 18"/>
                  <a:gd name="T13" fmla="*/ 0 h 140"/>
                </a:gdLst>
                <a:ahLst/>
                <a:cxnLst>
                  <a:cxn ang="0">
                    <a:pos x="T0" y="T1"/>
                  </a:cxn>
                  <a:cxn ang="0">
                    <a:pos x="T2" y="T3"/>
                  </a:cxn>
                  <a:cxn ang="0">
                    <a:pos x="T4" y="T5"/>
                  </a:cxn>
                  <a:cxn ang="0">
                    <a:pos x="T6" y="T7"/>
                  </a:cxn>
                  <a:cxn ang="0">
                    <a:pos x="T8" y="T9"/>
                  </a:cxn>
                  <a:cxn ang="0">
                    <a:pos x="T10" y="T11"/>
                  </a:cxn>
                  <a:cxn ang="0">
                    <a:pos x="T12" y="T13"/>
                  </a:cxn>
                </a:cxnLst>
                <a:rect l="0" t="0" r="r" b="b"/>
                <a:pathLst>
                  <a:path w="18" h="140">
                    <a:moveTo>
                      <a:pt x="2" y="0"/>
                    </a:moveTo>
                    <a:cubicBezTo>
                      <a:pt x="1" y="1"/>
                      <a:pt x="0" y="2"/>
                      <a:pt x="1" y="3"/>
                    </a:cubicBezTo>
                    <a:cubicBezTo>
                      <a:pt x="7" y="50"/>
                      <a:pt x="13" y="96"/>
                      <a:pt x="13" y="138"/>
                    </a:cubicBezTo>
                    <a:cubicBezTo>
                      <a:pt x="13" y="139"/>
                      <a:pt x="14" y="140"/>
                      <a:pt x="15" y="140"/>
                    </a:cubicBezTo>
                    <a:cubicBezTo>
                      <a:pt x="17" y="140"/>
                      <a:pt x="18" y="139"/>
                      <a:pt x="18" y="138"/>
                    </a:cubicBezTo>
                    <a:cubicBezTo>
                      <a:pt x="18" y="95"/>
                      <a:pt x="12" y="50"/>
                      <a:pt x="5" y="2"/>
                    </a:cubicBezTo>
                    <a:cubicBezTo>
                      <a:pt x="5" y="1"/>
                      <a:pt x="4" y="0"/>
                      <a:pt x="2" y="0"/>
                    </a:cubicBezTo>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87"/>
              <p:cNvSpPr/>
              <p:nvPr/>
            </p:nvSpPr>
            <p:spPr bwMode="auto">
              <a:xfrm>
                <a:off x="289" y="2141"/>
                <a:ext cx="167" cy="557"/>
              </a:xfrm>
              <a:custGeom>
                <a:avLst/>
                <a:gdLst>
                  <a:gd name="T0" fmla="*/ 2 w 44"/>
                  <a:gd name="T1" fmla="*/ 0 h 146"/>
                  <a:gd name="T2" fmla="*/ 0 w 44"/>
                  <a:gd name="T3" fmla="*/ 3 h 146"/>
                  <a:gd name="T4" fmla="*/ 24 w 44"/>
                  <a:gd name="T5" fmla="*/ 90 h 146"/>
                  <a:gd name="T6" fmla="*/ 39 w 44"/>
                  <a:gd name="T7" fmla="*/ 144 h 146"/>
                  <a:gd name="T8" fmla="*/ 42 w 44"/>
                  <a:gd name="T9" fmla="*/ 146 h 146"/>
                  <a:gd name="T10" fmla="*/ 44 w 44"/>
                  <a:gd name="T11" fmla="*/ 143 h 146"/>
                  <a:gd name="T12" fmla="*/ 28 w 44"/>
                  <a:gd name="T13" fmla="*/ 88 h 146"/>
                  <a:gd name="T14" fmla="*/ 4 w 44"/>
                  <a:gd name="T15" fmla="*/ 2 h 146"/>
                  <a:gd name="T16" fmla="*/ 2 w 44"/>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6">
                    <a:moveTo>
                      <a:pt x="2" y="0"/>
                    </a:moveTo>
                    <a:cubicBezTo>
                      <a:pt x="0" y="0"/>
                      <a:pt x="0" y="1"/>
                      <a:pt x="0" y="3"/>
                    </a:cubicBezTo>
                    <a:cubicBezTo>
                      <a:pt x="7" y="33"/>
                      <a:pt x="15" y="62"/>
                      <a:pt x="24" y="90"/>
                    </a:cubicBezTo>
                    <a:cubicBezTo>
                      <a:pt x="29" y="107"/>
                      <a:pt x="34" y="126"/>
                      <a:pt x="39" y="144"/>
                    </a:cubicBezTo>
                    <a:cubicBezTo>
                      <a:pt x="40" y="146"/>
                      <a:pt x="41" y="146"/>
                      <a:pt x="42" y="146"/>
                    </a:cubicBezTo>
                    <a:cubicBezTo>
                      <a:pt x="44" y="146"/>
                      <a:pt x="44" y="144"/>
                      <a:pt x="44" y="143"/>
                    </a:cubicBezTo>
                    <a:cubicBezTo>
                      <a:pt x="39" y="124"/>
                      <a:pt x="33" y="106"/>
                      <a:pt x="28" y="88"/>
                    </a:cubicBezTo>
                    <a:cubicBezTo>
                      <a:pt x="20" y="61"/>
                      <a:pt x="11" y="32"/>
                      <a:pt x="4" y="2"/>
                    </a:cubicBezTo>
                    <a:cubicBezTo>
                      <a:pt x="4" y="0"/>
                      <a:pt x="3" y="0"/>
                      <a:pt x="2" y="0"/>
                    </a:cubicBezTo>
                    <a:close/>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88"/>
              <p:cNvSpPr/>
              <p:nvPr/>
            </p:nvSpPr>
            <p:spPr bwMode="auto">
              <a:xfrm>
                <a:off x="87" y="2130"/>
                <a:ext cx="213" cy="72"/>
              </a:xfrm>
              <a:custGeom>
                <a:avLst/>
                <a:gdLst>
                  <a:gd name="T0" fmla="*/ 51 w 56"/>
                  <a:gd name="T1" fmla="*/ 2 h 19"/>
                  <a:gd name="T2" fmla="*/ 47 w 56"/>
                  <a:gd name="T3" fmla="*/ 9 h 19"/>
                  <a:gd name="T4" fmla="*/ 37 w 56"/>
                  <a:gd name="T5" fmla="*/ 5 h 19"/>
                  <a:gd name="T6" fmla="*/ 35 w 56"/>
                  <a:gd name="T7" fmla="*/ 4 h 19"/>
                  <a:gd name="T8" fmla="*/ 33 w 56"/>
                  <a:gd name="T9" fmla="*/ 5 h 19"/>
                  <a:gd name="T10" fmla="*/ 30 w 56"/>
                  <a:gd name="T11" fmla="*/ 10 h 19"/>
                  <a:gd name="T12" fmla="*/ 20 w 56"/>
                  <a:gd name="T13" fmla="*/ 6 h 19"/>
                  <a:gd name="T14" fmla="*/ 18 w 56"/>
                  <a:gd name="T15" fmla="*/ 6 h 19"/>
                  <a:gd name="T16" fmla="*/ 17 w 56"/>
                  <a:gd name="T17" fmla="*/ 7 h 19"/>
                  <a:gd name="T18" fmla="*/ 9 w 56"/>
                  <a:gd name="T19" fmla="*/ 14 h 19"/>
                  <a:gd name="T20" fmla="*/ 5 w 56"/>
                  <a:gd name="T21" fmla="*/ 12 h 19"/>
                  <a:gd name="T22" fmla="*/ 2 w 56"/>
                  <a:gd name="T23" fmla="*/ 12 h 19"/>
                  <a:gd name="T24" fmla="*/ 1 w 56"/>
                  <a:gd name="T25" fmla="*/ 15 h 19"/>
                  <a:gd name="T26" fmla="*/ 9 w 56"/>
                  <a:gd name="T27" fmla="*/ 18 h 19"/>
                  <a:gd name="T28" fmla="*/ 19 w 56"/>
                  <a:gd name="T29" fmla="*/ 11 h 19"/>
                  <a:gd name="T30" fmla="*/ 31 w 56"/>
                  <a:gd name="T31" fmla="*/ 15 h 19"/>
                  <a:gd name="T32" fmla="*/ 36 w 56"/>
                  <a:gd name="T33" fmla="*/ 10 h 19"/>
                  <a:gd name="T34" fmla="*/ 48 w 56"/>
                  <a:gd name="T35" fmla="*/ 13 h 19"/>
                  <a:gd name="T36" fmla="*/ 56 w 56"/>
                  <a:gd name="T37" fmla="*/ 3 h 19"/>
                  <a:gd name="T38" fmla="*/ 54 w 56"/>
                  <a:gd name="T39" fmla="*/ 0 h 19"/>
                  <a:gd name="T40" fmla="*/ 51 w 56"/>
                  <a:gd name="T41"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19">
                    <a:moveTo>
                      <a:pt x="51" y="2"/>
                    </a:moveTo>
                    <a:cubicBezTo>
                      <a:pt x="51" y="6"/>
                      <a:pt x="49" y="8"/>
                      <a:pt x="47" y="9"/>
                    </a:cubicBezTo>
                    <a:cubicBezTo>
                      <a:pt x="44" y="10"/>
                      <a:pt x="40" y="8"/>
                      <a:pt x="37" y="5"/>
                    </a:cubicBezTo>
                    <a:cubicBezTo>
                      <a:pt x="36" y="4"/>
                      <a:pt x="35" y="3"/>
                      <a:pt x="35" y="4"/>
                    </a:cubicBezTo>
                    <a:cubicBezTo>
                      <a:pt x="34" y="4"/>
                      <a:pt x="33" y="5"/>
                      <a:pt x="33" y="5"/>
                    </a:cubicBezTo>
                    <a:cubicBezTo>
                      <a:pt x="32" y="8"/>
                      <a:pt x="31" y="10"/>
                      <a:pt x="30" y="10"/>
                    </a:cubicBezTo>
                    <a:cubicBezTo>
                      <a:pt x="27" y="11"/>
                      <a:pt x="23" y="9"/>
                      <a:pt x="20" y="6"/>
                    </a:cubicBezTo>
                    <a:cubicBezTo>
                      <a:pt x="20" y="6"/>
                      <a:pt x="19" y="6"/>
                      <a:pt x="18" y="6"/>
                    </a:cubicBezTo>
                    <a:cubicBezTo>
                      <a:pt x="17" y="6"/>
                      <a:pt x="17" y="7"/>
                      <a:pt x="17" y="7"/>
                    </a:cubicBezTo>
                    <a:cubicBezTo>
                      <a:pt x="15" y="11"/>
                      <a:pt x="11" y="13"/>
                      <a:pt x="9" y="14"/>
                    </a:cubicBezTo>
                    <a:cubicBezTo>
                      <a:pt x="8" y="14"/>
                      <a:pt x="6" y="14"/>
                      <a:pt x="5" y="12"/>
                    </a:cubicBezTo>
                    <a:cubicBezTo>
                      <a:pt x="4" y="11"/>
                      <a:pt x="3" y="11"/>
                      <a:pt x="2" y="12"/>
                    </a:cubicBezTo>
                    <a:cubicBezTo>
                      <a:pt x="1" y="13"/>
                      <a:pt x="0" y="14"/>
                      <a:pt x="1" y="15"/>
                    </a:cubicBezTo>
                    <a:cubicBezTo>
                      <a:pt x="3" y="18"/>
                      <a:pt x="6" y="19"/>
                      <a:pt x="9" y="18"/>
                    </a:cubicBezTo>
                    <a:cubicBezTo>
                      <a:pt x="13" y="18"/>
                      <a:pt x="17" y="15"/>
                      <a:pt x="19" y="11"/>
                    </a:cubicBezTo>
                    <a:cubicBezTo>
                      <a:pt x="23" y="14"/>
                      <a:pt x="28" y="16"/>
                      <a:pt x="31" y="15"/>
                    </a:cubicBezTo>
                    <a:cubicBezTo>
                      <a:pt x="33" y="14"/>
                      <a:pt x="34" y="13"/>
                      <a:pt x="36" y="10"/>
                    </a:cubicBezTo>
                    <a:cubicBezTo>
                      <a:pt x="40" y="13"/>
                      <a:pt x="44" y="15"/>
                      <a:pt x="48" y="13"/>
                    </a:cubicBezTo>
                    <a:cubicBezTo>
                      <a:pt x="53" y="12"/>
                      <a:pt x="55" y="8"/>
                      <a:pt x="56" y="3"/>
                    </a:cubicBezTo>
                    <a:cubicBezTo>
                      <a:pt x="56" y="2"/>
                      <a:pt x="55" y="0"/>
                      <a:pt x="54" y="0"/>
                    </a:cubicBezTo>
                    <a:cubicBezTo>
                      <a:pt x="53" y="0"/>
                      <a:pt x="51" y="1"/>
                      <a:pt x="51" y="2"/>
                    </a:cubicBezTo>
                    <a:close/>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89"/>
              <p:cNvSpPr/>
              <p:nvPr/>
            </p:nvSpPr>
            <p:spPr bwMode="auto">
              <a:xfrm>
                <a:off x="87" y="1935"/>
                <a:ext cx="217" cy="263"/>
              </a:xfrm>
              <a:custGeom>
                <a:avLst/>
                <a:gdLst>
                  <a:gd name="T0" fmla="*/ 17 w 57"/>
                  <a:gd name="T1" fmla="*/ 1 h 69"/>
                  <a:gd name="T2" fmla="*/ 15 w 57"/>
                  <a:gd name="T3" fmla="*/ 2 h 69"/>
                  <a:gd name="T4" fmla="*/ 9 w 57"/>
                  <a:gd name="T5" fmla="*/ 29 h 69"/>
                  <a:gd name="T6" fmla="*/ 0 w 57"/>
                  <a:gd name="T7" fmla="*/ 65 h 69"/>
                  <a:gd name="T8" fmla="*/ 2 w 57"/>
                  <a:gd name="T9" fmla="*/ 68 h 69"/>
                  <a:gd name="T10" fmla="*/ 5 w 57"/>
                  <a:gd name="T11" fmla="*/ 67 h 69"/>
                  <a:gd name="T12" fmla="*/ 14 w 57"/>
                  <a:gd name="T13" fmla="*/ 30 h 69"/>
                  <a:gd name="T14" fmla="*/ 19 w 57"/>
                  <a:gd name="T15" fmla="*/ 8 h 69"/>
                  <a:gd name="T16" fmla="*/ 41 w 57"/>
                  <a:gd name="T17" fmla="*/ 40 h 69"/>
                  <a:gd name="T18" fmla="*/ 52 w 57"/>
                  <a:gd name="T19" fmla="*/ 56 h 69"/>
                  <a:gd name="T20" fmla="*/ 56 w 57"/>
                  <a:gd name="T21" fmla="*/ 56 h 69"/>
                  <a:gd name="T22" fmla="*/ 56 w 57"/>
                  <a:gd name="T23" fmla="*/ 53 h 69"/>
                  <a:gd name="T24" fmla="*/ 45 w 57"/>
                  <a:gd name="T25" fmla="*/ 37 h 69"/>
                  <a:gd name="T26" fmla="*/ 19 w 57"/>
                  <a:gd name="T27" fmla="*/ 1 h 69"/>
                  <a:gd name="T28" fmla="*/ 17 w 57"/>
                  <a:gd name="T29"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69">
                    <a:moveTo>
                      <a:pt x="17" y="1"/>
                    </a:moveTo>
                    <a:cubicBezTo>
                      <a:pt x="16" y="1"/>
                      <a:pt x="15" y="1"/>
                      <a:pt x="15" y="2"/>
                    </a:cubicBezTo>
                    <a:cubicBezTo>
                      <a:pt x="13" y="10"/>
                      <a:pt x="11" y="19"/>
                      <a:pt x="9" y="29"/>
                    </a:cubicBezTo>
                    <a:cubicBezTo>
                      <a:pt x="6" y="42"/>
                      <a:pt x="4" y="55"/>
                      <a:pt x="0" y="65"/>
                    </a:cubicBezTo>
                    <a:cubicBezTo>
                      <a:pt x="0" y="66"/>
                      <a:pt x="0" y="68"/>
                      <a:pt x="2" y="68"/>
                    </a:cubicBezTo>
                    <a:cubicBezTo>
                      <a:pt x="3" y="69"/>
                      <a:pt x="4" y="68"/>
                      <a:pt x="5" y="67"/>
                    </a:cubicBezTo>
                    <a:cubicBezTo>
                      <a:pt x="8" y="56"/>
                      <a:pt x="11" y="43"/>
                      <a:pt x="14" y="30"/>
                    </a:cubicBezTo>
                    <a:cubicBezTo>
                      <a:pt x="15" y="22"/>
                      <a:pt x="17" y="15"/>
                      <a:pt x="19" y="8"/>
                    </a:cubicBezTo>
                    <a:cubicBezTo>
                      <a:pt x="24" y="15"/>
                      <a:pt x="34" y="29"/>
                      <a:pt x="41" y="40"/>
                    </a:cubicBezTo>
                    <a:cubicBezTo>
                      <a:pt x="52" y="56"/>
                      <a:pt x="52" y="56"/>
                      <a:pt x="52" y="56"/>
                    </a:cubicBezTo>
                    <a:cubicBezTo>
                      <a:pt x="53" y="57"/>
                      <a:pt x="55" y="57"/>
                      <a:pt x="56" y="56"/>
                    </a:cubicBezTo>
                    <a:cubicBezTo>
                      <a:pt x="57" y="56"/>
                      <a:pt x="57" y="54"/>
                      <a:pt x="56" y="53"/>
                    </a:cubicBezTo>
                    <a:cubicBezTo>
                      <a:pt x="45" y="37"/>
                      <a:pt x="45" y="37"/>
                      <a:pt x="45" y="37"/>
                    </a:cubicBezTo>
                    <a:cubicBezTo>
                      <a:pt x="36" y="24"/>
                      <a:pt x="24" y="7"/>
                      <a:pt x="19" y="1"/>
                    </a:cubicBezTo>
                    <a:cubicBezTo>
                      <a:pt x="19" y="1"/>
                      <a:pt x="18" y="0"/>
                      <a:pt x="17" y="1"/>
                    </a:cubicBezTo>
                    <a:close/>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90"/>
              <p:cNvSpPr/>
              <p:nvPr/>
            </p:nvSpPr>
            <p:spPr bwMode="auto">
              <a:xfrm>
                <a:off x="137" y="2679"/>
                <a:ext cx="319" cy="72"/>
              </a:xfrm>
              <a:custGeom>
                <a:avLst/>
                <a:gdLst>
                  <a:gd name="T0" fmla="*/ 81 w 84"/>
                  <a:gd name="T1" fmla="*/ 0 h 19"/>
                  <a:gd name="T2" fmla="*/ 3 w 84"/>
                  <a:gd name="T3" fmla="*/ 6 h 19"/>
                  <a:gd name="T4" fmla="*/ 0 w 84"/>
                  <a:gd name="T5" fmla="*/ 8 h 19"/>
                  <a:gd name="T6" fmla="*/ 2 w 84"/>
                  <a:gd name="T7" fmla="*/ 11 h 19"/>
                  <a:gd name="T8" fmla="*/ 83 w 84"/>
                  <a:gd name="T9" fmla="*/ 5 h 19"/>
                  <a:gd name="T10" fmla="*/ 84 w 84"/>
                  <a:gd name="T11" fmla="*/ 1 h 19"/>
                  <a:gd name="T12" fmla="*/ 81 w 8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84" h="19">
                    <a:moveTo>
                      <a:pt x="81" y="0"/>
                    </a:moveTo>
                    <a:cubicBezTo>
                      <a:pt x="59" y="11"/>
                      <a:pt x="24" y="14"/>
                      <a:pt x="3" y="6"/>
                    </a:cubicBezTo>
                    <a:cubicBezTo>
                      <a:pt x="2" y="6"/>
                      <a:pt x="1" y="7"/>
                      <a:pt x="0" y="8"/>
                    </a:cubicBezTo>
                    <a:cubicBezTo>
                      <a:pt x="0" y="9"/>
                      <a:pt x="0" y="10"/>
                      <a:pt x="2" y="11"/>
                    </a:cubicBezTo>
                    <a:cubicBezTo>
                      <a:pt x="23" y="19"/>
                      <a:pt x="60" y="16"/>
                      <a:pt x="83" y="5"/>
                    </a:cubicBezTo>
                    <a:cubicBezTo>
                      <a:pt x="84" y="4"/>
                      <a:pt x="84" y="3"/>
                      <a:pt x="84" y="1"/>
                    </a:cubicBezTo>
                    <a:cubicBezTo>
                      <a:pt x="83" y="0"/>
                      <a:pt x="82" y="0"/>
                      <a:pt x="81" y="0"/>
                    </a:cubicBezTo>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91"/>
              <p:cNvSpPr>
                <a:spLocks noEditPoints="1"/>
              </p:cNvSpPr>
              <p:nvPr/>
            </p:nvSpPr>
            <p:spPr bwMode="auto">
              <a:xfrm>
                <a:off x="167" y="2416"/>
                <a:ext cx="225" cy="236"/>
              </a:xfrm>
              <a:custGeom>
                <a:avLst/>
                <a:gdLst>
                  <a:gd name="T0" fmla="*/ 21 w 59"/>
                  <a:gd name="T1" fmla="*/ 5 h 62"/>
                  <a:gd name="T2" fmla="*/ 2 w 59"/>
                  <a:gd name="T3" fmla="*/ 24 h 62"/>
                  <a:gd name="T4" fmla="*/ 5 w 59"/>
                  <a:gd name="T5" fmla="*/ 41 h 62"/>
                  <a:gd name="T6" fmla="*/ 35 w 59"/>
                  <a:gd name="T7" fmla="*/ 49 h 62"/>
                  <a:gd name="T8" fmla="*/ 48 w 59"/>
                  <a:gd name="T9" fmla="*/ 35 h 62"/>
                  <a:gd name="T10" fmla="*/ 39 w 59"/>
                  <a:gd name="T11" fmla="*/ 17 h 62"/>
                  <a:gd name="T12" fmla="*/ 18 w 59"/>
                  <a:gd name="T13" fmla="*/ 22 h 62"/>
                  <a:gd name="T14" fmla="*/ 19 w 59"/>
                  <a:gd name="T15" fmla="*/ 34 h 62"/>
                  <a:gd name="T16" fmla="*/ 32 w 59"/>
                  <a:gd name="T17" fmla="*/ 37 h 62"/>
                  <a:gd name="T18" fmla="*/ 36 w 59"/>
                  <a:gd name="T19" fmla="*/ 25 h 62"/>
                  <a:gd name="T20" fmla="*/ 28 w 59"/>
                  <a:gd name="T21" fmla="*/ 24 h 62"/>
                  <a:gd name="T22" fmla="*/ 27 w 59"/>
                  <a:gd name="T23" fmla="*/ 24 h 62"/>
                  <a:gd name="T24" fmla="*/ 27 w 59"/>
                  <a:gd name="T25" fmla="*/ 26 h 62"/>
                  <a:gd name="T26" fmla="*/ 28 w 59"/>
                  <a:gd name="T27" fmla="*/ 29 h 62"/>
                  <a:gd name="T28" fmla="*/ 30 w 59"/>
                  <a:gd name="T29" fmla="*/ 30 h 62"/>
                  <a:gd name="T30" fmla="*/ 31 w 59"/>
                  <a:gd name="T31" fmla="*/ 29 h 62"/>
                  <a:gd name="T32" fmla="*/ 32 w 59"/>
                  <a:gd name="T33" fmla="*/ 27 h 62"/>
                  <a:gd name="T34" fmla="*/ 32 w 59"/>
                  <a:gd name="T35" fmla="*/ 27 h 62"/>
                  <a:gd name="T36" fmla="*/ 32 w 59"/>
                  <a:gd name="T37" fmla="*/ 28 h 62"/>
                  <a:gd name="T38" fmla="*/ 32 w 59"/>
                  <a:gd name="T39" fmla="*/ 30 h 62"/>
                  <a:gd name="T40" fmla="*/ 28 w 59"/>
                  <a:gd name="T41" fmla="*/ 34 h 62"/>
                  <a:gd name="T42" fmla="*/ 22 w 59"/>
                  <a:gd name="T43" fmla="*/ 31 h 62"/>
                  <a:gd name="T44" fmla="*/ 22 w 59"/>
                  <a:gd name="T45" fmla="*/ 25 h 62"/>
                  <a:gd name="T46" fmla="*/ 38 w 59"/>
                  <a:gd name="T47" fmla="*/ 21 h 62"/>
                  <a:gd name="T48" fmla="*/ 43 w 59"/>
                  <a:gd name="T49" fmla="*/ 34 h 62"/>
                  <a:gd name="T50" fmla="*/ 33 w 59"/>
                  <a:gd name="T51" fmla="*/ 45 h 62"/>
                  <a:gd name="T52" fmla="*/ 9 w 59"/>
                  <a:gd name="T53" fmla="*/ 38 h 62"/>
                  <a:gd name="T54" fmla="*/ 6 w 59"/>
                  <a:gd name="T55" fmla="*/ 25 h 62"/>
                  <a:gd name="T56" fmla="*/ 22 w 59"/>
                  <a:gd name="T57" fmla="*/ 9 h 62"/>
                  <a:gd name="T58" fmla="*/ 50 w 59"/>
                  <a:gd name="T59" fmla="*/ 25 h 62"/>
                  <a:gd name="T60" fmla="*/ 48 w 59"/>
                  <a:gd name="T61" fmla="*/ 52 h 62"/>
                  <a:gd name="T62" fmla="*/ 37 w 59"/>
                  <a:gd name="T63" fmla="*/ 55 h 62"/>
                  <a:gd name="T64" fmla="*/ 36 w 59"/>
                  <a:gd name="T65" fmla="*/ 59 h 62"/>
                  <a:gd name="T66" fmla="*/ 51 w 59"/>
                  <a:gd name="T67" fmla="*/ 55 h 62"/>
                  <a:gd name="T68" fmla="*/ 54 w 59"/>
                  <a:gd name="T69" fmla="*/ 23 h 62"/>
                  <a:gd name="T70" fmla="*/ 21 w 59"/>
                  <a:gd name="T71" fmla="*/ 5 h 62"/>
                  <a:gd name="T72" fmla="*/ 28 w 59"/>
                  <a:gd name="T73" fmla="*/ 26 h 62"/>
                  <a:gd name="T74" fmla="*/ 31 w 59"/>
                  <a:gd name="T75" fmla="*/ 25 h 62"/>
                  <a:gd name="T76" fmla="*/ 31 w 59"/>
                  <a:gd name="T77" fmla="*/ 26 h 62"/>
                  <a:gd name="T78" fmla="*/ 31 w 59"/>
                  <a:gd name="T79" fmla="*/ 26 h 62"/>
                  <a:gd name="T80" fmla="*/ 31 w 59"/>
                  <a:gd name="T81" fmla="*/ 26 h 62"/>
                  <a:gd name="T82" fmla="*/ 28 w 59"/>
                  <a:gd name="T83"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 h="62">
                    <a:moveTo>
                      <a:pt x="21" y="5"/>
                    </a:moveTo>
                    <a:cubicBezTo>
                      <a:pt x="12" y="7"/>
                      <a:pt x="4" y="15"/>
                      <a:pt x="2" y="24"/>
                    </a:cubicBezTo>
                    <a:cubicBezTo>
                      <a:pt x="0" y="30"/>
                      <a:pt x="1" y="36"/>
                      <a:pt x="5" y="41"/>
                    </a:cubicBezTo>
                    <a:cubicBezTo>
                      <a:pt x="12" y="49"/>
                      <a:pt x="24" y="52"/>
                      <a:pt x="35" y="49"/>
                    </a:cubicBezTo>
                    <a:cubicBezTo>
                      <a:pt x="42" y="47"/>
                      <a:pt x="47" y="42"/>
                      <a:pt x="48" y="35"/>
                    </a:cubicBezTo>
                    <a:cubicBezTo>
                      <a:pt x="49" y="22"/>
                      <a:pt x="43" y="18"/>
                      <a:pt x="39" y="17"/>
                    </a:cubicBezTo>
                    <a:cubicBezTo>
                      <a:pt x="32" y="14"/>
                      <a:pt x="22" y="17"/>
                      <a:pt x="18" y="22"/>
                    </a:cubicBezTo>
                    <a:cubicBezTo>
                      <a:pt x="15" y="26"/>
                      <a:pt x="16" y="31"/>
                      <a:pt x="19" y="34"/>
                    </a:cubicBezTo>
                    <a:cubicBezTo>
                      <a:pt x="25" y="42"/>
                      <a:pt x="31" y="38"/>
                      <a:pt x="32" y="37"/>
                    </a:cubicBezTo>
                    <a:cubicBezTo>
                      <a:pt x="36" y="34"/>
                      <a:pt x="38" y="28"/>
                      <a:pt x="36" y="25"/>
                    </a:cubicBezTo>
                    <a:cubicBezTo>
                      <a:pt x="36" y="24"/>
                      <a:pt x="33" y="21"/>
                      <a:pt x="28" y="24"/>
                    </a:cubicBezTo>
                    <a:cubicBezTo>
                      <a:pt x="27" y="24"/>
                      <a:pt x="27" y="24"/>
                      <a:pt x="27" y="24"/>
                    </a:cubicBezTo>
                    <a:cubicBezTo>
                      <a:pt x="27" y="26"/>
                      <a:pt x="27" y="26"/>
                      <a:pt x="27" y="26"/>
                    </a:cubicBezTo>
                    <a:cubicBezTo>
                      <a:pt x="26" y="28"/>
                      <a:pt x="27" y="29"/>
                      <a:pt x="28" y="29"/>
                    </a:cubicBezTo>
                    <a:cubicBezTo>
                      <a:pt x="30" y="30"/>
                      <a:pt x="30" y="30"/>
                      <a:pt x="30" y="30"/>
                    </a:cubicBezTo>
                    <a:cubicBezTo>
                      <a:pt x="31" y="29"/>
                      <a:pt x="31" y="29"/>
                      <a:pt x="31" y="29"/>
                    </a:cubicBezTo>
                    <a:cubicBezTo>
                      <a:pt x="32" y="29"/>
                      <a:pt x="32" y="28"/>
                      <a:pt x="32" y="27"/>
                    </a:cubicBezTo>
                    <a:cubicBezTo>
                      <a:pt x="32" y="27"/>
                      <a:pt x="32" y="27"/>
                      <a:pt x="32" y="27"/>
                    </a:cubicBezTo>
                    <a:cubicBezTo>
                      <a:pt x="32" y="28"/>
                      <a:pt x="32" y="28"/>
                      <a:pt x="32" y="28"/>
                    </a:cubicBezTo>
                    <a:cubicBezTo>
                      <a:pt x="32" y="29"/>
                      <a:pt x="32" y="29"/>
                      <a:pt x="32" y="30"/>
                    </a:cubicBezTo>
                    <a:cubicBezTo>
                      <a:pt x="31" y="32"/>
                      <a:pt x="30" y="34"/>
                      <a:pt x="28" y="34"/>
                    </a:cubicBezTo>
                    <a:cubicBezTo>
                      <a:pt x="26" y="35"/>
                      <a:pt x="24" y="33"/>
                      <a:pt x="22" y="31"/>
                    </a:cubicBezTo>
                    <a:cubicBezTo>
                      <a:pt x="21" y="29"/>
                      <a:pt x="20" y="27"/>
                      <a:pt x="22" y="25"/>
                    </a:cubicBezTo>
                    <a:cubicBezTo>
                      <a:pt x="24" y="21"/>
                      <a:pt x="32" y="19"/>
                      <a:pt x="38" y="21"/>
                    </a:cubicBezTo>
                    <a:cubicBezTo>
                      <a:pt x="43" y="23"/>
                      <a:pt x="44" y="29"/>
                      <a:pt x="43" y="34"/>
                    </a:cubicBezTo>
                    <a:cubicBezTo>
                      <a:pt x="42" y="41"/>
                      <a:pt x="37" y="44"/>
                      <a:pt x="33" y="45"/>
                    </a:cubicBezTo>
                    <a:cubicBezTo>
                      <a:pt x="25" y="47"/>
                      <a:pt x="14" y="44"/>
                      <a:pt x="9" y="38"/>
                    </a:cubicBezTo>
                    <a:cubicBezTo>
                      <a:pt x="5" y="33"/>
                      <a:pt x="5" y="28"/>
                      <a:pt x="6" y="25"/>
                    </a:cubicBezTo>
                    <a:cubicBezTo>
                      <a:pt x="8" y="18"/>
                      <a:pt x="15" y="11"/>
                      <a:pt x="22" y="9"/>
                    </a:cubicBezTo>
                    <a:cubicBezTo>
                      <a:pt x="34" y="5"/>
                      <a:pt x="44" y="15"/>
                      <a:pt x="50" y="25"/>
                    </a:cubicBezTo>
                    <a:cubicBezTo>
                      <a:pt x="54" y="32"/>
                      <a:pt x="53" y="46"/>
                      <a:pt x="48" y="52"/>
                    </a:cubicBezTo>
                    <a:cubicBezTo>
                      <a:pt x="45" y="56"/>
                      <a:pt x="42" y="56"/>
                      <a:pt x="37" y="55"/>
                    </a:cubicBezTo>
                    <a:cubicBezTo>
                      <a:pt x="36" y="59"/>
                      <a:pt x="36" y="59"/>
                      <a:pt x="36" y="59"/>
                    </a:cubicBezTo>
                    <a:cubicBezTo>
                      <a:pt x="42" y="62"/>
                      <a:pt x="47" y="60"/>
                      <a:pt x="51" y="55"/>
                    </a:cubicBezTo>
                    <a:cubicBezTo>
                      <a:pt x="58" y="47"/>
                      <a:pt x="59" y="31"/>
                      <a:pt x="54" y="23"/>
                    </a:cubicBezTo>
                    <a:cubicBezTo>
                      <a:pt x="48" y="12"/>
                      <a:pt x="35" y="0"/>
                      <a:pt x="21" y="5"/>
                    </a:cubicBezTo>
                    <a:moveTo>
                      <a:pt x="28" y="26"/>
                    </a:moveTo>
                    <a:cubicBezTo>
                      <a:pt x="29" y="25"/>
                      <a:pt x="30" y="25"/>
                      <a:pt x="31" y="25"/>
                    </a:cubicBezTo>
                    <a:cubicBezTo>
                      <a:pt x="31" y="26"/>
                      <a:pt x="31" y="26"/>
                      <a:pt x="31" y="26"/>
                    </a:cubicBezTo>
                    <a:cubicBezTo>
                      <a:pt x="31" y="26"/>
                      <a:pt x="31" y="26"/>
                      <a:pt x="31" y="26"/>
                    </a:cubicBezTo>
                    <a:cubicBezTo>
                      <a:pt x="31" y="26"/>
                      <a:pt x="31" y="26"/>
                      <a:pt x="31" y="26"/>
                    </a:cubicBezTo>
                    <a:cubicBezTo>
                      <a:pt x="30" y="26"/>
                      <a:pt x="28" y="26"/>
                      <a:pt x="28" y="2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92"/>
              <p:cNvSpPr/>
              <p:nvPr/>
            </p:nvSpPr>
            <p:spPr bwMode="auto">
              <a:xfrm>
                <a:off x="243" y="2336"/>
                <a:ext cx="92" cy="76"/>
              </a:xfrm>
              <a:custGeom>
                <a:avLst/>
                <a:gdLst>
                  <a:gd name="T0" fmla="*/ 15 w 24"/>
                  <a:gd name="T1" fmla="*/ 15 h 20"/>
                  <a:gd name="T2" fmla="*/ 4 w 24"/>
                  <a:gd name="T3" fmla="*/ 6 h 20"/>
                  <a:gd name="T4" fmla="*/ 15 w 24"/>
                  <a:gd name="T5" fmla="*/ 15 h 20"/>
                </a:gdLst>
                <a:ahLst/>
                <a:cxnLst>
                  <a:cxn ang="0">
                    <a:pos x="T0" y="T1"/>
                  </a:cxn>
                  <a:cxn ang="0">
                    <a:pos x="T2" y="T3"/>
                  </a:cxn>
                  <a:cxn ang="0">
                    <a:pos x="T4" y="T5"/>
                  </a:cxn>
                </a:cxnLst>
                <a:rect l="0" t="0" r="r" b="b"/>
                <a:pathLst>
                  <a:path w="24" h="20">
                    <a:moveTo>
                      <a:pt x="15" y="15"/>
                    </a:moveTo>
                    <a:cubicBezTo>
                      <a:pt x="24" y="8"/>
                      <a:pt x="9" y="0"/>
                      <a:pt x="4" y="6"/>
                    </a:cubicBezTo>
                    <a:cubicBezTo>
                      <a:pt x="0" y="12"/>
                      <a:pt x="9" y="20"/>
                      <a:pt x="15"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93"/>
              <p:cNvSpPr/>
              <p:nvPr/>
            </p:nvSpPr>
            <p:spPr bwMode="auto">
              <a:xfrm>
                <a:off x="171" y="2389"/>
                <a:ext cx="49" cy="46"/>
              </a:xfrm>
              <a:custGeom>
                <a:avLst/>
                <a:gdLst>
                  <a:gd name="T0" fmla="*/ 8 w 13"/>
                  <a:gd name="T1" fmla="*/ 9 h 12"/>
                  <a:gd name="T2" fmla="*/ 2 w 13"/>
                  <a:gd name="T3" fmla="*/ 4 h 12"/>
                  <a:gd name="T4" fmla="*/ 8 w 13"/>
                  <a:gd name="T5" fmla="*/ 9 h 12"/>
                </a:gdLst>
                <a:ahLst/>
                <a:cxnLst>
                  <a:cxn ang="0">
                    <a:pos x="T0" y="T1"/>
                  </a:cxn>
                  <a:cxn ang="0">
                    <a:pos x="T2" y="T3"/>
                  </a:cxn>
                  <a:cxn ang="0">
                    <a:pos x="T4" y="T5"/>
                  </a:cxn>
                </a:cxnLst>
                <a:rect l="0" t="0" r="r" b="b"/>
                <a:pathLst>
                  <a:path w="13" h="12">
                    <a:moveTo>
                      <a:pt x="8" y="9"/>
                    </a:moveTo>
                    <a:cubicBezTo>
                      <a:pt x="13" y="5"/>
                      <a:pt x="5" y="0"/>
                      <a:pt x="2" y="4"/>
                    </a:cubicBezTo>
                    <a:cubicBezTo>
                      <a:pt x="0" y="8"/>
                      <a:pt x="5" y="12"/>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94"/>
              <p:cNvSpPr/>
              <p:nvPr/>
            </p:nvSpPr>
            <p:spPr bwMode="auto">
              <a:xfrm>
                <a:off x="205" y="2332"/>
                <a:ext cx="27" cy="23"/>
              </a:xfrm>
              <a:custGeom>
                <a:avLst/>
                <a:gdLst>
                  <a:gd name="T0" fmla="*/ 5 w 7"/>
                  <a:gd name="T1" fmla="*/ 5 h 6"/>
                  <a:gd name="T2" fmla="*/ 1 w 7"/>
                  <a:gd name="T3" fmla="*/ 2 h 6"/>
                  <a:gd name="T4" fmla="*/ 5 w 7"/>
                  <a:gd name="T5" fmla="*/ 5 h 6"/>
                </a:gdLst>
                <a:ahLst/>
                <a:cxnLst>
                  <a:cxn ang="0">
                    <a:pos x="T0" y="T1"/>
                  </a:cxn>
                  <a:cxn ang="0">
                    <a:pos x="T2" y="T3"/>
                  </a:cxn>
                  <a:cxn ang="0">
                    <a:pos x="T4" y="T5"/>
                  </a:cxn>
                </a:cxnLst>
                <a:rect l="0" t="0" r="r" b="b"/>
                <a:pathLst>
                  <a:path w="7" h="6">
                    <a:moveTo>
                      <a:pt x="5" y="5"/>
                    </a:moveTo>
                    <a:cubicBezTo>
                      <a:pt x="7" y="2"/>
                      <a:pt x="3" y="0"/>
                      <a:pt x="1" y="2"/>
                    </a:cubicBezTo>
                    <a:cubicBezTo>
                      <a:pt x="0" y="4"/>
                      <a:pt x="3" y="6"/>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95"/>
              <p:cNvSpPr/>
              <p:nvPr/>
            </p:nvSpPr>
            <p:spPr bwMode="auto">
              <a:xfrm>
                <a:off x="342" y="1794"/>
                <a:ext cx="305" cy="366"/>
              </a:xfrm>
              <a:custGeom>
                <a:avLst/>
                <a:gdLst>
                  <a:gd name="T0" fmla="*/ 51 w 80"/>
                  <a:gd name="T1" fmla="*/ 0 h 96"/>
                  <a:gd name="T2" fmla="*/ 25 w 80"/>
                  <a:gd name="T3" fmla="*/ 17 h 96"/>
                  <a:gd name="T4" fmla="*/ 12 w 80"/>
                  <a:gd name="T5" fmla="*/ 50 h 96"/>
                  <a:gd name="T6" fmla="*/ 5 w 80"/>
                  <a:gd name="T7" fmla="*/ 65 h 96"/>
                  <a:gd name="T8" fmla="*/ 4 w 80"/>
                  <a:gd name="T9" fmla="*/ 78 h 96"/>
                  <a:gd name="T10" fmla="*/ 16 w 80"/>
                  <a:gd name="T11" fmla="*/ 82 h 96"/>
                  <a:gd name="T12" fmla="*/ 59 w 80"/>
                  <a:gd name="T13" fmla="*/ 93 h 96"/>
                  <a:gd name="T14" fmla="*/ 75 w 80"/>
                  <a:gd name="T15" fmla="*/ 92 h 96"/>
                  <a:gd name="T16" fmla="*/ 77 w 80"/>
                  <a:gd name="T17" fmla="*/ 71 h 96"/>
                  <a:gd name="T18" fmla="*/ 61 w 80"/>
                  <a:gd name="T19" fmla="*/ 23 h 96"/>
                  <a:gd name="T20" fmla="*/ 51 w 80"/>
                  <a:gd name="T2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96">
                    <a:moveTo>
                      <a:pt x="51" y="0"/>
                    </a:moveTo>
                    <a:cubicBezTo>
                      <a:pt x="39" y="2"/>
                      <a:pt x="32" y="6"/>
                      <a:pt x="25" y="17"/>
                    </a:cubicBezTo>
                    <a:cubicBezTo>
                      <a:pt x="19" y="27"/>
                      <a:pt x="17" y="39"/>
                      <a:pt x="12" y="50"/>
                    </a:cubicBezTo>
                    <a:cubicBezTo>
                      <a:pt x="10" y="55"/>
                      <a:pt x="7" y="60"/>
                      <a:pt x="5" y="65"/>
                    </a:cubicBezTo>
                    <a:cubicBezTo>
                      <a:pt x="3" y="68"/>
                      <a:pt x="0" y="74"/>
                      <a:pt x="4" y="78"/>
                    </a:cubicBezTo>
                    <a:cubicBezTo>
                      <a:pt x="6" y="81"/>
                      <a:pt x="12" y="81"/>
                      <a:pt x="16" y="82"/>
                    </a:cubicBezTo>
                    <a:cubicBezTo>
                      <a:pt x="31" y="86"/>
                      <a:pt x="44" y="92"/>
                      <a:pt x="59" y="93"/>
                    </a:cubicBezTo>
                    <a:cubicBezTo>
                      <a:pt x="63" y="94"/>
                      <a:pt x="71" y="96"/>
                      <a:pt x="75" y="92"/>
                    </a:cubicBezTo>
                    <a:cubicBezTo>
                      <a:pt x="80" y="88"/>
                      <a:pt x="78" y="77"/>
                      <a:pt x="77" y="71"/>
                    </a:cubicBezTo>
                    <a:cubicBezTo>
                      <a:pt x="75" y="54"/>
                      <a:pt x="65" y="40"/>
                      <a:pt x="61" y="23"/>
                    </a:cubicBezTo>
                    <a:cubicBezTo>
                      <a:pt x="58" y="14"/>
                      <a:pt x="56" y="8"/>
                      <a:pt x="5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96"/>
              <p:cNvSpPr/>
              <p:nvPr/>
            </p:nvSpPr>
            <p:spPr bwMode="auto">
              <a:xfrm>
                <a:off x="449" y="1745"/>
                <a:ext cx="106" cy="118"/>
              </a:xfrm>
              <a:custGeom>
                <a:avLst/>
                <a:gdLst>
                  <a:gd name="T0" fmla="*/ 1 w 28"/>
                  <a:gd name="T1" fmla="*/ 28 h 31"/>
                  <a:gd name="T2" fmla="*/ 28 w 28"/>
                  <a:gd name="T3" fmla="*/ 30 h 31"/>
                  <a:gd name="T4" fmla="*/ 21 w 28"/>
                  <a:gd name="T5" fmla="*/ 10 h 31"/>
                  <a:gd name="T6" fmla="*/ 16 w 28"/>
                  <a:gd name="T7" fmla="*/ 0 h 31"/>
                  <a:gd name="T8" fmla="*/ 0 w 28"/>
                  <a:gd name="T9" fmla="*/ 29 h 31"/>
                </a:gdLst>
                <a:ahLst/>
                <a:cxnLst>
                  <a:cxn ang="0">
                    <a:pos x="T0" y="T1"/>
                  </a:cxn>
                  <a:cxn ang="0">
                    <a:pos x="T2" y="T3"/>
                  </a:cxn>
                  <a:cxn ang="0">
                    <a:pos x="T4" y="T5"/>
                  </a:cxn>
                  <a:cxn ang="0">
                    <a:pos x="T6" y="T7"/>
                  </a:cxn>
                  <a:cxn ang="0">
                    <a:pos x="T8" y="T9"/>
                  </a:cxn>
                </a:cxnLst>
                <a:rect l="0" t="0" r="r" b="b"/>
                <a:pathLst>
                  <a:path w="28" h="31">
                    <a:moveTo>
                      <a:pt x="1" y="28"/>
                    </a:moveTo>
                    <a:cubicBezTo>
                      <a:pt x="10" y="31"/>
                      <a:pt x="19" y="31"/>
                      <a:pt x="28" y="30"/>
                    </a:cubicBezTo>
                    <a:cubicBezTo>
                      <a:pt x="27" y="23"/>
                      <a:pt x="23" y="16"/>
                      <a:pt x="21" y="10"/>
                    </a:cubicBezTo>
                    <a:cubicBezTo>
                      <a:pt x="19" y="6"/>
                      <a:pt x="18" y="3"/>
                      <a:pt x="16" y="0"/>
                    </a:cubicBezTo>
                    <a:cubicBezTo>
                      <a:pt x="10" y="6"/>
                      <a:pt x="0" y="21"/>
                      <a:pt x="0" y="29"/>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97"/>
              <p:cNvSpPr/>
              <p:nvPr/>
            </p:nvSpPr>
            <p:spPr bwMode="auto">
              <a:xfrm>
                <a:off x="532" y="2069"/>
                <a:ext cx="160" cy="835"/>
              </a:xfrm>
              <a:custGeom>
                <a:avLst/>
                <a:gdLst>
                  <a:gd name="T0" fmla="*/ 2 w 42"/>
                  <a:gd name="T1" fmla="*/ 143 h 219"/>
                  <a:gd name="T2" fmla="*/ 2 w 42"/>
                  <a:gd name="T3" fmla="*/ 151 h 219"/>
                  <a:gd name="T4" fmla="*/ 3 w 42"/>
                  <a:gd name="T5" fmla="*/ 165 h 219"/>
                  <a:gd name="T6" fmla="*/ 4 w 42"/>
                  <a:gd name="T7" fmla="*/ 187 h 219"/>
                  <a:gd name="T8" fmla="*/ 4 w 42"/>
                  <a:gd name="T9" fmla="*/ 217 h 219"/>
                  <a:gd name="T10" fmla="*/ 20 w 42"/>
                  <a:gd name="T11" fmla="*/ 218 h 219"/>
                  <a:gd name="T12" fmla="*/ 36 w 42"/>
                  <a:gd name="T13" fmla="*/ 216 h 219"/>
                  <a:gd name="T14" fmla="*/ 39 w 42"/>
                  <a:gd name="T15" fmla="*/ 198 h 219"/>
                  <a:gd name="T16" fmla="*/ 38 w 42"/>
                  <a:gd name="T17" fmla="*/ 170 h 219"/>
                  <a:gd name="T18" fmla="*/ 38 w 42"/>
                  <a:gd name="T19" fmla="*/ 156 h 219"/>
                  <a:gd name="T20" fmla="*/ 37 w 42"/>
                  <a:gd name="T21" fmla="*/ 141 h 219"/>
                  <a:gd name="T22" fmla="*/ 36 w 42"/>
                  <a:gd name="T23" fmla="*/ 120 h 219"/>
                  <a:gd name="T24" fmla="*/ 32 w 42"/>
                  <a:gd name="T25" fmla="*/ 80 h 219"/>
                  <a:gd name="T26" fmla="*/ 29 w 42"/>
                  <a:gd name="T27" fmla="*/ 32 h 219"/>
                  <a:gd name="T28" fmla="*/ 29 w 42"/>
                  <a:gd name="T29" fmla="*/ 28 h 219"/>
                  <a:gd name="T30" fmla="*/ 29 w 42"/>
                  <a:gd name="T31" fmla="*/ 0 h 219"/>
                  <a:gd name="T32" fmla="*/ 19 w 42"/>
                  <a:gd name="T33" fmla="*/ 7 h 219"/>
                  <a:gd name="T34" fmla="*/ 12 w 42"/>
                  <a:gd name="T35" fmla="*/ 6 h 219"/>
                  <a:gd name="T36" fmla="*/ 2 w 42"/>
                  <a:gd name="T37" fmla="*/ 9 h 219"/>
                  <a:gd name="T38" fmla="*/ 0 w 42"/>
                  <a:gd name="T39" fmla="*/ 23 h 219"/>
                  <a:gd name="T40" fmla="*/ 1 w 42"/>
                  <a:gd name="T41" fmla="*/ 39 h 219"/>
                  <a:gd name="T42" fmla="*/ 1 w 42"/>
                  <a:gd name="T43" fmla="*/ 57 h 219"/>
                  <a:gd name="T44" fmla="*/ 1 w 42"/>
                  <a:gd name="T45" fmla="*/ 97 h 219"/>
                  <a:gd name="T46" fmla="*/ 2 w 42"/>
                  <a:gd name="T47" fmla="*/ 115 h 219"/>
                  <a:gd name="T48" fmla="*/ 2 w 42"/>
                  <a:gd name="T49" fmla="*/ 132 h 219"/>
                  <a:gd name="T50" fmla="*/ 2 w 42"/>
                  <a:gd name="T51" fmla="*/ 14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219">
                    <a:moveTo>
                      <a:pt x="2" y="143"/>
                    </a:moveTo>
                    <a:cubicBezTo>
                      <a:pt x="2" y="145"/>
                      <a:pt x="1" y="148"/>
                      <a:pt x="2" y="151"/>
                    </a:cubicBezTo>
                    <a:cubicBezTo>
                      <a:pt x="2" y="155"/>
                      <a:pt x="2" y="160"/>
                      <a:pt x="3" y="165"/>
                    </a:cubicBezTo>
                    <a:cubicBezTo>
                      <a:pt x="3" y="172"/>
                      <a:pt x="3" y="179"/>
                      <a:pt x="4" y="187"/>
                    </a:cubicBezTo>
                    <a:cubicBezTo>
                      <a:pt x="4" y="196"/>
                      <a:pt x="6" y="208"/>
                      <a:pt x="4" y="217"/>
                    </a:cubicBezTo>
                    <a:cubicBezTo>
                      <a:pt x="9" y="217"/>
                      <a:pt x="14" y="219"/>
                      <a:pt x="20" y="218"/>
                    </a:cubicBezTo>
                    <a:cubicBezTo>
                      <a:pt x="25" y="218"/>
                      <a:pt x="31" y="217"/>
                      <a:pt x="36" y="216"/>
                    </a:cubicBezTo>
                    <a:cubicBezTo>
                      <a:pt x="42" y="214"/>
                      <a:pt x="39" y="203"/>
                      <a:pt x="39" y="198"/>
                    </a:cubicBezTo>
                    <a:cubicBezTo>
                      <a:pt x="40" y="189"/>
                      <a:pt x="37" y="179"/>
                      <a:pt x="38" y="170"/>
                    </a:cubicBezTo>
                    <a:cubicBezTo>
                      <a:pt x="38" y="165"/>
                      <a:pt x="39" y="161"/>
                      <a:pt x="38" y="156"/>
                    </a:cubicBezTo>
                    <a:cubicBezTo>
                      <a:pt x="38" y="151"/>
                      <a:pt x="37" y="146"/>
                      <a:pt x="37" y="141"/>
                    </a:cubicBezTo>
                    <a:cubicBezTo>
                      <a:pt x="36" y="134"/>
                      <a:pt x="37" y="126"/>
                      <a:pt x="36" y="120"/>
                    </a:cubicBezTo>
                    <a:cubicBezTo>
                      <a:pt x="33" y="107"/>
                      <a:pt x="33" y="93"/>
                      <a:pt x="32" y="80"/>
                    </a:cubicBezTo>
                    <a:cubicBezTo>
                      <a:pt x="30" y="64"/>
                      <a:pt x="29" y="48"/>
                      <a:pt x="29" y="32"/>
                    </a:cubicBezTo>
                    <a:cubicBezTo>
                      <a:pt x="29" y="30"/>
                      <a:pt x="29" y="29"/>
                      <a:pt x="29" y="28"/>
                    </a:cubicBezTo>
                    <a:cubicBezTo>
                      <a:pt x="29" y="19"/>
                      <a:pt x="31" y="9"/>
                      <a:pt x="29" y="0"/>
                    </a:cubicBezTo>
                    <a:cubicBezTo>
                      <a:pt x="25" y="1"/>
                      <a:pt x="24" y="7"/>
                      <a:pt x="19" y="7"/>
                    </a:cubicBezTo>
                    <a:cubicBezTo>
                      <a:pt x="17" y="7"/>
                      <a:pt x="15" y="6"/>
                      <a:pt x="12" y="6"/>
                    </a:cubicBezTo>
                    <a:cubicBezTo>
                      <a:pt x="8" y="4"/>
                      <a:pt x="2" y="2"/>
                      <a:pt x="2" y="9"/>
                    </a:cubicBezTo>
                    <a:cubicBezTo>
                      <a:pt x="2" y="14"/>
                      <a:pt x="0" y="18"/>
                      <a:pt x="0" y="23"/>
                    </a:cubicBezTo>
                    <a:cubicBezTo>
                      <a:pt x="0" y="28"/>
                      <a:pt x="0" y="33"/>
                      <a:pt x="1" y="39"/>
                    </a:cubicBezTo>
                    <a:cubicBezTo>
                      <a:pt x="1" y="45"/>
                      <a:pt x="1" y="51"/>
                      <a:pt x="1" y="57"/>
                    </a:cubicBezTo>
                    <a:cubicBezTo>
                      <a:pt x="1" y="69"/>
                      <a:pt x="1" y="84"/>
                      <a:pt x="1" y="97"/>
                    </a:cubicBezTo>
                    <a:cubicBezTo>
                      <a:pt x="1" y="103"/>
                      <a:pt x="1" y="109"/>
                      <a:pt x="2" y="115"/>
                    </a:cubicBezTo>
                    <a:cubicBezTo>
                      <a:pt x="3" y="121"/>
                      <a:pt x="2" y="126"/>
                      <a:pt x="2" y="132"/>
                    </a:cubicBezTo>
                    <a:cubicBezTo>
                      <a:pt x="3" y="135"/>
                      <a:pt x="2" y="139"/>
                      <a:pt x="2" y="143"/>
                    </a:cubicBezTo>
                  </a:path>
                </a:pathLst>
              </a:custGeom>
              <a:solidFill>
                <a:srgbClr val="83B8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98"/>
              <p:cNvSpPr/>
              <p:nvPr/>
            </p:nvSpPr>
            <p:spPr bwMode="auto">
              <a:xfrm>
                <a:off x="380" y="2053"/>
                <a:ext cx="171" cy="851"/>
              </a:xfrm>
              <a:custGeom>
                <a:avLst/>
                <a:gdLst>
                  <a:gd name="T0" fmla="*/ 44 w 45"/>
                  <a:gd name="T1" fmla="*/ 48 h 223"/>
                  <a:gd name="T2" fmla="*/ 43 w 45"/>
                  <a:gd name="T3" fmla="*/ 42 h 223"/>
                  <a:gd name="T4" fmla="*/ 44 w 45"/>
                  <a:gd name="T5" fmla="*/ 21 h 223"/>
                  <a:gd name="T6" fmla="*/ 44 w 45"/>
                  <a:gd name="T7" fmla="*/ 6 h 223"/>
                  <a:gd name="T8" fmla="*/ 37 w 45"/>
                  <a:gd name="T9" fmla="*/ 3 h 223"/>
                  <a:gd name="T10" fmla="*/ 27 w 45"/>
                  <a:gd name="T11" fmla="*/ 7 h 223"/>
                  <a:gd name="T12" fmla="*/ 17 w 45"/>
                  <a:gd name="T13" fmla="*/ 0 h 223"/>
                  <a:gd name="T14" fmla="*/ 16 w 45"/>
                  <a:gd name="T15" fmla="*/ 13 h 223"/>
                  <a:gd name="T16" fmla="*/ 13 w 45"/>
                  <a:gd name="T17" fmla="*/ 53 h 223"/>
                  <a:gd name="T18" fmla="*/ 12 w 45"/>
                  <a:gd name="T19" fmla="*/ 82 h 223"/>
                  <a:gd name="T20" fmla="*/ 12 w 45"/>
                  <a:gd name="T21" fmla="*/ 108 h 223"/>
                  <a:gd name="T22" fmla="*/ 10 w 45"/>
                  <a:gd name="T23" fmla="*/ 130 h 223"/>
                  <a:gd name="T24" fmla="*/ 6 w 45"/>
                  <a:gd name="T25" fmla="*/ 166 h 223"/>
                  <a:gd name="T26" fmla="*/ 3 w 45"/>
                  <a:gd name="T27" fmla="*/ 197 h 223"/>
                  <a:gd name="T28" fmla="*/ 0 w 45"/>
                  <a:gd name="T29" fmla="*/ 217 h 223"/>
                  <a:gd name="T30" fmla="*/ 17 w 45"/>
                  <a:gd name="T31" fmla="*/ 220 h 223"/>
                  <a:gd name="T32" fmla="*/ 31 w 45"/>
                  <a:gd name="T33" fmla="*/ 221 h 223"/>
                  <a:gd name="T34" fmla="*/ 40 w 45"/>
                  <a:gd name="T35" fmla="*/ 222 h 223"/>
                  <a:gd name="T36" fmla="*/ 44 w 45"/>
                  <a:gd name="T37" fmla="*/ 222 h 223"/>
                  <a:gd name="T38" fmla="*/ 44 w 45"/>
                  <a:gd name="T39" fmla="*/ 209 h 223"/>
                  <a:gd name="T40" fmla="*/ 43 w 45"/>
                  <a:gd name="T41" fmla="*/ 181 h 223"/>
                  <a:gd name="T42" fmla="*/ 44 w 45"/>
                  <a:gd name="T43" fmla="*/ 158 h 223"/>
                  <a:gd name="T44" fmla="*/ 43 w 45"/>
                  <a:gd name="T45" fmla="*/ 138 h 223"/>
                  <a:gd name="T46" fmla="*/ 42 w 45"/>
                  <a:gd name="T47" fmla="*/ 116 h 223"/>
                  <a:gd name="T48" fmla="*/ 43 w 45"/>
                  <a:gd name="T49" fmla="*/ 87 h 223"/>
                  <a:gd name="T50" fmla="*/ 43 w 45"/>
                  <a:gd name="T51" fmla="*/ 77 h 223"/>
                  <a:gd name="T52" fmla="*/ 43 w 45"/>
                  <a:gd name="T53" fmla="*/ 63 h 223"/>
                  <a:gd name="T54" fmla="*/ 44 w 45"/>
                  <a:gd name="T55" fmla="*/ 4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 h="223">
                    <a:moveTo>
                      <a:pt x="44" y="48"/>
                    </a:moveTo>
                    <a:cubicBezTo>
                      <a:pt x="44" y="46"/>
                      <a:pt x="43" y="44"/>
                      <a:pt x="43" y="42"/>
                    </a:cubicBezTo>
                    <a:cubicBezTo>
                      <a:pt x="41" y="35"/>
                      <a:pt x="43" y="28"/>
                      <a:pt x="44" y="21"/>
                    </a:cubicBezTo>
                    <a:cubicBezTo>
                      <a:pt x="44" y="16"/>
                      <a:pt x="45" y="10"/>
                      <a:pt x="44" y="6"/>
                    </a:cubicBezTo>
                    <a:cubicBezTo>
                      <a:pt x="43" y="2"/>
                      <a:pt x="40" y="2"/>
                      <a:pt x="37" y="3"/>
                    </a:cubicBezTo>
                    <a:cubicBezTo>
                      <a:pt x="33" y="5"/>
                      <a:pt x="31" y="8"/>
                      <a:pt x="27" y="7"/>
                    </a:cubicBezTo>
                    <a:cubicBezTo>
                      <a:pt x="22" y="6"/>
                      <a:pt x="20" y="1"/>
                      <a:pt x="17" y="0"/>
                    </a:cubicBezTo>
                    <a:cubicBezTo>
                      <a:pt x="16" y="4"/>
                      <a:pt x="16" y="9"/>
                      <a:pt x="16" y="13"/>
                    </a:cubicBezTo>
                    <a:cubicBezTo>
                      <a:pt x="14" y="26"/>
                      <a:pt x="13" y="40"/>
                      <a:pt x="13" y="53"/>
                    </a:cubicBezTo>
                    <a:cubicBezTo>
                      <a:pt x="14" y="63"/>
                      <a:pt x="12" y="72"/>
                      <a:pt x="12" y="82"/>
                    </a:cubicBezTo>
                    <a:cubicBezTo>
                      <a:pt x="11" y="91"/>
                      <a:pt x="11" y="99"/>
                      <a:pt x="12" y="108"/>
                    </a:cubicBezTo>
                    <a:cubicBezTo>
                      <a:pt x="12" y="115"/>
                      <a:pt x="11" y="123"/>
                      <a:pt x="10" y="130"/>
                    </a:cubicBezTo>
                    <a:cubicBezTo>
                      <a:pt x="8" y="142"/>
                      <a:pt x="6" y="154"/>
                      <a:pt x="6" y="166"/>
                    </a:cubicBezTo>
                    <a:cubicBezTo>
                      <a:pt x="5" y="176"/>
                      <a:pt x="3" y="187"/>
                      <a:pt x="3" y="197"/>
                    </a:cubicBezTo>
                    <a:cubicBezTo>
                      <a:pt x="3" y="200"/>
                      <a:pt x="3" y="217"/>
                      <a:pt x="0" y="217"/>
                    </a:cubicBezTo>
                    <a:cubicBezTo>
                      <a:pt x="5" y="220"/>
                      <a:pt x="11" y="219"/>
                      <a:pt x="17" y="220"/>
                    </a:cubicBezTo>
                    <a:cubicBezTo>
                      <a:pt x="22" y="220"/>
                      <a:pt x="27" y="221"/>
                      <a:pt x="31" y="221"/>
                    </a:cubicBezTo>
                    <a:cubicBezTo>
                      <a:pt x="35" y="222"/>
                      <a:pt x="37" y="223"/>
                      <a:pt x="40" y="222"/>
                    </a:cubicBezTo>
                    <a:cubicBezTo>
                      <a:pt x="42" y="222"/>
                      <a:pt x="43" y="222"/>
                      <a:pt x="44" y="222"/>
                    </a:cubicBezTo>
                    <a:cubicBezTo>
                      <a:pt x="45" y="218"/>
                      <a:pt x="44" y="213"/>
                      <a:pt x="44" y="209"/>
                    </a:cubicBezTo>
                    <a:cubicBezTo>
                      <a:pt x="43" y="200"/>
                      <a:pt x="43" y="190"/>
                      <a:pt x="43" y="181"/>
                    </a:cubicBezTo>
                    <a:cubicBezTo>
                      <a:pt x="43" y="173"/>
                      <a:pt x="44" y="165"/>
                      <a:pt x="44" y="158"/>
                    </a:cubicBezTo>
                    <a:cubicBezTo>
                      <a:pt x="43" y="151"/>
                      <a:pt x="43" y="145"/>
                      <a:pt x="43" y="138"/>
                    </a:cubicBezTo>
                    <a:cubicBezTo>
                      <a:pt x="43" y="131"/>
                      <a:pt x="42" y="123"/>
                      <a:pt x="42" y="116"/>
                    </a:cubicBezTo>
                    <a:cubicBezTo>
                      <a:pt x="42" y="106"/>
                      <a:pt x="42" y="96"/>
                      <a:pt x="43" y="87"/>
                    </a:cubicBezTo>
                    <a:cubicBezTo>
                      <a:pt x="44" y="84"/>
                      <a:pt x="43" y="81"/>
                      <a:pt x="43" y="77"/>
                    </a:cubicBezTo>
                    <a:cubicBezTo>
                      <a:pt x="43" y="72"/>
                      <a:pt x="43" y="68"/>
                      <a:pt x="43" y="63"/>
                    </a:cubicBezTo>
                    <a:cubicBezTo>
                      <a:pt x="43" y="58"/>
                      <a:pt x="44" y="53"/>
                      <a:pt x="44" y="48"/>
                    </a:cubicBezTo>
                  </a:path>
                </a:pathLst>
              </a:custGeom>
              <a:solidFill>
                <a:srgbClr val="C7CA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99"/>
              <p:cNvSpPr/>
              <p:nvPr/>
            </p:nvSpPr>
            <p:spPr bwMode="auto">
              <a:xfrm>
                <a:off x="251" y="2050"/>
                <a:ext cx="205" cy="831"/>
              </a:xfrm>
              <a:custGeom>
                <a:avLst/>
                <a:gdLst>
                  <a:gd name="T0" fmla="*/ 49 w 54"/>
                  <a:gd name="T1" fmla="*/ 23 h 218"/>
                  <a:gd name="T2" fmla="*/ 50 w 54"/>
                  <a:gd name="T3" fmla="*/ 17 h 218"/>
                  <a:gd name="T4" fmla="*/ 51 w 54"/>
                  <a:gd name="T5" fmla="*/ 3 h 218"/>
                  <a:gd name="T6" fmla="*/ 38 w 54"/>
                  <a:gd name="T7" fmla="*/ 6 h 218"/>
                  <a:gd name="T8" fmla="*/ 26 w 54"/>
                  <a:gd name="T9" fmla="*/ 1 h 218"/>
                  <a:gd name="T10" fmla="*/ 24 w 54"/>
                  <a:gd name="T11" fmla="*/ 14 h 218"/>
                  <a:gd name="T12" fmla="*/ 23 w 54"/>
                  <a:gd name="T13" fmla="*/ 32 h 218"/>
                  <a:gd name="T14" fmla="*/ 21 w 54"/>
                  <a:gd name="T15" fmla="*/ 50 h 218"/>
                  <a:gd name="T16" fmla="*/ 18 w 54"/>
                  <a:gd name="T17" fmla="*/ 74 h 218"/>
                  <a:gd name="T18" fmla="*/ 16 w 54"/>
                  <a:gd name="T19" fmla="*/ 98 h 218"/>
                  <a:gd name="T20" fmla="*/ 12 w 54"/>
                  <a:gd name="T21" fmla="*/ 124 h 218"/>
                  <a:gd name="T22" fmla="*/ 10 w 54"/>
                  <a:gd name="T23" fmla="*/ 149 h 218"/>
                  <a:gd name="T24" fmla="*/ 2 w 54"/>
                  <a:gd name="T25" fmla="*/ 193 h 218"/>
                  <a:gd name="T26" fmla="*/ 12 w 54"/>
                  <a:gd name="T27" fmla="*/ 210 h 218"/>
                  <a:gd name="T28" fmla="*/ 28 w 54"/>
                  <a:gd name="T29" fmla="*/ 215 h 218"/>
                  <a:gd name="T30" fmla="*/ 37 w 54"/>
                  <a:gd name="T31" fmla="*/ 208 h 218"/>
                  <a:gd name="T32" fmla="*/ 39 w 54"/>
                  <a:gd name="T33" fmla="*/ 162 h 218"/>
                  <a:gd name="T34" fmla="*/ 41 w 54"/>
                  <a:gd name="T35" fmla="*/ 141 h 218"/>
                  <a:gd name="T36" fmla="*/ 43 w 54"/>
                  <a:gd name="T37" fmla="*/ 116 h 218"/>
                  <a:gd name="T38" fmla="*/ 46 w 54"/>
                  <a:gd name="T39" fmla="*/ 87 h 218"/>
                  <a:gd name="T40" fmla="*/ 47 w 54"/>
                  <a:gd name="T41" fmla="*/ 70 h 218"/>
                  <a:gd name="T42" fmla="*/ 48 w 54"/>
                  <a:gd name="T43" fmla="*/ 46 h 218"/>
                  <a:gd name="T44" fmla="*/ 49 w 54"/>
                  <a:gd name="T45" fmla="*/ 31 h 218"/>
                  <a:gd name="T46" fmla="*/ 49 w 54"/>
                  <a:gd name="T47" fmla="*/ 2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218">
                    <a:moveTo>
                      <a:pt x="49" y="23"/>
                    </a:moveTo>
                    <a:cubicBezTo>
                      <a:pt x="50" y="21"/>
                      <a:pt x="50" y="19"/>
                      <a:pt x="50" y="17"/>
                    </a:cubicBezTo>
                    <a:cubicBezTo>
                      <a:pt x="51" y="14"/>
                      <a:pt x="54" y="6"/>
                      <a:pt x="51" y="3"/>
                    </a:cubicBezTo>
                    <a:cubicBezTo>
                      <a:pt x="48" y="0"/>
                      <a:pt x="41" y="5"/>
                      <a:pt x="38" y="6"/>
                    </a:cubicBezTo>
                    <a:cubicBezTo>
                      <a:pt x="35" y="6"/>
                      <a:pt x="25" y="5"/>
                      <a:pt x="26" y="1"/>
                    </a:cubicBezTo>
                    <a:cubicBezTo>
                      <a:pt x="24" y="6"/>
                      <a:pt x="24" y="9"/>
                      <a:pt x="24" y="14"/>
                    </a:cubicBezTo>
                    <a:cubicBezTo>
                      <a:pt x="24" y="20"/>
                      <a:pt x="23" y="26"/>
                      <a:pt x="23" y="32"/>
                    </a:cubicBezTo>
                    <a:cubicBezTo>
                      <a:pt x="22" y="38"/>
                      <a:pt x="20" y="44"/>
                      <a:pt x="21" y="50"/>
                    </a:cubicBezTo>
                    <a:cubicBezTo>
                      <a:pt x="21" y="58"/>
                      <a:pt x="18" y="66"/>
                      <a:pt x="18" y="74"/>
                    </a:cubicBezTo>
                    <a:cubicBezTo>
                      <a:pt x="18" y="81"/>
                      <a:pt x="17" y="90"/>
                      <a:pt x="16" y="98"/>
                    </a:cubicBezTo>
                    <a:cubicBezTo>
                      <a:pt x="15" y="107"/>
                      <a:pt x="14" y="115"/>
                      <a:pt x="12" y="124"/>
                    </a:cubicBezTo>
                    <a:cubicBezTo>
                      <a:pt x="11" y="132"/>
                      <a:pt x="11" y="141"/>
                      <a:pt x="10" y="149"/>
                    </a:cubicBezTo>
                    <a:cubicBezTo>
                      <a:pt x="6" y="163"/>
                      <a:pt x="5" y="179"/>
                      <a:pt x="2" y="193"/>
                    </a:cubicBezTo>
                    <a:cubicBezTo>
                      <a:pt x="0" y="204"/>
                      <a:pt x="2" y="207"/>
                      <a:pt x="12" y="210"/>
                    </a:cubicBezTo>
                    <a:cubicBezTo>
                      <a:pt x="17" y="212"/>
                      <a:pt x="22" y="213"/>
                      <a:pt x="28" y="215"/>
                    </a:cubicBezTo>
                    <a:cubicBezTo>
                      <a:pt x="34" y="218"/>
                      <a:pt x="36" y="214"/>
                      <a:pt x="37" y="208"/>
                    </a:cubicBezTo>
                    <a:cubicBezTo>
                      <a:pt x="39" y="193"/>
                      <a:pt x="43" y="176"/>
                      <a:pt x="39" y="162"/>
                    </a:cubicBezTo>
                    <a:cubicBezTo>
                      <a:pt x="37" y="155"/>
                      <a:pt x="40" y="148"/>
                      <a:pt x="41" y="141"/>
                    </a:cubicBezTo>
                    <a:cubicBezTo>
                      <a:pt x="42" y="133"/>
                      <a:pt x="42" y="125"/>
                      <a:pt x="43" y="116"/>
                    </a:cubicBezTo>
                    <a:cubicBezTo>
                      <a:pt x="43" y="107"/>
                      <a:pt x="45" y="97"/>
                      <a:pt x="46" y="87"/>
                    </a:cubicBezTo>
                    <a:cubicBezTo>
                      <a:pt x="46" y="81"/>
                      <a:pt x="46" y="76"/>
                      <a:pt x="47" y="70"/>
                    </a:cubicBezTo>
                    <a:cubicBezTo>
                      <a:pt x="48" y="62"/>
                      <a:pt x="47" y="54"/>
                      <a:pt x="48" y="46"/>
                    </a:cubicBezTo>
                    <a:cubicBezTo>
                      <a:pt x="48" y="41"/>
                      <a:pt x="49" y="36"/>
                      <a:pt x="49" y="31"/>
                    </a:cubicBezTo>
                    <a:cubicBezTo>
                      <a:pt x="50" y="29"/>
                      <a:pt x="49" y="26"/>
                      <a:pt x="49" y="23"/>
                    </a:cubicBezTo>
                  </a:path>
                </a:pathLst>
              </a:custGeom>
              <a:solidFill>
                <a:srgbClr val="FF96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00"/>
              <p:cNvSpPr/>
              <p:nvPr/>
            </p:nvSpPr>
            <p:spPr bwMode="auto">
              <a:xfrm>
                <a:off x="240" y="2061"/>
                <a:ext cx="117" cy="770"/>
              </a:xfrm>
              <a:custGeom>
                <a:avLst/>
                <a:gdLst>
                  <a:gd name="T0" fmla="*/ 26 w 31"/>
                  <a:gd name="T1" fmla="*/ 3 h 202"/>
                  <a:gd name="T2" fmla="*/ 1 w 31"/>
                  <a:gd name="T3" fmla="*/ 199 h 202"/>
                  <a:gd name="T4" fmla="*/ 2 w 31"/>
                  <a:gd name="T5" fmla="*/ 202 h 202"/>
                  <a:gd name="T6" fmla="*/ 5 w 31"/>
                  <a:gd name="T7" fmla="*/ 200 h 202"/>
                  <a:gd name="T8" fmla="*/ 31 w 31"/>
                  <a:gd name="T9" fmla="*/ 3 h 202"/>
                  <a:gd name="T10" fmla="*/ 28 w 31"/>
                  <a:gd name="T11" fmla="*/ 0 h 202"/>
                  <a:gd name="T12" fmla="*/ 26 w 31"/>
                  <a:gd name="T13" fmla="*/ 3 h 202"/>
                </a:gdLst>
                <a:ahLst/>
                <a:cxnLst>
                  <a:cxn ang="0">
                    <a:pos x="T0" y="T1"/>
                  </a:cxn>
                  <a:cxn ang="0">
                    <a:pos x="T2" y="T3"/>
                  </a:cxn>
                  <a:cxn ang="0">
                    <a:pos x="T4" y="T5"/>
                  </a:cxn>
                  <a:cxn ang="0">
                    <a:pos x="T6" y="T7"/>
                  </a:cxn>
                  <a:cxn ang="0">
                    <a:pos x="T8" y="T9"/>
                  </a:cxn>
                  <a:cxn ang="0">
                    <a:pos x="T10" y="T11"/>
                  </a:cxn>
                  <a:cxn ang="0">
                    <a:pos x="T12" y="T13"/>
                  </a:cxn>
                </a:cxnLst>
                <a:rect l="0" t="0" r="r" b="b"/>
                <a:pathLst>
                  <a:path w="31" h="202">
                    <a:moveTo>
                      <a:pt x="26" y="3"/>
                    </a:moveTo>
                    <a:cubicBezTo>
                      <a:pt x="20" y="72"/>
                      <a:pt x="14" y="139"/>
                      <a:pt x="1" y="199"/>
                    </a:cubicBezTo>
                    <a:cubicBezTo>
                      <a:pt x="0" y="200"/>
                      <a:pt x="1" y="201"/>
                      <a:pt x="2" y="202"/>
                    </a:cubicBezTo>
                    <a:cubicBezTo>
                      <a:pt x="4" y="202"/>
                      <a:pt x="5" y="201"/>
                      <a:pt x="5" y="200"/>
                    </a:cubicBezTo>
                    <a:cubicBezTo>
                      <a:pt x="19" y="139"/>
                      <a:pt x="25" y="72"/>
                      <a:pt x="31" y="3"/>
                    </a:cubicBezTo>
                    <a:cubicBezTo>
                      <a:pt x="31" y="2"/>
                      <a:pt x="30" y="1"/>
                      <a:pt x="28" y="0"/>
                    </a:cubicBezTo>
                    <a:cubicBezTo>
                      <a:pt x="27" y="0"/>
                      <a:pt x="26" y="1"/>
                      <a:pt x="26" y="3"/>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01"/>
              <p:cNvSpPr/>
              <p:nvPr/>
            </p:nvSpPr>
            <p:spPr bwMode="auto">
              <a:xfrm>
                <a:off x="376" y="2057"/>
                <a:ext cx="77" cy="816"/>
              </a:xfrm>
              <a:custGeom>
                <a:avLst/>
                <a:gdLst>
                  <a:gd name="T0" fmla="*/ 15 w 20"/>
                  <a:gd name="T1" fmla="*/ 2 h 214"/>
                  <a:gd name="T2" fmla="*/ 0 w 20"/>
                  <a:gd name="T3" fmla="*/ 211 h 214"/>
                  <a:gd name="T4" fmla="*/ 2 w 20"/>
                  <a:gd name="T5" fmla="*/ 214 h 214"/>
                  <a:gd name="T6" fmla="*/ 5 w 20"/>
                  <a:gd name="T7" fmla="*/ 212 h 214"/>
                  <a:gd name="T8" fmla="*/ 20 w 20"/>
                  <a:gd name="T9" fmla="*/ 2 h 214"/>
                  <a:gd name="T10" fmla="*/ 18 w 20"/>
                  <a:gd name="T11" fmla="*/ 0 h 214"/>
                  <a:gd name="T12" fmla="*/ 15 w 20"/>
                  <a:gd name="T13" fmla="*/ 2 h 214"/>
                </a:gdLst>
                <a:ahLst/>
                <a:cxnLst>
                  <a:cxn ang="0">
                    <a:pos x="T0" y="T1"/>
                  </a:cxn>
                  <a:cxn ang="0">
                    <a:pos x="T2" y="T3"/>
                  </a:cxn>
                  <a:cxn ang="0">
                    <a:pos x="T4" y="T5"/>
                  </a:cxn>
                  <a:cxn ang="0">
                    <a:pos x="T6" y="T7"/>
                  </a:cxn>
                  <a:cxn ang="0">
                    <a:pos x="T8" y="T9"/>
                  </a:cxn>
                  <a:cxn ang="0">
                    <a:pos x="T10" y="T11"/>
                  </a:cxn>
                  <a:cxn ang="0">
                    <a:pos x="T12" y="T13"/>
                  </a:cxn>
                </a:cxnLst>
                <a:rect l="0" t="0" r="r" b="b"/>
                <a:pathLst>
                  <a:path w="20" h="214">
                    <a:moveTo>
                      <a:pt x="15" y="2"/>
                    </a:moveTo>
                    <a:cubicBezTo>
                      <a:pt x="13" y="72"/>
                      <a:pt x="5" y="163"/>
                      <a:pt x="0" y="211"/>
                    </a:cubicBezTo>
                    <a:cubicBezTo>
                      <a:pt x="0" y="212"/>
                      <a:pt x="1" y="214"/>
                      <a:pt x="2" y="214"/>
                    </a:cubicBezTo>
                    <a:cubicBezTo>
                      <a:pt x="4" y="214"/>
                      <a:pt x="5" y="213"/>
                      <a:pt x="5" y="212"/>
                    </a:cubicBezTo>
                    <a:cubicBezTo>
                      <a:pt x="10" y="164"/>
                      <a:pt x="18" y="72"/>
                      <a:pt x="20" y="2"/>
                    </a:cubicBezTo>
                    <a:cubicBezTo>
                      <a:pt x="20" y="1"/>
                      <a:pt x="19" y="0"/>
                      <a:pt x="18" y="0"/>
                    </a:cubicBezTo>
                    <a:cubicBezTo>
                      <a:pt x="16" y="0"/>
                      <a:pt x="15" y="1"/>
                      <a:pt x="15" y="2"/>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02"/>
              <p:cNvSpPr/>
              <p:nvPr/>
            </p:nvSpPr>
            <p:spPr bwMode="auto">
              <a:xfrm>
                <a:off x="525" y="2061"/>
                <a:ext cx="34" cy="839"/>
              </a:xfrm>
              <a:custGeom>
                <a:avLst/>
                <a:gdLst>
                  <a:gd name="T0" fmla="*/ 2 w 9"/>
                  <a:gd name="T1" fmla="*/ 2 h 220"/>
                  <a:gd name="T2" fmla="*/ 4 w 9"/>
                  <a:gd name="T3" fmla="*/ 218 h 220"/>
                  <a:gd name="T4" fmla="*/ 7 w 9"/>
                  <a:gd name="T5" fmla="*/ 220 h 220"/>
                  <a:gd name="T6" fmla="*/ 9 w 9"/>
                  <a:gd name="T7" fmla="*/ 217 h 220"/>
                  <a:gd name="T8" fmla="*/ 7 w 9"/>
                  <a:gd name="T9" fmla="*/ 2 h 220"/>
                  <a:gd name="T10" fmla="*/ 4 w 9"/>
                  <a:gd name="T11" fmla="*/ 0 h 220"/>
                  <a:gd name="T12" fmla="*/ 2 w 9"/>
                  <a:gd name="T13" fmla="*/ 2 h 220"/>
                </a:gdLst>
                <a:ahLst/>
                <a:cxnLst>
                  <a:cxn ang="0">
                    <a:pos x="T0" y="T1"/>
                  </a:cxn>
                  <a:cxn ang="0">
                    <a:pos x="T2" y="T3"/>
                  </a:cxn>
                  <a:cxn ang="0">
                    <a:pos x="T4" y="T5"/>
                  </a:cxn>
                  <a:cxn ang="0">
                    <a:pos x="T6" y="T7"/>
                  </a:cxn>
                  <a:cxn ang="0">
                    <a:pos x="T8" y="T9"/>
                  </a:cxn>
                  <a:cxn ang="0">
                    <a:pos x="T10" y="T11"/>
                  </a:cxn>
                  <a:cxn ang="0">
                    <a:pos x="T12" y="T13"/>
                  </a:cxn>
                </a:cxnLst>
                <a:rect l="0" t="0" r="r" b="b"/>
                <a:pathLst>
                  <a:path w="9" h="220">
                    <a:moveTo>
                      <a:pt x="2" y="2"/>
                    </a:moveTo>
                    <a:cubicBezTo>
                      <a:pt x="0" y="83"/>
                      <a:pt x="1" y="147"/>
                      <a:pt x="4" y="218"/>
                    </a:cubicBezTo>
                    <a:cubicBezTo>
                      <a:pt x="4" y="219"/>
                      <a:pt x="5" y="220"/>
                      <a:pt x="7" y="220"/>
                    </a:cubicBezTo>
                    <a:cubicBezTo>
                      <a:pt x="8" y="220"/>
                      <a:pt x="9" y="219"/>
                      <a:pt x="9" y="217"/>
                    </a:cubicBezTo>
                    <a:cubicBezTo>
                      <a:pt x="6" y="147"/>
                      <a:pt x="5" y="83"/>
                      <a:pt x="7" y="2"/>
                    </a:cubicBezTo>
                    <a:cubicBezTo>
                      <a:pt x="7" y="1"/>
                      <a:pt x="6" y="0"/>
                      <a:pt x="4" y="0"/>
                    </a:cubicBezTo>
                    <a:cubicBezTo>
                      <a:pt x="3" y="0"/>
                      <a:pt x="2" y="1"/>
                      <a:pt x="2" y="2"/>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03"/>
              <p:cNvSpPr/>
              <p:nvPr/>
            </p:nvSpPr>
            <p:spPr bwMode="auto">
              <a:xfrm>
                <a:off x="635" y="2065"/>
                <a:ext cx="61" cy="835"/>
              </a:xfrm>
              <a:custGeom>
                <a:avLst/>
                <a:gdLst>
                  <a:gd name="T0" fmla="*/ 2 w 16"/>
                  <a:gd name="T1" fmla="*/ 0 h 219"/>
                  <a:gd name="T2" fmla="*/ 0 w 16"/>
                  <a:gd name="T3" fmla="*/ 2 h 219"/>
                  <a:gd name="T4" fmla="*/ 6 w 16"/>
                  <a:gd name="T5" fmla="*/ 133 h 219"/>
                  <a:gd name="T6" fmla="*/ 11 w 16"/>
                  <a:gd name="T7" fmla="*/ 217 h 219"/>
                  <a:gd name="T8" fmla="*/ 14 w 16"/>
                  <a:gd name="T9" fmla="*/ 219 h 219"/>
                  <a:gd name="T10" fmla="*/ 16 w 16"/>
                  <a:gd name="T11" fmla="*/ 216 h 219"/>
                  <a:gd name="T12" fmla="*/ 11 w 16"/>
                  <a:gd name="T13" fmla="*/ 133 h 219"/>
                  <a:gd name="T14" fmla="*/ 5 w 16"/>
                  <a:gd name="T15" fmla="*/ 2 h 219"/>
                  <a:gd name="T16" fmla="*/ 2 w 16"/>
                  <a:gd name="T1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19">
                    <a:moveTo>
                      <a:pt x="2" y="0"/>
                    </a:moveTo>
                    <a:cubicBezTo>
                      <a:pt x="1" y="0"/>
                      <a:pt x="0" y="1"/>
                      <a:pt x="0" y="2"/>
                    </a:cubicBezTo>
                    <a:cubicBezTo>
                      <a:pt x="0" y="48"/>
                      <a:pt x="3" y="91"/>
                      <a:pt x="6" y="133"/>
                    </a:cubicBezTo>
                    <a:cubicBezTo>
                      <a:pt x="8" y="160"/>
                      <a:pt x="10" y="188"/>
                      <a:pt x="11" y="217"/>
                    </a:cubicBezTo>
                    <a:cubicBezTo>
                      <a:pt x="11" y="218"/>
                      <a:pt x="12" y="219"/>
                      <a:pt x="14" y="219"/>
                    </a:cubicBezTo>
                    <a:cubicBezTo>
                      <a:pt x="15" y="219"/>
                      <a:pt x="16" y="218"/>
                      <a:pt x="16" y="216"/>
                    </a:cubicBezTo>
                    <a:cubicBezTo>
                      <a:pt x="15" y="188"/>
                      <a:pt x="13" y="160"/>
                      <a:pt x="11" y="133"/>
                    </a:cubicBezTo>
                    <a:cubicBezTo>
                      <a:pt x="8" y="91"/>
                      <a:pt x="5" y="48"/>
                      <a:pt x="5" y="2"/>
                    </a:cubicBezTo>
                    <a:cubicBezTo>
                      <a:pt x="5" y="1"/>
                      <a:pt x="4" y="0"/>
                      <a:pt x="2" y="0"/>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04"/>
              <p:cNvSpPr/>
              <p:nvPr/>
            </p:nvSpPr>
            <p:spPr bwMode="auto">
              <a:xfrm>
                <a:off x="342" y="2034"/>
                <a:ext cx="308" cy="73"/>
              </a:xfrm>
              <a:custGeom>
                <a:avLst/>
                <a:gdLst>
                  <a:gd name="T0" fmla="*/ 25 w 81"/>
                  <a:gd name="T1" fmla="*/ 1 h 19"/>
                  <a:gd name="T2" fmla="*/ 11 w 81"/>
                  <a:gd name="T3" fmla="*/ 8 h 19"/>
                  <a:gd name="T4" fmla="*/ 5 w 81"/>
                  <a:gd name="T5" fmla="*/ 5 h 19"/>
                  <a:gd name="T6" fmla="*/ 1 w 81"/>
                  <a:gd name="T7" fmla="*/ 4 h 19"/>
                  <a:gd name="T8" fmla="*/ 0 w 81"/>
                  <a:gd name="T9" fmla="*/ 7 h 19"/>
                  <a:gd name="T10" fmla="*/ 10 w 81"/>
                  <a:gd name="T11" fmla="*/ 13 h 19"/>
                  <a:gd name="T12" fmla="*/ 26 w 81"/>
                  <a:gd name="T13" fmla="*/ 6 h 19"/>
                  <a:gd name="T14" fmla="*/ 42 w 81"/>
                  <a:gd name="T15" fmla="*/ 15 h 19"/>
                  <a:gd name="T16" fmla="*/ 51 w 81"/>
                  <a:gd name="T17" fmla="*/ 9 h 19"/>
                  <a:gd name="T18" fmla="*/ 67 w 81"/>
                  <a:gd name="T19" fmla="*/ 18 h 19"/>
                  <a:gd name="T20" fmla="*/ 80 w 81"/>
                  <a:gd name="T21" fmla="*/ 7 h 19"/>
                  <a:gd name="T22" fmla="*/ 79 w 81"/>
                  <a:gd name="T23" fmla="*/ 4 h 19"/>
                  <a:gd name="T24" fmla="*/ 76 w 81"/>
                  <a:gd name="T25" fmla="*/ 5 h 19"/>
                  <a:gd name="T26" fmla="*/ 67 w 81"/>
                  <a:gd name="T27" fmla="*/ 14 h 19"/>
                  <a:gd name="T28" fmla="*/ 53 w 81"/>
                  <a:gd name="T29" fmla="*/ 4 h 19"/>
                  <a:gd name="T30" fmla="*/ 51 w 81"/>
                  <a:gd name="T31" fmla="*/ 2 h 19"/>
                  <a:gd name="T32" fmla="*/ 48 w 81"/>
                  <a:gd name="T33" fmla="*/ 4 h 19"/>
                  <a:gd name="T34" fmla="*/ 41 w 81"/>
                  <a:gd name="T35" fmla="*/ 10 h 19"/>
                  <a:gd name="T36" fmla="*/ 28 w 81"/>
                  <a:gd name="T37" fmla="*/ 1 h 19"/>
                  <a:gd name="T38" fmla="*/ 27 w 81"/>
                  <a:gd name="T39" fmla="*/ 0 h 19"/>
                  <a:gd name="T40" fmla="*/ 25 w 81"/>
                  <a:gd name="T41"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9">
                    <a:moveTo>
                      <a:pt x="25" y="1"/>
                    </a:moveTo>
                    <a:cubicBezTo>
                      <a:pt x="21" y="6"/>
                      <a:pt x="16" y="9"/>
                      <a:pt x="11" y="8"/>
                    </a:cubicBezTo>
                    <a:cubicBezTo>
                      <a:pt x="9" y="8"/>
                      <a:pt x="6" y="7"/>
                      <a:pt x="5" y="5"/>
                    </a:cubicBezTo>
                    <a:cubicBezTo>
                      <a:pt x="4" y="4"/>
                      <a:pt x="3" y="3"/>
                      <a:pt x="1" y="4"/>
                    </a:cubicBezTo>
                    <a:cubicBezTo>
                      <a:pt x="0" y="4"/>
                      <a:pt x="0" y="6"/>
                      <a:pt x="0" y="7"/>
                    </a:cubicBezTo>
                    <a:cubicBezTo>
                      <a:pt x="2" y="10"/>
                      <a:pt x="6" y="12"/>
                      <a:pt x="10" y="13"/>
                    </a:cubicBezTo>
                    <a:cubicBezTo>
                      <a:pt x="16" y="13"/>
                      <a:pt x="22" y="11"/>
                      <a:pt x="26" y="6"/>
                    </a:cubicBezTo>
                    <a:cubicBezTo>
                      <a:pt x="31" y="12"/>
                      <a:pt x="37" y="15"/>
                      <a:pt x="42" y="15"/>
                    </a:cubicBezTo>
                    <a:cubicBezTo>
                      <a:pt x="44" y="14"/>
                      <a:pt x="48" y="13"/>
                      <a:pt x="51" y="9"/>
                    </a:cubicBezTo>
                    <a:cubicBezTo>
                      <a:pt x="55" y="15"/>
                      <a:pt x="61" y="19"/>
                      <a:pt x="67" y="18"/>
                    </a:cubicBezTo>
                    <a:cubicBezTo>
                      <a:pt x="73" y="18"/>
                      <a:pt x="78" y="14"/>
                      <a:pt x="80" y="7"/>
                    </a:cubicBezTo>
                    <a:cubicBezTo>
                      <a:pt x="81" y="5"/>
                      <a:pt x="80" y="4"/>
                      <a:pt x="79" y="4"/>
                    </a:cubicBezTo>
                    <a:cubicBezTo>
                      <a:pt x="78" y="3"/>
                      <a:pt x="76" y="4"/>
                      <a:pt x="76" y="5"/>
                    </a:cubicBezTo>
                    <a:cubicBezTo>
                      <a:pt x="74" y="11"/>
                      <a:pt x="71" y="14"/>
                      <a:pt x="67" y="14"/>
                    </a:cubicBezTo>
                    <a:cubicBezTo>
                      <a:pt x="61" y="14"/>
                      <a:pt x="56" y="10"/>
                      <a:pt x="53" y="4"/>
                    </a:cubicBezTo>
                    <a:cubicBezTo>
                      <a:pt x="52" y="3"/>
                      <a:pt x="51" y="2"/>
                      <a:pt x="51" y="2"/>
                    </a:cubicBezTo>
                    <a:cubicBezTo>
                      <a:pt x="50" y="2"/>
                      <a:pt x="49" y="3"/>
                      <a:pt x="48" y="4"/>
                    </a:cubicBezTo>
                    <a:cubicBezTo>
                      <a:pt x="47" y="8"/>
                      <a:pt x="44" y="10"/>
                      <a:pt x="41" y="10"/>
                    </a:cubicBezTo>
                    <a:cubicBezTo>
                      <a:pt x="37" y="10"/>
                      <a:pt x="32" y="7"/>
                      <a:pt x="28" y="1"/>
                    </a:cubicBezTo>
                    <a:cubicBezTo>
                      <a:pt x="28" y="1"/>
                      <a:pt x="27" y="0"/>
                      <a:pt x="27" y="0"/>
                    </a:cubicBezTo>
                    <a:cubicBezTo>
                      <a:pt x="26" y="0"/>
                      <a:pt x="25" y="1"/>
                      <a:pt x="25" y="1"/>
                    </a:cubicBezTo>
                    <a:close/>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05"/>
              <p:cNvSpPr/>
              <p:nvPr/>
            </p:nvSpPr>
            <p:spPr bwMode="auto">
              <a:xfrm>
                <a:off x="338" y="1729"/>
                <a:ext cx="312" cy="344"/>
              </a:xfrm>
              <a:custGeom>
                <a:avLst/>
                <a:gdLst>
                  <a:gd name="T0" fmla="*/ 44 w 82"/>
                  <a:gd name="T1" fmla="*/ 0 h 90"/>
                  <a:gd name="T2" fmla="*/ 42 w 82"/>
                  <a:gd name="T3" fmla="*/ 1 h 90"/>
                  <a:gd name="T4" fmla="*/ 25 w 82"/>
                  <a:gd name="T5" fmla="*/ 37 h 90"/>
                  <a:gd name="T6" fmla="*/ 0 w 82"/>
                  <a:gd name="T7" fmla="*/ 86 h 90"/>
                  <a:gd name="T8" fmla="*/ 1 w 82"/>
                  <a:gd name="T9" fmla="*/ 89 h 90"/>
                  <a:gd name="T10" fmla="*/ 4 w 82"/>
                  <a:gd name="T11" fmla="*/ 88 h 90"/>
                  <a:gd name="T12" fmla="*/ 29 w 82"/>
                  <a:gd name="T13" fmla="*/ 39 h 90"/>
                  <a:gd name="T14" fmla="*/ 44 w 82"/>
                  <a:gd name="T15" fmla="*/ 7 h 90"/>
                  <a:gd name="T16" fmla="*/ 67 w 82"/>
                  <a:gd name="T17" fmla="*/ 62 h 90"/>
                  <a:gd name="T18" fmla="*/ 78 w 82"/>
                  <a:gd name="T19" fmla="*/ 88 h 90"/>
                  <a:gd name="T20" fmla="*/ 81 w 82"/>
                  <a:gd name="T21" fmla="*/ 89 h 90"/>
                  <a:gd name="T22" fmla="*/ 82 w 82"/>
                  <a:gd name="T23" fmla="*/ 86 h 90"/>
                  <a:gd name="T24" fmla="*/ 71 w 82"/>
                  <a:gd name="T25" fmla="*/ 61 h 90"/>
                  <a:gd name="T26" fmla="*/ 46 w 82"/>
                  <a:gd name="T27" fmla="*/ 1 h 90"/>
                  <a:gd name="T28" fmla="*/ 44 w 82"/>
                  <a:gd name="T2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90">
                    <a:moveTo>
                      <a:pt x="44" y="0"/>
                    </a:moveTo>
                    <a:cubicBezTo>
                      <a:pt x="43" y="0"/>
                      <a:pt x="42" y="0"/>
                      <a:pt x="42" y="1"/>
                    </a:cubicBezTo>
                    <a:cubicBezTo>
                      <a:pt x="36" y="12"/>
                      <a:pt x="30" y="24"/>
                      <a:pt x="25" y="37"/>
                    </a:cubicBezTo>
                    <a:cubicBezTo>
                      <a:pt x="17" y="54"/>
                      <a:pt x="8" y="72"/>
                      <a:pt x="0" y="86"/>
                    </a:cubicBezTo>
                    <a:cubicBezTo>
                      <a:pt x="0" y="87"/>
                      <a:pt x="0" y="88"/>
                      <a:pt x="1" y="89"/>
                    </a:cubicBezTo>
                    <a:cubicBezTo>
                      <a:pt x="2" y="90"/>
                      <a:pt x="4" y="89"/>
                      <a:pt x="4" y="88"/>
                    </a:cubicBezTo>
                    <a:cubicBezTo>
                      <a:pt x="13" y="74"/>
                      <a:pt x="21" y="56"/>
                      <a:pt x="29" y="39"/>
                    </a:cubicBezTo>
                    <a:cubicBezTo>
                      <a:pt x="34" y="27"/>
                      <a:pt x="39" y="17"/>
                      <a:pt x="44" y="7"/>
                    </a:cubicBezTo>
                    <a:cubicBezTo>
                      <a:pt x="50" y="19"/>
                      <a:pt x="59" y="43"/>
                      <a:pt x="67" y="62"/>
                    </a:cubicBezTo>
                    <a:cubicBezTo>
                      <a:pt x="78" y="88"/>
                      <a:pt x="78" y="88"/>
                      <a:pt x="78" y="88"/>
                    </a:cubicBezTo>
                    <a:cubicBezTo>
                      <a:pt x="78" y="89"/>
                      <a:pt x="80" y="90"/>
                      <a:pt x="81" y="89"/>
                    </a:cubicBezTo>
                    <a:cubicBezTo>
                      <a:pt x="82" y="89"/>
                      <a:pt x="82" y="88"/>
                      <a:pt x="82" y="86"/>
                    </a:cubicBezTo>
                    <a:cubicBezTo>
                      <a:pt x="71" y="61"/>
                      <a:pt x="71" y="61"/>
                      <a:pt x="71" y="61"/>
                    </a:cubicBezTo>
                    <a:cubicBezTo>
                      <a:pt x="62" y="38"/>
                      <a:pt x="51" y="10"/>
                      <a:pt x="46" y="1"/>
                    </a:cubicBezTo>
                    <a:cubicBezTo>
                      <a:pt x="45" y="0"/>
                      <a:pt x="45" y="0"/>
                      <a:pt x="44" y="0"/>
                    </a:cubicBezTo>
                    <a:close/>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106"/>
              <p:cNvSpPr/>
              <p:nvPr/>
            </p:nvSpPr>
            <p:spPr bwMode="auto">
              <a:xfrm>
                <a:off x="240" y="2816"/>
                <a:ext cx="456" cy="115"/>
              </a:xfrm>
              <a:custGeom>
                <a:avLst/>
                <a:gdLst>
                  <a:gd name="T0" fmla="*/ 1 w 120"/>
                  <a:gd name="T1" fmla="*/ 1 h 30"/>
                  <a:gd name="T2" fmla="*/ 1 w 120"/>
                  <a:gd name="T3" fmla="*/ 4 h 30"/>
                  <a:gd name="T4" fmla="*/ 118 w 120"/>
                  <a:gd name="T5" fmla="*/ 21 h 30"/>
                  <a:gd name="T6" fmla="*/ 120 w 120"/>
                  <a:gd name="T7" fmla="*/ 18 h 30"/>
                  <a:gd name="T8" fmla="*/ 117 w 120"/>
                  <a:gd name="T9" fmla="*/ 17 h 30"/>
                  <a:gd name="T10" fmla="*/ 4 w 120"/>
                  <a:gd name="T11" fmla="*/ 0 h 30"/>
                  <a:gd name="T12" fmla="*/ 1 w 120"/>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120" h="30">
                    <a:moveTo>
                      <a:pt x="1" y="1"/>
                    </a:moveTo>
                    <a:cubicBezTo>
                      <a:pt x="0" y="2"/>
                      <a:pt x="0" y="4"/>
                      <a:pt x="1" y="4"/>
                    </a:cubicBezTo>
                    <a:cubicBezTo>
                      <a:pt x="29" y="22"/>
                      <a:pt x="83" y="30"/>
                      <a:pt x="118" y="21"/>
                    </a:cubicBezTo>
                    <a:cubicBezTo>
                      <a:pt x="119" y="21"/>
                      <a:pt x="120" y="20"/>
                      <a:pt x="120" y="18"/>
                    </a:cubicBezTo>
                    <a:cubicBezTo>
                      <a:pt x="119" y="17"/>
                      <a:pt x="118" y="16"/>
                      <a:pt x="117" y="17"/>
                    </a:cubicBezTo>
                    <a:cubicBezTo>
                      <a:pt x="83" y="25"/>
                      <a:pt x="31" y="18"/>
                      <a:pt x="4" y="0"/>
                    </a:cubicBezTo>
                    <a:cubicBezTo>
                      <a:pt x="3" y="0"/>
                      <a:pt x="1" y="0"/>
                      <a:pt x="1" y="1"/>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107"/>
              <p:cNvSpPr/>
              <p:nvPr/>
            </p:nvSpPr>
            <p:spPr bwMode="auto">
              <a:xfrm>
                <a:off x="4051" y="2431"/>
                <a:ext cx="114" cy="309"/>
              </a:xfrm>
              <a:custGeom>
                <a:avLst/>
                <a:gdLst>
                  <a:gd name="T0" fmla="*/ 5 w 30"/>
                  <a:gd name="T1" fmla="*/ 0 h 81"/>
                  <a:gd name="T2" fmla="*/ 1 w 30"/>
                  <a:gd name="T3" fmla="*/ 5 h 81"/>
                  <a:gd name="T4" fmla="*/ 20 w 30"/>
                  <a:gd name="T5" fmla="*/ 78 h 81"/>
                  <a:gd name="T6" fmla="*/ 26 w 30"/>
                  <a:gd name="T7" fmla="*/ 80 h 81"/>
                  <a:gd name="T8" fmla="*/ 29 w 30"/>
                  <a:gd name="T9" fmla="*/ 74 h 81"/>
                  <a:gd name="T10" fmla="*/ 10 w 30"/>
                  <a:gd name="T11" fmla="*/ 4 h 81"/>
                  <a:gd name="T12" fmla="*/ 5 w 30"/>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30" h="81">
                    <a:moveTo>
                      <a:pt x="5" y="0"/>
                    </a:moveTo>
                    <a:cubicBezTo>
                      <a:pt x="2" y="0"/>
                      <a:pt x="0" y="3"/>
                      <a:pt x="1" y="5"/>
                    </a:cubicBezTo>
                    <a:cubicBezTo>
                      <a:pt x="5" y="28"/>
                      <a:pt x="10" y="54"/>
                      <a:pt x="20" y="78"/>
                    </a:cubicBezTo>
                    <a:cubicBezTo>
                      <a:pt x="21" y="80"/>
                      <a:pt x="24" y="81"/>
                      <a:pt x="26" y="80"/>
                    </a:cubicBezTo>
                    <a:cubicBezTo>
                      <a:pt x="29" y="79"/>
                      <a:pt x="30" y="76"/>
                      <a:pt x="29" y="74"/>
                    </a:cubicBezTo>
                    <a:cubicBezTo>
                      <a:pt x="19" y="51"/>
                      <a:pt x="14" y="25"/>
                      <a:pt x="10" y="4"/>
                    </a:cubicBezTo>
                    <a:cubicBezTo>
                      <a:pt x="9" y="1"/>
                      <a:pt x="7" y="0"/>
                      <a:pt x="5" y="0"/>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08"/>
              <p:cNvSpPr/>
              <p:nvPr/>
            </p:nvSpPr>
            <p:spPr bwMode="auto">
              <a:xfrm>
                <a:off x="3793" y="2057"/>
                <a:ext cx="502" cy="496"/>
              </a:xfrm>
              <a:custGeom>
                <a:avLst/>
                <a:gdLst>
                  <a:gd name="T0" fmla="*/ 75 w 132"/>
                  <a:gd name="T1" fmla="*/ 130 h 130"/>
                  <a:gd name="T2" fmla="*/ 101 w 132"/>
                  <a:gd name="T3" fmla="*/ 119 h 130"/>
                  <a:gd name="T4" fmla="*/ 123 w 132"/>
                  <a:gd name="T5" fmla="*/ 90 h 130"/>
                  <a:gd name="T6" fmla="*/ 73 w 132"/>
                  <a:gd name="T7" fmla="*/ 6 h 130"/>
                  <a:gd name="T8" fmla="*/ 23 w 132"/>
                  <a:gd name="T9" fmla="*/ 17 h 130"/>
                  <a:gd name="T10" fmla="*/ 7 w 132"/>
                  <a:gd name="T11" fmla="*/ 40 h 130"/>
                  <a:gd name="T12" fmla="*/ 11 w 132"/>
                  <a:gd name="T13" fmla="*/ 93 h 130"/>
                  <a:gd name="T14" fmla="*/ 70 w 132"/>
                  <a:gd name="T15" fmla="*/ 130 h 130"/>
                  <a:gd name="T16" fmla="*/ 75 w 132"/>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30">
                    <a:moveTo>
                      <a:pt x="75" y="130"/>
                    </a:moveTo>
                    <a:cubicBezTo>
                      <a:pt x="85" y="129"/>
                      <a:pt x="94" y="126"/>
                      <a:pt x="101" y="119"/>
                    </a:cubicBezTo>
                    <a:cubicBezTo>
                      <a:pt x="109" y="113"/>
                      <a:pt x="121" y="100"/>
                      <a:pt x="123" y="90"/>
                    </a:cubicBezTo>
                    <a:cubicBezTo>
                      <a:pt x="132" y="53"/>
                      <a:pt x="106" y="16"/>
                      <a:pt x="73" y="6"/>
                    </a:cubicBezTo>
                    <a:cubicBezTo>
                      <a:pt x="55" y="0"/>
                      <a:pt x="37" y="6"/>
                      <a:pt x="23" y="17"/>
                    </a:cubicBezTo>
                    <a:cubicBezTo>
                      <a:pt x="16" y="23"/>
                      <a:pt x="10" y="31"/>
                      <a:pt x="7" y="40"/>
                    </a:cubicBezTo>
                    <a:cubicBezTo>
                      <a:pt x="0" y="56"/>
                      <a:pt x="4" y="78"/>
                      <a:pt x="11" y="93"/>
                    </a:cubicBezTo>
                    <a:cubicBezTo>
                      <a:pt x="22" y="116"/>
                      <a:pt x="47" y="130"/>
                      <a:pt x="70" y="130"/>
                    </a:cubicBezTo>
                    <a:cubicBezTo>
                      <a:pt x="72" y="130"/>
                      <a:pt x="74" y="130"/>
                      <a:pt x="75" y="130"/>
                    </a:cubicBezTo>
                    <a:close/>
                  </a:path>
                </a:pathLst>
              </a:custGeom>
              <a:solidFill>
                <a:srgbClr val="A1C0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09"/>
              <p:cNvSpPr/>
              <p:nvPr/>
            </p:nvSpPr>
            <p:spPr bwMode="auto">
              <a:xfrm>
                <a:off x="3884" y="2278"/>
                <a:ext cx="281" cy="283"/>
              </a:xfrm>
              <a:custGeom>
                <a:avLst/>
                <a:gdLst>
                  <a:gd name="T0" fmla="*/ 8 w 74"/>
                  <a:gd name="T1" fmla="*/ 16 h 74"/>
                  <a:gd name="T2" fmla="*/ 10 w 74"/>
                  <a:gd name="T3" fmla="*/ 58 h 74"/>
                  <a:gd name="T4" fmla="*/ 29 w 74"/>
                  <a:gd name="T5" fmla="*/ 67 h 74"/>
                  <a:gd name="T6" fmla="*/ 50 w 74"/>
                  <a:gd name="T7" fmla="*/ 57 h 74"/>
                  <a:gd name="T8" fmla="*/ 56 w 74"/>
                  <a:gd name="T9" fmla="*/ 28 h 74"/>
                  <a:gd name="T10" fmla="*/ 45 w 74"/>
                  <a:gd name="T11" fmla="*/ 15 h 74"/>
                  <a:gd name="T12" fmla="*/ 20 w 74"/>
                  <a:gd name="T13" fmla="*/ 23 h 74"/>
                  <a:gd name="T14" fmla="*/ 16 w 74"/>
                  <a:gd name="T15" fmla="*/ 42 h 74"/>
                  <a:gd name="T16" fmla="*/ 27 w 74"/>
                  <a:gd name="T17" fmla="*/ 51 h 74"/>
                  <a:gd name="T18" fmla="*/ 43 w 74"/>
                  <a:gd name="T19" fmla="*/ 51 h 74"/>
                  <a:gd name="T20" fmla="*/ 48 w 74"/>
                  <a:gd name="T21" fmla="*/ 41 h 74"/>
                  <a:gd name="T22" fmla="*/ 41 w 74"/>
                  <a:gd name="T23" fmla="*/ 28 h 74"/>
                  <a:gd name="T24" fmla="*/ 30 w 74"/>
                  <a:gd name="T25" fmla="*/ 29 h 74"/>
                  <a:gd name="T26" fmla="*/ 25 w 74"/>
                  <a:gd name="T27" fmla="*/ 34 h 74"/>
                  <a:gd name="T28" fmla="*/ 27 w 74"/>
                  <a:gd name="T29" fmla="*/ 41 h 74"/>
                  <a:gd name="T30" fmla="*/ 33 w 74"/>
                  <a:gd name="T31" fmla="*/ 43 h 74"/>
                  <a:gd name="T32" fmla="*/ 38 w 74"/>
                  <a:gd name="T33" fmla="*/ 39 h 74"/>
                  <a:gd name="T34" fmla="*/ 35 w 74"/>
                  <a:gd name="T35" fmla="*/ 35 h 74"/>
                  <a:gd name="T36" fmla="*/ 32 w 74"/>
                  <a:gd name="T37" fmla="*/ 37 h 74"/>
                  <a:gd name="T38" fmla="*/ 32 w 74"/>
                  <a:gd name="T39" fmla="*/ 38 h 74"/>
                  <a:gd name="T40" fmla="*/ 32 w 74"/>
                  <a:gd name="T41" fmla="*/ 39 h 74"/>
                  <a:gd name="T42" fmla="*/ 30 w 74"/>
                  <a:gd name="T43" fmla="*/ 38 h 74"/>
                  <a:gd name="T44" fmla="*/ 30 w 74"/>
                  <a:gd name="T45" fmla="*/ 35 h 74"/>
                  <a:gd name="T46" fmla="*/ 32 w 74"/>
                  <a:gd name="T47" fmla="*/ 33 h 74"/>
                  <a:gd name="T48" fmla="*/ 39 w 74"/>
                  <a:gd name="T49" fmla="*/ 32 h 74"/>
                  <a:gd name="T50" fmla="*/ 43 w 74"/>
                  <a:gd name="T51" fmla="*/ 41 h 74"/>
                  <a:gd name="T52" fmla="*/ 40 w 74"/>
                  <a:gd name="T53" fmla="*/ 47 h 74"/>
                  <a:gd name="T54" fmla="*/ 29 w 74"/>
                  <a:gd name="T55" fmla="*/ 47 h 74"/>
                  <a:gd name="T56" fmla="*/ 20 w 74"/>
                  <a:gd name="T57" fmla="*/ 40 h 74"/>
                  <a:gd name="T58" fmla="*/ 23 w 74"/>
                  <a:gd name="T59" fmla="*/ 26 h 74"/>
                  <a:gd name="T60" fmla="*/ 43 w 74"/>
                  <a:gd name="T61" fmla="*/ 20 h 74"/>
                  <a:gd name="T62" fmla="*/ 51 w 74"/>
                  <a:gd name="T63" fmla="*/ 29 h 74"/>
                  <a:gd name="T64" fmla="*/ 47 w 74"/>
                  <a:gd name="T65" fmla="*/ 54 h 74"/>
                  <a:gd name="T66" fmla="*/ 29 w 74"/>
                  <a:gd name="T67" fmla="*/ 62 h 74"/>
                  <a:gd name="T68" fmla="*/ 14 w 74"/>
                  <a:gd name="T69" fmla="*/ 55 h 74"/>
                  <a:gd name="T70" fmla="*/ 12 w 74"/>
                  <a:gd name="T71" fmla="*/ 18 h 74"/>
                  <a:gd name="T72" fmla="*/ 41 w 74"/>
                  <a:gd name="T73" fmla="*/ 8 h 74"/>
                  <a:gd name="T74" fmla="*/ 67 w 74"/>
                  <a:gd name="T75" fmla="*/ 41 h 74"/>
                  <a:gd name="T76" fmla="*/ 46 w 74"/>
                  <a:gd name="T77" fmla="*/ 69 h 74"/>
                  <a:gd name="T78" fmla="*/ 44 w 74"/>
                  <a:gd name="T79" fmla="*/ 72 h 74"/>
                  <a:gd name="T80" fmla="*/ 47 w 74"/>
                  <a:gd name="T81" fmla="*/ 74 h 74"/>
                  <a:gd name="T82" fmla="*/ 72 w 74"/>
                  <a:gd name="T83" fmla="*/ 41 h 74"/>
                  <a:gd name="T84" fmla="*/ 43 w 74"/>
                  <a:gd name="T85" fmla="*/ 4 h 74"/>
                  <a:gd name="T86" fmla="*/ 8 w 74"/>
                  <a:gd name="T87" fmla="*/ 1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 h="74">
                    <a:moveTo>
                      <a:pt x="8" y="16"/>
                    </a:moveTo>
                    <a:cubicBezTo>
                      <a:pt x="0" y="29"/>
                      <a:pt x="0" y="46"/>
                      <a:pt x="10" y="58"/>
                    </a:cubicBezTo>
                    <a:cubicBezTo>
                      <a:pt x="15" y="64"/>
                      <a:pt x="21" y="67"/>
                      <a:pt x="29" y="67"/>
                    </a:cubicBezTo>
                    <a:cubicBezTo>
                      <a:pt x="37" y="66"/>
                      <a:pt x="45" y="63"/>
                      <a:pt x="50" y="57"/>
                    </a:cubicBezTo>
                    <a:cubicBezTo>
                      <a:pt x="56" y="50"/>
                      <a:pt x="58" y="37"/>
                      <a:pt x="56" y="28"/>
                    </a:cubicBezTo>
                    <a:cubicBezTo>
                      <a:pt x="54" y="22"/>
                      <a:pt x="50" y="17"/>
                      <a:pt x="45" y="15"/>
                    </a:cubicBezTo>
                    <a:cubicBezTo>
                      <a:pt x="37" y="12"/>
                      <a:pt x="27" y="15"/>
                      <a:pt x="20" y="23"/>
                    </a:cubicBezTo>
                    <a:cubicBezTo>
                      <a:pt x="14" y="28"/>
                      <a:pt x="13" y="35"/>
                      <a:pt x="16" y="42"/>
                    </a:cubicBezTo>
                    <a:cubicBezTo>
                      <a:pt x="18" y="47"/>
                      <a:pt x="24" y="50"/>
                      <a:pt x="27" y="51"/>
                    </a:cubicBezTo>
                    <a:cubicBezTo>
                      <a:pt x="33" y="53"/>
                      <a:pt x="39" y="53"/>
                      <a:pt x="43" y="51"/>
                    </a:cubicBezTo>
                    <a:cubicBezTo>
                      <a:pt x="46" y="49"/>
                      <a:pt x="47" y="46"/>
                      <a:pt x="48" y="41"/>
                    </a:cubicBezTo>
                    <a:cubicBezTo>
                      <a:pt x="49" y="36"/>
                      <a:pt x="47" y="30"/>
                      <a:pt x="41" y="28"/>
                    </a:cubicBezTo>
                    <a:cubicBezTo>
                      <a:pt x="38" y="27"/>
                      <a:pt x="34" y="27"/>
                      <a:pt x="30" y="29"/>
                    </a:cubicBezTo>
                    <a:cubicBezTo>
                      <a:pt x="28" y="30"/>
                      <a:pt x="26" y="32"/>
                      <a:pt x="25" y="34"/>
                    </a:cubicBezTo>
                    <a:cubicBezTo>
                      <a:pt x="25" y="36"/>
                      <a:pt x="25" y="39"/>
                      <a:pt x="27" y="41"/>
                    </a:cubicBezTo>
                    <a:cubicBezTo>
                      <a:pt x="28" y="42"/>
                      <a:pt x="31" y="43"/>
                      <a:pt x="33" y="43"/>
                    </a:cubicBezTo>
                    <a:cubicBezTo>
                      <a:pt x="34" y="43"/>
                      <a:pt x="38" y="42"/>
                      <a:pt x="38" y="39"/>
                    </a:cubicBezTo>
                    <a:cubicBezTo>
                      <a:pt x="38" y="38"/>
                      <a:pt x="38" y="37"/>
                      <a:pt x="35" y="35"/>
                    </a:cubicBezTo>
                    <a:cubicBezTo>
                      <a:pt x="34" y="35"/>
                      <a:pt x="33" y="36"/>
                      <a:pt x="32" y="37"/>
                    </a:cubicBezTo>
                    <a:cubicBezTo>
                      <a:pt x="32" y="38"/>
                      <a:pt x="32" y="38"/>
                      <a:pt x="32" y="38"/>
                    </a:cubicBezTo>
                    <a:cubicBezTo>
                      <a:pt x="32" y="39"/>
                      <a:pt x="32" y="39"/>
                      <a:pt x="32" y="39"/>
                    </a:cubicBezTo>
                    <a:cubicBezTo>
                      <a:pt x="31" y="39"/>
                      <a:pt x="31" y="38"/>
                      <a:pt x="30" y="38"/>
                    </a:cubicBezTo>
                    <a:cubicBezTo>
                      <a:pt x="30" y="37"/>
                      <a:pt x="30" y="36"/>
                      <a:pt x="30" y="35"/>
                    </a:cubicBezTo>
                    <a:cubicBezTo>
                      <a:pt x="30" y="35"/>
                      <a:pt x="31" y="34"/>
                      <a:pt x="32" y="33"/>
                    </a:cubicBezTo>
                    <a:cubicBezTo>
                      <a:pt x="35" y="32"/>
                      <a:pt x="38" y="31"/>
                      <a:pt x="39" y="32"/>
                    </a:cubicBezTo>
                    <a:cubicBezTo>
                      <a:pt x="42" y="33"/>
                      <a:pt x="44" y="37"/>
                      <a:pt x="43" y="41"/>
                    </a:cubicBezTo>
                    <a:cubicBezTo>
                      <a:pt x="43" y="44"/>
                      <a:pt x="42" y="46"/>
                      <a:pt x="40" y="47"/>
                    </a:cubicBezTo>
                    <a:cubicBezTo>
                      <a:pt x="38" y="48"/>
                      <a:pt x="33" y="48"/>
                      <a:pt x="29" y="47"/>
                    </a:cubicBezTo>
                    <a:cubicBezTo>
                      <a:pt x="27" y="46"/>
                      <a:pt x="21" y="44"/>
                      <a:pt x="20" y="40"/>
                    </a:cubicBezTo>
                    <a:cubicBezTo>
                      <a:pt x="17" y="33"/>
                      <a:pt x="21" y="28"/>
                      <a:pt x="23" y="26"/>
                    </a:cubicBezTo>
                    <a:cubicBezTo>
                      <a:pt x="29" y="20"/>
                      <a:pt x="37" y="17"/>
                      <a:pt x="43" y="20"/>
                    </a:cubicBezTo>
                    <a:cubicBezTo>
                      <a:pt x="47" y="21"/>
                      <a:pt x="50" y="24"/>
                      <a:pt x="51" y="29"/>
                    </a:cubicBezTo>
                    <a:cubicBezTo>
                      <a:pt x="54" y="37"/>
                      <a:pt x="51" y="48"/>
                      <a:pt x="47" y="54"/>
                    </a:cubicBezTo>
                    <a:cubicBezTo>
                      <a:pt x="42" y="59"/>
                      <a:pt x="36" y="62"/>
                      <a:pt x="29" y="62"/>
                    </a:cubicBezTo>
                    <a:cubicBezTo>
                      <a:pt x="23" y="62"/>
                      <a:pt x="17" y="59"/>
                      <a:pt x="14" y="55"/>
                    </a:cubicBezTo>
                    <a:cubicBezTo>
                      <a:pt x="4" y="43"/>
                      <a:pt x="6" y="28"/>
                      <a:pt x="12" y="18"/>
                    </a:cubicBezTo>
                    <a:cubicBezTo>
                      <a:pt x="19" y="8"/>
                      <a:pt x="30" y="5"/>
                      <a:pt x="41" y="8"/>
                    </a:cubicBezTo>
                    <a:cubicBezTo>
                      <a:pt x="55" y="13"/>
                      <a:pt x="69" y="24"/>
                      <a:pt x="67" y="41"/>
                    </a:cubicBezTo>
                    <a:cubicBezTo>
                      <a:pt x="65" y="57"/>
                      <a:pt x="62" y="65"/>
                      <a:pt x="46" y="69"/>
                    </a:cubicBezTo>
                    <a:cubicBezTo>
                      <a:pt x="44" y="69"/>
                      <a:pt x="44" y="71"/>
                      <a:pt x="44" y="72"/>
                    </a:cubicBezTo>
                    <a:cubicBezTo>
                      <a:pt x="44" y="73"/>
                      <a:pt x="46" y="74"/>
                      <a:pt x="47" y="74"/>
                    </a:cubicBezTo>
                    <a:cubicBezTo>
                      <a:pt x="67" y="68"/>
                      <a:pt x="70" y="56"/>
                      <a:pt x="72" y="41"/>
                    </a:cubicBezTo>
                    <a:cubicBezTo>
                      <a:pt x="74" y="21"/>
                      <a:pt x="58" y="9"/>
                      <a:pt x="43" y="4"/>
                    </a:cubicBezTo>
                    <a:cubicBezTo>
                      <a:pt x="29" y="0"/>
                      <a:pt x="16" y="4"/>
                      <a:pt x="8"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10"/>
              <p:cNvSpPr/>
              <p:nvPr/>
            </p:nvSpPr>
            <p:spPr bwMode="auto">
              <a:xfrm>
                <a:off x="4165" y="2427"/>
                <a:ext cx="61" cy="57"/>
              </a:xfrm>
              <a:custGeom>
                <a:avLst/>
                <a:gdLst>
                  <a:gd name="T0" fmla="*/ 12 w 16"/>
                  <a:gd name="T1" fmla="*/ 10 h 15"/>
                  <a:gd name="T2" fmla="*/ 0 w 16"/>
                  <a:gd name="T3" fmla="*/ 8 h 15"/>
                  <a:gd name="T4" fmla="*/ 12 w 16"/>
                  <a:gd name="T5" fmla="*/ 10 h 15"/>
                </a:gdLst>
                <a:ahLst/>
                <a:cxnLst>
                  <a:cxn ang="0">
                    <a:pos x="T0" y="T1"/>
                  </a:cxn>
                  <a:cxn ang="0">
                    <a:pos x="T2" y="T3"/>
                  </a:cxn>
                  <a:cxn ang="0">
                    <a:pos x="T4" y="T5"/>
                  </a:cxn>
                </a:cxnLst>
                <a:rect l="0" t="0" r="r" b="b"/>
                <a:pathLst>
                  <a:path w="16" h="15">
                    <a:moveTo>
                      <a:pt x="12" y="10"/>
                    </a:moveTo>
                    <a:cubicBezTo>
                      <a:pt x="16" y="0"/>
                      <a:pt x="0" y="0"/>
                      <a:pt x="0" y="8"/>
                    </a:cubicBezTo>
                    <a:cubicBezTo>
                      <a:pt x="1" y="14"/>
                      <a:pt x="10" y="15"/>
                      <a:pt x="12"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11"/>
              <p:cNvSpPr/>
              <p:nvPr/>
            </p:nvSpPr>
            <p:spPr bwMode="auto">
              <a:xfrm>
                <a:off x="4165" y="2339"/>
                <a:ext cx="35" cy="39"/>
              </a:xfrm>
              <a:custGeom>
                <a:avLst/>
                <a:gdLst>
                  <a:gd name="T0" fmla="*/ 7 w 9"/>
                  <a:gd name="T1" fmla="*/ 6 h 10"/>
                  <a:gd name="T2" fmla="*/ 0 w 9"/>
                  <a:gd name="T3" fmla="*/ 5 h 10"/>
                  <a:gd name="T4" fmla="*/ 7 w 9"/>
                  <a:gd name="T5" fmla="*/ 6 h 10"/>
                </a:gdLst>
                <a:ahLst/>
                <a:cxnLst>
                  <a:cxn ang="0">
                    <a:pos x="T0" y="T1"/>
                  </a:cxn>
                  <a:cxn ang="0">
                    <a:pos x="T2" y="T3"/>
                  </a:cxn>
                  <a:cxn ang="0">
                    <a:pos x="T4" y="T5"/>
                  </a:cxn>
                </a:cxnLst>
                <a:rect l="0" t="0" r="r" b="b"/>
                <a:pathLst>
                  <a:path w="9" h="10">
                    <a:moveTo>
                      <a:pt x="7" y="6"/>
                    </a:moveTo>
                    <a:cubicBezTo>
                      <a:pt x="9" y="0"/>
                      <a:pt x="0" y="0"/>
                      <a:pt x="0" y="5"/>
                    </a:cubicBezTo>
                    <a:cubicBezTo>
                      <a:pt x="0" y="8"/>
                      <a:pt x="6" y="10"/>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12"/>
              <p:cNvSpPr/>
              <p:nvPr/>
            </p:nvSpPr>
            <p:spPr bwMode="auto">
              <a:xfrm>
                <a:off x="4230" y="2297"/>
                <a:ext cx="15" cy="16"/>
              </a:xfrm>
              <a:custGeom>
                <a:avLst/>
                <a:gdLst>
                  <a:gd name="T0" fmla="*/ 3 w 4"/>
                  <a:gd name="T1" fmla="*/ 2 h 4"/>
                  <a:gd name="T2" fmla="*/ 0 w 4"/>
                  <a:gd name="T3" fmla="*/ 2 h 4"/>
                  <a:gd name="T4" fmla="*/ 3 w 4"/>
                  <a:gd name="T5" fmla="*/ 2 h 4"/>
                </a:gdLst>
                <a:ahLst/>
                <a:cxnLst>
                  <a:cxn ang="0">
                    <a:pos x="T0" y="T1"/>
                  </a:cxn>
                  <a:cxn ang="0">
                    <a:pos x="T2" y="T3"/>
                  </a:cxn>
                  <a:cxn ang="0">
                    <a:pos x="T4" y="T5"/>
                  </a:cxn>
                </a:cxnLst>
                <a:rect l="0" t="0" r="r" b="b"/>
                <a:pathLst>
                  <a:path w="4" h="4">
                    <a:moveTo>
                      <a:pt x="3" y="2"/>
                    </a:moveTo>
                    <a:cubicBezTo>
                      <a:pt x="4" y="0"/>
                      <a:pt x="0" y="0"/>
                      <a:pt x="0" y="2"/>
                    </a:cubicBezTo>
                    <a:cubicBezTo>
                      <a:pt x="0" y="3"/>
                      <a:pt x="2" y="4"/>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3"/>
              <p:cNvSpPr/>
              <p:nvPr/>
            </p:nvSpPr>
            <p:spPr bwMode="auto">
              <a:xfrm>
                <a:off x="3838" y="2351"/>
                <a:ext cx="27" cy="27"/>
              </a:xfrm>
              <a:custGeom>
                <a:avLst/>
                <a:gdLst>
                  <a:gd name="T0" fmla="*/ 6 w 7"/>
                  <a:gd name="T1" fmla="*/ 4 h 7"/>
                  <a:gd name="T2" fmla="*/ 1 w 7"/>
                  <a:gd name="T3" fmla="*/ 3 h 7"/>
                  <a:gd name="T4" fmla="*/ 6 w 7"/>
                  <a:gd name="T5" fmla="*/ 4 h 7"/>
                </a:gdLst>
                <a:ahLst/>
                <a:cxnLst>
                  <a:cxn ang="0">
                    <a:pos x="T0" y="T1"/>
                  </a:cxn>
                  <a:cxn ang="0">
                    <a:pos x="T2" y="T3"/>
                  </a:cxn>
                  <a:cxn ang="0">
                    <a:pos x="T4" y="T5"/>
                  </a:cxn>
                </a:cxnLst>
                <a:rect l="0" t="0" r="r" b="b"/>
                <a:pathLst>
                  <a:path w="7" h="7">
                    <a:moveTo>
                      <a:pt x="6" y="4"/>
                    </a:moveTo>
                    <a:cubicBezTo>
                      <a:pt x="7" y="0"/>
                      <a:pt x="0" y="0"/>
                      <a:pt x="1" y="3"/>
                    </a:cubicBezTo>
                    <a:cubicBezTo>
                      <a:pt x="1" y="6"/>
                      <a:pt x="5" y="7"/>
                      <a:pt x="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14"/>
              <p:cNvSpPr/>
              <p:nvPr/>
            </p:nvSpPr>
            <p:spPr bwMode="auto">
              <a:xfrm>
                <a:off x="3876" y="2297"/>
                <a:ext cx="15" cy="16"/>
              </a:xfrm>
              <a:custGeom>
                <a:avLst/>
                <a:gdLst>
                  <a:gd name="T0" fmla="*/ 3 w 4"/>
                  <a:gd name="T1" fmla="*/ 2 h 4"/>
                  <a:gd name="T2" fmla="*/ 0 w 4"/>
                  <a:gd name="T3" fmla="*/ 2 h 4"/>
                  <a:gd name="T4" fmla="*/ 3 w 4"/>
                  <a:gd name="T5" fmla="*/ 2 h 4"/>
                </a:gdLst>
                <a:ahLst/>
                <a:cxnLst>
                  <a:cxn ang="0">
                    <a:pos x="T0" y="T1"/>
                  </a:cxn>
                  <a:cxn ang="0">
                    <a:pos x="T2" y="T3"/>
                  </a:cxn>
                  <a:cxn ang="0">
                    <a:pos x="T4" y="T5"/>
                  </a:cxn>
                </a:cxnLst>
                <a:rect l="0" t="0" r="r" b="b"/>
                <a:pathLst>
                  <a:path w="4" h="4">
                    <a:moveTo>
                      <a:pt x="3" y="2"/>
                    </a:moveTo>
                    <a:cubicBezTo>
                      <a:pt x="4" y="0"/>
                      <a:pt x="0" y="0"/>
                      <a:pt x="0" y="2"/>
                    </a:cubicBezTo>
                    <a:cubicBezTo>
                      <a:pt x="0" y="3"/>
                      <a:pt x="2" y="4"/>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15"/>
              <p:cNvSpPr/>
              <p:nvPr/>
            </p:nvSpPr>
            <p:spPr bwMode="auto">
              <a:xfrm>
                <a:off x="4310" y="2553"/>
                <a:ext cx="49" cy="156"/>
              </a:xfrm>
              <a:custGeom>
                <a:avLst/>
                <a:gdLst>
                  <a:gd name="T0" fmla="*/ 4 w 13"/>
                  <a:gd name="T1" fmla="*/ 4 h 41"/>
                  <a:gd name="T2" fmla="*/ 0 w 13"/>
                  <a:gd name="T3" fmla="*/ 37 h 41"/>
                  <a:gd name="T4" fmla="*/ 5 w 13"/>
                  <a:gd name="T5" fmla="*/ 41 h 41"/>
                  <a:gd name="T6" fmla="*/ 10 w 13"/>
                  <a:gd name="T7" fmla="*/ 36 h 41"/>
                  <a:gd name="T8" fmla="*/ 13 w 13"/>
                  <a:gd name="T9" fmla="*/ 6 h 41"/>
                  <a:gd name="T10" fmla="*/ 9 w 13"/>
                  <a:gd name="T11" fmla="*/ 0 h 41"/>
                  <a:gd name="T12" fmla="*/ 4 w 13"/>
                  <a:gd name="T13" fmla="*/ 4 h 41"/>
                </a:gdLst>
                <a:ahLst/>
                <a:cxnLst>
                  <a:cxn ang="0">
                    <a:pos x="T0" y="T1"/>
                  </a:cxn>
                  <a:cxn ang="0">
                    <a:pos x="T2" y="T3"/>
                  </a:cxn>
                  <a:cxn ang="0">
                    <a:pos x="T4" y="T5"/>
                  </a:cxn>
                  <a:cxn ang="0">
                    <a:pos x="T6" y="T7"/>
                  </a:cxn>
                  <a:cxn ang="0">
                    <a:pos x="T8" y="T9"/>
                  </a:cxn>
                  <a:cxn ang="0">
                    <a:pos x="T10" y="T11"/>
                  </a:cxn>
                  <a:cxn ang="0">
                    <a:pos x="T12" y="T13"/>
                  </a:cxn>
                </a:cxnLst>
                <a:rect l="0" t="0" r="r" b="b"/>
                <a:pathLst>
                  <a:path w="13" h="41">
                    <a:moveTo>
                      <a:pt x="4" y="4"/>
                    </a:moveTo>
                    <a:cubicBezTo>
                      <a:pt x="2" y="14"/>
                      <a:pt x="0" y="25"/>
                      <a:pt x="0" y="37"/>
                    </a:cubicBezTo>
                    <a:cubicBezTo>
                      <a:pt x="0" y="39"/>
                      <a:pt x="3" y="41"/>
                      <a:pt x="5" y="41"/>
                    </a:cubicBezTo>
                    <a:cubicBezTo>
                      <a:pt x="8" y="41"/>
                      <a:pt x="10" y="39"/>
                      <a:pt x="10" y="36"/>
                    </a:cubicBezTo>
                    <a:cubicBezTo>
                      <a:pt x="9" y="26"/>
                      <a:pt x="11" y="15"/>
                      <a:pt x="13" y="6"/>
                    </a:cubicBezTo>
                    <a:cubicBezTo>
                      <a:pt x="13" y="3"/>
                      <a:pt x="12" y="1"/>
                      <a:pt x="9" y="0"/>
                    </a:cubicBezTo>
                    <a:cubicBezTo>
                      <a:pt x="7" y="0"/>
                      <a:pt x="4" y="2"/>
                      <a:pt x="4" y="4"/>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16"/>
              <p:cNvSpPr/>
              <p:nvPr/>
            </p:nvSpPr>
            <p:spPr bwMode="auto">
              <a:xfrm>
                <a:off x="4249" y="2404"/>
                <a:ext cx="213" cy="218"/>
              </a:xfrm>
              <a:custGeom>
                <a:avLst/>
                <a:gdLst>
                  <a:gd name="T0" fmla="*/ 21 w 56"/>
                  <a:gd name="T1" fmla="*/ 55 h 57"/>
                  <a:gd name="T2" fmla="*/ 33 w 56"/>
                  <a:gd name="T3" fmla="*/ 55 h 57"/>
                  <a:gd name="T4" fmla="*/ 46 w 56"/>
                  <a:gd name="T5" fmla="*/ 47 h 57"/>
                  <a:gd name="T6" fmla="*/ 39 w 56"/>
                  <a:gd name="T7" fmla="*/ 5 h 57"/>
                  <a:gd name="T8" fmla="*/ 17 w 56"/>
                  <a:gd name="T9" fmla="*/ 2 h 57"/>
                  <a:gd name="T10" fmla="*/ 7 w 56"/>
                  <a:gd name="T11" fmla="*/ 9 h 57"/>
                  <a:gd name="T12" fmla="*/ 1 w 56"/>
                  <a:gd name="T13" fmla="*/ 31 h 57"/>
                  <a:gd name="T14" fmla="*/ 19 w 56"/>
                  <a:gd name="T15" fmla="*/ 55 h 57"/>
                  <a:gd name="T16" fmla="*/ 21 w 56"/>
                  <a:gd name="T17"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7">
                    <a:moveTo>
                      <a:pt x="21" y="55"/>
                    </a:moveTo>
                    <a:cubicBezTo>
                      <a:pt x="25" y="57"/>
                      <a:pt x="29" y="56"/>
                      <a:pt x="33" y="55"/>
                    </a:cubicBezTo>
                    <a:cubicBezTo>
                      <a:pt x="37" y="54"/>
                      <a:pt x="44" y="50"/>
                      <a:pt x="46" y="47"/>
                    </a:cubicBezTo>
                    <a:cubicBezTo>
                      <a:pt x="56" y="33"/>
                      <a:pt x="51" y="14"/>
                      <a:pt x="39" y="5"/>
                    </a:cubicBezTo>
                    <a:cubicBezTo>
                      <a:pt x="33" y="0"/>
                      <a:pt x="25" y="0"/>
                      <a:pt x="17" y="2"/>
                    </a:cubicBezTo>
                    <a:cubicBezTo>
                      <a:pt x="14" y="4"/>
                      <a:pt x="10" y="6"/>
                      <a:pt x="7" y="9"/>
                    </a:cubicBezTo>
                    <a:cubicBezTo>
                      <a:pt x="2" y="14"/>
                      <a:pt x="0" y="24"/>
                      <a:pt x="1" y="31"/>
                    </a:cubicBezTo>
                    <a:cubicBezTo>
                      <a:pt x="2" y="42"/>
                      <a:pt x="10" y="51"/>
                      <a:pt x="19" y="55"/>
                    </a:cubicBezTo>
                    <a:cubicBezTo>
                      <a:pt x="20" y="55"/>
                      <a:pt x="20" y="55"/>
                      <a:pt x="21" y="55"/>
                    </a:cubicBezTo>
                    <a:close/>
                  </a:path>
                </a:pathLst>
              </a:custGeom>
              <a:solidFill>
                <a:srgbClr val="C7CA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17"/>
              <p:cNvSpPr/>
              <p:nvPr/>
            </p:nvSpPr>
            <p:spPr bwMode="auto">
              <a:xfrm>
                <a:off x="3754" y="2633"/>
                <a:ext cx="111" cy="195"/>
              </a:xfrm>
              <a:custGeom>
                <a:avLst/>
                <a:gdLst>
                  <a:gd name="T0" fmla="*/ 4 w 29"/>
                  <a:gd name="T1" fmla="*/ 1 h 51"/>
                  <a:gd name="T2" fmla="*/ 1 w 29"/>
                  <a:gd name="T3" fmla="*/ 7 h 51"/>
                  <a:gd name="T4" fmla="*/ 19 w 29"/>
                  <a:gd name="T5" fmla="*/ 48 h 51"/>
                  <a:gd name="T6" fmla="*/ 26 w 29"/>
                  <a:gd name="T7" fmla="*/ 50 h 51"/>
                  <a:gd name="T8" fmla="*/ 27 w 29"/>
                  <a:gd name="T9" fmla="*/ 44 h 51"/>
                  <a:gd name="T10" fmla="*/ 10 w 29"/>
                  <a:gd name="T11" fmla="*/ 4 h 51"/>
                  <a:gd name="T12" fmla="*/ 4 w 29"/>
                  <a:gd name="T13" fmla="*/ 1 h 51"/>
                </a:gdLst>
                <a:ahLst/>
                <a:cxnLst>
                  <a:cxn ang="0">
                    <a:pos x="T0" y="T1"/>
                  </a:cxn>
                  <a:cxn ang="0">
                    <a:pos x="T2" y="T3"/>
                  </a:cxn>
                  <a:cxn ang="0">
                    <a:pos x="T4" y="T5"/>
                  </a:cxn>
                  <a:cxn ang="0">
                    <a:pos x="T6" y="T7"/>
                  </a:cxn>
                  <a:cxn ang="0">
                    <a:pos x="T8" y="T9"/>
                  </a:cxn>
                  <a:cxn ang="0">
                    <a:pos x="T10" y="T11"/>
                  </a:cxn>
                  <a:cxn ang="0">
                    <a:pos x="T12" y="T13"/>
                  </a:cxn>
                </a:cxnLst>
                <a:rect l="0" t="0" r="r" b="b"/>
                <a:pathLst>
                  <a:path w="29" h="51">
                    <a:moveTo>
                      <a:pt x="4" y="1"/>
                    </a:moveTo>
                    <a:cubicBezTo>
                      <a:pt x="2" y="1"/>
                      <a:pt x="0" y="4"/>
                      <a:pt x="1" y="7"/>
                    </a:cubicBezTo>
                    <a:cubicBezTo>
                      <a:pt x="6" y="20"/>
                      <a:pt x="11" y="35"/>
                      <a:pt x="19" y="48"/>
                    </a:cubicBezTo>
                    <a:cubicBezTo>
                      <a:pt x="20" y="51"/>
                      <a:pt x="23" y="51"/>
                      <a:pt x="26" y="50"/>
                    </a:cubicBezTo>
                    <a:cubicBezTo>
                      <a:pt x="28" y="49"/>
                      <a:pt x="29" y="46"/>
                      <a:pt x="27" y="44"/>
                    </a:cubicBezTo>
                    <a:cubicBezTo>
                      <a:pt x="20" y="31"/>
                      <a:pt x="14" y="16"/>
                      <a:pt x="10" y="4"/>
                    </a:cubicBezTo>
                    <a:cubicBezTo>
                      <a:pt x="9" y="1"/>
                      <a:pt x="7" y="0"/>
                      <a:pt x="4" y="1"/>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18"/>
              <p:cNvSpPr/>
              <p:nvPr/>
            </p:nvSpPr>
            <p:spPr bwMode="auto">
              <a:xfrm>
                <a:off x="3595" y="2427"/>
                <a:ext cx="300" cy="298"/>
              </a:xfrm>
              <a:custGeom>
                <a:avLst/>
                <a:gdLst>
                  <a:gd name="T0" fmla="*/ 51 w 79"/>
                  <a:gd name="T1" fmla="*/ 75 h 78"/>
                  <a:gd name="T2" fmla="*/ 66 w 79"/>
                  <a:gd name="T3" fmla="*/ 67 h 78"/>
                  <a:gd name="T4" fmla="*/ 76 w 79"/>
                  <a:gd name="T5" fmla="*/ 48 h 78"/>
                  <a:gd name="T6" fmla="*/ 39 w 79"/>
                  <a:gd name="T7" fmla="*/ 1 h 78"/>
                  <a:gd name="T8" fmla="*/ 11 w 79"/>
                  <a:gd name="T9" fmla="*/ 13 h 78"/>
                  <a:gd name="T10" fmla="*/ 3 w 79"/>
                  <a:gd name="T11" fmla="*/ 27 h 78"/>
                  <a:gd name="T12" fmla="*/ 10 w 79"/>
                  <a:gd name="T13" fmla="*/ 59 h 78"/>
                  <a:gd name="T14" fmla="*/ 48 w 79"/>
                  <a:gd name="T15" fmla="*/ 76 h 78"/>
                  <a:gd name="T16" fmla="*/ 51 w 79"/>
                  <a:gd name="T17" fmla="*/ 7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78">
                    <a:moveTo>
                      <a:pt x="51" y="75"/>
                    </a:moveTo>
                    <a:cubicBezTo>
                      <a:pt x="57" y="74"/>
                      <a:pt x="62" y="71"/>
                      <a:pt x="66" y="67"/>
                    </a:cubicBezTo>
                    <a:cubicBezTo>
                      <a:pt x="70" y="62"/>
                      <a:pt x="76" y="54"/>
                      <a:pt x="76" y="48"/>
                    </a:cubicBezTo>
                    <a:cubicBezTo>
                      <a:pt x="79" y="25"/>
                      <a:pt x="60" y="5"/>
                      <a:pt x="39" y="1"/>
                    </a:cubicBezTo>
                    <a:cubicBezTo>
                      <a:pt x="28" y="0"/>
                      <a:pt x="18" y="5"/>
                      <a:pt x="11" y="13"/>
                    </a:cubicBezTo>
                    <a:cubicBezTo>
                      <a:pt x="7" y="17"/>
                      <a:pt x="4" y="22"/>
                      <a:pt x="3" y="27"/>
                    </a:cubicBezTo>
                    <a:cubicBezTo>
                      <a:pt x="0" y="37"/>
                      <a:pt x="4" y="51"/>
                      <a:pt x="10" y="59"/>
                    </a:cubicBezTo>
                    <a:cubicBezTo>
                      <a:pt x="18" y="71"/>
                      <a:pt x="35" y="78"/>
                      <a:pt x="48" y="76"/>
                    </a:cubicBezTo>
                    <a:cubicBezTo>
                      <a:pt x="49" y="76"/>
                      <a:pt x="50" y="76"/>
                      <a:pt x="51" y="75"/>
                    </a:cubicBezTo>
                    <a:close/>
                  </a:path>
                </a:pathLst>
              </a:custGeom>
              <a:solidFill>
                <a:srgbClr val="80AD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19"/>
              <p:cNvSpPr/>
              <p:nvPr/>
            </p:nvSpPr>
            <p:spPr bwMode="auto">
              <a:xfrm>
                <a:off x="3732" y="2652"/>
                <a:ext cx="61" cy="61"/>
              </a:xfrm>
              <a:custGeom>
                <a:avLst/>
                <a:gdLst>
                  <a:gd name="T0" fmla="*/ 12 w 16"/>
                  <a:gd name="T1" fmla="*/ 10 h 16"/>
                  <a:gd name="T2" fmla="*/ 1 w 16"/>
                  <a:gd name="T3" fmla="*/ 8 h 16"/>
                  <a:gd name="T4" fmla="*/ 12 w 16"/>
                  <a:gd name="T5" fmla="*/ 10 h 16"/>
                </a:gdLst>
                <a:ahLst/>
                <a:cxnLst>
                  <a:cxn ang="0">
                    <a:pos x="T0" y="T1"/>
                  </a:cxn>
                  <a:cxn ang="0">
                    <a:pos x="T2" y="T3"/>
                  </a:cxn>
                  <a:cxn ang="0">
                    <a:pos x="T4" y="T5"/>
                  </a:cxn>
                </a:cxnLst>
                <a:rect l="0" t="0" r="r" b="b"/>
                <a:pathLst>
                  <a:path w="16" h="16">
                    <a:moveTo>
                      <a:pt x="12" y="10"/>
                    </a:moveTo>
                    <a:cubicBezTo>
                      <a:pt x="16" y="0"/>
                      <a:pt x="0" y="0"/>
                      <a:pt x="1" y="8"/>
                    </a:cubicBezTo>
                    <a:cubicBezTo>
                      <a:pt x="1" y="14"/>
                      <a:pt x="10" y="16"/>
                      <a:pt x="12"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20"/>
              <p:cNvSpPr/>
              <p:nvPr/>
            </p:nvSpPr>
            <p:spPr bwMode="auto">
              <a:xfrm>
                <a:off x="3815" y="2633"/>
                <a:ext cx="38" cy="38"/>
              </a:xfrm>
              <a:custGeom>
                <a:avLst/>
                <a:gdLst>
                  <a:gd name="T0" fmla="*/ 7 w 10"/>
                  <a:gd name="T1" fmla="*/ 6 h 10"/>
                  <a:gd name="T2" fmla="*/ 0 w 10"/>
                  <a:gd name="T3" fmla="*/ 5 h 10"/>
                  <a:gd name="T4" fmla="*/ 7 w 10"/>
                  <a:gd name="T5" fmla="*/ 6 h 10"/>
                </a:gdLst>
                <a:ahLst/>
                <a:cxnLst>
                  <a:cxn ang="0">
                    <a:pos x="T0" y="T1"/>
                  </a:cxn>
                  <a:cxn ang="0">
                    <a:pos x="T2" y="T3"/>
                  </a:cxn>
                  <a:cxn ang="0">
                    <a:pos x="T4" y="T5"/>
                  </a:cxn>
                </a:cxnLst>
                <a:rect l="0" t="0" r="r" b="b"/>
                <a:pathLst>
                  <a:path w="10" h="10">
                    <a:moveTo>
                      <a:pt x="7" y="6"/>
                    </a:moveTo>
                    <a:cubicBezTo>
                      <a:pt x="10" y="0"/>
                      <a:pt x="0" y="0"/>
                      <a:pt x="0" y="5"/>
                    </a:cubicBezTo>
                    <a:cubicBezTo>
                      <a:pt x="0" y="9"/>
                      <a:pt x="6" y="10"/>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21"/>
              <p:cNvSpPr/>
              <p:nvPr/>
            </p:nvSpPr>
            <p:spPr bwMode="auto">
              <a:xfrm>
                <a:off x="3678" y="2637"/>
                <a:ext cx="31" cy="30"/>
              </a:xfrm>
              <a:custGeom>
                <a:avLst/>
                <a:gdLst>
                  <a:gd name="T0" fmla="*/ 6 w 8"/>
                  <a:gd name="T1" fmla="*/ 5 h 8"/>
                  <a:gd name="T2" fmla="*/ 0 w 8"/>
                  <a:gd name="T3" fmla="*/ 4 h 8"/>
                  <a:gd name="T4" fmla="*/ 6 w 8"/>
                  <a:gd name="T5" fmla="*/ 5 h 8"/>
                </a:gdLst>
                <a:ahLst/>
                <a:cxnLst>
                  <a:cxn ang="0">
                    <a:pos x="T0" y="T1"/>
                  </a:cxn>
                  <a:cxn ang="0">
                    <a:pos x="T2" y="T3"/>
                  </a:cxn>
                  <a:cxn ang="0">
                    <a:pos x="T4" y="T5"/>
                  </a:cxn>
                </a:cxnLst>
                <a:rect l="0" t="0" r="r" b="b"/>
                <a:pathLst>
                  <a:path w="8" h="8">
                    <a:moveTo>
                      <a:pt x="6" y="5"/>
                    </a:moveTo>
                    <a:cubicBezTo>
                      <a:pt x="8" y="0"/>
                      <a:pt x="0" y="0"/>
                      <a:pt x="0" y="4"/>
                    </a:cubicBezTo>
                    <a:cubicBezTo>
                      <a:pt x="0" y="7"/>
                      <a:pt x="4" y="8"/>
                      <a:pt x="6"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22"/>
              <p:cNvSpPr/>
              <p:nvPr/>
            </p:nvSpPr>
            <p:spPr bwMode="auto">
              <a:xfrm>
                <a:off x="3682" y="2587"/>
                <a:ext cx="19" cy="19"/>
              </a:xfrm>
              <a:custGeom>
                <a:avLst/>
                <a:gdLst>
                  <a:gd name="T0" fmla="*/ 3 w 5"/>
                  <a:gd name="T1" fmla="*/ 3 h 5"/>
                  <a:gd name="T2" fmla="*/ 0 w 5"/>
                  <a:gd name="T3" fmla="*/ 2 h 5"/>
                  <a:gd name="T4" fmla="*/ 3 w 5"/>
                  <a:gd name="T5" fmla="*/ 3 h 5"/>
                </a:gdLst>
                <a:ahLst/>
                <a:cxnLst>
                  <a:cxn ang="0">
                    <a:pos x="T0" y="T1"/>
                  </a:cxn>
                  <a:cxn ang="0">
                    <a:pos x="T2" y="T3"/>
                  </a:cxn>
                  <a:cxn ang="0">
                    <a:pos x="T4" y="T5"/>
                  </a:cxn>
                </a:cxnLst>
                <a:rect l="0" t="0" r="r" b="b"/>
                <a:pathLst>
                  <a:path w="5" h="5">
                    <a:moveTo>
                      <a:pt x="3" y="3"/>
                    </a:moveTo>
                    <a:cubicBezTo>
                      <a:pt x="5" y="0"/>
                      <a:pt x="0" y="0"/>
                      <a:pt x="0" y="2"/>
                    </a:cubicBezTo>
                    <a:cubicBezTo>
                      <a:pt x="0" y="4"/>
                      <a:pt x="3" y="5"/>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23"/>
              <p:cNvSpPr/>
              <p:nvPr/>
            </p:nvSpPr>
            <p:spPr bwMode="auto">
              <a:xfrm>
                <a:off x="3751" y="2629"/>
                <a:ext cx="15" cy="16"/>
              </a:xfrm>
              <a:custGeom>
                <a:avLst/>
                <a:gdLst>
                  <a:gd name="T0" fmla="*/ 3 w 4"/>
                  <a:gd name="T1" fmla="*/ 3 h 4"/>
                  <a:gd name="T2" fmla="*/ 0 w 4"/>
                  <a:gd name="T3" fmla="*/ 2 h 4"/>
                  <a:gd name="T4" fmla="*/ 3 w 4"/>
                  <a:gd name="T5" fmla="*/ 3 h 4"/>
                </a:gdLst>
                <a:ahLst/>
                <a:cxnLst>
                  <a:cxn ang="0">
                    <a:pos x="T0" y="T1"/>
                  </a:cxn>
                  <a:cxn ang="0">
                    <a:pos x="T2" y="T3"/>
                  </a:cxn>
                  <a:cxn ang="0">
                    <a:pos x="T4" y="T5"/>
                  </a:cxn>
                </a:cxnLst>
                <a:rect l="0" t="0" r="r" b="b"/>
                <a:pathLst>
                  <a:path w="4" h="4">
                    <a:moveTo>
                      <a:pt x="3" y="3"/>
                    </a:moveTo>
                    <a:cubicBezTo>
                      <a:pt x="4" y="0"/>
                      <a:pt x="0" y="0"/>
                      <a:pt x="0" y="2"/>
                    </a:cubicBezTo>
                    <a:cubicBezTo>
                      <a:pt x="0" y="4"/>
                      <a:pt x="2"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24"/>
              <p:cNvSpPr/>
              <p:nvPr/>
            </p:nvSpPr>
            <p:spPr bwMode="auto">
              <a:xfrm>
                <a:off x="3846" y="2576"/>
                <a:ext cx="11" cy="7"/>
              </a:xfrm>
              <a:custGeom>
                <a:avLst/>
                <a:gdLst>
                  <a:gd name="T0" fmla="*/ 2 w 3"/>
                  <a:gd name="T1" fmla="*/ 1 h 2"/>
                  <a:gd name="T2" fmla="*/ 0 w 3"/>
                  <a:gd name="T3" fmla="*/ 1 h 2"/>
                  <a:gd name="T4" fmla="*/ 2 w 3"/>
                  <a:gd name="T5" fmla="*/ 1 h 2"/>
                </a:gdLst>
                <a:ahLst/>
                <a:cxnLst>
                  <a:cxn ang="0">
                    <a:pos x="T0" y="T1"/>
                  </a:cxn>
                  <a:cxn ang="0">
                    <a:pos x="T2" y="T3"/>
                  </a:cxn>
                  <a:cxn ang="0">
                    <a:pos x="T4" y="T5"/>
                  </a:cxn>
                </a:cxnLst>
                <a:rect l="0" t="0" r="r" b="b"/>
                <a:pathLst>
                  <a:path w="3" h="2">
                    <a:moveTo>
                      <a:pt x="2" y="1"/>
                    </a:moveTo>
                    <a:cubicBezTo>
                      <a:pt x="3" y="0"/>
                      <a:pt x="0" y="0"/>
                      <a:pt x="0" y="1"/>
                    </a:cubicBezTo>
                    <a:cubicBezTo>
                      <a:pt x="0" y="2"/>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25"/>
              <p:cNvSpPr/>
              <p:nvPr/>
            </p:nvSpPr>
            <p:spPr bwMode="auto">
              <a:xfrm>
                <a:off x="3633" y="2576"/>
                <a:ext cx="11" cy="11"/>
              </a:xfrm>
              <a:custGeom>
                <a:avLst/>
                <a:gdLst>
                  <a:gd name="T0" fmla="*/ 2 w 3"/>
                  <a:gd name="T1" fmla="*/ 2 h 3"/>
                  <a:gd name="T2" fmla="*/ 0 w 3"/>
                  <a:gd name="T3" fmla="*/ 2 h 3"/>
                  <a:gd name="T4" fmla="*/ 2 w 3"/>
                  <a:gd name="T5" fmla="*/ 2 h 3"/>
                </a:gdLst>
                <a:ahLst/>
                <a:cxnLst>
                  <a:cxn ang="0">
                    <a:pos x="T0" y="T1"/>
                  </a:cxn>
                  <a:cxn ang="0">
                    <a:pos x="T2" y="T3"/>
                  </a:cxn>
                  <a:cxn ang="0">
                    <a:pos x="T4" y="T5"/>
                  </a:cxn>
                </a:cxnLst>
                <a:rect l="0" t="0" r="r" b="b"/>
                <a:pathLst>
                  <a:path w="3" h="3">
                    <a:moveTo>
                      <a:pt x="2" y="2"/>
                    </a:moveTo>
                    <a:cubicBezTo>
                      <a:pt x="3" y="0"/>
                      <a:pt x="0" y="0"/>
                      <a:pt x="0" y="2"/>
                    </a:cubicBezTo>
                    <a:cubicBezTo>
                      <a:pt x="0" y="3"/>
                      <a:pt x="2"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26"/>
              <p:cNvSpPr/>
              <p:nvPr/>
            </p:nvSpPr>
            <p:spPr bwMode="auto">
              <a:xfrm>
                <a:off x="4972" y="2370"/>
                <a:ext cx="91" cy="328"/>
              </a:xfrm>
              <a:custGeom>
                <a:avLst/>
                <a:gdLst>
                  <a:gd name="T0" fmla="*/ 1 w 24"/>
                  <a:gd name="T1" fmla="*/ 1 h 86"/>
                  <a:gd name="T2" fmla="*/ 0 w 24"/>
                  <a:gd name="T3" fmla="*/ 3 h 86"/>
                  <a:gd name="T4" fmla="*/ 16 w 24"/>
                  <a:gd name="T5" fmla="*/ 65 h 86"/>
                  <a:gd name="T6" fmla="*/ 21 w 24"/>
                  <a:gd name="T7" fmla="*/ 84 h 86"/>
                  <a:gd name="T8" fmla="*/ 23 w 24"/>
                  <a:gd name="T9" fmla="*/ 86 h 86"/>
                  <a:gd name="T10" fmla="*/ 24 w 24"/>
                  <a:gd name="T11" fmla="*/ 84 h 86"/>
                  <a:gd name="T12" fmla="*/ 20 w 24"/>
                  <a:gd name="T13" fmla="*/ 65 h 86"/>
                  <a:gd name="T14" fmla="*/ 3 w 24"/>
                  <a:gd name="T15" fmla="*/ 2 h 86"/>
                  <a:gd name="T16" fmla="*/ 1 w 24"/>
                  <a:gd name="T17"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86">
                    <a:moveTo>
                      <a:pt x="1" y="1"/>
                    </a:moveTo>
                    <a:cubicBezTo>
                      <a:pt x="0" y="1"/>
                      <a:pt x="0" y="2"/>
                      <a:pt x="0" y="3"/>
                    </a:cubicBezTo>
                    <a:cubicBezTo>
                      <a:pt x="6" y="23"/>
                      <a:pt x="11" y="45"/>
                      <a:pt x="16" y="65"/>
                    </a:cubicBezTo>
                    <a:cubicBezTo>
                      <a:pt x="21" y="84"/>
                      <a:pt x="21" y="84"/>
                      <a:pt x="21" y="84"/>
                    </a:cubicBezTo>
                    <a:cubicBezTo>
                      <a:pt x="21" y="85"/>
                      <a:pt x="22" y="86"/>
                      <a:pt x="23" y="86"/>
                    </a:cubicBezTo>
                    <a:cubicBezTo>
                      <a:pt x="24" y="85"/>
                      <a:pt x="24" y="84"/>
                      <a:pt x="24" y="84"/>
                    </a:cubicBezTo>
                    <a:cubicBezTo>
                      <a:pt x="20" y="65"/>
                      <a:pt x="20" y="65"/>
                      <a:pt x="20" y="65"/>
                    </a:cubicBezTo>
                    <a:cubicBezTo>
                      <a:pt x="14" y="44"/>
                      <a:pt x="9" y="22"/>
                      <a:pt x="3" y="2"/>
                    </a:cubicBezTo>
                    <a:cubicBezTo>
                      <a:pt x="3" y="1"/>
                      <a:pt x="2" y="0"/>
                      <a:pt x="1" y="1"/>
                    </a:cubicBezTo>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27"/>
              <p:cNvSpPr/>
              <p:nvPr/>
            </p:nvSpPr>
            <p:spPr bwMode="auto">
              <a:xfrm>
                <a:off x="4911" y="2271"/>
                <a:ext cx="122" cy="110"/>
              </a:xfrm>
              <a:custGeom>
                <a:avLst/>
                <a:gdLst>
                  <a:gd name="T0" fmla="*/ 13 w 32"/>
                  <a:gd name="T1" fmla="*/ 13 h 29"/>
                  <a:gd name="T2" fmla="*/ 1 w 32"/>
                  <a:gd name="T3" fmla="*/ 14 h 29"/>
                  <a:gd name="T4" fmla="*/ 18 w 32"/>
                  <a:gd name="T5" fmla="*/ 29 h 29"/>
                  <a:gd name="T6" fmla="*/ 24 w 32"/>
                  <a:gd name="T7" fmla="*/ 4 h 29"/>
                  <a:gd name="T8" fmla="*/ 13 w 32"/>
                  <a:gd name="T9" fmla="*/ 13 h 29"/>
                </a:gdLst>
                <a:ahLst/>
                <a:cxnLst>
                  <a:cxn ang="0">
                    <a:pos x="T0" y="T1"/>
                  </a:cxn>
                  <a:cxn ang="0">
                    <a:pos x="T2" y="T3"/>
                  </a:cxn>
                  <a:cxn ang="0">
                    <a:pos x="T4" y="T5"/>
                  </a:cxn>
                  <a:cxn ang="0">
                    <a:pos x="T6" y="T7"/>
                  </a:cxn>
                  <a:cxn ang="0">
                    <a:pos x="T8" y="T9"/>
                  </a:cxn>
                </a:cxnLst>
                <a:rect l="0" t="0" r="r" b="b"/>
                <a:pathLst>
                  <a:path w="32" h="29">
                    <a:moveTo>
                      <a:pt x="13" y="13"/>
                    </a:moveTo>
                    <a:cubicBezTo>
                      <a:pt x="10" y="7"/>
                      <a:pt x="0" y="6"/>
                      <a:pt x="1" y="14"/>
                    </a:cubicBezTo>
                    <a:cubicBezTo>
                      <a:pt x="2" y="20"/>
                      <a:pt x="13" y="27"/>
                      <a:pt x="18" y="29"/>
                    </a:cubicBezTo>
                    <a:cubicBezTo>
                      <a:pt x="20" y="24"/>
                      <a:pt x="32" y="9"/>
                      <a:pt x="24" y="4"/>
                    </a:cubicBezTo>
                    <a:cubicBezTo>
                      <a:pt x="19" y="0"/>
                      <a:pt x="15" y="9"/>
                      <a:pt x="13" y="13"/>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28"/>
              <p:cNvSpPr/>
              <p:nvPr/>
            </p:nvSpPr>
            <p:spPr bwMode="auto">
              <a:xfrm>
                <a:off x="4979" y="2267"/>
                <a:ext cx="54" cy="95"/>
              </a:xfrm>
              <a:custGeom>
                <a:avLst/>
                <a:gdLst>
                  <a:gd name="T0" fmla="*/ 0 w 14"/>
                  <a:gd name="T1" fmla="*/ 3 h 25"/>
                  <a:gd name="T2" fmla="*/ 0 w 14"/>
                  <a:gd name="T3" fmla="*/ 4 h 25"/>
                  <a:gd name="T4" fmla="*/ 1 w 14"/>
                  <a:gd name="T5" fmla="*/ 4 h 25"/>
                  <a:gd name="T6" fmla="*/ 7 w 14"/>
                  <a:gd name="T7" fmla="*/ 3 h 25"/>
                  <a:gd name="T8" fmla="*/ 4 w 14"/>
                  <a:gd name="T9" fmla="*/ 25 h 25"/>
                  <a:gd name="T10" fmla="*/ 4 w 14"/>
                  <a:gd name="T11" fmla="*/ 25 h 25"/>
                  <a:gd name="T12" fmla="*/ 5 w 14"/>
                  <a:gd name="T13" fmla="*/ 25 h 25"/>
                  <a:gd name="T14" fmla="*/ 8 w 14"/>
                  <a:gd name="T15" fmla="*/ 2 h 25"/>
                  <a:gd name="T16" fmla="*/ 0 w 14"/>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5">
                    <a:moveTo>
                      <a:pt x="0" y="3"/>
                    </a:moveTo>
                    <a:cubicBezTo>
                      <a:pt x="0" y="4"/>
                      <a:pt x="0" y="4"/>
                      <a:pt x="0" y="4"/>
                    </a:cubicBezTo>
                    <a:cubicBezTo>
                      <a:pt x="1" y="4"/>
                      <a:pt x="1" y="4"/>
                      <a:pt x="1" y="4"/>
                    </a:cubicBezTo>
                    <a:cubicBezTo>
                      <a:pt x="3" y="2"/>
                      <a:pt x="5" y="2"/>
                      <a:pt x="7" y="3"/>
                    </a:cubicBezTo>
                    <a:cubicBezTo>
                      <a:pt x="13" y="8"/>
                      <a:pt x="8" y="18"/>
                      <a:pt x="4" y="25"/>
                    </a:cubicBezTo>
                    <a:cubicBezTo>
                      <a:pt x="4" y="25"/>
                      <a:pt x="4" y="25"/>
                      <a:pt x="4" y="25"/>
                    </a:cubicBezTo>
                    <a:cubicBezTo>
                      <a:pt x="5" y="25"/>
                      <a:pt x="5" y="25"/>
                      <a:pt x="5" y="25"/>
                    </a:cubicBezTo>
                    <a:cubicBezTo>
                      <a:pt x="9" y="18"/>
                      <a:pt x="14" y="7"/>
                      <a:pt x="8" y="2"/>
                    </a:cubicBezTo>
                    <a:cubicBezTo>
                      <a:pt x="5" y="0"/>
                      <a:pt x="3" y="1"/>
                      <a:pt x="0" y="3"/>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29"/>
              <p:cNvSpPr/>
              <p:nvPr/>
            </p:nvSpPr>
            <p:spPr bwMode="auto">
              <a:xfrm>
                <a:off x="3363" y="2667"/>
                <a:ext cx="137" cy="313"/>
              </a:xfrm>
              <a:custGeom>
                <a:avLst/>
                <a:gdLst>
                  <a:gd name="T0" fmla="*/ 1 w 36"/>
                  <a:gd name="T1" fmla="*/ 1 h 82"/>
                  <a:gd name="T2" fmla="*/ 1 w 36"/>
                  <a:gd name="T3" fmla="*/ 3 h 82"/>
                  <a:gd name="T4" fmla="*/ 26 w 36"/>
                  <a:gd name="T5" fmla="*/ 63 h 82"/>
                  <a:gd name="T6" fmla="*/ 33 w 36"/>
                  <a:gd name="T7" fmla="*/ 81 h 82"/>
                  <a:gd name="T8" fmla="*/ 35 w 36"/>
                  <a:gd name="T9" fmla="*/ 82 h 82"/>
                  <a:gd name="T10" fmla="*/ 36 w 36"/>
                  <a:gd name="T11" fmla="*/ 80 h 82"/>
                  <a:gd name="T12" fmla="*/ 29 w 36"/>
                  <a:gd name="T13" fmla="*/ 61 h 82"/>
                  <a:gd name="T14" fmla="*/ 4 w 36"/>
                  <a:gd name="T15" fmla="*/ 2 h 82"/>
                  <a:gd name="T16" fmla="*/ 1 w 36"/>
                  <a:gd name="T17"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82">
                    <a:moveTo>
                      <a:pt x="1" y="1"/>
                    </a:moveTo>
                    <a:cubicBezTo>
                      <a:pt x="1" y="1"/>
                      <a:pt x="0" y="2"/>
                      <a:pt x="1" y="3"/>
                    </a:cubicBezTo>
                    <a:cubicBezTo>
                      <a:pt x="9" y="23"/>
                      <a:pt x="17" y="43"/>
                      <a:pt x="26" y="63"/>
                    </a:cubicBezTo>
                    <a:cubicBezTo>
                      <a:pt x="33" y="81"/>
                      <a:pt x="33" y="81"/>
                      <a:pt x="33" y="81"/>
                    </a:cubicBezTo>
                    <a:cubicBezTo>
                      <a:pt x="33" y="82"/>
                      <a:pt x="34" y="82"/>
                      <a:pt x="35" y="82"/>
                    </a:cubicBezTo>
                    <a:cubicBezTo>
                      <a:pt x="36" y="81"/>
                      <a:pt x="36" y="80"/>
                      <a:pt x="36" y="80"/>
                    </a:cubicBezTo>
                    <a:cubicBezTo>
                      <a:pt x="29" y="61"/>
                      <a:pt x="29" y="61"/>
                      <a:pt x="29" y="61"/>
                    </a:cubicBezTo>
                    <a:cubicBezTo>
                      <a:pt x="21" y="42"/>
                      <a:pt x="12" y="21"/>
                      <a:pt x="4" y="2"/>
                    </a:cubicBezTo>
                    <a:cubicBezTo>
                      <a:pt x="3" y="1"/>
                      <a:pt x="2" y="0"/>
                      <a:pt x="1" y="1"/>
                    </a:cubicBezTo>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30"/>
              <p:cNvSpPr/>
              <p:nvPr/>
            </p:nvSpPr>
            <p:spPr bwMode="auto">
              <a:xfrm>
                <a:off x="3290" y="2568"/>
                <a:ext cx="122" cy="111"/>
              </a:xfrm>
              <a:custGeom>
                <a:avLst/>
                <a:gdLst>
                  <a:gd name="T0" fmla="*/ 14 w 32"/>
                  <a:gd name="T1" fmla="*/ 14 h 29"/>
                  <a:gd name="T2" fmla="*/ 3 w 32"/>
                  <a:gd name="T3" fmla="*/ 17 h 29"/>
                  <a:gd name="T4" fmla="*/ 21 w 32"/>
                  <a:gd name="T5" fmla="*/ 29 h 29"/>
                  <a:gd name="T6" fmla="*/ 24 w 32"/>
                  <a:gd name="T7" fmla="*/ 3 h 29"/>
                  <a:gd name="T8" fmla="*/ 14 w 32"/>
                  <a:gd name="T9" fmla="*/ 14 h 29"/>
                </a:gdLst>
                <a:ahLst/>
                <a:cxnLst>
                  <a:cxn ang="0">
                    <a:pos x="T0" y="T1"/>
                  </a:cxn>
                  <a:cxn ang="0">
                    <a:pos x="T2" y="T3"/>
                  </a:cxn>
                  <a:cxn ang="0">
                    <a:pos x="T4" y="T5"/>
                  </a:cxn>
                  <a:cxn ang="0">
                    <a:pos x="T6" y="T7"/>
                  </a:cxn>
                  <a:cxn ang="0">
                    <a:pos x="T8" y="T9"/>
                  </a:cxn>
                </a:cxnLst>
                <a:rect l="0" t="0" r="r" b="b"/>
                <a:pathLst>
                  <a:path w="32" h="29">
                    <a:moveTo>
                      <a:pt x="14" y="14"/>
                    </a:moveTo>
                    <a:cubicBezTo>
                      <a:pt x="10" y="8"/>
                      <a:pt x="0" y="9"/>
                      <a:pt x="3" y="17"/>
                    </a:cubicBezTo>
                    <a:cubicBezTo>
                      <a:pt x="5" y="22"/>
                      <a:pt x="16" y="27"/>
                      <a:pt x="21" y="29"/>
                    </a:cubicBezTo>
                    <a:cubicBezTo>
                      <a:pt x="23" y="24"/>
                      <a:pt x="32" y="8"/>
                      <a:pt x="24" y="3"/>
                    </a:cubicBezTo>
                    <a:cubicBezTo>
                      <a:pt x="18" y="0"/>
                      <a:pt x="16" y="9"/>
                      <a:pt x="14" y="14"/>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31"/>
              <p:cNvSpPr/>
              <p:nvPr/>
            </p:nvSpPr>
            <p:spPr bwMode="auto">
              <a:xfrm>
                <a:off x="3359" y="2564"/>
                <a:ext cx="53" cy="96"/>
              </a:xfrm>
              <a:custGeom>
                <a:avLst/>
                <a:gdLst>
                  <a:gd name="T0" fmla="*/ 0 w 14"/>
                  <a:gd name="T1" fmla="*/ 3 h 25"/>
                  <a:gd name="T2" fmla="*/ 0 w 14"/>
                  <a:gd name="T3" fmla="*/ 4 h 25"/>
                  <a:gd name="T4" fmla="*/ 0 w 14"/>
                  <a:gd name="T5" fmla="*/ 4 h 25"/>
                  <a:gd name="T6" fmla="*/ 7 w 14"/>
                  <a:gd name="T7" fmla="*/ 3 h 25"/>
                  <a:gd name="T8" fmla="*/ 6 w 14"/>
                  <a:gd name="T9" fmla="*/ 24 h 25"/>
                  <a:gd name="T10" fmla="*/ 7 w 14"/>
                  <a:gd name="T11" fmla="*/ 25 h 25"/>
                  <a:gd name="T12" fmla="*/ 7 w 14"/>
                  <a:gd name="T13" fmla="*/ 25 h 25"/>
                  <a:gd name="T14" fmla="*/ 7 w 14"/>
                  <a:gd name="T15" fmla="*/ 2 h 25"/>
                  <a:gd name="T16" fmla="*/ 0 w 14"/>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5">
                    <a:moveTo>
                      <a:pt x="0" y="3"/>
                    </a:moveTo>
                    <a:cubicBezTo>
                      <a:pt x="0" y="4"/>
                      <a:pt x="0" y="4"/>
                      <a:pt x="0" y="4"/>
                    </a:cubicBezTo>
                    <a:cubicBezTo>
                      <a:pt x="0" y="4"/>
                      <a:pt x="0" y="4"/>
                      <a:pt x="0" y="4"/>
                    </a:cubicBezTo>
                    <a:cubicBezTo>
                      <a:pt x="2" y="2"/>
                      <a:pt x="4" y="1"/>
                      <a:pt x="7" y="3"/>
                    </a:cubicBezTo>
                    <a:cubicBezTo>
                      <a:pt x="13" y="6"/>
                      <a:pt x="10" y="17"/>
                      <a:pt x="6" y="24"/>
                    </a:cubicBezTo>
                    <a:cubicBezTo>
                      <a:pt x="7" y="25"/>
                      <a:pt x="7" y="25"/>
                      <a:pt x="7" y="25"/>
                    </a:cubicBezTo>
                    <a:cubicBezTo>
                      <a:pt x="7" y="25"/>
                      <a:pt x="7" y="25"/>
                      <a:pt x="7" y="25"/>
                    </a:cubicBezTo>
                    <a:cubicBezTo>
                      <a:pt x="11" y="17"/>
                      <a:pt x="14" y="6"/>
                      <a:pt x="7" y="2"/>
                    </a:cubicBezTo>
                    <a:cubicBezTo>
                      <a:pt x="4" y="0"/>
                      <a:pt x="2" y="1"/>
                      <a:pt x="0" y="3"/>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32"/>
              <p:cNvSpPr/>
              <p:nvPr/>
            </p:nvSpPr>
            <p:spPr bwMode="auto">
              <a:xfrm>
                <a:off x="5105" y="2408"/>
                <a:ext cx="38" cy="172"/>
              </a:xfrm>
              <a:custGeom>
                <a:avLst/>
                <a:gdLst>
                  <a:gd name="T0" fmla="*/ 7 w 10"/>
                  <a:gd name="T1" fmla="*/ 1 h 45"/>
                  <a:gd name="T2" fmla="*/ 4 w 10"/>
                  <a:gd name="T3" fmla="*/ 20 h 45"/>
                  <a:gd name="T4" fmla="*/ 0 w 10"/>
                  <a:gd name="T5" fmla="*/ 44 h 45"/>
                  <a:gd name="T6" fmla="*/ 2 w 10"/>
                  <a:gd name="T7" fmla="*/ 43 h 45"/>
                  <a:gd name="T8" fmla="*/ 3 w 10"/>
                  <a:gd name="T9" fmla="*/ 45 h 45"/>
                  <a:gd name="T10" fmla="*/ 7 w 10"/>
                  <a:gd name="T11" fmla="*/ 20 h 45"/>
                  <a:gd name="T12" fmla="*/ 10 w 10"/>
                  <a:gd name="T13" fmla="*/ 2 h 45"/>
                  <a:gd name="T14" fmla="*/ 9 w 10"/>
                  <a:gd name="T15" fmla="*/ 0 h 45"/>
                  <a:gd name="T16" fmla="*/ 7 w 10"/>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5">
                    <a:moveTo>
                      <a:pt x="7" y="1"/>
                    </a:moveTo>
                    <a:cubicBezTo>
                      <a:pt x="4" y="20"/>
                      <a:pt x="4" y="20"/>
                      <a:pt x="4" y="20"/>
                    </a:cubicBezTo>
                    <a:cubicBezTo>
                      <a:pt x="0" y="44"/>
                      <a:pt x="0" y="44"/>
                      <a:pt x="0" y="44"/>
                    </a:cubicBezTo>
                    <a:cubicBezTo>
                      <a:pt x="0" y="43"/>
                      <a:pt x="1" y="43"/>
                      <a:pt x="2" y="43"/>
                    </a:cubicBezTo>
                    <a:cubicBezTo>
                      <a:pt x="3" y="43"/>
                      <a:pt x="3" y="44"/>
                      <a:pt x="3" y="45"/>
                    </a:cubicBezTo>
                    <a:cubicBezTo>
                      <a:pt x="7" y="20"/>
                      <a:pt x="7" y="20"/>
                      <a:pt x="7" y="20"/>
                    </a:cubicBezTo>
                    <a:cubicBezTo>
                      <a:pt x="10" y="2"/>
                      <a:pt x="10" y="2"/>
                      <a:pt x="10" y="2"/>
                    </a:cubicBezTo>
                    <a:cubicBezTo>
                      <a:pt x="10" y="1"/>
                      <a:pt x="10" y="0"/>
                      <a:pt x="9" y="0"/>
                    </a:cubicBezTo>
                    <a:cubicBezTo>
                      <a:pt x="8" y="0"/>
                      <a:pt x="7" y="0"/>
                      <a:pt x="7" y="1"/>
                    </a:cubicBezTo>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33"/>
              <p:cNvSpPr/>
              <p:nvPr/>
            </p:nvSpPr>
            <p:spPr bwMode="auto">
              <a:xfrm>
                <a:off x="5105" y="2324"/>
                <a:ext cx="95" cy="92"/>
              </a:xfrm>
              <a:custGeom>
                <a:avLst/>
                <a:gdLst>
                  <a:gd name="T0" fmla="*/ 10 w 25"/>
                  <a:gd name="T1" fmla="*/ 10 h 24"/>
                  <a:gd name="T2" fmla="*/ 1 w 25"/>
                  <a:gd name="T3" fmla="*/ 7 h 24"/>
                  <a:gd name="T4" fmla="*/ 8 w 25"/>
                  <a:gd name="T5" fmla="*/ 24 h 24"/>
                  <a:gd name="T6" fmla="*/ 22 w 25"/>
                  <a:gd name="T7" fmla="*/ 7 h 24"/>
                  <a:gd name="T8" fmla="*/ 10 w 25"/>
                  <a:gd name="T9" fmla="*/ 10 h 24"/>
                </a:gdLst>
                <a:ahLst/>
                <a:cxnLst>
                  <a:cxn ang="0">
                    <a:pos x="T0" y="T1"/>
                  </a:cxn>
                  <a:cxn ang="0">
                    <a:pos x="T2" y="T3"/>
                  </a:cxn>
                  <a:cxn ang="0">
                    <a:pos x="T4" y="T5"/>
                  </a:cxn>
                  <a:cxn ang="0">
                    <a:pos x="T6" y="T7"/>
                  </a:cxn>
                  <a:cxn ang="0">
                    <a:pos x="T8" y="T9"/>
                  </a:cxn>
                </a:cxnLst>
                <a:rect l="0" t="0" r="r" b="b"/>
                <a:pathLst>
                  <a:path w="25" h="24">
                    <a:moveTo>
                      <a:pt x="10" y="10"/>
                    </a:moveTo>
                    <a:cubicBezTo>
                      <a:pt x="10" y="5"/>
                      <a:pt x="3" y="0"/>
                      <a:pt x="1" y="7"/>
                    </a:cubicBezTo>
                    <a:cubicBezTo>
                      <a:pt x="0" y="12"/>
                      <a:pt x="5" y="21"/>
                      <a:pt x="8" y="24"/>
                    </a:cubicBezTo>
                    <a:cubicBezTo>
                      <a:pt x="12" y="21"/>
                      <a:pt x="25" y="14"/>
                      <a:pt x="22" y="7"/>
                    </a:cubicBezTo>
                    <a:cubicBezTo>
                      <a:pt x="19" y="2"/>
                      <a:pt x="13" y="8"/>
                      <a:pt x="10" y="10"/>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34"/>
              <p:cNvSpPr/>
              <p:nvPr/>
            </p:nvSpPr>
            <p:spPr bwMode="auto">
              <a:xfrm>
                <a:off x="5154" y="2332"/>
                <a:ext cx="54" cy="76"/>
              </a:xfrm>
              <a:custGeom>
                <a:avLst/>
                <a:gdLst>
                  <a:gd name="T0" fmla="*/ 5 w 14"/>
                  <a:gd name="T1" fmla="*/ 2 h 20"/>
                  <a:gd name="T2" fmla="*/ 4 w 14"/>
                  <a:gd name="T3" fmla="*/ 2 h 20"/>
                  <a:gd name="T4" fmla="*/ 5 w 14"/>
                  <a:gd name="T5" fmla="*/ 3 h 20"/>
                  <a:gd name="T6" fmla="*/ 10 w 14"/>
                  <a:gd name="T7" fmla="*/ 5 h 20"/>
                  <a:gd name="T8" fmla="*/ 0 w 14"/>
                  <a:gd name="T9" fmla="*/ 19 h 20"/>
                  <a:gd name="T10" fmla="*/ 0 w 14"/>
                  <a:gd name="T11" fmla="*/ 20 h 20"/>
                  <a:gd name="T12" fmla="*/ 1 w 14"/>
                  <a:gd name="T13" fmla="*/ 20 h 20"/>
                  <a:gd name="T14" fmla="*/ 11 w 14"/>
                  <a:gd name="T15" fmla="*/ 4 h 20"/>
                  <a:gd name="T16" fmla="*/ 5 w 14"/>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0">
                    <a:moveTo>
                      <a:pt x="5" y="2"/>
                    </a:moveTo>
                    <a:cubicBezTo>
                      <a:pt x="4" y="2"/>
                      <a:pt x="4" y="2"/>
                      <a:pt x="4" y="2"/>
                    </a:cubicBezTo>
                    <a:cubicBezTo>
                      <a:pt x="5" y="3"/>
                      <a:pt x="5" y="3"/>
                      <a:pt x="5" y="3"/>
                    </a:cubicBezTo>
                    <a:cubicBezTo>
                      <a:pt x="7" y="2"/>
                      <a:pt x="9" y="3"/>
                      <a:pt x="10" y="5"/>
                    </a:cubicBezTo>
                    <a:cubicBezTo>
                      <a:pt x="13" y="10"/>
                      <a:pt x="6" y="16"/>
                      <a:pt x="0" y="19"/>
                    </a:cubicBezTo>
                    <a:cubicBezTo>
                      <a:pt x="0" y="20"/>
                      <a:pt x="0" y="20"/>
                      <a:pt x="0" y="20"/>
                    </a:cubicBezTo>
                    <a:cubicBezTo>
                      <a:pt x="1" y="20"/>
                      <a:pt x="1" y="20"/>
                      <a:pt x="1" y="20"/>
                    </a:cubicBezTo>
                    <a:cubicBezTo>
                      <a:pt x="7" y="16"/>
                      <a:pt x="14" y="10"/>
                      <a:pt x="11" y="4"/>
                    </a:cubicBezTo>
                    <a:cubicBezTo>
                      <a:pt x="10" y="2"/>
                      <a:pt x="8" y="0"/>
                      <a:pt x="5" y="2"/>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35"/>
              <p:cNvSpPr/>
              <p:nvPr/>
            </p:nvSpPr>
            <p:spPr bwMode="auto">
              <a:xfrm>
                <a:off x="3541" y="2721"/>
                <a:ext cx="42" cy="183"/>
              </a:xfrm>
              <a:custGeom>
                <a:avLst/>
                <a:gdLst>
                  <a:gd name="T0" fmla="*/ 1 w 11"/>
                  <a:gd name="T1" fmla="*/ 0 h 48"/>
                  <a:gd name="T2" fmla="*/ 0 w 11"/>
                  <a:gd name="T3" fmla="*/ 1 h 48"/>
                  <a:gd name="T4" fmla="*/ 4 w 11"/>
                  <a:gd name="T5" fmla="*/ 21 h 48"/>
                  <a:gd name="T6" fmla="*/ 9 w 11"/>
                  <a:gd name="T7" fmla="*/ 47 h 48"/>
                  <a:gd name="T8" fmla="*/ 10 w 11"/>
                  <a:gd name="T9" fmla="*/ 48 h 48"/>
                  <a:gd name="T10" fmla="*/ 11 w 11"/>
                  <a:gd name="T11" fmla="*/ 47 h 48"/>
                  <a:gd name="T12" fmla="*/ 6 w 11"/>
                  <a:gd name="T13" fmla="*/ 20 h 48"/>
                  <a:gd name="T14" fmla="*/ 2 w 11"/>
                  <a:gd name="T15" fmla="*/ 0 h 48"/>
                  <a:gd name="T16" fmla="*/ 1 w 11"/>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8">
                    <a:moveTo>
                      <a:pt x="1" y="0"/>
                    </a:moveTo>
                    <a:cubicBezTo>
                      <a:pt x="0" y="0"/>
                      <a:pt x="0" y="0"/>
                      <a:pt x="0" y="1"/>
                    </a:cubicBezTo>
                    <a:cubicBezTo>
                      <a:pt x="4" y="21"/>
                      <a:pt x="4" y="21"/>
                      <a:pt x="4" y="21"/>
                    </a:cubicBezTo>
                    <a:cubicBezTo>
                      <a:pt x="6" y="28"/>
                      <a:pt x="7" y="33"/>
                      <a:pt x="9" y="47"/>
                    </a:cubicBezTo>
                    <a:cubicBezTo>
                      <a:pt x="9" y="48"/>
                      <a:pt x="10" y="48"/>
                      <a:pt x="10" y="48"/>
                    </a:cubicBezTo>
                    <a:cubicBezTo>
                      <a:pt x="11" y="48"/>
                      <a:pt x="11" y="47"/>
                      <a:pt x="11" y="47"/>
                    </a:cubicBezTo>
                    <a:cubicBezTo>
                      <a:pt x="8" y="32"/>
                      <a:pt x="7" y="28"/>
                      <a:pt x="6" y="20"/>
                    </a:cubicBezTo>
                    <a:cubicBezTo>
                      <a:pt x="2" y="0"/>
                      <a:pt x="2" y="0"/>
                      <a:pt x="2" y="0"/>
                    </a:cubicBezTo>
                    <a:cubicBezTo>
                      <a:pt x="2" y="0"/>
                      <a:pt x="1" y="0"/>
                      <a:pt x="1" y="0"/>
                    </a:cubicBezTo>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36"/>
              <p:cNvSpPr/>
              <p:nvPr/>
            </p:nvSpPr>
            <p:spPr bwMode="auto">
              <a:xfrm>
                <a:off x="3488" y="2625"/>
                <a:ext cx="110" cy="100"/>
              </a:xfrm>
              <a:custGeom>
                <a:avLst/>
                <a:gdLst>
                  <a:gd name="T0" fmla="*/ 12 w 29"/>
                  <a:gd name="T1" fmla="*/ 12 h 26"/>
                  <a:gd name="T2" fmla="*/ 1 w 29"/>
                  <a:gd name="T3" fmla="*/ 12 h 26"/>
                  <a:gd name="T4" fmla="*/ 15 w 29"/>
                  <a:gd name="T5" fmla="*/ 26 h 26"/>
                  <a:gd name="T6" fmla="*/ 23 w 29"/>
                  <a:gd name="T7" fmla="*/ 4 h 26"/>
                  <a:gd name="T8" fmla="*/ 12 w 29"/>
                  <a:gd name="T9" fmla="*/ 12 h 26"/>
                </a:gdLst>
                <a:ahLst/>
                <a:cxnLst>
                  <a:cxn ang="0">
                    <a:pos x="T0" y="T1"/>
                  </a:cxn>
                  <a:cxn ang="0">
                    <a:pos x="T2" y="T3"/>
                  </a:cxn>
                  <a:cxn ang="0">
                    <a:pos x="T4" y="T5"/>
                  </a:cxn>
                  <a:cxn ang="0">
                    <a:pos x="T6" y="T7"/>
                  </a:cxn>
                  <a:cxn ang="0">
                    <a:pos x="T8" y="T9"/>
                  </a:cxn>
                </a:cxnLst>
                <a:rect l="0" t="0" r="r" b="b"/>
                <a:pathLst>
                  <a:path w="29" h="26">
                    <a:moveTo>
                      <a:pt x="12" y="12"/>
                    </a:moveTo>
                    <a:cubicBezTo>
                      <a:pt x="9" y="6"/>
                      <a:pt x="0" y="4"/>
                      <a:pt x="1" y="12"/>
                    </a:cubicBezTo>
                    <a:cubicBezTo>
                      <a:pt x="2" y="17"/>
                      <a:pt x="11" y="24"/>
                      <a:pt x="15" y="26"/>
                    </a:cubicBezTo>
                    <a:cubicBezTo>
                      <a:pt x="18" y="22"/>
                      <a:pt x="29" y="10"/>
                      <a:pt x="23" y="4"/>
                    </a:cubicBezTo>
                    <a:cubicBezTo>
                      <a:pt x="18" y="0"/>
                      <a:pt x="14" y="8"/>
                      <a:pt x="12" y="12"/>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37"/>
              <p:cNvSpPr/>
              <p:nvPr/>
            </p:nvSpPr>
            <p:spPr bwMode="auto">
              <a:xfrm>
                <a:off x="3553" y="2625"/>
                <a:ext cx="45" cy="84"/>
              </a:xfrm>
              <a:custGeom>
                <a:avLst/>
                <a:gdLst>
                  <a:gd name="T0" fmla="*/ 0 w 12"/>
                  <a:gd name="T1" fmla="*/ 2 h 22"/>
                  <a:gd name="T2" fmla="*/ 0 w 12"/>
                  <a:gd name="T3" fmla="*/ 3 h 22"/>
                  <a:gd name="T4" fmla="*/ 0 w 12"/>
                  <a:gd name="T5" fmla="*/ 3 h 22"/>
                  <a:gd name="T6" fmla="*/ 7 w 12"/>
                  <a:gd name="T7" fmla="*/ 3 h 22"/>
                  <a:gd name="T8" fmla="*/ 2 w 12"/>
                  <a:gd name="T9" fmla="*/ 22 h 22"/>
                  <a:gd name="T10" fmla="*/ 2 w 12"/>
                  <a:gd name="T11" fmla="*/ 22 h 22"/>
                  <a:gd name="T12" fmla="*/ 3 w 12"/>
                  <a:gd name="T13" fmla="*/ 22 h 22"/>
                  <a:gd name="T14" fmla="*/ 7 w 12"/>
                  <a:gd name="T15" fmla="*/ 2 h 22"/>
                  <a:gd name="T16" fmla="*/ 0 w 12"/>
                  <a:gd name="T1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0" y="2"/>
                    </a:moveTo>
                    <a:cubicBezTo>
                      <a:pt x="0" y="3"/>
                      <a:pt x="0" y="3"/>
                      <a:pt x="0" y="3"/>
                    </a:cubicBezTo>
                    <a:cubicBezTo>
                      <a:pt x="0" y="3"/>
                      <a:pt x="0" y="3"/>
                      <a:pt x="0" y="3"/>
                    </a:cubicBezTo>
                    <a:cubicBezTo>
                      <a:pt x="3" y="1"/>
                      <a:pt x="5" y="1"/>
                      <a:pt x="7" y="3"/>
                    </a:cubicBezTo>
                    <a:cubicBezTo>
                      <a:pt x="12" y="7"/>
                      <a:pt x="7" y="16"/>
                      <a:pt x="2" y="22"/>
                    </a:cubicBezTo>
                    <a:cubicBezTo>
                      <a:pt x="2" y="22"/>
                      <a:pt x="2" y="22"/>
                      <a:pt x="2" y="22"/>
                    </a:cubicBezTo>
                    <a:cubicBezTo>
                      <a:pt x="3" y="22"/>
                      <a:pt x="3" y="22"/>
                      <a:pt x="3" y="22"/>
                    </a:cubicBezTo>
                    <a:cubicBezTo>
                      <a:pt x="7" y="16"/>
                      <a:pt x="12" y="7"/>
                      <a:pt x="7" y="2"/>
                    </a:cubicBezTo>
                    <a:cubicBezTo>
                      <a:pt x="5" y="0"/>
                      <a:pt x="3" y="0"/>
                      <a:pt x="0" y="2"/>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38"/>
              <p:cNvSpPr/>
              <p:nvPr/>
            </p:nvSpPr>
            <p:spPr bwMode="auto">
              <a:xfrm>
                <a:off x="7429" y="2454"/>
                <a:ext cx="69" cy="179"/>
              </a:xfrm>
              <a:custGeom>
                <a:avLst/>
                <a:gdLst>
                  <a:gd name="T0" fmla="*/ 17 w 18"/>
                  <a:gd name="T1" fmla="*/ 0 h 47"/>
                  <a:gd name="T2" fmla="*/ 16 w 18"/>
                  <a:gd name="T3" fmla="*/ 1 h 47"/>
                  <a:gd name="T4" fmla="*/ 10 w 18"/>
                  <a:gd name="T5" fmla="*/ 20 h 47"/>
                  <a:gd name="T6" fmla="*/ 1 w 18"/>
                  <a:gd name="T7" fmla="*/ 46 h 47"/>
                  <a:gd name="T8" fmla="*/ 1 w 18"/>
                  <a:gd name="T9" fmla="*/ 47 h 47"/>
                  <a:gd name="T10" fmla="*/ 2 w 18"/>
                  <a:gd name="T11" fmla="*/ 46 h 47"/>
                  <a:gd name="T12" fmla="*/ 11 w 18"/>
                  <a:gd name="T13" fmla="*/ 21 h 47"/>
                  <a:gd name="T14" fmla="*/ 18 w 18"/>
                  <a:gd name="T15" fmla="*/ 1 h 47"/>
                  <a:gd name="T16" fmla="*/ 17 w 18"/>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7">
                    <a:moveTo>
                      <a:pt x="17" y="0"/>
                    </a:moveTo>
                    <a:cubicBezTo>
                      <a:pt x="17" y="0"/>
                      <a:pt x="16" y="0"/>
                      <a:pt x="16" y="1"/>
                    </a:cubicBezTo>
                    <a:cubicBezTo>
                      <a:pt x="10" y="20"/>
                      <a:pt x="10" y="20"/>
                      <a:pt x="10" y="20"/>
                    </a:cubicBezTo>
                    <a:cubicBezTo>
                      <a:pt x="7" y="27"/>
                      <a:pt x="6" y="32"/>
                      <a:pt x="1" y="46"/>
                    </a:cubicBezTo>
                    <a:cubicBezTo>
                      <a:pt x="0" y="46"/>
                      <a:pt x="1" y="46"/>
                      <a:pt x="1" y="47"/>
                    </a:cubicBezTo>
                    <a:cubicBezTo>
                      <a:pt x="1" y="47"/>
                      <a:pt x="2" y="47"/>
                      <a:pt x="2" y="46"/>
                    </a:cubicBezTo>
                    <a:cubicBezTo>
                      <a:pt x="7" y="32"/>
                      <a:pt x="9" y="28"/>
                      <a:pt x="11" y="21"/>
                    </a:cubicBezTo>
                    <a:cubicBezTo>
                      <a:pt x="18" y="1"/>
                      <a:pt x="18" y="1"/>
                      <a:pt x="18" y="1"/>
                    </a:cubicBezTo>
                    <a:cubicBezTo>
                      <a:pt x="18" y="1"/>
                      <a:pt x="18" y="0"/>
                      <a:pt x="17" y="0"/>
                    </a:cubicBezTo>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39"/>
              <p:cNvSpPr/>
              <p:nvPr/>
            </p:nvSpPr>
            <p:spPr bwMode="auto">
              <a:xfrm>
                <a:off x="7467" y="2359"/>
                <a:ext cx="103" cy="99"/>
              </a:xfrm>
              <a:custGeom>
                <a:avLst/>
                <a:gdLst>
                  <a:gd name="T0" fmla="*/ 11 w 27"/>
                  <a:gd name="T1" fmla="*/ 12 h 26"/>
                  <a:gd name="T2" fmla="*/ 2 w 27"/>
                  <a:gd name="T3" fmla="*/ 7 h 26"/>
                  <a:gd name="T4" fmla="*/ 7 w 27"/>
                  <a:gd name="T5" fmla="*/ 26 h 26"/>
                  <a:gd name="T6" fmla="*/ 24 w 27"/>
                  <a:gd name="T7" fmla="*/ 11 h 26"/>
                  <a:gd name="T8" fmla="*/ 11 w 27"/>
                  <a:gd name="T9" fmla="*/ 12 h 26"/>
                </a:gdLst>
                <a:ahLst/>
                <a:cxnLst>
                  <a:cxn ang="0">
                    <a:pos x="T0" y="T1"/>
                  </a:cxn>
                  <a:cxn ang="0">
                    <a:pos x="T2" y="T3"/>
                  </a:cxn>
                  <a:cxn ang="0">
                    <a:pos x="T4" y="T5"/>
                  </a:cxn>
                  <a:cxn ang="0">
                    <a:pos x="T6" y="T7"/>
                  </a:cxn>
                  <a:cxn ang="0">
                    <a:pos x="T8" y="T9"/>
                  </a:cxn>
                </a:cxnLst>
                <a:rect l="0" t="0" r="r" b="b"/>
                <a:pathLst>
                  <a:path w="27" h="26">
                    <a:moveTo>
                      <a:pt x="11" y="12"/>
                    </a:moveTo>
                    <a:cubicBezTo>
                      <a:pt x="12" y="6"/>
                      <a:pt x="5" y="0"/>
                      <a:pt x="2" y="7"/>
                    </a:cubicBezTo>
                    <a:cubicBezTo>
                      <a:pt x="0" y="12"/>
                      <a:pt x="4" y="22"/>
                      <a:pt x="7" y="26"/>
                    </a:cubicBezTo>
                    <a:cubicBezTo>
                      <a:pt x="11" y="24"/>
                      <a:pt x="27" y="19"/>
                      <a:pt x="24" y="11"/>
                    </a:cubicBezTo>
                    <a:cubicBezTo>
                      <a:pt x="22" y="6"/>
                      <a:pt x="15" y="10"/>
                      <a:pt x="11" y="12"/>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40"/>
              <p:cNvSpPr/>
              <p:nvPr/>
            </p:nvSpPr>
            <p:spPr bwMode="auto">
              <a:xfrm>
                <a:off x="7513" y="2381"/>
                <a:ext cx="65" cy="73"/>
              </a:xfrm>
              <a:custGeom>
                <a:avLst/>
                <a:gdLst>
                  <a:gd name="T0" fmla="*/ 8 w 17"/>
                  <a:gd name="T1" fmla="*/ 1 h 19"/>
                  <a:gd name="T2" fmla="*/ 8 w 17"/>
                  <a:gd name="T3" fmla="*/ 1 h 19"/>
                  <a:gd name="T4" fmla="*/ 8 w 17"/>
                  <a:gd name="T5" fmla="*/ 2 h 19"/>
                  <a:gd name="T6" fmla="*/ 14 w 17"/>
                  <a:gd name="T7" fmla="*/ 5 h 19"/>
                  <a:gd name="T8" fmla="*/ 0 w 17"/>
                  <a:gd name="T9" fmla="*/ 19 h 19"/>
                  <a:gd name="T10" fmla="*/ 0 w 17"/>
                  <a:gd name="T11" fmla="*/ 19 h 19"/>
                  <a:gd name="T12" fmla="*/ 0 w 17"/>
                  <a:gd name="T13" fmla="*/ 19 h 19"/>
                  <a:gd name="T14" fmla="*/ 14 w 17"/>
                  <a:gd name="T15" fmla="*/ 4 h 19"/>
                  <a:gd name="T16" fmla="*/ 8 w 17"/>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8" y="1"/>
                    </a:moveTo>
                    <a:cubicBezTo>
                      <a:pt x="8" y="1"/>
                      <a:pt x="8" y="1"/>
                      <a:pt x="8" y="1"/>
                    </a:cubicBezTo>
                    <a:cubicBezTo>
                      <a:pt x="8" y="2"/>
                      <a:pt x="8" y="2"/>
                      <a:pt x="8" y="2"/>
                    </a:cubicBezTo>
                    <a:cubicBezTo>
                      <a:pt x="11" y="1"/>
                      <a:pt x="13" y="2"/>
                      <a:pt x="14" y="5"/>
                    </a:cubicBezTo>
                    <a:cubicBezTo>
                      <a:pt x="16" y="11"/>
                      <a:pt x="7" y="16"/>
                      <a:pt x="0" y="19"/>
                    </a:cubicBezTo>
                    <a:cubicBezTo>
                      <a:pt x="0" y="19"/>
                      <a:pt x="0" y="19"/>
                      <a:pt x="0" y="19"/>
                    </a:cubicBezTo>
                    <a:cubicBezTo>
                      <a:pt x="0" y="19"/>
                      <a:pt x="0" y="19"/>
                      <a:pt x="0" y="19"/>
                    </a:cubicBezTo>
                    <a:cubicBezTo>
                      <a:pt x="8" y="16"/>
                      <a:pt x="17" y="11"/>
                      <a:pt x="14" y="4"/>
                    </a:cubicBezTo>
                    <a:cubicBezTo>
                      <a:pt x="13" y="2"/>
                      <a:pt x="11" y="0"/>
                      <a:pt x="8" y="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41"/>
              <p:cNvSpPr/>
              <p:nvPr/>
            </p:nvSpPr>
            <p:spPr bwMode="auto">
              <a:xfrm>
                <a:off x="913" y="2789"/>
                <a:ext cx="42" cy="187"/>
              </a:xfrm>
              <a:custGeom>
                <a:avLst/>
                <a:gdLst>
                  <a:gd name="T0" fmla="*/ 1 w 11"/>
                  <a:gd name="T1" fmla="*/ 0 h 49"/>
                  <a:gd name="T2" fmla="*/ 1 w 11"/>
                  <a:gd name="T3" fmla="*/ 1 h 49"/>
                  <a:gd name="T4" fmla="*/ 5 w 11"/>
                  <a:gd name="T5" fmla="*/ 21 h 49"/>
                  <a:gd name="T6" fmla="*/ 10 w 11"/>
                  <a:gd name="T7" fmla="*/ 48 h 49"/>
                  <a:gd name="T8" fmla="*/ 11 w 11"/>
                  <a:gd name="T9" fmla="*/ 49 h 49"/>
                  <a:gd name="T10" fmla="*/ 11 w 11"/>
                  <a:gd name="T11" fmla="*/ 48 h 49"/>
                  <a:gd name="T12" fmla="*/ 6 w 11"/>
                  <a:gd name="T13" fmla="*/ 21 h 49"/>
                  <a:gd name="T14" fmla="*/ 2 w 11"/>
                  <a:gd name="T15" fmla="*/ 1 h 49"/>
                  <a:gd name="T16" fmla="*/ 1 w 11"/>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9">
                    <a:moveTo>
                      <a:pt x="1" y="0"/>
                    </a:moveTo>
                    <a:cubicBezTo>
                      <a:pt x="1" y="0"/>
                      <a:pt x="0" y="1"/>
                      <a:pt x="1" y="1"/>
                    </a:cubicBezTo>
                    <a:cubicBezTo>
                      <a:pt x="5" y="21"/>
                      <a:pt x="5" y="21"/>
                      <a:pt x="5" y="21"/>
                    </a:cubicBezTo>
                    <a:cubicBezTo>
                      <a:pt x="6" y="29"/>
                      <a:pt x="7" y="33"/>
                      <a:pt x="10" y="48"/>
                    </a:cubicBezTo>
                    <a:cubicBezTo>
                      <a:pt x="10" y="48"/>
                      <a:pt x="10" y="49"/>
                      <a:pt x="11" y="49"/>
                    </a:cubicBezTo>
                    <a:cubicBezTo>
                      <a:pt x="11" y="49"/>
                      <a:pt x="11" y="48"/>
                      <a:pt x="11" y="48"/>
                    </a:cubicBezTo>
                    <a:cubicBezTo>
                      <a:pt x="9" y="33"/>
                      <a:pt x="8" y="28"/>
                      <a:pt x="6" y="21"/>
                    </a:cubicBezTo>
                    <a:cubicBezTo>
                      <a:pt x="2" y="1"/>
                      <a:pt x="2" y="1"/>
                      <a:pt x="2" y="1"/>
                    </a:cubicBezTo>
                    <a:cubicBezTo>
                      <a:pt x="2" y="1"/>
                      <a:pt x="2" y="0"/>
                      <a:pt x="1" y="0"/>
                    </a:cubicBezTo>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42"/>
              <p:cNvSpPr/>
              <p:nvPr/>
            </p:nvSpPr>
            <p:spPr bwMode="auto">
              <a:xfrm>
                <a:off x="863" y="2698"/>
                <a:ext cx="107" cy="99"/>
              </a:xfrm>
              <a:custGeom>
                <a:avLst/>
                <a:gdLst>
                  <a:gd name="T0" fmla="*/ 11 w 28"/>
                  <a:gd name="T1" fmla="*/ 11 h 26"/>
                  <a:gd name="T2" fmla="*/ 1 w 28"/>
                  <a:gd name="T3" fmla="*/ 11 h 26"/>
                  <a:gd name="T4" fmla="*/ 14 w 28"/>
                  <a:gd name="T5" fmla="*/ 26 h 26"/>
                  <a:gd name="T6" fmla="*/ 22 w 28"/>
                  <a:gd name="T7" fmla="*/ 4 h 26"/>
                  <a:gd name="T8" fmla="*/ 11 w 28"/>
                  <a:gd name="T9" fmla="*/ 11 h 26"/>
                </a:gdLst>
                <a:ahLst/>
                <a:cxnLst>
                  <a:cxn ang="0">
                    <a:pos x="T0" y="T1"/>
                  </a:cxn>
                  <a:cxn ang="0">
                    <a:pos x="T2" y="T3"/>
                  </a:cxn>
                  <a:cxn ang="0">
                    <a:pos x="T4" y="T5"/>
                  </a:cxn>
                  <a:cxn ang="0">
                    <a:pos x="T6" y="T7"/>
                  </a:cxn>
                  <a:cxn ang="0">
                    <a:pos x="T8" y="T9"/>
                  </a:cxn>
                </a:cxnLst>
                <a:rect l="0" t="0" r="r" b="b"/>
                <a:pathLst>
                  <a:path w="28" h="26">
                    <a:moveTo>
                      <a:pt x="11" y="11"/>
                    </a:moveTo>
                    <a:cubicBezTo>
                      <a:pt x="9" y="6"/>
                      <a:pt x="0" y="4"/>
                      <a:pt x="1" y="11"/>
                    </a:cubicBezTo>
                    <a:cubicBezTo>
                      <a:pt x="1" y="17"/>
                      <a:pt x="10" y="23"/>
                      <a:pt x="14" y="26"/>
                    </a:cubicBezTo>
                    <a:cubicBezTo>
                      <a:pt x="17" y="22"/>
                      <a:pt x="28" y="9"/>
                      <a:pt x="22" y="4"/>
                    </a:cubicBezTo>
                    <a:cubicBezTo>
                      <a:pt x="17" y="0"/>
                      <a:pt x="13" y="8"/>
                      <a:pt x="11" y="1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43"/>
              <p:cNvSpPr/>
              <p:nvPr/>
            </p:nvSpPr>
            <p:spPr bwMode="auto">
              <a:xfrm>
                <a:off x="924" y="2698"/>
                <a:ext cx="50" cy="84"/>
              </a:xfrm>
              <a:custGeom>
                <a:avLst/>
                <a:gdLst>
                  <a:gd name="T0" fmla="*/ 0 w 13"/>
                  <a:gd name="T1" fmla="*/ 2 h 22"/>
                  <a:gd name="T2" fmla="*/ 0 w 13"/>
                  <a:gd name="T3" fmla="*/ 2 h 22"/>
                  <a:gd name="T4" fmla="*/ 1 w 13"/>
                  <a:gd name="T5" fmla="*/ 2 h 22"/>
                  <a:gd name="T6" fmla="*/ 7 w 13"/>
                  <a:gd name="T7" fmla="*/ 2 h 22"/>
                  <a:gd name="T8" fmla="*/ 2 w 13"/>
                  <a:gd name="T9" fmla="*/ 22 h 22"/>
                  <a:gd name="T10" fmla="*/ 3 w 13"/>
                  <a:gd name="T11" fmla="*/ 22 h 22"/>
                  <a:gd name="T12" fmla="*/ 3 w 13"/>
                  <a:gd name="T13" fmla="*/ 22 h 22"/>
                  <a:gd name="T14" fmla="*/ 7 w 13"/>
                  <a:gd name="T15" fmla="*/ 2 h 22"/>
                  <a:gd name="T16" fmla="*/ 0 w 13"/>
                  <a:gd name="T1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2">
                    <a:moveTo>
                      <a:pt x="0" y="2"/>
                    </a:moveTo>
                    <a:cubicBezTo>
                      <a:pt x="0" y="2"/>
                      <a:pt x="0" y="2"/>
                      <a:pt x="0" y="2"/>
                    </a:cubicBezTo>
                    <a:cubicBezTo>
                      <a:pt x="1" y="2"/>
                      <a:pt x="1" y="2"/>
                      <a:pt x="1" y="2"/>
                    </a:cubicBezTo>
                    <a:cubicBezTo>
                      <a:pt x="3" y="1"/>
                      <a:pt x="5" y="1"/>
                      <a:pt x="7" y="2"/>
                    </a:cubicBezTo>
                    <a:cubicBezTo>
                      <a:pt x="12" y="7"/>
                      <a:pt x="7" y="16"/>
                      <a:pt x="2" y="22"/>
                    </a:cubicBezTo>
                    <a:cubicBezTo>
                      <a:pt x="3" y="22"/>
                      <a:pt x="3" y="22"/>
                      <a:pt x="3" y="22"/>
                    </a:cubicBezTo>
                    <a:cubicBezTo>
                      <a:pt x="3" y="22"/>
                      <a:pt x="3" y="22"/>
                      <a:pt x="3" y="22"/>
                    </a:cubicBezTo>
                    <a:cubicBezTo>
                      <a:pt x="7" y="16"/>
                      <a:pt x="13" y="7"/>
                      <a:pt x="7" y="2"/>
                    </a:cubicBezTo>
                    <a:cubicBezTo>
                      <a:pt x="5" y="0"/>
                      <a:pt x="3" y="0"/>
                      <a:pt x="0" y="2"/>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44"/>
              <p:cNvSpPr/>
              <p:nvPr/>
            </p:nvSpPr>
            <p:spPr bwMode="auto">
              <a:xfrm>
                <a:off x="4850" y="2484"/>
                <a:ext cx="42" cy="187"/>
              </a:xfrm>
              <a:custGeom>
                <a:avLst/>
                <a:gdLst>
                  <a:gd name="T0" fmla="*/ 1 w 11"/>
                  <a:gd name="T1" fmla="*/ 0 h 49"/>
                  <a:gd name="T2" fmla="*/ 0 w 11"/>
                  <a:gd name="T3" fmla="*/ 1 h 49"/>
                  <a:gd name="T4" fmla="*/ 4 w 11"/>
                  <a:gd name="T5" fmla="*/ 21 h 49"/>
                  <a:gd name="T6" fmla="*/ 9 w 11"/>
                  <a:gd name="T7" fmla="*/ 48 h 49"/>
                  <a:gd name="T8" fmla="*/ 10 w 11"/>
                  <a:gd name="T9" fmla="*/ 49 h 49"/>
                  <a:gd name="T10" fmla="*/ 11 w 11"/>
                  <a:gd name="T11" fmla="*/ 48 h 49"/>
                  <a:gd name="T12" fmla="*/ 6 w 11"/>
                  <a:gd name="T13" fmla="*/ 21 h 49"/>
                  <a:gd name="T14" fmla="*/ 2 w 11"/>
                  <a:gd name="T15" fmla="*/ 1 h 49"/>
                  <a:gd name="T16" fmla="*/ 1 w 11"/>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9">
                    <a:moveTo>
                      <a:pt x="1" y="0"/>
                    </a:moveTo>
                    <a:cubicBezTo>
                      <a:pt x="0" y="0"/>
                      <a:pt x="0" y="1"/>
                      <a:pt x="0" y="1"/>
                    </a:cubicBezTo>
                    <a:cubicBezTo>
                      <a:pt x="4" y="21"/>
                      <a:pt x="4" y="21"/>
                      <a:pt x="4" y="21"/>
                    </a:cubicBezTo>
                    <a:cubicBezTo>
                      <a:pt x="6" y="29"/>
                      <a:pt x="7" y="33"/>
                      <a:pt x="9" y="48"/>
                    </a:cubicBezTo>
                    <a:cubicBezTo>
                      <a:pt x="9" y="48"/>
                      <a:pt x="10" y="49"/>
                      <a:pt x="10" y="49"/>
                    </a:cubicBezTo>
                    <a:cubicBezTo>
                      <a:pt x="11" y="49"/>
                      <a:pt x="11" y="48"/>
                      <a:pt x="11" y="48"/>
                    </a:cubicBezTo>
                    <a:cubicBezTo>
                      <a:pt x="8" y="33"/>
                      <a:pt x="7" y="28"/>
                      <a:pt x="6" y="21"/>
                    </a:cubicBezTo>
                    <a:cubicBezTo>
                      <a:pt x="2" y="1"/>
                      <a:pt x="2" y="1"/>
                      <a:pt x="2" y="1"/>
                    </a:cubicBezTo>
                    <a:cubicBezTo>
                      <a:pt x="2" y="1"/>
                      <a:pt x="1" y="0"/>
                      <a:pt x="1" y="0"/>
                    </a:cubicBezTo>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45"/>
              <p:cNvSpPr/>
              <p:nvPr/>
            </p:nvSpPr>
            <p:spPr bwMode="auto">
              <a:xfrm>
                <a:off x="4797" y="2393"/>
                <a:ext cx="110" cy="99"/>
              </a:xfrm>
              <a:custGeom>
                <a:avLst/>
                <a:gdLst>
                  <a:gd name="T0" fmla="*/ 12 w 29"/>
                  <a:gd name="T1" fmla="*/ 11 h 26"/>
                  <a:gd name="T2" fmla="*/ 1 w 29"/>
                  <a:gd name="T3" fmla="*/ 11 h 26"/>
                  <a:gd name="T4" fmla="*/ 15 w 29"/>
                  <a:gd name="T5" fmla="*/ 26 h 26"/>
                  <a:gd name="T6" fmla="*/ 23 w 29"/>
                  <a:gd name="T7" fmla="*/ 4 h 26"/>
                  <a:gd name="T8" fmla="*/ 12 w 29"/>
                  <a:gd name="T9" fmla="*/ 11 h 26"/>
                </a:gdLst>
                <a:ahLst/>
                <a:cxnLst>
                  <a:cxn ang="0">
                    <a:pos x="T0" y="T1"/>
                  </a:cxn>
                  <a:cxn ang="0">
                    <a:pos x="T2" y="T3"/>
                  </a:cxn>
                  <a:cxn ang="0">
                    <a:pos x="T4" y="T5"/>
                  </a:cxn>
                  <a:cxn ang="0">
                    <a:pos x="T6" y="T7"/>
                  </a:cxn>
                  <a:cxn ang="0">
                    <a:pos x="T8" y="T9"/>
                  </a:cxn>
                </a:cxnLst>
                <a:rect l="0" t="0" r="r" b="b"/>
                <a:pathLst>
                  <a:path w="29" h="26">
                    <a:moveTo>
                      <a:pt x="12" y="11"/>
                    </a:moveTo>
                    <a:cubicBezTo>
                      <a:pt x="9" y="6"/>
                      <a:pt x="0" y="4"/>
                      <a:pt x="1" y="11"/>
                    </a:cubicBezTo>
                    <a:cubicBezTo>
                      <a:pt x="2" y="17"/>
                      <a:pt x="11" y="23"/>
                      <a:pt x="15" y="26"/>
                    </a:cubicBezTo>
                    <a:cubicBezTo>
                      <a:pt x="18" y="22"/>
                      <a:pt x="29" y="9"/>
                      <a:pt x="23" y="4"/>
                    </a:cubicBezTo>
                    <a:cubicBezTo>
                      <a:pt x="18" y="0"/>
                      <a:pt x="14" y="8"/>
                      <a:pt x="12" y="1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46"/>
              <p:cNvSpPr/>
              <p:nvPr/>
            </p:nvSpPr>
            <p:spPr bwMode="auto">
              <a:xfrm>
                <a:off x="4861" y="2393"/>
                <a:ext cx="46" cy="84"/>
              </a:xfrm>
              <a:custGeom>
                <a:avLst/>
                <a:gdLst>
                  <a:gd name="T0" fmla="*/ 0 w 12"/>
                  <a:gd name="T1" fmla="*/ 2 h 22"/>
                  <a:gd name="T2" fmla="*/ 0 w 12"/>
                  <a:gd name="T3" fmla="*/ 2 h 22"/>
                  <a:gd name="T4" fmla="*/ 0 w 12"/>
                  <a:gd name="T5" fmla="*/ 2 h 22"/>
                  <a:gd name="T6" fmla="*/ 7 w 12"/>
                  <a:gd name="T7" fmla="*/ 2 h 22"/>
                  <a:gd name="T8" fmla="*/ 2 w 12"/>
                  <a:gd name="T9" fmla="*/ 22 h 22"/>
                  <a:gd name="T10" fmla="*/ 2 w 12"/>
                  <a:gd name="T11" fmla="*/ 22 h 22"/>
                  <a:gd name="T12" fmla="*/ 3 w 12"/>
                  <a:gd name="T13" fmla="*/ 22 h 22"/>
                  <a:gd name="T14" fmla="*/ 7 w 12"/>
                  <a:gd name="T15" fmla="*/ 2 h 22"/>
                  <a:gd name="T16" fmla="*/ 0 w 12"/>
                  <a:gd name="T1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0" y="2"/>
                    </a:moveTo>
                    <a:cubicBezTo>
                      <a:pt x="0" y="2"/>
                      <a:pt x="0" y="2"/>
                      <a:pt x="0" y="2"/>
                    </a:cubicBezTo>
                    <a:cubicBezTo>
                      <a:pt x="0" y="2"/>
                      <a:pt x="0" y="2"/>
                      <a:pt x="0" y="2"/>
                    </a:cubicBezTo>
                    <a:cubicBezTo>
                      <a:pt x="3" y="1"/>
                      <a:pt x="5" y="1"/>
                      <a:pt x="7" y="2"/>
                    </a:cubicBezTo>
                    <a:cubicBezTo>
                      <a:pt x="12" y="7"/>
                      <a:pt x="7" y="16"/>
                      <a:pt x="2" y="22"/>
                    </a:cubicBezTo>
                    <a:cubicBezTo>
                      <a:pt x="2" y="22"/>
                      <a:pt x="2" y="22"/>
                      <a:pt x="2" y="22"/>
                    </a:cubicBezTo>
                    <a:cubicBezTo>
                      <a:pt x="3" y="22"/>
                      <a:pt x="3" y="22"/>
                      <a:pt x="3" y="22"/>
                    </a:cubicBezTo>
                    <a:cubicBezTo>
                      <a:pt x="7" y="16"/>
                      <a:pt x="12" y="7"/>
                      <a:pt x="7" y="2"/>
                    </a:cubicBezTo>
                    <a:cubicBezTo>
                      <a:pt x="5" y="0"/>
                      <a:pt x="3" y="0"/>
                      <a:pt x="0" y="2"/>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47"/>
              <p:cNvSpPr/>
              <p:nvPr/>
            </p:nvSpPr>
            <p:spPr bwMode="auto">
              <a:xfrm>
                <a:off x="-4" y="2473"/>
                <a:ext cx="7601" cy="1060"/>
              </a:xfrm>
              <a:custGeom>
                <a:avLst/>
                <a:gdLst>
                  <a:gd name="T0" fmla="*/ 1602 w 1998"/>
                  <a:gd name="T1" fmla="*/ 1 h 278"/>
                  <a:gd name="T2" fmla="*/ 1808 w 1998"/>
                  <a:gd name="T3" fmla="*/ 12 h 278"/>
                  <a:gd name="T4" fmla="*/ 1911 w 1998"/>
                  <a:gd name="T5" fmla="*/ 24 h 278"/>
                  <a:gd name="T6" fmla="*/ 1978 w 1998"/>
                  <a:gd name="T7" fmla="*/ 41 h 278"/>
                  <a:gd name="T8" fmla="*/ 1994 w 1998"/>
                  <a:gd name="T9" fmla="*/ 92 h 278"/>
                  <a:gd name="T10" fmla="*/ 1844 w 1998"/>
                  <a:gd name="T11" fmla="*/ 259 h 278"/>
                  <a:gd name="T12" fmla="*/ 1654 w 1998"/>
                  <a:gd name="T13" fmla="*/ 260 h 278"/>
                  <a:gd name="T14" fmla="*/ 1485 w 1998"/>
                  <a:gd name="T15" fmla="*/ 259 h 278"/>
                  <a:gd name="T16" fmla="*/ 1274 w 1998"/>
                  <a:gd name="T17" fmla="*/ 266 h 278"/>
                  <a:gd name="T18" fmla="*/ 1190 w 1998"/>
                  <a:gd name="T19" fmla="*/ 264 h 278"/>
                  <a:gd name="T20" fmla="*/ 1076 w 1998"/>
                  <a:gd name="T21" fmla="*/ 264 h 278"/>
                  <a:gd name="T22" fmla="*/ 868 w 1998"/>
                  <a:gd name="T23" fmla="*/ 277 h 278"/>
                  <a:gd name="T24" fmla="*/ 575 w 1998"/>
                  <a:gd name="T25" fmla="*/ 272 h 278"/>
                  <a:gd name="T26" fmla="*/ 443 w 1998"/>
                  <a:gd name="T27" fmla="*/ 269 h 278"/>
                  <a:gd name="T28" fmla="*/ 80 w 1998"/>
                  <a:gd name="T29" fmla="*/ 204 h 278"/>
                  <a:gd name="T30" fmla="*/ 21 w 1998"/>
                  <a:gd name="T31" fmla="*/ 94 h 278"/>
                  <a:gd name="T32" fmla="*/ 21 w 1998"/>
                  <a:gd name="T33" fmla="*/ 18 h 278"/>
                  <a:gd name="T34" fmla="*/ 40 w 1998"/>
                  <a:gd name="T35" fmla="*/ 22 h 278"/>
                  <a:gd name="T36" fmla="*/ 64 w 1998"/>
                  <a:gd name="T37" fmla="*/ 37 h 278"/>
                  <a:gd name="T38" fmla="*/ 170 w 1998"/>
                  <a:gd name="T39" fmla="*/ 90 h 278"/>
                  <a:gd name="T40" fmla="*/ 247 w 1998"/>
                  <a:gd name="T41" fmla="*/ 117 h 278"/>
                  <a:gd name="T42" fmla="*/ 525 w 1998"/>
                  <a:gd name="T43" fmla="*/ 148 h 278"/>
                  <a:gd name="T44" fmla="*/ 1602 w 1998"/>
                  <a:gd name="T45" fmla="*/ 1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8" h="278">
                    <a:moveTo>
                      <a:pt x="1602" y="1"/>
                    </a:moveTo>
                    <a:cubicBezTo>
                      <a:pt x="1671" y="1"/>
                      <a:pt x="1739" y="5"/>
                      <a:pt x="1808" y="12"/>
                    </a:cubicBezTo>
                    <a:cubicBezTo>
                      <a:pt x="1842" y="15"/>
                      <a:pt x="1876" y="19"/>
                      <a:pt x="1911" y="24"/>
                    </a:cubicBezTo>
                    <a:cubicBezTo>
                      <a:pt x="1931" y="27"/>
                      <a:pt x="1960" y="29"/>
                      <a:pt x="1978" y="41"/>
                    </a:cubicBezTo>
                    <a:cubicBezTo>
                      <a:pt x="1994" y="52"/>
                      <a:pt x="1993" y="72"/>
                      <a:pt x="1994" y="92"/>
                    </a:cubicBezTo>
                    <a:cubicBezTo>
                      <a:pt x="1998" y="192"/>
                      <a:pt x="1941" y="253"/>
                      <a:pt x="1844" y="259"/>
                    </a:cubicBezTo>
                    <a:cubicBezTo>
                      <a:pt x="1780" y="263"/>
                      <a:pt x="1717" y="262"/>
                      <a:pt x="1654" y="260"/>
                    </a:cubicBezTo>
                    <a:cubicBezTo>
                      <a:pt x="1598" y="258"/>
                      <a:pt x="1541" y="257"/>
                      <a:pt x="1485" y="259"/>
                    </a:cubicBezTo>
                    <a:cubicBezTo>
                      <a:pt x="1415" y="262"/>
                      <a:pt x="1344" y="264"/>
                      <a:pt x="1274" y="266"/>
                    </a:cubicBezTo>
                    <a:cubicBezTo>
                      <a:pt x="1246" y="267"/>
                      <a:pt x="1218" y="266"/>
                      <a:pt x="1190" y="264"/>
                    </a:cubicBezTo>
                    <a:cubicBezTo>
                      <a:pt x="1152" y="262"/>
                      <a:pt x="1114" y="261"/>
                      <a:pt x="1076" y="264"/>
                    </a:cubicBezTo>
                    <a:cubicBezTo>
                      <a:pt x="1008" y="270"/>
                      <a:pt x="936" y="275"/>
                      <a:pt x="868" y="277"/>
                    </a:cubicBezTo>
                    <a:cubicBezTo>
                      <a:pt x="770" y="278"/>
                      <a:pt x="672" y="278"/>
                      <a:pt x="575" y="272"/>
                    </a:cubicBezTo>
                    <a:cubicBezTo>
                      <a:pt x="530" y="269"/>
                      <a:pt x="486" y="269"/>
                      <a:pt x="443" y="269"/>
                    </a:cubicBezTo>
                    <a:cubicBezTo>
                      <a:pt x="318" y="269"/>
                      <a:pt x="197" y="270"/>
                      <a:pt x="80" y="204"/>
                    </a:cubicBezTo>
                    <a:cubicBezTo>
                      <a:pt x="51" y="187"/>
                      <a:pt x="33" y="125"/>
                      <a:pt x="21" y="94"/>
                    </a:cubicBezTo>
                    <a:cubicBezTo>
                      <a:pt x="14" y="74"/>
                      <a:pt x="0" y="34"/>
                      <a:pt x="21" y="18"/>
                    </a:cubicBezTo>
                    <a:cubicBezTo>
                      <a:pt x="29" y="12"/>
                      <a:pt x="33" y="18"/>
                      <a:pt x="40" y="22"/>
                    </a:cubicBezTo>
                    <a:cubicBezTo>
                      <a:pt x="49" y="26"/>
                      <a:pt x="56" y="32"/>
                      <a:pt x="64" y="37"/>
                    </a:cubicBezTo>
                    <a:cubicBezTo>
                      <a:pt x="98" y="57"/>
                      <a:pt x="133" y="76"/>
                      <a:pt x="170" y="90"/>
                    </a:cubicBezTo>
                    <a:cubicBezTo>
                      <a:pt x="195" y="100"/>
                      <a:pt x="221" y="110"/>
                      <a:pt x="247" y="117"/>
                    </a:cubicBezTo>
                    <a:cubicBezTo>
                      <a:pt x="337" y="141"/>
                      <a:pt x="431" y="152"/>
                      <a:pt x="525" y="148"/>
                    </a:cubicBezTo>
                    <a:cubicBezTo>
                      <a:pt x="889" y="131"/>
                      <a:pt x="1236" y="0"/>
                      <a:pt x="1602" y="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48"/>
              <p:cNvSpPr>
                <a:spLocks noEditPoints="1"/>
              </p:cNvSpPr>
              <p:nvPr/>
            </p:nvSpPr>
            <p:spPr bwMode="auto">
              <a:xfrm>
                <a:off x="84" y="2530"/>
                <a:ext cx="7497" cy="286"/>
              </a:xfrm>
              <a:custGeom>
                <a:avLst/>
                <a:gdLst>
                  <a:gd name="T0" fmla="*/ 1932 w 1971"/>
                  <a:gd name="T1" fmla="*/ 16 h 75"/>
                  <a:gd name="T2" fmla="*/ 1932 w 1971"/>
                  <a:gd name="T3" fmla="*/ 21 h 75"/>
                  <a:gd name="T4" fmla="*/ 1935 w 1971"/>
                  <a:gd name="T5" fmla="*/ 21 h 75"/>
                  <a:gd name="T6" fmla="*/ 1935 w 1971"/>
                  <a:gd name="T7" fmla="*/ 22 h 75"/>
                  <a:gd name="T8" fmla="*/ 1934 w 1971"/>
                  <a:gd name="T9" fmla="*/ 22 h 75"/>
                  <a:gd name="T10" fmla="*/ 1932 w 1971"/>
                  <a:gd name="T11" fmla="*/ 22 h 75"/>
                  <a:gd name="T12" fmla="*/ 1932 w 1971"/>
                  <a:gd name="T13" fmla="*/ 30 h 75"/>
                  <a:gd name="T14" fmla="*/ 1934 w 1971"/>
                  <a:gd name="T15" fmla="*/ 47 h 75"/>
                  <a:gd name="T16" fmla="*/ 1935 w 1971"/>
                  <a:gd name="T17" fmla="*/ 58 h 75"/>
                  <a:gd name="T18" fmla="*/ 1962 w 1971"/>
                  <a:gd name="T19" fmla="*/ 67 h 75"/>
                  <a:gd name="T20" fmla="*/ 1971 w 1971"/>
                  <a:gd name="T21" fmla="*/ 75 h 75"/>
                  <a:gd name="T22" fmla="*/ 1955 w 1971"/>
                  <a:gd name="T23" fmla="*/ 26 h 75"/>
                  <a:gd name="T24" fmla="*/ 1936 w 1971"/>
                  <a:gd name="T25" fmla="*/ 17 h 75"/>
                  <a:gd name="T26" fmla="*/ 1935 w 1971"/>
                  <a:gd name="T27" fmla="*/ 17 h 75"/>
                  <a:gd name="T28" fmla="*/ 1933 w 1971"/>
                  <a:gd name="T29" fmla="*/ 17 h 75"/>
                  <a:gd name="T30" fmla="*/ 1932 w 1971"/>
                  <a:gd name="T31" fmla="*/ 16 h 75"/>
                  <a:gd name="T32" fmla="*/ 4 w 1971"/>
                  <a:gd name="T33" fmla="*/ 0 h 75"/>
                  <a:gd name="T34" fmla="*/ 0 w 1971"/>
                  <a:gd name="T35" fmla="*/ 1 h 75"/>
                  <a:gd name="T36" fmla="*/ 43 w 1971"/>
                  <a:gd name="T37" fmla="*/ 31 h 75"/>
                  <a:gd name="T38" fmla="*/ 44 w 1971"/>
                  <a:gd name="T39" fmla="*/ 31 h 75"/>
                  <a:gd name="T40" fmla="*/ 45 w 1971"/>
                  <a:gd name="T41" fmla="*/ 31 h 75"/>
                  <a:gd name="T42" fmla="*/ 54 w 1971"/>
                  <a:gd name="T43" fmla="*/ 32 h 75"/>
                  <a:gd name="T44" fmla="*/ 8 w 1971"/>
                  <a:gd name="T45" fmla="*/ 1 h 75"/>
                  <a:gd name="T46" fmla="*/ 4 w 1971"/>
                  <a:gd name="T4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1" h="75">
                    <a:moveTo>
                      <a:pt x="1932" y="16"/>
                    </a:moveTo>
                    <a:cubicBezTo>
                      <a:pt x="1932" y="18"/>
                      <a:pt x="1932" y="19"/>
                      <a:pt x="1932" y="21"/>
                    </a:cubicBezTo>
                    <a:cubicBezTo>
                      <a:pt x="1933" y="21"/>
                      <a:pt x="1934" y="21"/>
                      <a:pt x="1935" y="21"/>
                    </a:cubicBezTo>
                    <a:cubicBezTo>
                      <a:pt x="1935" y="22"/>
                      <a:pt x="1935" y="22"/>
                      <a:pt x="1935" y="22"/>
                    </a:cubicBezTo>
                    <a:cubicBezTo>
                      <a:pt x="1934" y="22"/>
                      <a:pt x="1934" y="22"/>
                      <a:pt x="1934" y="22"/>
                    </a:cubicBezTo>
                    <a:cubicBezTo>
                      <a:pt x="1934" y="22"/>
                      <a:pt x="1933" y="22"/>
                      <a:pt x="1932" y="22"/>
                    </a:cubicBezTo>
                    <a:cubicBezTo>
                      <a:pt x="1932" y="24"/>
                      <a:pt x="1932" y="27"/>
                      <a:pt x="1932" y="30"/>
                    </a:cubicBezTo>
                    <a:cubicBezTo>
                      <a:pt x="1933" y="36"/>
                      <a:pt x="1934" y="42"/>
                      <a:pt x="1934" y="47"/>
                    </a:cubicBezTo>
                    <a:cubicBezTo>
                      <a:pt x="1935" y="51"/>
                      <a:pt x="1935" y="54"/>
                      <a:pt x="1935" y="58"/>
                    </a:cubicBezTo>
                    <a:cubicBezTo>
                      <a:pt x="1944" y="59"/>
                      <a:pt x="1953" y="62"/>
                      <a:pt x="1962" y="67"/>
                    </a:cubicBezTo>
                    <a:cubicBezTo>
                      <a:pt x="1966" y="69"/>
                      <a:pt x="1969" y="72"/>
                      <a:pt x="1971" y="75"/>
                    </a:cubicBezTo>
                    <a:cubicBezTo>
                      <a:pt x="1970" y="56"/>
                      <a:pt x="1971" y="36"/>
                      <a:pt x="1955" y="26"/>
                    </a:cubicBezTo>
                    <a:cubicBezTo>
                      <a:pt x="1949" y="22"/>
                      <a:pt x="1943" y="19"/>
                      <a:pt x="1936" y="17"/>
                    </a:cubicBezTo>
                    <a:cubicBezTo>
                      <a:pt x="1936" y="17"/>
                      <a:pt x="1935" y="17"/>
                      <a:pt x="1935" y="17"/>
                    </a:cubicBezTo>
                    <a:cubicBezTo>
                      <a:pt x="1934" y="17"/>
                      <a:pt x="1934" y="17"/>
                      <a:pt x="1933" y="17"/>
                    </a:cubicBezTo>
                    <a:cubicBezTo>
                      <a:pt x="1933" y="16"/>
                      <a:pt x="1932" y="16"/>
                      <a:pt x="1932" y="16"/>
                    </a:cubicBezTo>
                    <a:moveTo>
                      <a:pt x="4" y="0"/>
                    </a:moveTo>
                    <a:cubicBezTo>
                      <a:pt x="3" y="0"/>
                      <a:pt x="2" y="1"/>
                      <a:pt x="0" y="1"/>
                    </a:cubicBezTo>
                    <a:cubicBezTo>
                      <a:pt x="14" y="12"/>
                      <a:pt x="29" y="22"/>
                      <a:pt x="43" y="31"/>
                    </a:cubicBezTo>
                    <a:cubicBezTo>
                      <a:pt x="43" y="31"/>
                      <a:pt x="44" y="31"/>
                      <a:pt x="44" y="31"/>
                    </a:cubicBezTo>
                    <a:cubicBezTo>
                      <a:pt x="44" y="31"/>
                      <a:pt x="44" y="31"/>
                      <a:pt x="45" y="31"/>
                    </a:cubicBezTo>
                    <a:cubicBezTo>
                      <a:pt x="48" y="31"/>
                      <a:pt x="51" y="31"/>
                      <a:pt x="54" y="32"/>
                    </a:cubicBezTo>
                    <a:cubicBezTo>
                      <a:pt x="38" y="22"/>
                      <a:pt x="23" y="12"/>
                      <a:pt x="8" y="1"/>
                    </a:cubicBezTo>
                    <a:cubicBezTo>
                      <a:pt x="7" y="1"/>
                      <a:pt x="5" y="0"/>
                      <a:pt x="4" y="0"/>
                    </a:cubicBezTo>
                  </a:path>
                </a:pathLst>
              </a:custGeom>
              <a:solidFill>
                <a:srgbClr val="F1F5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49"/>
              <p:cNvSpPr>
                <a:spLocks noEditPoints="1"/>
              </p:cNvSpPr>
              <p:nvPr/>
            </p:nvSpPr>
            <p:spPr bwMode="auto">
              <a:xfrm>
                <a:off x="-42" y="2538"/>
                <a:ext cx="2225" cy="972"/>
              </a:xfrm>
              <a:custGeom>
                <a:avLst/>
                <a:gdLst>
                  <a:gd name="T0" fmla="*/ 32 w 585"/>
                  <a:gd name="T1" fmla="*/ 0 h 255"/>
                  <a:gd name="T2" fmla="*/ 31 w 585"/>
                  <a:gd name="T3" fmla="*/ 1 h 255"/>
                  <a:gd name="T4" fmla="*/ 19 w 585"/>
                  <a:gd name="T5" fmla="*/ 103 h 255"/>
                  <a:gd name="T6" fmla="*/ 239 w 585"/>
                  <a:gd name="T7" fmla="*/ 240 h 255"/>
                  <a:gd name="T8" fmla="*/ 403 w 585"/>
                  <a:gd name="T9" fmla="*/ 254 h 255"/>
                  <a:gd name="T10" fmla="*/ 457 w 585"/>
                  <a:gd name="T11" fmla="*/ 254 h 255"/>
                  <a:gd name="T12" fmla="*/ 510 w 585"/>
                  <a:gd name="T13" fmla="*/ 253 h 255"/>
                  <a:gd name="T14" fmla="*/ 585 w 585"/>
                  <a:gd name="T15" fmla="*/ 255 h 255"/>
                  <a:gd name="T16" fmla="*/ 465 w 585"/>
                  <a:gd name="T17" fmla="*/ 252 h 255"/>
                  <a:gd name="T18" fmla="*/ 453 w 585"/>
                  <a:gd name="T19" fmla="*/ 252 h 255"/>
                  <a:gd name="T20" fmla="*/ 440 w 585"/>
                  <a:gd name="T21" fmla="*/ 252 h 255"/>
                  <a:gd name="T22" fmla="*/ 90 w 585"/>
                  <a:gd name="T23" fmla="*/ 187 h 255"/>
                  <a:gd name="T24" fmla="*/ 31 w 585"/>
                  <a:gd name="T25" fmla="*/ 77 h 255"/>
                  <a:gd name="T26" fmla="*/ 31 w 585"/>
                  <a:gd name="T27" fmla="*/ 1 h 255"/>
                  <a:gd name="T28" fmla="*/ 32 w 585"/>
                  <a:gd name="T29" fmla="*/ 0 h 255"/>
                  <a:gd name="T30" fmla="*/ 32 w 585"/>
                  <a:gd name="T31" fmla="*/ 0 h 255"/>
                  <a:gd name="T32" fmla="*/ 32 w 585"/>
                  <a:gd name="T33" fmla="*/ 0 h 255"/>
                  <a:gd name="T34" fmla="*/ 32 w 585"/>
                  <a:gd name="T3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5" h="255">
                    <a:moveTo>
                      <a:pt x="32" y="0"/>
                    </a:moveTo>
                    <a:cubicBezTo>
                      <a:pt x="32" y="0"/>
                      <a:pt x="32" y="1"/>
                      <a:pt x="31" y="1"/>
                    </a:cubicBezTo>
                    <a:cubicBezTo>
                      <a:pt x="0" y="24"/>
                      <a:pt x="12" y="72"/>
                      <a:pt x="19" y="103"/>
                    </a:cubicBezTo>
                    <a:cubicBezTo>
                      <a:pt x="41" y="205"/>
                      <a:pt x="151" y="221"/>
                      <a:pt x="239" y="240"/>
                    </a:cubicBezTo>
                    <a:cubicBezTo>
                      <a:pt x="293" y="252"/>
                      <a:pt x="348" y="254"/>
                      <a:pt x="403" y="254"/>
                    </a:cubicBezTo>
                    <a:cubicBezTo>
                      <a:pt x="421" y="254"/>
                      <a:pt x="439" y="254"/>
                      <a:pt x="457" y="254"/>
                    </a:cubicBezTo>
                    <a:cubicBezTo>
                      <a:pt x="475" y="253"/>
                      <a:pt x="493" y="253"/>
                      <a:pt x="510" y="253"/>
                    </a:cubicBezTo>
                    <a:cubicBezTo>
                      <a:pt x="535" y="253"/>
                      <a:pt x="560" y="254"/>
                      <a:pt x="585" y="255"/>
                    </a:cubicBezTo>
                    <a:cubicBezTo>
                      <a:pt x="545" y="253"/>
                      <a:pt x="505" y="252"/>
                      <a:pt x="465" y="252"/>
                    </a:cubicBezTo>
                    <a:cubicBezTo>
                      <a:pt x="461" y="252"/>
                      <a:pt x="457" y="252"/>
                      <a:pt x="453" y="252"/>
                    </a:cubicBezTo>
                    <a:cubicBezTo>
                      <a:pt x="448" y="252"/>
                      <a:pt x="444" y="252"/>
                      <a:pt x="440" y="252"/>
                    </a:cubicBezTo>
                    <a:cubicBezTo>
                      <a:pt x="320" y="252"/>
                      <a:pt x="203" y="250"/>
                      <a:pt x="90" y="187"/>
                    </a:cubicBezTo>
                    <a:cubicBezTo>
                      <a:pt x="61" y="170"/>
                      <a:pt x="43" y="108"/>
                      <a:pt x="31" y="77"/>
                    </a:cubicBezTo>
                    <a:cubicBezTo>
                      <a:pt x="24" y="57"/>
                      <a:pt x="10" y="17"/>
                      <a:pt x="31" y="1"/>
                    </a:cubicBezTo>
                    <a:cubicBezTo>
                      <a:pt x="32" y="1"/>
                      <a:pt x="32" y="0"/>
                      <a:pt x="32" y="0"/>
                    </a:cubicBezTo>
                    <a:moveTo>
                      <a:pt x="32" y="0"/>
                    </a:moveTo>
                    <a:cubicBezTo>
                      <a:pt x="32" y="0"/>
                      <a:pt x="32" y="0"/>
                      <a:pt x="32" y="0"/>
                    </a:cubicBezTo>
                    <a:cubicBezTo>
                      <a:pt x="32" y="0"/>
                      <a:pt x="32" y="0"/>
                      <a:pt x="32" y="0"/>
                    </a:cubicBezTo>
                  </a:path>
                </a:pathLst>
              </a:custGeom>
              <a:solidFill>
                <a:srgbClr val="F1F5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50"/>
              <p:cNvSpPr/>
              <p:nvPr/>
            </p:nvSpPr>
            <p:spPr bwMode="auto">
              <a:xfrm>
                <a:off x="-4" y="2538"/>
                <a:ext cx="7585" cy="995"/>
              </a:xfrm>
              <a:custGeom>
                <a:avLst/>
                <a:gdLst>
                  <a:gd name="T0" fmla="*/ 23 w 1994"/>
                  <a:gd name="T1" fmla="*/ 0 h 261"/>
                  <a:gd name="T2" fmla="*/ 22 w 1994"/>
                  <a:gd name="T3" fmla="*/ 0 h 261"/>
                  <a:gd name="T4" fmla="*/ 22 w 1994"/>
                  <a:gd name="T5" fmla="*/ 0 h 261"/>
                  <a:gd name="T6" fmla="*/ 22 w 1994"/>
                  <a:gd name="T7" fmla="*/ 0 h 261"/>
                  <a:gd name="T8" fmla="*/ 21 w 1994"/>
                  <a:gd name="T9" fmla="*/ 1 h 261"/>
                  <a:gd name="T10" fmla="*/ 21 w 1994"/>
                  <a:gd name="T11" fmla="*/ 77 h 261"/>
                  <a:gd name="T12" fmla="*/ 80 w 1994"/>
                  <a:gd name="T13" fmla="*/ 187 h 261"/>
                  <a:gd name="T14" fmla="*/ 430 w 1994"/>
                  <a:gd name="T15" fmla="*/ 252 h 261"/>
                  <a:gd name="T16" fmla="*/ 443 w 1994"/>
                  <a:gd name="T17" fmla="*/ 252 h 261"/>
                  <a:gd name="T18" fmla="*/ 455 w 1994"/>
                  <a:gd name="T19" fmla="*/ 252 h 261"/>
                  <a:gd name="T20" fmla="*/ 575 w 1994"/>
                  <a:gd name="T21" fmla="*/ 255 h 261"/>
                  <a:gd name="T22" fmla="*/ 575 w 1994"/>
                  <a:gd name="T23" fmla="*/ 255 h 261"/>
                  <a:gd name="T24" fmla="*/ 764 w 1994"/>
                  <a:gd name="T25" fmla="*/ 261 h 261"/>
                  <a:gd name="T26" fmla="*/ 868 w 1994"/>
                  <a:gd name="T27" fmla="*/ 260 h 261"/>
                  <a:gd name="T28" fmla="*/ 1076 w 1994"/>
                  <a:gd name="T29" fmla="*/ 247 h 261"/>
                  <a:gd name="T30" fmla="*/ 1123 w 1994"/>
                  <a:gd name="T31" fmla="*/ 245 h 261"/>
                  <a:gd name="T32" fmla="*/ 1190 w 1994"/>
                  <a:gd name="T33" fmla="*/ 247 h 261"/>
                  <a:gd name="T34" fmla="*/ 1257 w 1994"/>
                  <a:gd name="T35" fmla="*/ 249 h 261"/>
                  <a:gd name="T36" fmla="*/ 1274 w 1994"/>
                  <a:gd name="T37" fmla="*/ 249 h 261"/>
                  <a:gd name="T38" fmla="*/ 1485 w 1994"/>
                  <a:gd name="T39" fmla="*/ 242 h 261"/>
                  <a:gd name="T40" fmla="*/ 1548 w 1994"/>
                  <a:gd name="T41" fmla="*/ 241 h 261"/>
                  <a:gd name="T42" fmla="*/ 1654 w 1994"/>
                  <a:gd name="T43" fmla="*/ 243 h 261"/>
                  <a:gd name="T44" fmla="*/ 1760 w 1994"/>
                  <a:gd name="T45" fmla="*/ 245 h 261"/>
                  <a:gd name="T46" fmla="*/ 1844 w 1994"/>
                  <a:gd name="T47" fmla="*/ 242 h 261"/>
                  <a:gd name="T48" fmla="*/ 1994 w 1994"/>
                  <a:gd name="T49" fmla="*/ 97 h 261"/>
                  <a:gd name="T50" fmla="*/ 1976 w 1994"/>
                  <a:gd name="T51" fmla="*/ 120 h 261"/>
                  <a:gd name="T52" fmla="*/ 1950 w 1994"/>
                  <a:gd name="T53" fmla="*/ 136 h 261"/>
                  <a:gd name="T54" fmla="*/ 1939 w 1994"/>
                  <a:gd name="T55" fmla="*/ 154 h 261"/>
                  <a:gd name="T56" fmla="*/ 1760 w 1994"/>
                  <a:gd name="T57" fmla="*/ 221 h 261"/>
                  <a:gd name="T58" fmla="*/ 1729 w 1994"/>
                  <a:gd name="T59" fmla="*/ 220 h 261"/>
                  <a:gd name="T60" fmla="*/ 1514 w 1994"/>
                  <a:gd name="T61" fmla="*/ 203 h 261"/>
                  <a:gd name="T62" fmla="*/ 1474 w 1994"/>
                  <a:gd name="T63" fmla="*/ 204 h 261"/>
                  <a:gd name="T64" fmla="*/ 1296 w 1994"/>
                  <a:gd name="T65" fmla="*/ 212 h 261"/>
                  <a:gd name="T66" fmla="*/ 1212 w 1994"/>
                  <a:gd name="T67" fmla="*/ 210 h 261"/>
                  <a:gd name="T68" fmla="*/ 1032 w 1994"/>
                  <a:gd name="T69" fmla="*/ 206 h 261"/>
                  <a:gd name="T70" fmla="*/ 753 w 1994"/>
                  <a:gd name="T71" fmla="*/ 216 h 261"/>
                  <a:gd name="T72" fmla="*/ 591 w 1994"/>
                  <a:gd name="T73" fmla="*/ 223 h 261"/>
                  <a:gd name="T74" fmla="*/ 536 w 1994"/>
                  <a:gd name="T75" fmla="*/ 222 h 261"/>
                  <a:gd name="T76" fmla="*/ 475 w 1994"/>
                  <a:gd name="T77" fmla="*/ 221 h 261"/>
                  <a:gd name="T78" fmla="*/ 431 w 1994"/>
                  <a:gd name="T79" fmla="*/ 221 h 261"/>
                  <a:gd name="T80" fmla="*/ 387 w 1994"/>
                  <a:gd name="T81" fmla="*/ 221 h 261"/>
                  <a:gd name="T82" fmla="*/ 126 w 1994"/>
                  <a:gd name="T83" fmla="*/ 169 h 261"/>
                  <a:gd name="T84" fmla="*/ 51 w 1994"/>
                  <a:gd name="T85" fmla="*/ 94 h 261"/>
                  <a:gd name="T86" fmla="*/ 65 w 1994"/>
                  <a:gd name="T87" fmla="*/ 29 h 261"/>
                  <a:gd name="T88" fmla="*/ 23 w 1994"/>
                  <a:gd name="T8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4" h="261">
                    <a:moveTo>
                      <a:pt x="23" y="0"/>
                    </a:moveTo>
                    <a:cubicBezTo>
                      <a:pt x="22" y="0"/>
                      <a:pt x="22" y="0"/>
                      <a:pt x="22" y="0"/>
                    </a:cubicBezTo>
                    <a:cubicBezTo>
                      <a:pt x="22" y="0"/>
                      <a:pt x="22" y="0"/>
                      <a:pt x="22" y="0"/>
                    </a:cubicBezTo>
                    <a:cubicBezTo>
                      <a:pt x="22" y="0"/>
                      <a:pt x="22" y="0"/>
                      <a:pt x="22" y="0"/>
                    </a:cubicBezTo>
                    <a:cubicBezTo>
                      <a:pt x="22" y="0"/>
                      <a:pt x="22" y="1"/>
                      <a:pt x="21" y="1"/>
                    </a:cubicBezTo>
                    <a:cubicBezTo>
                      <a:pt x="0" y="17"/>
                      <a:pt x="14" y="57"/>
                      <a:pt x="21" y="77"/>
                    </a:cubicBezTo>
                    <a:cubicBezTo>
                      <a:pt x="33" y="108"/>
                      <a:pt x="51" y="170"/>
                      <a:pt x="80" y="187"/>
                    </a:cubicBezTo>
                    <a:cubicBezTo>
                      <a:pt x="193" y="250"/>
                      <a:pt x="310" y="252"/>
                      <a:pt x="430" y="252"/>
                    </a:cubicBezTo>
                    <a:cubicBezTo>
                      <a:pt x="434" y="252"/>
                      <a:pt x="438" y="252"/>
                      <a:pt x="443" y="252"/>
                    </a:cubicBezTo>
                    <a:cubicBezTo>
                      <a:pt x="447" y="252"/>
                      <a:pt x="451" y="252"/>
                      <a:pt x="455" y="252"/>
                    </a:cubicBezTo>
                    <a:cubicBezTo>
                      <a:pt x="495" y="252"/>
                      <a:pt x="535" y="253"/>
                      <a:pt x="575" y="255"/>
                    </a:cubicBezTo>
                    <a:cubicBezTo>
                      <a:pt x="575" y="255"/>
                      <a:pt x="575" y="255"/>
                      <a:pt x="575" y="255"/>
                    </a:cubicBezTo>
                    <a:cubicBezTo>
                      <a:pt x="638" y="259"/>
                      <a:pt x="701" y="261"/>
                      <a:pt x="764" y="261"/>
                    </a:cubicBezTo>
                    <a:cubicBezTo>
                      <a:pt x="799" y="261"/>
                      <a:pt x="833" y="260"/>
                      <a:pt x="868" y="260"/>
                    </a:cubicBezTo>
                    <a:cubicBezTo>
                      <a:pt x="936" y="258"/>
                      <a:pt x="1008" y="253"/>
                      <a:pt x="1076" y="247"/>
                    </a:cubicBezTo>
                    <a:cubicBezTo>
                      <a:pt x="1092" y="246"/>
                      <a:pt x="1107" y="245"/>
                      <a:pt x="1123" y="245"/>
                    </a:cubicBezTo>
                    <a:cubicBezTo>
                      <a:pt x="1145" y="245"/>
                      <a:pt x="1168" y="246"/>
                      <a:pt x="1190" y="247"/>
                    </a:cubicBezTo>
                    <a:cubicBezTo>
                      <a:pt x="1212" y="248"/>
                      <a:pt x="1235" y="249"/>
                      <a:pt x="1257" y="249"/>
                    </a:cubicBezTo>
                    <a:cubicBezTo>
                      <a:pt x="1263" y="249"/>
                      <a:pt x="1269" y="249"/>
                      <a:pt x="1274" y="249"/>
                    </a:cubicBezTo>
                    <a:cubicBezTo>
                      <a:pt x="1344" y="247"/>
                      <a:pt x="1415" y="245"/>
                      <a:pt x="1485" y="242"/>
                    </a:cubicBezTo>
                    <a:cubicBezTo>
                      <a:pt x="1506" y="241"/>
                      <a:pt x="1527" y="241"/>
                      <a:pt x="1548" y="241"/>
                    </a:cubicBezTo>
                    <a:cubicBezTo>
                      <a:pt x="1583" y="241"/>
                      <a:pt x="1618" y="242"/>
                      <a:pt x="1654" y="243"/>
                    </a:cubicBezTo>
                    <a:cubicBezTo>
                      <a:pt x="1689" y="244"/>
                      <a:pt x="1725" y="245"/>
                      <a:pt x="1760" y="245"/>
                    </a:cubicBezTo>
                    <a:cubicBezTo>
                      <a:pt x="1788" y="245"/>
                      <a:pt x="1816" y="244"/>
                      <a:pt x="1844" y="242"/>
                    </a:cubicBezTo>
                    <a:cubicBezTo>
                      <a:pt x="1933" y="237"/>
                      <a:pt x="1989" y="184"/>
                      <a:pt x="1994" y="97"/>
                    </a:cubicBezTo>
                    <a:cubicBezTo>
                      <a:pt x="1990" y="107"/>
                      <a:pt x="1982" y="116"/>
                      <a:pt x="1976" y="120"/>
                    </a:cubicBezTo>
                    <a:cubicBezTo>
                      <a:pt x="1968" y="127"/>
                      <a:pt x="1959" y="132"/>
                      <a:pt x="1950" y="136"/>
                    </a:cubicBezTo>
                    <a:cubicBezTo>
                      <a:pt x="1946" y="143"/>
                      <a:pt x="1943" y="149"/>
                      <a:pt x="1939" y="154"/>
                    </a:cubicBezTo>
                    <a:cubicBezTo>
                      <a:pt x="1898" y="210"/>
                      <a:pt x="1826" y="221"/>
                      <a:pt x="1760" y="221"/>
                    </a:cubicBezTo>
                    <a:cubicBezTo>
                      <a:pt x="1749" y="221"/>
                      <a:pt x="1739" y="221"/>
                      <a:pt x="1729" y="220"/>
                    </a:cubicBezTo>
                    <a:cubicBezTo>
                      <a:pt x="1655" y="217"/>
                      <a:pt x="1587" y="203"/>
                      <a:pt x="1514" y="203"/>
                    </a:cubicBezTo>
                    <a:cubicBezTo>
                      <a:pt x="1501" y="203"/>
                      <a:pt x="1488" y="203"/>
                      <a:pt x="1474" y="204"/>
                    </a:cubicBezTo>
                    <a:cubicBezTo>
                      <a:pt x="1415" y="209"/>
                      <a:pt x="1355" y="212"/>
                      <a:pt x="1296" y="212"/>
                    </a:cubicBezTo>
                    <a:cubicBezTo>
                      <a:pt x="1268" y="212"/>
                      <a:pt x="1240" y="211"/>
                      <a:pt x="1212" y="210"/>
                    </a:cubicBezTo>
                    <a:cubicBezTo>
                      <a:pt x="1152" y="207"/>
                      <a:pt x="1092" y="206"/>
                      <a:pt x="1032" y="206"/>
                    </a:cubicBezTo>
                    <a:cubicBezTo>
                      <a:pt x="938" y="206"/>
                      <a:pt x="844" y="209"/>
                      <a:pt x="753" y="216"/>
                    </a:cubicBezTo>
                    <a:cubicBezTo>
                      <a:pt x="699" y="220"/>
                      <a:pt x="645" y="223"/>
                      <a:pt x="591" y="223"/>
                    </a:cubicBezTo>
                    <a:cubicBezTo>
                      <a:pt x="572" y="223"/>
                      <a:pt x="554" y="223"/>
                      <a:pt x="536" y="222"/>
                    </a:cubicBezTo>
                    <a:cubicBezTo>
                      <a:pt x="516" y="221"/>
                      <a:pt x="495" y="221"/>
                      <a:pt x="475" y="221"/>
                    </a:cubicBezTo>
                    <a:cubicBezTo>
                      <a:pt x="460" y="221"/>
                      <a:pt x="446" y="221"/>
                      <a:pt x="431" y="221"/>
                    </a:cubicBezTo>
                    <a:cubicBezTo>
                      <a:pt x="416" y="221"/>
                      <a:pt x="402" y="221"/>
                      <a:pt x="387" y="221"/>
                    </a:cubicBezTo>
                    <a:cubicBezTo>
                      <a:pt x="296" y="221"/>
                      <a:pt x="205" y="216"/>
                      <a:pt x="126" y="169"/>
                    </a:cubicBezTo>
                    <a:cubicBezTo>
                      <a:pt x="95" y="151"/>
                      <a:pt x="65" y="128"/>
                      <a:pt x="51" y="94"/>
                    </a:cubicBezTo>
                    <a:cubicBezTo>
                      <a:pt x="46" y="80"/>
                      <a:pt x="34" y="32"/>
                      <a:pt x="65" y="29"/>
                    </a:cubicBezTo>
                    <a:cubicBezTo>
                      <a:pt x="50" y="20"/>
                      <a:pt x="36" y="10"/>
                      <a:pt x="23" y="0"/>
                    </a:cubicBezTo>
                  </a:path>
                </a:pathLst>
              </a:custGeom>
              <a:solidFill>
                <a:srgbClr val="F1F5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51"/>
              <p:cNvSpPr/>
              <p:nvPr/>
            </p:nvSpPr>
            <p:spPr bwMode="auto">
              <a:xfrm>
                <a:off x="125" y="2473"/>
                <a:ext cx="7365" cy="927"/>
              </a:xfrm>
              <a:custGeom>
                <a:avLst/>
                <a:gdLst>
                  <a:gd name="T0" fmla="*/ 136 w 1936"/>
                  <a:gd name="T1" fmla="*/ 90 h 243"/>
                  <a:gd name="T2" fmla="*/ 213 w 1936"/>
                  <a:gd name="T3" fmla="*/ 117 h 243"/>
                  <a:gd name="T4" fmla="*/ 491 w 1936"/>
                  <a:gd name="T5" fmla="*/ 148 h 243"/>
                  <a:gd name="T6" fmla="*/ 1568 w 1936"/>
                  <a:gd name="T7" fmla="*/ 1 h 243"/>
                  <a:gd name="T8" fmla="*/ 1774 w 1936"/>
                  <a:gd name="T9" fmla="*/ 12 h 243"/>
                  <a:gd name="T10" fmla="*/ 1858 w 1936"/>
                  <a:gd name="T11" fmla="*/ 40 h 243"/>
                  <a:gd name="T12" fmla="*/ 1926 w 1936"/>
                  <a:gd name="T13" fmla="*/ 87 h 243"/>
                  <a:gd name="T14" fmla="*/ 1905 w 1936"/>
                  <a:gd name="T15" fmla="*/ 171 h 243"/>
                  <a:gd name="T16" fmla="*/ 1695 w 1936"/>
                  <a:gd name="T17" fmla="*/ 237 h 243"/>
                  <a:gd name="T18" fmla="*/ 1440 w 1936"/>
                  <a:gd name="T19" fmla="*/ 221 h 243"/>
                  <a:gd name="T20" fmla="*/ 1178 w 1936"/>
                  <a:gd name="T21" fmla="*/ 227 h 243"/>
                  <a:gd name="T22" fmla="*/ 719 w 1936"/>
                  <a:gd name="T23" fmla="*/ 233 h 243"/>
                  <a:gd name="T24" fmla="*/ 502 w 1936"/>
                  <a:gd name="T25" fmla="*/ 239 h 243"/>
                  <a:gd name="T26" fmla="*/ 397 w 1936"/>
                  <a:gd name="T27" fmla="*/ 238 h 243"/>
                  <a:gd name="T28" fmla="*/ 92 w 1936"/>
                  <a:gd name="T29" fmla="*/ 186 h 243"/>
                  <a:gd name="T30" fmla="*/ 17 w 1936"/>
                  <a:gd name="T31" fmla="*/ 111 h 243"/>
                  <a:gd name="T32" fmla="*/ 33 w 1936"/>
                  <a:gd name="T33" fmla="*/ 46 h 243"/>
                  <a:gd name="T34" fmla="*/ 85 w 1936"/>
                  <a:gd name="T35" fmla="*/ 68 h 243"/>
                  <a:gd name="T36" fmla="*/ 136 w 1936"/>
                  <a:gd name="T37" fmla="*/ 9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36" h="243">
                    <a:moveTo>
                      <a:pt x="136" y="90"/>
                    </a:moveTo>
                    <a:cubicBezTo>
                      <a:pt x="161" y="100"/>
                      <a:pt x="187" y="110"/>
                      <a:pt x="213" y="117"/>
                    </a:cubicBezTo>
                    <a:cubicBezTo>
                      <a:pt x="303" y="141"/>
                      <a:pt x="397" y="152"/>
                      <a:pt x="491" y="148"/>
                    </a:cubicBezTo>
                    <a:cubicBezTo>
                      <a:pt x="855" y="131"/>
                      <a:pt x="1202" y="0"/>
                      <a:pt x="1568" y="1"/>
                    </a:cubicBezTo>
                    <a:cubicBezTo>
                      <a:pt x="1637" y="1"/>
                      <a:pt x="1705" y="5"/>
                      <a:pt x="1774" y="12"/>
                    </a:cubicBezTo>
                    <a:cubicBezTo>
                      <a:pt x="1801" y="14"/>
                      <a:pt x="1831" y="31"/>
                      <a:pt x="1858" y="40"/>
                    </a:cubicBezTo>
                    <a:cubicBezTo>
                      <a:pt x="1883" y="49"/>
                      <a:pt x="1915" y="60"/>
                      <a:pt x="1926" y="87"/>
                    </a:cubicBezTo>
                    <a:cubicBezTo>
                      <a:pt x="1936" y="113"/>
                      <a:pt x="1920" y="150"/>
                      <a:pt x="1905" y="171"/>
                    </a:cubicBezTo>
                    <a:cubicBezTo>
                      <a:pt x="1858" y="235"/>
                      <a:pt x="1768" y="240"/>
                      <a:pt x="1695" y="237"/>
                    </a:cubicBezTo>
                    <a:cubicBezTo>
                      <a:pt x="1608" y="233"/>
                      <a:pt x="1528" y="214"/>
                      <a:pt x="1440" y="221"/>
                    </a:cubicBezTo>
                    <a:cubicBezTo>
                      <a:pt x="1353" y="228"/>
                      <a:pt x="1265" y="231"/>
                      <a:pt x="1178" y="227"/>
                    </a:cubicBezTo>
                    <a:cubicBezTo>
                      <a:pt x="1027" y="220"/>
                      <a:pt x="869" y="222"/>
                      <a:pt x="719" y="233"/>
                    </a:cubicBezTo>
                    <a:cubicBezTo>
                      <a:pt x="647" y="238"/>
                      <a:pt x="574" y="243"/>
                      <a:pt x="502" y="239"/>
                    </a:cubicBezTo>
                    <a:cubicBezTo>
                      <a:pt x="467" y="237"/>
                      <a:pt x="432" y="238"/>
                      <a:pt x="397" y="238"/>
                    </a:cubicBezTo>
                    <a:cubicBezTo>
                      <a:pt x="292" y="239"/>
                      <a:pt x="184" y="240"/>
                      <a:pt x="92" y="186"/>
                    </a:cubicBezTo>
                    <a:cubicBezTo>
                      <a:pt x="61" y="168"/>
                      <a:pt x="31" y="145"/>
                      <a:pt x="17" y="111"/>
                    </a:cubicBezTo>
                    <a:cubicBezTo>
                      <a:pt x="12" y="96"/>
                      <a:pt x="0" y="46"/>
                      <a:pt x="33" y="46"/>
                    </a:cubicBezTo>
                    <a:cubicBezTo>
                      <a:pt x="54" y="46"/>
                      <a:pt x="67" y="59"/>
                      <a:pt x="85" y="68"/>
                    </a:cubicBezTo>
                    <a:cubicBezTo>
                      <a:pt x="101" y="77"/>
                      <a:pt x="118" y="83"/>
                      <a:pt x="136" y="90"/>
                    </a:cubicBezTo>
                  </a:path>
                </a:pathLst>
              </a:custGeom>
              <a:solidFill>
                <a:srgbClr val="E3EB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52"/>
              <p:cNvSpPr/>
              <p:nvPr/>
            </p:nvSpPr>
            <p:spPr bwMode="auto">
              <a:xfrm>
                <a:off x="46" y="2469"/>
                <a:ext cx="7402" cy="591"/>
              </a:xfrm>
              <a:custGeom>
                <a:avLst/>
                <a:gdLst>
                  <a:gd name="T0" fmla="*/ 1013 w 1946"/>
                  <a:gd name="T1" fmla="*/ 75 h 155"/>
                  <a:gd name="T2" fmla="*/ 512 w 1946"/>
                  <a:gd name="T3" fmla="*/ 148 h 155"/>
                  <a:gd name="T4" fmla="*/ 234 w 1946"/>
                  <a:gd name="T5" fmla="*/ 117 h 155"/>
                  <a:gd name="T6" fmla="*/ 2 w 1946"/>
                  <a:gd name="T7" fmla="*/ 2 h 155"/>
                  <a:gd name="T8" fmla="*/ 0 w 1946"/>
                  <a:gd name="T9" fmla="*/ 2 h 155"/>
                  <a:gd name="T10" fmla="*/ 0 w 1946"/>
                  <a:gd name="T11" fmla="*/ 4 h 155"/>
                  <a:gd name="T12" fmla="*/ 234 w 1946"/>
                  <a:gd name="T13" fmla="*/ 119 h 155"/>
                  <a:gd name="T14" fmla="*/ 512 w 1946"/>
                  <a:gd name="T15" fmla="*/ 150 h 155"/>
                  <a:gd name="T16" fmla="*/ 1013 w 1946"/>
                  <a:gd name="T17" fmla="*/ 78 h 155"/>
                  <a:gd name="T18" fmla="*/ 1589 w 1946"/>
                  <a:gd name="T19" fmla="*/ 3 h 155"/>
                  <a:gd name="T20" fmla="*/ 1944 w 1946"/>
                  <a:gd name="T21" fmla="*/ 33 h 155"/>
                  <a:gd name="T22" fmla="*/ 1946 w 1946"/>
                  <a:gd name="T23" fmla="*/ 32 h 155"/>
                  <a:gd name="T24" fmla="*/ 1945 w 1946"/>
                  <a:gd name="T25" fmla="*/ 30 h 155"/>
                  <a:gd name="T26" fmla="*/ 1589 w 1946"/>
                  <a:gd name="T27" fmla="*/ 0 h 155"/>
                  <a:gd name="T28" fmla="*/ 1013 w 1946"/>
                  <a:gd name="T29" fmla="*/ 7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46" h="155">
                    <a:moveTo>
                      <a:pt x="1013" y="75"/>
                    </a:moveTo>
                    <a:cubicBezTo>
                      <a:pt x="850" y="107"/>
                      <a:pt x="681" y="140"/>
                      <a:pt x="512" y="148"/>
                    </a:cubicBezTo>
                    <a:cubicBezTo>
                      <a:pt x="421" y="152"/>
                      <a:pt x="327" y="142"/>
                      <a:pt x="234" y="117"/>
                    </a:cubicBezTo>
                    <a:cubicBezTo>
                      <a:pt x="173" y="100"/>
                      <a:pt x="84" y="67"/>
                      <a:pt x="2" y="2"/>
                    </a:cubicBezTo>
                    <a:cubicBezTo>
                      <a:pt x="1" y="2"/>
                      <a:pt x="1" y="2"/>
                      <a:pt x="0" y="2"/>
                    </a:cubicBezTo>
                    <a:cubicBezTo>
                      <a:pt x="0" y="3"/>
                      <a:pt x="0" y="4"/>
                      <a:pt x="0" y="4"/>
                    </a:cubicBezTo>
                    <a:cubicBezTo>
                      <a:pt x="82" y="69"/>
                      <a:pt x="173" y="103"/>
                      <a:pt x="234" y="119"/>
                    </a:cubicBezTo>
                    <a:cubicBezTo>
                      <a:pt x="327" y="144"/>
                      <a:pt x="421" y="155"/>
                      <a:pt x="512" y="150"/>
                    </a:cubicBezTo>
                    <a:cubicBezTo>
                      <a:pt x="682" y="143"/>
                      <a:pt x="850" y="110"/>
                      <a:pt x="1013" y="78"/>
                    </a:cubicBezTo>
                    <a:cubicBezTo>
                      <a:pt x="1200" y="41"/>
                      <a:pt x="1393" y="3"/>
                      <a:pt x="1589" y="3"/>
                    </a:cubicBezTo>
                    <a:cubicBezTo>
                      <a:pt x="1693" y="3"/>
                      <a:pt x="1803" y="12"/>
                      <a:pt x="1944" y="33"/>
                    </a:cubicBezTo>
                    <a:cubicBezTo>
                      <a:pt x="1945" y="33"/>
                      <a:pt x="1946" y="32"/>
                      <a:pt x="1946" y="32"/>
                    </a:cubicBezTo>
                    <a:cubicBezTo>
                      <a:pt x="1946" y="31"/>
                      <a:pt x="1945" y="30"/>
                      <a:pt x="1945" y="30"/>
                    </a:cubicBezTo>
                    <a:cubicBezTo>
                      <a:pt x="1803" y="10"/>
                      <a:pt x="1694" y="0"/>
                      <a:pt x="1589" y="0"/>
                    </a:cubicBezTo>
                    <a:cubicBezTo>
                      <a:pt x="1393" y="0"/>
                      <a:pt x="1200" y="38"/>
                      <a:pt x="1013" y="75"/>
                    </a:cubicBezTo>
                  </a:path>
                </a:pathLst>
              </a:custGeom>
              <a:solidFill>
                <a:srgbClr val="5161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53"/>
              <p:cNvSpPr/>
              <p:nvPr/>
            </p:nvSpPr>
            <p:spPr bwMode="auto">
              <a:xfrm>
                <a:off x="46" y="2496"/>
                <a:ext cx="7398" cy="583"/>
              </a:xfrm>
              <a:custGeom>
                <a:avLst/>
                <a:gdLst>
                  <a:gd name="T0" fmla="*/ 1013 w 1945"/>
                  <a:gd name="T1" fmla="*/ 75 h 153"/>
                  <a:gd name="T2" fmla="*/ 512 w 1945"/>
                  <a:gd name="T3" fmla="*/ 148 h 153"/>
                  <a:gd name="T4" fmla="*/ 234 w 1945"/>
                  <a:gd name="T5" fmla="*/ 116 h 153"/>
                  <a:gd name="T6" fmla="*/ 1 w 1945"/>
                  <a:gd name="T7" fmla="*/ 3 h 153"/>
                  <a:gd name="T8" fmla="*/ 0 w 1945"/>
                  <a:gd name="T9" fmla="*/ 3 h 153"/>
                  <a:gd name="T10" fmla="*/ 0 w 1945"/>
                  <a:gd name="T11" fmla="*/ 4 h 153"/>
                  <a:gd name="T12" fmla="*/ 234 w 1945"/>
                  <a:gd name="T13" fmla="*/ 117 h 153"/>
                  <a:gd name="T14" fmla="*/ 512 w 1945"/>
                  <a:gd name="T15" fmla="*/ 149 h 153"/>
                  <a:gd name="T16" fmla="*/ 1013 w 1945"/>
                  <a:gd name="T17" fmla="*/ 76 h 153"/>
                  <a:gd name="T18" fmla="*/ 1589 w 1945"/>
                  <a:gd name="T19" fmla="*/ 1 h 153"/>
                  <a:gd name="T20" fmla="*/ 1944 w 1945"/>
                  <a:gd name="T21" fmla="*/ 31 h 153"/>
                  <a:gd name="T22" fmla="*/ 1945 w 1945"/>
                  <a:gd name="T23" fmla="*/ 31 h 153"/>
                  <a:gd name="T24" fmla="*/ 1945 w 1945"/>
                  <a:gd name="T25" fmla="*/ 30 h 153"/>
                  <a:gd name="T26" fmla="*/ 1589 w 1945"/>
                  <a:gd name="T27" fmla="*/ 0 h 153"/>
                  <a:gd name="T28" fmla="*/ 1013 w 1945"/>
                  <a:gd name="T29" fmla="*/ 7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45" h="153">
                    <a:moveTo>
                      <a:pt x="1013" y="75"/>
                    </a:moveTo>
                    <a:cubicBezTo>
                      <a:pt x="850" y="107"/>
                      <a:pt x="682" y="140"/>
                      <a:pt x="512" y="148"/>
                    </a:cubicBezTo>
                    <a:cubicBezTo>
                      <a:pt x="421" y="152"/>
                      <a:pt x="327" y="141"/>
                      <a:pt x="234" y="116"/>
                    </a:cubicBezTo>
                    <a:cubicBezTo>
                      <a:pt x="171" y="100"/>
                      <a:pt x="80" y="66"/>
                      <a:pt x="1" y="3"/>
                    </a:cubicBezTo>
                    <a:cubicBezTo>
                      <a:pt x="0" y="3"/>
                      <a:pt x="0" y="3"/>
                      <a:pt x="0" y="3"/>
                    </a:cubicBezTo>
                    <a:cubicBezTo>
                      <a:pt x="0" y="4"/>
                      <a:pt x="0" y="4"/>
                      <a:pt x="0" y="4"/>
                    </a:cubicBezTo>
                    <a:cubicBezTo>
                      <a:pt x="80" y="67"/>
                      <a:pt x="171" y="100"/>
                      <a:pt x="234" y="117"/>
                    </a:cubicBezTo>
                    <a:cubicBezTo>
                      <a:pt x="327" y="142"/>
                      <a:pt x="421" y="153"/>
                      <a:pt x="512" y="149"/>
                    </a:cubicBezTo>
                    <a:cubicBezTo>
                      <a:pt x="682" y="141"/>
                      <a:pt x="850" y="108"/>
                      <a:pt x="1013" y="76"/>
                    </a:cubicBezTo>
                    <a:cubicBezTo>
                      <a:pt x="1200" y="39"/>
                      <a:pt x="1393" y="1"/>
                      <a:pt x="1589" y="1"/>
                    </a:cubicBezTo>
                    <a:cubicBezTo>
                      <a:pt x="1693" y="1"/>
                      <a:pt x="1803" y="10"/>
                      <a:pt x="1944" y="31"/>
                    </a:cubicBezTo>
                    <a:cubicBezTo>
                      <a:pt x="1945" y="31"/>
                      <a:pt x="1945" y="31"/>
                      <a:pt x="1945" y="31"/>
                    </a:cubicBezTo>
                    <a:cubicBezTo>
                      <a:pt x="1945" y="30"/>
                      <a:pt x="1945" y="30"/>
                      <a:pt x="1945" y="30"/>
                    </a:cubicBezTo>
                    <a:cubicBezTo>
                      <a:pt x="1803" y="10"/>
                      <a:pt x="1694" y="0"/>
                      <a:pt x="1589" y="0"/>
                    </a:cubicBezTo>
                    <a:cubicBezTo>
                      <a:pt x="1393" y="0"/>
                      <a:pt x="1200" y="38"/>
                      <a:pt x="1013" y="75"/>
                    </a:cubicBezTo>
                  </a:path>
                </a:pathLst>
              </a:custGeom>
              <a:solidFill>
                <a:srgbClr val="5161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54"/>
              <p:cNvSpPr/>
              <p:nvPr/>
            </p:nvSpPr>
            <p:spPr bwMode="auto">
              <a:xfrm>
                <a:off x="7581" y="2816"/>
                <a:ext cx="16" cy="92"/>
              </a:xfrm>
              <a:custGeom>
                <a:avLst/>
                <a:gdLst>
                  <a:gd name="T0" fmla="*/ 0 w 4"/>
                  <a:gd name="T1" fmla="*/ 0 h 24"/>
                  <a:gd name="T2" fmla="*/ 0 w 4"/>
                  <a:gd name="T3" fmla="*/ 2 h 24"/>
                  <a:gd name="T4" fmla="*/ 0 w 4"/>
                  <a:gd name="T5" fmla="*/ 12 h 24"/>
                  <a:gd name="T6" fmla="*/ 0 w 4"/>
                  <a:gd name="T7" fmla="*/ 24 h 24"/>
                  <a:gd name="T8" fmla="*/ 0 w 4"/>
                  <a:gd name="T9" fmla="*/ 0 h 24"/>
                </a:gdLst>
                <a:ahLst/>
                <a:cxnLst>
                  <a:cxn ang="0">
                    <a:pos x="T0" y="T1"/>
                  </a:cxn>
                  <a:cxn ang="0">
                    <a:pos x="T2" y="T3"/>
                  </a:cxn>
                  <a:cxn ang="0">
                    <a:pos x="T4" y="T5"/>
                  </a:cxn>
                  <a:cxn ang="0">
                    <a:pos x="T6" y="T7"/>
                  </a:cxn>
                  <a:cxn ang="0">
                    <a:pos x="T8" y="T9"/>
                  </a:cxn>
                </a:cxnLst>
                <a:rect l="0" t="0" r="r" b="b"/>
                <a:pathLst>
                  <a:path w="4" h="24">
                    <a:moveTo>
                      <a:pt x="0" y="0"/>
                    </a:moveTo>
                    <a:cubicBezTo>
                      <a:pt x="0" y="1"/>
                      <a:pt x="0" y="1"/>
                      <a:pt x="0" y="2"/>
                    </a:cubicBezTo>
                    <a:cubicBezTo>
                      <a:pt x="0" y="5"/>
                      <a:pt x="0" y="9"/>
                      <a:pt x="0" y="12"/>
                    </a:cubicBezTo>
                    <a:cubicBezTo>
                      <a:pt x="0" y="16"/>
                      <a:pt x="0" y="20"/>
                      <a:pt x="0" y="24"/>
                    </a:cubicBezTo>
                    <a:cubicBezTo>
                      <a:pt x="3" y="16"/>
                      <a:pt x="4" y="7"/>
                      <a:pt x="0" y="0"/>
                    </a:cubicBezTo>
                  </a:path>
                </a:pathLst>
              </a:custGeom>
              <a:solidFill>
                <a:srgbClr val="E6EA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55"/>
              <p:cNvSpPr/>
              <p:nvPr/>
            </p:nvSpPr>
            <p:spPr bwMode="auto">
              <a:xfrm>
                <a:off x="7414" y="2751"/>
                <a:ext cx="167" cy="305"/>
              </a:xfrm>
              <a:custGeom>
                <a:avLst/>
                <a:gdLst>
                  <a:gd name="T0" fmla="*/ 8 w 44"/>
                  <a:gd name="T1" fmla="*/ 0 h 80"/>
                  <a:gd name="T2" fmla="*/ 8 w 44"/>
                  <a:gd name="T3" fmla="*/ 5 h 80"/>
                  <a:gd name="T4" fmla="*/ 15 w 44"/>
                  <a:gd name="T5" fmla="*/ 8 h 80"/>
                  <a:gd name="T6" fmla="*/ 30 w 44"/>
                  <a:gd name="T7" fmla="*/ 42 h 80"/>
                  <a:gd name="T8" fmla="*/ 8 w 44"/>
                  <a:gd name="T9" fmla="*/ 59 h 80"/>
                  <a:gd name="T10" fmla="*/ 0 w 44"/>
                  <a:gd name="T11" fmla="*/ 80 h 80"/>
                  <a:gd name="T12" fmla="*/ 26 w 44"/>
                  <a:gd name="T13" fmla="*/ 64 h 80"/>
                  <a:gd name="T14" fmla="*/ 44 w 44"/>
                  <a:gd name="T15" fmla="*/ 41 h 80"/>
                  <a:gd name="T16" fmla="*/ 44 w 44"/>
                  <a:gd name="T17" fmla="*/ 29 h 80"/>
                  <a:gd name="T18" fmla="*/ 44 w 44"/>
                  <a:gd name="T19" fmla="*/ 19 h 80"/>
                  <a:gd name="T20" fmla="*/ 44 w 44"/>
                  <a:gd name="T21" fmla="*/ 17 h 80"/>
                  <a:gd name="T22" fmla="*/ 35 w 44"/>
                  <a:gd name="T23" fmla="*/ 9 h 80"/>
                  <a:gd name="T24" fmla="*/ 8 w 44"/>
                  <a:gd name="T2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0">
                    <a:moveTo>
                      <a:pt x="8" y="0"/>
                    </a:moveTo>
                    <a:cubicBezTo>
                      <a:pt x="8" y="2"/>
                      <a:pt x="8" y="3"/>
                      <a:pt x="8" y="5"/>
                    </a:cubicBezTo>
                    <a:cubicBezTo>
                      <a:pt x="10" y="6"/>
                      <a:pt x="13" y="7"/>
                      <a:pt x="15" y="8"/>
                    </a:cubicBezTo>
                    <a:cubicBezTo>
                      <a:pt x="25" y="15"/>
                      <a:pt x="35" y="29"/>
                      <a:pt x="30" y="42"/>
                    </a:cubicBezTo>
                    <a:cubicBezTo>
                      <a:pt x="27" y="49"/>
                      <a:pt x="18" y="54"/>
                      <a:pt x="8" y="59"/>
                    </a:cubicBezTo>
                    <a:cubicBezTo>
                      <a:pt x="6" y="66"/>
                      <a:pt x="3" y="74"/>
                      <a:pt x="0" y="80"/>
                    </a:cubicBezTo>
                    <a:cubicBezTo>
                      <a:pt x="9" y="76"/>
                      <a:pt x="18" y="71"/>
                      <a:pt x="26" y="64"/>
                    </a:cubicBezTo>
                    <a:cubicBezTo>
                      <a:pt x="32" y="60"/>
                      <a:pt x="40" y="51"/>
                      <a:pt x="44" y="41"/>
                    </a:cubicBezTo>
                    <a:cubicBezTo>
                      <a:pt x="44" y="37"/>
                      <a:pt x="44" y="33"/>
                      <a:pt x="44" y="29"/>
                    </a:cubicBezTo>
                    <a:cubicBezTo>
                      <a:pt x="44" y="26"/>
                      <a:pt x="44" y="22"/>
                      <a:pt x="44" y="19"/>
                    </a:cubicBezTo>
                    <a:cubicBezTo>
                      <a:pt x="44" y="18"/>
                      <a:pt x="44" y="18"/>
                      <a:pt x="44" y="17"/>
                    </a:cubicBezTo>
                    <a:cubicBezTo>
                      <a:pt x="42" y="14"/>
                      <a:pt x="39" y="11"/>
                      <a:pt x="35" y="9"/>
                    </a:cubicBezTo>
                    <a:cubicBezTo>
                      <a:pt x="26" y="4"/>
                      <a:pt x="17" y="1"/>
                      <a:pt x="8" y="0"/>
                    </a:cubicBezTo>
                  </a:path>
                </a:pathLst>
              </a:custGeom>
              <a:solidFill>
                <a:srgbClr val="DCE3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56"/>
              <p:cNvSpPr>
                <a:spLocks noEditPoints="1"/>
              </p:cNvSpPr>
              <p:nvPr/>
            </p:nvSpPr>
            <p:spPr bwMode="auto">
              <a:xfrm>
                <a:off x="4211" y="2675"/>
                <a:ext cx="3233" cy="618"/>
              </a:xfrm>
              <a:custGeom>
                <a:avLst/>
                <a:gdLst>
                  <a:gd name="T0" fmla="*/ 282 w 850"/>
                  <a:gd name="T1" fmla="*/ 14 h 162"/>
                  <a:gd name="T2" fmla="*/ 227 w 850"/>
                  <a:gd name="T3" fmla="*/ 31 h 162"/>
                  <a:gd name="T4" fmla="*/ 197 w 850"/>
                  <a:gd name="T5" fmla="*/ 33 h 162"/>
                  <a:gd name="T6" fmla="*/ 178 w 850"/>
                  <a:gd name="T7" fmla="*/ 32 h 162"/>
                  <a:gd name="T8" fmla="*/ 160 w 850"/>
                  <a:gd name="T9" fmla="*/ 32 h 162"/>
                  <a:gd name="T10" fmla="*/ 155 w 850"/>
                  <a:gd name="T11" fmla="*/ 32 h 162"/>
                  <a:gd name="T12" fmla="*/ 48 w 850"/>
                  <a:gd name="T13" fmla="*/ 56 h 162"/>
                  <a:gd name="T14" fmla="*/ 4 w 850"/>
                  <a:gd name="T15" fmla="*/ 93 h 162"/>
                  <a:gd name="T16" fmla="*/ 47 w 850"/>
                  <a:gd name="T17" fmla="*/ 121 h 162"/>
                  <a:gd name="T18" fmla="*/ 99 w 850"/>
                  <a:gd name="T19" fmla="*/ 126 h 162"/>
                  <a:gd name="T20" fmla="*/ 211 w 850"/>
                  <a:gd name="T21" fmla="*/ 118 h 162"/>
                  <a:gd name="T22" fmla="*/ 229 w 850"/>
                  <a:gd name="T23" fmla="*/ 118 h 162"/>
                  <a:gd name="T24" fmla="*/ 288 w 850"/>
                  <a:gd name="T25" fmla="*/ 120 h 162"/>
                  <a:gd name="T26" fmla="*/ 347 w 850"/>
                  <a:gd name="T27" fmla="*/ 122 h 162"/>
                  <a:gd name="T28" fmla="*/ 369 w 850"/>
                  <a:gd name="T29" fmla="*/ 122 h 162"/>
                  <a:gd name="T30" fmla="*/ 379 w 850"/>
                  <a:gd name="T31" fmla="*/ 122 h 162"/>
                  <a:gd name="T32" fmla="*/ 511 w 850"/>
                  <a:gd name="T33" fmla="*/ 143 h 162"/>
                  <a:gd name="T34" fmla="*/ 670 w 850"/>
                  <a:gd name="T35" fmla="*/ 162 h 162"/>
                  <a:gd name="T36" fmla="*/ 673 w 850"/>
                  <a:gd name="T37" fmla="*/ 162 h 162"/>
                  <a:gd name="T38" fmla="*/ 793 w 850"/>
                  <a:gd name="T39" fmla="*/ 123 h 162"/>
                  <a:gd name="T40" fmla="*/ 842 w 850"/>
                  <a:gd name="T41" fmla="*/ 100 h 162"/>
                  <a:gd name="T42" fmla="*/ 850 w 850"/>
                  <a:gd name="T43" fmla="*/ 79 h 162"/>
                  <a:gd name="T44" fmla="*/ 817 w 850"/>
                  <a:gd name="T45" fmla="*/ 93 h 162"/>
                  <a:gd name="T46" fmla="*/ 731 w 850"/>
                  <a:gd name="T47" fmla="*/ 135 h 162"/>
                  <a:gd name="T48" fmla="*/ 683 w 850"/>
                  <a:gd name="T49" fmla="*/ 144 h 162"/>
                  <a:gd name="T50" fmla="*/ 656 w 850"/>
                  <a:gd name="T51" fmla="*/ 143 h 162"/>
                  <a:gd name="T52" fmla="*/ 408 w 850"/>
                  <a:gd name="T53" fmla="*/ 103 h 162"/>
                  <a:gd name="T54" fmla="*/ 362 w 850"/>
                  <a:gd name="T55" fmla="*/ 101 h 162"/>
                  <a:gd name="T56" fmla="*/ 336 w 850"/>
                  <a:gd name="T57" fmla="*/ 101 h 162"/>
                  <a:gd name="T58" fmla="*/ 309 w 850"/>
                  <a:gd name="T59" fmla="*/ 101 h 162"/>
                  <a:gd name="T60" fmla="*/ 283 w 850"/>
                  <a:gd name="T61" fmla="*/ 100 h 162"/>
                  <a:gd name="T62" fmla="*/ 248 w 850"/>
                  <a:gd name="T63" fmla="*/ 100 h 162"/>
                  <a:gd name="T64" fmla="*/ 144 w 850"/>
                  <a:gd name="T65" fmla="*/ 103 h 162"/>
                  <a:gd name="T66" fmla="*/ 115 w 850"/>
                  <a:gd name="T67" fmla="*/ 104 h 162"/>
                  <a:gd name="T68" fmla="*/ 55 w 850"/>
                  <a:gd name="T69" fmla="*/ 74 h 162"/>
                  <a:gd name="T70" fmla="*/ 154 w 850"/>
                  <a:gd name="T71" fmla="*/ 47 h 162"/>
                  <a:gd name="T72" fmla="*/ 184 w 850"/>
                  <a:gd name="T73" fmla="*/ 47 h 162"/>
                  <a:gd name="T74" fmla="*/ 188 w 850"/>
                  <a:gd name="T75" fmla="*/ 47 h 162"/>
                  <a:gd name="T76" fmla="*/ 250 w 850"/>
                  <a:gd name="T77" fmla="*/ 39 h 162"/>
                  <a:gd name="T78" fmla="*/ 281 w 850"/>
                  <a:gd name="T79" fmla="*/ 25 h 162"/>
                  <a:gd name="T80" fmla="*/ 281 w 850"/>
                  <a:gd name="T81" fmla="*/ 20 h 162"/>
                  <a:gd name="T82" fmla="*/ 282 w 850"/>
                  <a:gd name="T83" fmla="*/ 14 h 162"/>
                  <a:gd name="T84" fmla="*/ 447 w 850"/>
                  <a:gd name="T85" fmla="*/ 0 h 162"/>
                  <a:gd name="T86" fmla="*/ 411 w 850"/>
                  <a:gd name="T87" fmla="*/ 3 h 162"/>
                  <a:gd name="T88" fmla="*/ 374 w 850"/>
                  <a:gd name="T89" fmla="*/ 6 h 162"/>
                  <a:gd name="T90" fmla="*/ 367 w 850"/>
                  <a:gd name="T91" fmla="*/ 6 h 162"/>
                  <a:gd name="T92" fmla="*/ 328 w 850"/>
                  <a:gd name="T93" fmla="*/ 3 h 162"/>
                  <a:gd name="T94" fmla="*/ 300 w 850"/>
                  <a:gd name="T95" fmla="*/ 7 h 162"/>
                  <a:gd name="T96" fmla="*/ 328 w 850"/>
                  <a:gd name="T97" fmla="*/ 13 h 162"/>
                  <a:gd name="T98" fmla="*/ 353 w 850"/>
                  <a:gd name="T99" fmla="*/ 17 h 162"/>
                  <a:gd name="T100" fmla="*/ 368 w 850"/>
                  <a:gd name="T101" fmla="*/ 19 h 162"/>
                  <a:gd name="T102" fmla="*/ 396 w 850"/>
                  <a:gd name="T103" fmla="*/ 21 h 162"/>
                  <a:gd name="T104" fmla="*/ 408 w 850"/>
                  <a:gd name="T105" fmla="*/ 21 h 162"/>
                  <a:gd name="T106" fmla="*/ 491 w 850"/>
                  <a:gd name="T107" fmla="*/ 3 h 162"/>
                  <a:gd name="T108" fmla="*/ 449 w 850"/>
                  <a:gd name="T109" fmla="*/ 0 h 162"/>
                  <a:gd name="T110" fmla="*/ 447 w 850"/>
                  <a:gd name="T111"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0" h="162">
                    <a:moveTo>
                      <a:pt x="282" y="14"/>
                    </a:moveTo>
                    <a:cubicBezTo>
                      <a:pt x="264" y="22"/>
                      <a:pt x="248" y="29"/>
                      <a:pt x="227" y="31"/>
                    </a:cubicBezTo>
                    <a:cubicBezTo>
                      <a:pt x="217" y="32"/>
                      <a:pt x="207" y="33"/>
                      <a:pt x="197" y="33"/>
                    </a:cubicBezTo>
                    <a:cubicBezTo>
                      <a:pt x="191" y="33"/>
                      <a:pt x="184" y="33"/>
                      <a:pt x="178" y="32"/>
                    </a:cubicBezTo>
                    <a:cubicBezTo>
                      <a:pt x="172" y="32"/>
                      <a:pt x="166" y="32"/>
                      <a:pt x="160" y="32"/>
                    </a:cubicBezTo>
                    <a:cubicBezTo>
                      <a:pt x="158" y="32"/>
                      <a:pt x="156" y="32"/>
                      <a:pt x="155" y="32"/>
                    </a:cubicBezTo>
                    <a:cubicBezTo>
                      <a:pt x="120" y="33"/>
                      <a:pt x="81" y="44"/>
                      <a:pt x="48" y="56"/>
                    </a:cubicBezTo>
                    <a:cubicBezTo>
                      <a:pt x="34" y="61"/>
                      <a:pt x="0" y="72"/>
                      <a:pt x="4" y="93"/>
                    </a:cubicBezTo>
                    <a:cubicBezTo>
                      <a:pt x="7" y="111"/>
                      <a:pt x="33" y="118"/>
                      <a:pt x="47" y="121"/>
                    </a:cubicBezTo>
                    <a:cubicBezTo>
                      <a:pt x="64" y="125"/>
                      <a:pt x="81" y="126"/>
                      <a:pt x="99" y="126"/>
                    </a:cubicBezTo>
                    <a:cubicBezTo>
                      <a:pt x="137" y="126"/>
                      <a:pt x="175" y="120"/>
                      <a:pt x="211" y="118"/>
                    </a:cubicBezTo>
                    <a:cubicBezTo>
                      <a:pt x="217" y="118"/>
                      <a:pt x="223" y="118"/>
                      <a:pt x="229" y="118"/>
                    </a:cubicBezTo>
                    <a:cubicBezTo>
                      <a:pt x="249" y="118"/>
                      <a:pt x="269" y="119"/>
                      <a:pt x="288" y="120"/>
                    </a:cubicBezTo>
                    <a:cubicBezTo>
                      <a:pt x="308" y="121"/>
                      <a:pt x="327" y="122"/>
                      <a:pt x="347" y="122"/>
                    </a:cubicBezTo>
                    <a:cubicBezTo>
                      <a:pt x="354" y="122"/>
                      <a:pt x="361" y="122"/>
                      <a:pt x="369" y="122"/>
                    </a:cubicBezTo>
                    <a:cubicBezTo>
                      <a:pt x="372" y="122"/>
                      <a:pt x="376" y="122"/>
                      <a:pt x="379" y="122"/>
                    </a:cubicBezTo>
                    <a:cubicBezTo>
                      <a:pt x="423" y="122"/>
                      <a:pt x="468" y="135"/>
                      <a:pt x="511" y="143"/>
                    </a:cubicBezTo>
                    <a:cubicBezTo>
                      <a:pt x="563" y="154"/>
                      <a:pt x="617" y="161"/>
                      <a:pt x="670" y="162"/>
                    </a:cubicBezTo>
                    <a:cubicBezTo>
                      <a:pt x="671" y="162"/>
                      <a:pt x="672" y="162"/>
                      <a:pt x="673" y="162"/>
                    </a:cubicBezTo>
                    <a:cubicBezTo>
                      <a:pt x="716" y="162"/>
                      <a:pt x="755" y="142"/>
                      <a:pt x="793" y="123"/>
                    </a:cubicBezTo>
                    <a:cubicBezTo>
                      <a:pt x="809" y="115"/>
                      <a:pt x="826" y="108"/>
                      <a:pt x="842" y="100"/>
                    </a:cubicBezTo>
                    <a:cubicBezTo>
                      <a:pt x="845" y="94"/>
                      <a:pt x="848" y="86"/>
                      <a:pt x="850" y="79"/>
                    </a:cubicBezTo>
                    <a:cubicBezTo>
                      <a:pt x="839" y="85"/>
                      <a:pt x="825" y="89"/>
                      <a:pt x="817" y="93"/>
                    </a:cubicBezTo>
                    <a:cubicBezTo>
                      <a:pt x="789" y="107"/>
                      <a:pt x="760" y="122"/>
                      <a:pt x="731" y="135"/>
                    </a:cubicBezTo>
                    <a:cubicBezTo>
                      <a:pt x="716" y="142"/>
                      <a:pt x="699" y="144"/>
                      <a:pt x="683" y="144"/>
                    </a:cubicBezTo>
                    <a:cubicBezTo>
                      <a:pt x="674" y="144"/>
                      <a:pt x="665" y="143"/>
                      <a:pt x="656" y="143"/>
                    </a:cubicBezTo>
                    <a:cubicBezTo>
                      <a:pt x="572" y="138"/>
                      <a:pt x="491" y="112"/>
                      <a:pt x="408" y="103"/>
                    </a:cubicBezTo>
                    <a:cubicBezTo>
                      <a:pt x="393" y="101"/>
                      <a:pt x="377" y="101"/>
                      <a:pt x="362" y="101"/>
                    </a:cubicBezTo>
                    <a:cubicBezTo>
                      <a:pt x="353" y="101"/>
                      <a:pt x="344" y="101"/>
                      <a:pt x="336" y="101"/>
                    </a:cubicBezTo>
                    <a:cubicBezTo>
                      <a:pt x="327" y="101"/>
                      <a:pt x="318" y="101"/>
                      <a:pt x="309" y="101"/>
                    </a:cubicBezTo>
                    <a:cubicBezTo>
                      <a:pt x="301" y="101"/>
                      <a:pt x="292" y="101"/>
                      <a:pt x="283" y="100"/>
                    </a:cubicBezTo>
                    <a:cubicBezTo>
                      <a:pt x="271" y="100"/>
                      <a:pt x="260" y="100"/>
                      <a:pt x="248" y="100"/>
                    </a:cubicBezTo>
                    <a:cubicBezTo>
                      <a:pt x="214" y="100"/>
                      <a:pt x="179" y="102"/>
                      <a:pt x="144" y="103"/>
                    </a:cubicBezTo>
                    <a:cubicBezTo>
                      <a:pt x="140" y="104"/>
                      <a:pt x="129" y="104"/>
                      <a:pt x="115" y="104"/>
                    </a:cubicBezTo>
                    <a:cubicBezTo>
                      <a:pt x="81" y="104"/>
                      <a:pt x="35" y="100"/>
                      <a:pt x="55" y="74"/>
                    </a:cubicBezTo>
                    <a:cubicBezTo>
                      <a:pt x="74" y="50"/>
                      <a:pt x="119" y="47"/>
                      <a:pt x="154" y="47"/>
                    </a:cubicBezTo>
                    <a:cubicBezTo>
                      <a:pt x="166" y="47"/>
                      <a:pt x="176" y="47"/>
                      <a:pt x="184" y="47"/>
                    </a:cubicBezTo>
                    <a:cubicBezTo>
                      <a:pt x="185" y="47"/>
                      <a:pt x="186" y="47"/>
                      <a:pt x="188" y="47"/>
                    </a:cubicBezTo>
                    <a:cubicBezTo>
                      <a:pt x="209" y="47"/>
                      <a:pt x="230" y="45"/>
                      <a:pt x="250" y="39"/>
                    </a:cubicBezTo>
                    <a:cubicBezTo>
                      <a:pt x="261" y="35"/>
                      <a:pt x="271" y="29"/>
                      <a:pt x="281" y="25"/>
                    </a:cubicBezTo>
                    <a:cubicBezTo>
                      <a:pt x="281" y="23"/>
                      <a:pt x="281" y="22"/>
                      <a:pt x="281" y="20"/>
                    </a:cubicBezTo>
                    <a:cubicBezTo>
                      <a:pt x="282" y="18"/>
                      <a:pt x="282" y="16"/>
                      <a:pt x="282" y="14"/>
                    </a:cubicBezTo>
                    <a:moveTo>
                      <a:pt x="447" y="0"/>
                    </a:moveTo>
                    <a:cubicBezTo>
                      <a:pt x="435" y="0"/>
                      <a:pt x="423" y="1"/>
                      <a:pt x="411" y="3"/>
                    </a:cubicBezTo>
                    <a:cubicBezTo>
                      <a:pt x="399" y="4"/>
                      <a:pt x="386" y="6"/>
                      <a:pt x="374" y="6"/>
                    </a:cubicBezTo>
                    <a:cubicBezTo>
                      <a:pt x="372" y="6"/>
                      <a:pt x="369" y="6"/>
                      <a:pt x="367" y="6"/>
                    </a:cubicBezTo>
                    <a:cubicBezTo>
                      <a:pt x="353" y="5"/>
                      <a:pt x="340" y="3"/>
                      <a:pt x="328" y="3"/>
                    </a:cubicBezTo>
                    <a:cubicBezTo>
                      <a:pt x="319" y="3"/>
                      <a:pt x="310" y="4"/>
                      <a:pt x="300" y="7"/>
                    </a:cubicBezTo>
                    <a:cubicBezTo>
                      <a:pt x="310" y="8"/>
                      <a:pt x="319" y="11"/>
                      <a:pt x="328" y="13"/>
                    </a:cubicBezTo>
                    <a:cubicBezTo>
                      <a:pt x="336" y="14"/>
                      <a:pt x="345" y="16"/>
                      <a:pt x="353" y="17"/>
                    </a:cubicBezTo>
                    <a:cubicBezTo>
                      <a:pt x="358" y="18"/>
                      <a:pt x="363" y="19"/>
                      <a:pt x="368" y="19"/>
                    </a:cubicBezTo>
                    <a:cubicBezTo>
                      <a:pt x="377" y="20"/>
                      <a:pt x="386" y="21"/>
                      <a:pt x="396" y="21"/>
                    </a:cubicBezTo>
                    <a:cubicBezTo>
                      <a:pt x="400" y="21"/>
                      <a:pt x="404" y="21"/>
                      <a:pt x="408" y="21"/>
                    </a:cubicBezTo>
                    <a:cubicBezTo>
                      <a:pt x="435" y="19"/>
                      <a:pt x="463" y="12"/>
                      <a:pt x="491" y="3"/>
                    </a:cubicBezTo>
                    <a:cubicBezTo>
                      <a:pt x="477" y="1"/>
                      <a:pt x="463" y="0"/>
                      <a:pt x="449" y="0"/>
                    </a:cubicBezTo>
                    <a:cubicBezTo>
                      <a:pt x="448" y="0"/>
                      <a:pt x="448" y="0"/>
                      <a:pt x="447" y="0"/>
                    </a:cubicBezTo>
                  </a:path>
                </a:pathLst>
              </a:custGeom>
              <a:solidFill>
                <a:srgbClr val="D2DC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57"/>
              <p:cNvSpPr/>
              <p:nvPr/>
            </p:nvSpPr>
            <p:spPr bwMode="auto">
              <a:xfrm>
                <a:off x="5554" y="2740"/>
                <a:ext cx="57" cy="7"/>
              </a:xfrm>
              <a:custGeom>
                <a:avLst/>
                <a:gdLst>
                  <a:gd name="T0" fmla="*/ 0 w 15"/>
                  <a:gd name="T1" fmla="*/ 0 h 2"/>
                  <a:gd name="T2" fmla="*/ 15 w 15"/>
                  <a:gd name="T3" fmla="*/ 2 h 2"/>
                  <a:gd name="T4" fmla="*/ 0 w 15"/>
                  <a:gd name="T5" fmla="*/ 0 h 2"/>
                </a:gdLst>
                <a:ahLst/>
                <a:cxnLst>
                  <a:cxn ang="0">
                    <a:pos x="T0" y="T1"/>
                  </a:cxn>
                  <a:cxn ang="0">
                    <a:pos x="T2" y="T3"/>
                  </a:cxn>
                  <a:cxn ang="0">
                    <a:pos x="T4" y="T5"/>
                  </a:cxn>
                </a:cxnLst>
                <a:rect l="0" t="0" r="r" b="b"/>
                <a:pathLst>
                  <a:path w="15" h="2">
                    <a:moveTo>
                      <a:pt x="0" y="0"/>
                    </a:moveTo>
                    <a:cubicBezTo>
                      <a:pt x="5" y="1"/>
                      <a:pt x="10" y="2"/>
                      <a:pt x="15" y="2"/>
                    </a:cubicBezTo>
                    <a:cubicBezTo>
                      <a:pt x="10" y="2"/>
                      <a:pt x="5" y="1"/>
                      <a:pt x="0" y="0"/>
                    </a:cubicBezTo>
                  </a:path>
                </a:pathLst>
              </a:custGeom>
              <a:solidFill>
                <a:srgbClr val="B7C4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58"/>
              <p:cNvSpPr/>
              <p:nvPr/>
            </p:nvSpPr>
            <p:spPr bwMode="auto">
              <a:xfrm>
                <a:off x="7444" y="2770"/>
                <a:ext cx="103" cy="206"/>
              </a:xfrm>
              <a:custGeom>
                <a:avLst/>
                <a:gdLst>
                  <a:gd name="T0" fmla="*/ 0 w 27"/>
                  <a:gd name="T1" fmla="*/ 0 h 54"/>
                  <a:gd name="T2" fmla="*/ 0 w 27"/>
                  <a:gd name="T3" fmla="*/ 4 h 54"/>
                  <a:gd name="T4" fmla="*/ 2 w 27"/>
                  <a:gd name="T5" fmla="*/ 9 h 54"/>
                  <a:gd name="T6" fmla="*/ 0 w 27"/>
                  <a:gd name="T7" fmla="*/ 54 h 54"/>
                  <a:gd name="T8" fmla="*/ 22 w 27"/>
                  <a:gd name="T9" fmla="*/ 37 h 54"/>
                  <a:gd name="T10" fmla="*/ 7 w 27"/>
                  <a:gd name="T11" fmla="*/ 3 h 54"/>
                  <a:gd name="T12" fmla="*/ 0 w 27"/>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27" h="54">
                    <a:moveTo>
                      <a:pt x="0" y="0"/>
                    </a:moveTo>
                    <a:cubicBezTo>
                      <a:pt x="0" y="1"/>
                      <a:pt x="0" y="3"/>
                      <a:pt x="0" y="4"/>
                    </a:cubicBezTo>
                    <a:cubicBezTo>
                      <a:pt x="0" y="5"/>
                      <a:pt x="1" y="7"/>
                      <a:pt x="2" y="9"/>
                    </a:cubicBezTo>
                    <a:cubicBezTo>
                      <a:pt x="7" y="22"/>
                      <a:pt x="5" y="38"/>
                      <a:pt x="0" y="54"/>
                    </a:cubicBezTo>
                    <a:cubicBezTo>
                      <a:pt x="10" y="49"/>
                      <a:pt x="19" y="44"/>
                      <a:pt x="22" y="37"/>
                    </a:cubicBezTo>
                    <a:cubicBezTo>
                      <a:pt x="27" y="24"/>
                      <a:pt x="17" y="10"/>
                      <a:pt x="7" y="3"/>
                    </a:cubicBezTo>
                    <a:cubicBezTo>
                      <a:pt x="5" y="2"/>
                      <a:pt x="2" y="1"/>
                      <a:pt x="0" y="0"/>
                    </a:cubicBezTo>
                  </a:path>
                </a:pathLst>
              </a:custGeom>
              <a:solidFill>
                <a:srgbClr val="BAC6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59"/>
              <p:cNvSpPr/>
              <p:nvPr/>
            </p:nvSpPr>
            <p:spPr bwMode="auto">
              <a:xfrm>
                <a:off x="4344" y="2770"/>
                <a:ext cx="3127" cy="454"/>
              </a:xfrm>
              <a:custGeom>
                <a:avLst/>
                <a:gdLst>
                  <a:gd name="T0" fmla="*/ 246 w 822"/>
                  <a:gd name="T1" fmla="*/ 0 h 119"/>
                  <a:gd name="T2" fmla="*/ 215 w 822"/>
                  <a:gd name="T3" fmla="*/ 14 h 119"/>
                  <a:gd name="T4" fmla="*/ 153 w 822"/>
                  <a:gd name="T5" fmla="*/ 22 h 119"/>
                  <a:gd name="T6" fmla="*/ 149 w 822"/>
                  <a:gd name="T7" fmla="*/ 22 h 119"/>
                  <a:gd name="T8" fmla="*/ 119 w 822"/>
                  <a:gd name="T9" fmla="*/ 22 h 119"/>
                  <a:gd name="T10" fmla="*/ 20 w 822"/>
                  <a:gd name="T11" fmla="*/ 49 h 119"/>
                  <a:gd name="T12" fmla="*/ 80 w 822"/>
                  <a:gd name="T13" fmla="*/ 79 h 119"/>
                  <a:gd name="T14" fmla="*/ 109 w 822"/>
                  <a:gd name="T15" fmla="*/ 78 h 119"/>
                  <a:gd name="T16" fmla="*/ 213 w 822"/>
                  <a:gd name="T17" fmla="*/ 75 h 119"/>
                  <a:gd name="T18" fmla="*/ 248 w 822"/>
                  <a:gd name="T19" fmla="*/ 75 h 119"/>
                  <a:gd name="T20" fmla="*/ 274 w 822"/>
                  <a:gd name="T21" fmla="*/ 76 h 119"/>
                  <a:gd name="T22" fmla="*/ 301 w 822"/>
                  <a:gd name="T23" fmla="*/ 76 h 119"/>
                  <a:gd name="T24" fmla="*/ 327 w 822"/>
                  <a:gd name="T25" fmla="*/ 76 h 119"/>
                  <a:gd name="T26" fmla="*/ 373 w 822"/>
                  <a:gd name="T27" fmla="*/ 78 h 119"/>
                  <a:gd name="T28" fmla="*/ 621 w 822"/>
                  <a:gd name="T29" fmla="*/ 118 h 119"/>
                  <a:gd name="T30" fmla="*/ 648 w 822"/>
                  <a:gd name="T31" fmla="*/ 119 h 119"/>
                  <a:gd name="T32" fmla="*/ 696 w 822"/>
                  <a:gd name="T33" fmla="*/ 110 h 119"/>
                  <a:gd name="T34" fmla="*/ 782 w 822"/>
                  <a:gd name="T35" fmla="*/ 68 h 119"/>
                  <a:gd name="T36" fmla="*/ 815 w 822"/>
                  <a:gd name="T37" fmla="*/ 54 h 119"/>
                  <a:gd name="T38" fmla="*/ 817 w 822"/>
                  <a:gd name="T39" fmla="*/ 9 h 119"/>
                  <a:gd name="T40" fmla="*/ 815 w 822"/>
                  <a:gd name="T41" fmla="*/ 4 h 119"/>
                  <a:gd name="T42" fmla="*/ 815 w 822"/>
                  <a:gd name="T43" fmla="*/ 4 h 119"/>
                  <a:gd name="T44" fmla="*/ 815 w 822"/>
                  <a:gd name="T45" fmla="*/ 11 h 119"/>
                  <a:gd name="T46" fmla="*/ 815 w 822"/>
                  <a:gd name="T47" fmla="*/ 19 h 119"/>
                  <a:gd name="T48" fmla="*/ 815 w 822"/>
                  <a:gd name="T49" fmla="*/ 22 h 119"/>
                  <a:gd name="T50" fmla="*/ 814 w 822"/>
                  <a:gd name="T51" fmla="*/ 22 h 119"/>
                  <a:gd name="T52" fmla="*/ 811 w 822"/>
                  <a:gd name="T53" fmla="*/ 25 h 119"/>
                  <a:gd name="T54" fmla="*/ 803 w 822"/>
                  <a:gd name="T55" fmla="*/ 29 h 119"/>
                  <a:gd name="T56" fmla="*/ 769 w 822"/>
                  <a:gd name="T57" fmla="*/ 47 h 119"/>
                  <a:gd name="T58" fmla="*/ 726 w 822"/>
                  <a:gd name="T59" fmla="*/ 69 h 119"/>
                  <a:gd name="T60" fmla="*/ 710 w 822"/>
                  <a:gd name="T61" fmla="*/ 76 h 119"/>
                  <a:gd name="T62" fmla="*/ 687 w 822"/>
                  <a:gd name="T63" fmla="*/ 83 h 119"/>
                  <a:gd name="T64" fmla="*/ 682 w 822"/>
                  <a:gd name="T65" fmla="*/ 83 h 119"/>
                  <a:gd name="T66" fmla="*/ 646 w 822"/>
                  <a:gd name="T67" fmla="*/ 79 h 119"/>
                  <a:gd name="T68" fmla="*/ 583 w 822"/>
                  <a:gd name="T69" fmla="*/ 74 h 119"/>
                  <a:gd name="T70" fmla="*/ 524 w 822"/>
                  <a:gd name="T71" fmla="*/ 70 h 119"/>
                  <a:gd name="T72" fmla="*/ 487 w 822"/>
                  <a:gd name="T73" fmla="*/ 65 h 119"/>
                  <a:gd name="T74" fmla="*/ 401 w 822"/>
                  <a:gd name="T75" fmla="*/ 55 h 119"/>
                  <a:gd name="T76" fmla="*/ 304 w 822"/>
                  <a:gd name="T77" fmla="*/ 42 h 119"/>
                  <a:gd name="T78" fmla="*/ 265 w 822"/>
                  <a:gd name="T79" fmla="*/ 38 h 119"/>
                  <a:gd name="T80" fmla="*/ 237 w 822"/>
                  <a:gd name="T81" fmla="*/ 32 h 119"/>
                  <a:gd name="T82" fmla="*/ 246 w 822"/>
                  <a:gd name="T8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22" h="119">
                    <a:moveTo>
                      <a:pt x="246" y="0"/>
                    </a:moveTo>
                    <a:cubicBezTo>
                      <a:pt x="236" y="4"/>
                      <a:pt x="226" y="10"/>
                      <a:pt x="215" y="14"/>
                    </a:cubicBezTo>
                    <a:cubicBezTo>
                      <a:pt x="195" y="20"/>
                      <a:pt x="174" y="22"/>
                      <a:pt x="153" y="22"/>
                    </a:cubicBezTo>
                    <a:cubicBezTo>
                      <a:pt x="151" y="22"/>
                      <a:pt x="150" y="22"/>
                      <a:pt x="149" y="22"/>
                    </a:cubicBezTo>
                    <a:cubicBezTo>
                      <a:pt x="141" y="22"/>
                      <a:pt x="131" y="22"/>
                      <a:pt x="119" y="22"/>
                    </a:cubicBezTo>
                    <a:cubicBezTo>
                      <a:pt x="84" y="22"/>
                      <a:pt x="39" y="25"/>
                      <a:pt x="20" y="49"/>
                    </a:cubicBezTo>
                    <a:cubicBezTo>
                      <a:pt x="0" y="75"/>
                      <a:pt x="46" y="79"/>
                      <a:pt x="80" y="79"/>
                    </a:cubicBezTo>
                    <a:cubicBezTo>
                      <a:pt x="94" y="79"/>
                      <a:pt x="105" y="79"/>
                      <a:pt x="109" y="78"/>
                    </a:cubicBezTo>
                    <a:cubicBezTo>
                      <a:pt x="144" y="77"/>
                      <a:pt x="179" y="75"/>
                      <a:pt x="213" y="75"/>
                    </a:cubicBezTo>
                    <a:cubicBezTo>
                      <a:pt x="225" y="75"/>
                      <a:pt x="236" y="75"/>
                      <a:pt x="248" y="75"/>
                    </a:cubicBezTo>
                    <a:cubicBezTo>
                      <a:pt x="257" y="76"/>
                      <a:pt x="266" y="76"/>
                      <a:pt x="274" y="76"/>
                    </a:cubicBezTo>
                    <a:cubicBezTo>
                      <a:pt x="283" y="76"/>
                      <a:pt x="292" y="76"/>
                      <a:pt x="301" y="76"/>
                    </a:cubicBezTo>
                    <a:cubicBezTo>
                      <a:pt x="309" y="76"/>
                      <a:pt x="318" y="76"/>
                      <a:pt x="327" y="76"/>
                    </a:cubicBezTo>
                    <a:cubicBezTo>
                      <a:pt x="342" y="76"/>
                      <a:pt x="358" y="76"/>
                      <a:pt x="373" y="78"/>
                    </a:cubicBezTo>
                    <a:cubicBezTo>
                      <a:pt x="456" y="87"/>
                      <a:pt x="537" y="113"/>
                      <a:pt x="621" y="118"/>
                    </a:cubicBezTo>
                    <a:cubicBezTo>
                      <a:pt x="630" y="118"/>
                      <a:pt x="639" y="119"/>
                      <a:pt x="648" y="119"/>
                    </a:cubicBezTo>
                    <a:cubicBezTo>
                      <a:pt x="664" y="119"/>
                      <a:pt x="681" y="117"/>
                      <a:pt x="696" y="110"/>
                    </a:cubicBezTo>
                    <a:cubicBezTo>
                      <a:pt x="725" y="97"/>
                      <a:pt x="754" y="82"/>
                      <a:pt x="782" y="68"/>
                    </a:cubicBezTo>
                    <a:cubicBezTo>
                      <a:pt x="790" y="64"/>
                      <a:pt x="804" y="60"/>
                      <a:pt x="815" y="54"/>
                    </a:cubicBezTo>
                    <a:cubicBezTo>
                      <a:pt x="820" y="38"/>
                      <a:pt x="822" y="22"/>
                      <a:pt x="817" y="9"/>
                    </a:cubicBezTo>
                    <a:cubicBezTo>
                      <a:pt x="816" y="7"/>
                      <a:pt x="815" y="5"/>
                      <a:pt x="815" y="4"/>
                    </a:cubicBezTo>
                    <a:cubicBezTo>
                      <a:pt x="815" y="4"/>
                      <a:pt x="815" y="4"/>
                      <a:pt x="815" y="4"/>
                    </a:cubicBezTo>
                    <a:cubicBezTo>
                      <a:pt x="815" y="5"/>
                      <a:pt x="815" y="8"/>
                      <a:pt x="815" y="11"/>
                    </a:cubicBezTo>
                    <a:cubicBezTo>
                      <a:pt x="816" y="14"/>
                      <a:pt x="816" y="17"/>
                      <a:pt x="815" y="19"/>
                    </a:cubicBezTo>
                    <a:cubicBezTo>
                      <a:pt x="815" y="20"/>
                      <a:pt x="815" y="21"/>
                      <a:pt x="815" y="22"/>
                    </a:cubicBezTo>
                    <a:cubicBezTo>
                      <a:pt x="815" y="22"/>
                      <a:pt x="814" y="22"/>
                      <a:pt x="814" y="22"/>
                    </a:cubicBezTo>
                    <a:cubicBezTo>
                      <a:pt x="813" y="23"/>
                      <a:pt x="812" y="24"/>
                      <a:pt x="811" y="25"/>
                    </a:cubicBezTo>
                    <a:cubicBezTo>
                      <a:pt x="809" y="26"/>
                      <a:pt x="805" y="28"/>
                      <a:pt x="803" y="29"/>
                    </a:cubicBezTo>
                    <a:cubicBezTo>
                      <a:pt x="793" y="36"/>
                      <a:pt x="781" y="42"/>
                      <a:pt x="769" y="47"/>
                    </a:cubicBezTo>
                    <a:cubicBezTo>
                      <a:pt x="755" y="55"/>
                      <a:pt x="741" y="63"/>
                      <a:pt x="726" y="69"/>
                    </a:cubicBezTo>
                    <a:cubicBezTo>
                      <a:pt x="721" y="72"/>
                      <a:pt x="716" y="74"/>
                      <a:pt x="710" y="76"/>
                    </a:cubicBezTo>
                    <a:cubicBezTo>
                      <a:pt x="702" y="79"/>
                      <a:pt x="695" y="83"/>
                      <a:pt x="687" y="83"/>
                    </a:cubicBezTo>
                    <a:cubicBezTo>
                      <a:pt x="685" y="83"/>
                      <a:pt x="683" y="83"/>
                      <a:pt x="682" y="83"/>
                    </a:cubicBezTo>
                    <a:cubicBezTo>
                      <a:pt x="670" y="80"/>
                      <a:pt x="658" y="80"/>
                      <a:pt x="646" y="79"/>
                    </a:cubicBezTo>
                    <a:cubicBezTo>
                      <a:pt x="625" y="79"/>
                      <a:pt x="604" y="75"/>
                      <a:pt x="583" y="74"/>
                    </a:cubicBezTo>
                    <a:cubicBezTo>
                      <a:pt x="563" y="73"/>
                      <a:pt x="544" y="74"/>
                      <a:pt x="524" y="70"/>
                    </a:cubicBezTo>
                    <a:cubicBezTo>
                      <a:pt x="512" y="68"/>
                      <a:pt x="499" y="68"/>
                      <a:pt x="487" y="65"/>
                    </a:cubicBezTo>
                    <a:cubicBezTo>
                      <a:pt x="458" y="60"/>
                      <a:pt x="430" y="61"/>
                      <a:pt x="401" y="55"/>
                    </a:cubicBezTo>
                    <a:cubicBezTo>
                      <a:pt x="369" y="49"/>
                      <a:pt x="336" y="49"/>
                      <a:pt x="304" y="42"/>
                    </a:cubicBezTo>
                    <a:cubicBezTo>
                      <a:pt x="292" y="39"/>
                      <a:pt x="279" y="38"/>
                      <a:pt x="265" y="38"/>
                    </a:cubicBezTo>
                    <a:cubicBezTo>
                      <a:pt x="256" y="37"/>
                      <a:pt x="246" y="34"/>
                      <a:pt x="237" y="32"/>
                    </a:cubicBezTo>
                    <a:cubicBezTo>
                      <a:pt x="239" y="21"/>
                      <a:pt x="243" y="11"/>
                      <a:pt x="246" y="0"/>
                    </a:cubicBezTo>
                  </a:path>
                </a:pathLst>
              </a:custGeom>
              <a:solidFill>
                <a:srgbClr val="B7C4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60"/>
              <p:cNvSpPr/>
              <p:nvPr/>
            </p:nvSpPr>
            <p:spPr bwMode="auto">
              <a:xfrm>
                <a:off x="6341" y="879"/>
                <a:ext cx="19" cy="774"/>
              </a:xfrm>
              <a:custGeom>
                <a:avLst/>
                <a:gdLst>
                  <a:gd name="T0" fmla="*/ 2 w 5"/>
                  <a:gd name="T1" fmla="*/ 0 h 203"/>
                  <a:gd name="T2" fmla="*/ 0 w 5"/>
                  <a:gd name="T3" fmla="*/ 2 h 203"/>
                  <a:gd name="T4" fmla="*/ 1 w 5"/>
                  <a:gd name="T5" fmla="*/ 176 h 203"/>
                  <a:gd name="T6" fmla="*/ 1 w 5"/>
                  <a:gd name="T7" fmla="*/ 201 h 203"/>
                  <a:gd name="T8" fmla="*/ 3 w 5"/>
                  <a:gd name="T9" fmla="*/ 203 h 203"/>
                  <a:gd name="T10" fmla="*/ 5 w 5"/>
                  <a:gd name="T11" fmla="*/ 201 h 203"/>
                  <a:gd name="T12" fmla="*/ 5 w 5"/>
                  <a:gd name="T13" fmla="*/ 176 h 203"/>
                  <a:gd name="T14" fmla="*/ 3 w 5"/>
                  <a:gd name="T15" fmla="*/ 2 h 203"/>
                  <a:gd name="T16" fmla="*/ 2 w 5"/>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03">
                    <a:moveTo>
                      <a:pt x="2" y="0"/>
                    </a:moveTo>
                    <a:cubicBezTo>
                      <a:pt x="1" y="0"/>
                      <a:pt x="0" y="1"/>
                      <a:pt x="0" y="2"/>
                    </a:cubicBezTo>
                    <a:cubicBezTo>
                      <a:pt x="1" y="29"/>
                      <a:pt x="1" y="148"/>
                      <a:pt x="1" y="176"/>
                    </a:cubicBezTo>
                    <a:cubicBezTo>
                      <a:pt x="1" y="201"/>
                      <a:pt x="1" y="201"/>
                      <a:pt x="1" y="201"/>
                    </a:cubicBezTo>
                    <a:cubicBezTo>
                      <a:pt x="1" y="202"/>
                      <a:pt x="2" y="203"/>
                      <a:pt x="3" y="203"/>
                    </a:cubicBezTo>
                    <a:cubicBezTo>
                      <a:pt x="4" y="203"/>
                      <a:pt x="5" y="202"/>
                      <a:pt x="5" y="201"/>
                    </a:cubicBezTo>
                    <a:cubicBezTo>
                      <a:pt x="5" y="176"/>
                      <a:pt x="5" y="176"/>
                      <a:pt x="5" y="176"/>
                    </a:cubicBezTo>
                    <a:cubicBezTo>
                      <a:pt x="4" y="148"/>
                      <a:pt x="4" y="29"/>
                      <a:pt x="3" y="2"/>
                    </a:cubicBezTo>
                    <a:cubicBezTo>
                      <a:pt x="3" y="1"/>
                      <a:pt x="3" y="0"/>
                      <a:pt x="2" y="0"/>
                    </a:cubicBezTo>
                    <a:close/>
                  </a:path>
                </a:pathLst>
              </a:custGeom>
              <a:solidFill>
                <a:srgbClr val="EF2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61"/>
              <p:cNvSpPr/>
              <p:nvPr/>
            </p:nvSpPr>
            <p:spPr bwMode="auto">
              <a:xfrm>
                <a:off x="6284" y="749"/>
                <a:ext cx="152" cy="138"/>
              </a:xfrm>
              <a:custGeom>
                <a:avLst/>
                <a:gdLst>
                  <a:gd name="T0" fmla="*/ 15 w 40"/>
                  <a:gd name="T1" fmla="*/ 15 h 36"/>
                  <a:gd name="T2" fmla="*/ 0 w 40"/>
                  <a:gd name="T3" fmla="*/ 13 h 36"/>
                  <a:gd name="T4" fmla="*/ 17 w 40"/>
                  <a:gd name="T5" fmla="*/ 36 h 36"/>
                  <a:gd name="T6" fmla="*/ 33 w 40"/>
                  <a:gd name="T7" fmla="*/ 7 h 36"/>
                  <a:gd name="T8" fmla="*/ 16 w 40"/>
                  <a:gd name="T9" fmla="*/ 15 h 36"/>
                  <a:gd name="T10" fmla="*/ 15 w 40"/>
                  <a:gd name="T11" fmla="*/ 15 h 36"/>
                </a:gdLst>
                <a:ahLst/>
                <a:cxnLst>
                  <a:cxn ang="0">
                    <a:pos x="T0" y="T1"/>
                  </a:cxn>
                  <a:cxn ang="0">
                    <a:pos x="T2" y="T3"/>
                  </a:cxn>
                  <a:cxn ang="0">
                    <a:pos x="T4" y="T5"/>
                  </a:cxn>
                  <a:cxn ang="0">
                    <a:pos x="T6" y="T7"/>
                  </a:cxn>
                  <a:cxn ang="0">
                    <a:pos x="T8" y="T9"/>
                  </a:cxn>
                  <a:cxn ang="0">
                    <a:pos x="T10" y="T11"/>
                  </a:cxn>
                </a:cxnLst>
                <a:rect l="0" t="0" r="r" b="b"/>
                <a:pathLst>
                  <a:path w="40" h="36">
                    <a:moveTo>
                      <a:pt x="15" y="15"/>
                    </a:moveTo>
                    <a:cubicBezTo>
                      <a:pt x="13" y="6"/>
                      <a:pt x="1" y="2"/>
                      <a:pt x="0" y="13"/>
                    </a:cubicBezTo>
                    <a:cubicBezTo>
                      <a:pt x="0" y="20"/>
                      <a:pt x="11" y="32"/>
                      <a:pt x="17" y="36"/>
                    </a:cubicBezTo>
                    <a:cubicBezTo>
                      <a:pt x="22" y="31"/>
                      <a:pt x="40" y="16"/>
                      <a:pt x="33" y="7"/>
                    </a:cubicBezTo>
                    <a:cubicBezTo>
                      <a:pt x="27" y="0"/>
                      <a:pt x="20" y="11"/>
                      <a:pt x="16" y="15"/>
                    </a:cubicBezTo>
                    <a:lnTo>
                      <a:pt x="15" y="15"/>
                    </a:lnTo>
                    <a:close/>
                  </a:path>
                </a:pathLst>
              </a:custGeom>
              <a:solidFill>
                <a:srgbClr val="EF2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62"/>
              <p:cNvSpPr/>
              <p:nvPr/>
            </p:nvSpPr>
            <p:spPr bwMode="auto">
              <a:xfrm>
                <a:off x="6375" y="753"/>
                <a:ext cx="65" cy="118"/>
              </a:xfrm>
              <a:custGeom>
                <a:avLst/>
                <a:gdLst>
                  <a:gd name="T0" fmla="*/ 1 w 17"/>
                  <a:gd name="T1" fmla="*/ 2 h 31"/>
                  <a:gd name="T2" fmla="*/ 1 w 17"/>
                  <a:gd name="T3" fmla="*/ 3 h 31"/>
                  <a:gd name="T4" fmla="*/ 2 w 17"/>
                  <a:gd name="T5" fmla="*/ 3 h 31"/>
                  <a:gd name="T6" fmla="*/ 10 w 17"/>
                  <a:gd name="T7" fmla="*/ 4 h 31"/>
                  <a:gd name="T8" fmla="*/ 0 w 17"/>
                  <a:gd name="T9" fmla="*/ 31 h 31"/>
                  <a:gd name="T10" fmla="*/ 0 w 17"/>
                  <a:gd name="T11" fmla="*/ 31 h 31"/>
                  <a:gd name="T12" fmla="*/ 0 w 17"/>
                  <a:gd name="T13" fmla="*/ 31 h 31"/>
                  <a:gd name="T14" fmla="*/ 11 w 17"/>
                  <a:gd name="T15" fmla="*/ 4 h 31"/>
                  <a:gd name="T16" fmla="*/ 1 w 17"/>
                  <a:gd name="T1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1">
                    <a:moveTo>
                      <a:pt x="1" y="2"/>
                    </a:moveTo>
                    <a:cubicBezTo>
                      <a:pt x="1" y="3"/>
                      <a:pt x="1" y="3"/>
                      <a:pt x="1" y="3"/>
                    </a:cubicBezTo>
                    <a:cubicBezTo>
                      <a:pt x="2" y="3"/>
                      <a:pt x="2" y="3"/>
                      <a:pt x="2" y="3"/>
                    </a:cubicBezTo>
                    <a:cubicBezTo>
                      <a:pt x="5" y="1"/>
                      <a:pt x="8" y="1"/>
                      <a:pt x="10" y="4"/>
                    </a:cubicBezTo>
                    <a:cubicBezTo>
                      <a:pt x="17" y="12"/>
                      <a:pt x="7" y="23"/>
                      <a:pt x="0" y="31"/>
                    </a:cubicBezTo>
                    <a:cubicBezTo>
                      <a:pt x="0" y="31"/>
                      <a:pt x="0" y="31"/>
                      <a:pt x="0" y="31"/>
                    </a:cubicBezTo>
                    <a:cubicBezTo>
                      <a:pt x="0" y="31"/>
                      <a:pt x="0" y="31"/>
                      <a:pt x="0" y="31"/>
                    </a:cubicBezTo>
                    <a:cubicBezTo>
                      <a:pt x="8" y="23"/>
                      <a:pt x="17" y="12"/>
                      <a:pt x="11" y="4"/>
                    </a:cubicBezTo>
                    <a:cubicBezTo>
                      <a:pt x="8" y="0"/>
                      <a:pt x="5" y="0"/>
                      <a:pt x="1" y="2"/>
                    </a:cubicBezTo>
                    <a:close/>
                  </a:path>
                </a:pathLst>
              </a:custGeom>
              <a:solidFill>
                <a:srgbClr val="EF2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81" name="Picture 1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 y="1593"/>
                <a:ext cx="2237" cy="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1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 y="1642"/>
                <a:ext cx="125"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Picture 1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0" y="1817"/>
                <a:ext cx="8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 name="Picture 1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6" y="1708"/>
                <a:ext cx="314" cy="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 name="Picture 16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3" y="2506"/>
                <a:ext cx="46"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 name="Picture 1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08" y="2581"/>
                <a:ext cx="46"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 name="Picture 16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06" y="2562"/>
                <a:ext cx="46"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17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11" y="2593"/>
                <a:ext cx="34"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 name="Picture 17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59" y="2426"/>
                <a:ext cx="490" cy="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 name="Picture 17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30" y="2801"/>
                <a:ext cx="34"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 name="Picture 17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34" y="2784"/>
                <a:ext cx="22"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 name="Picture 17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95" y="1642"/>
                <a:ext cx="22"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 name="Picture 17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00" y="1650"/>
                <a:ext cx="35"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4" name="Picture 17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71" y="1642"/>
                <a:ext cx="161"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5" name="Picture 17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69" y="2160"/>
                <a:ext cx="57"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 name="Picture 17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47" y="2199"/>
                <a:ext cx="373"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 name="Picture 17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417" y="2629"/>
                <a:ext cx="4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 name="Picture 18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423" y="2740"/>
                <a:ext cx="3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 name="Picture 18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426" y="2754"/>
                <a:ext cx="3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Picture 18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427" y="2766"/>
                <a:ext cx="35" cy="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 name="Picture 18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25" y="2667"/>
                <a:ext cx="43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 name="Picture 18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426" y="2824"/>
                <a:ext cx="3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 name="Picture 18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427" y="2836"/>
                <a:ext cx="2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4" name="Picture 18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303" y="1657"/>
                <a:ext cx="131" cy="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5" name="Picture 18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412" y="2579"/>
                <a:ext cx="29"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6" name="Picture 18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412" y="2572"/>
                <a:ext cx="22"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 name="Picture 18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412" y="2594"/>
                <a:ext cx="2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 name="Picture 19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434" y="2828"/>
                <a:ext cx="22"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 name="Picture 19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032" y="1642"/>
                <a:ext cx="424"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 name="Freeform 192"/>
              <p:cNvSpPr/>
              <p:nvPr/>
            </p:nvSpPr>
            <p:spPr bwMode="auto">
              <a:xfrm>
                <a:off x="5074" y="1489"/>
                <a:ext cx="2119" cy="1346"/>
              </a:xfrm>
              <a:custGeom>
                <a:avLst/>
                <a:gdLst>
                  <a:gd name="T0" fmla="*/ 209 w 557"/>
                  <a:gd name="T1" fmla="*/ 9 h 353"/>
                  <a:gd name="T2" fmla="*/ 195 w 557"/>
                  <a:gd name="T3" fmla="*/ 8 h 353"/>
                  <a:gd name="T4" fmla="*/ 163 w 557"/>
                  <a:gd name="T5" fmla="*/ 6 h 353"/>
                  <a:gd name="T6" fmla="*/ 126 w 557"/>
                  <a:gd name="T7" fmla="*/ 1 h 353"/>
                  <a:gd name="T8" fmla="*/ 122 w 557"/>
                  <a:gd name="T9" fmla="*/ 32 h 353"/>
                  <a:gd name="T10" fmla="*/ 109 w 557"/>
                  <a:gd name="T11" fmla="*/ 85 h 353"/>
                  <a:gd name="T12" fmla="*/ 99 w 557"/>
                  <a:gd name="T13" fmla="*/ 131 h 353"/>
                  <a:gd name="T14" fmla="*/ 84 w 557"/>
                  <a:gd name="T15" fmla="*/ 187 h 353"/>
                  <a:gd name="T16" fmla="*/ 65 w 557"/>
                  <a:gd name="T17" fmla="*/ 231 h 353"/>
                  <a:gd name="T18" fmla="*/ 55 w 557"/>
                  <a:gd name="T19" fmla="*/ 249 h 353"/>
                  <a:gd name="T20" fmla="*/ 52 w 557"/>
                  <a:gd name="T21" fmla="*/ 259 h 353"/>
                  <a:gd name="T22" fmla="*/ 45 w 557"/>
                  <a:gd name="T23" fmla="*/ 270 h 353"/>
                  <a:gd name="T24" fmla="*/ 27 w 557"/>
                  <a:gd name="T25" fmla="*/ 290 h 353"/>
                  <a:gd name="T26" fmla="*/ 9 w 557"/>
                  <a:gd name="T27" fmla="*/ 307 h 353"/>
                  <a:gd name="T28" fmla="*/ 0 w 557"/>
                  <a:gd name="T29" fmla="*/ 316 h 353"/>
                  <a:gd name="T30" fmla="*/ 17 w 557"/>
                  <a:gd name="T31" fmla="*/ 314 h 353"/>
                  <a:gd name="T32" fmla="*/ 33 w 557"/>
                  <a:gd name="T33" fmla="*/ 315 h 353"/>
                  <a:gd name="T34" fmla="*/ 51 w 557"/>
                  <a:gd name="T35" fmla="*/ 316 h 353"/>
                  <a:gd name="T36" fmla="*/ 92 w 557"/>
                  <a:gd name="T37" fmla="*/ 322 h 353"/>
                  <a:gd name="T38" fmla="*/ 110 w 557"/>
                  <a:gd name="T39" fmla="*/ 326 h 353"/>
                  <a:gd name="T40" fmla="*/ 123 w 557"/>
                  <a:gd name="T41" fmla="*/ 328 h 353"/>
                  <a:gd name="T42" fmla="*/ 200 w 557"/>
                  <a:gd name="T43" fmla="*/ 335 h 353"/>
                  <a:gd name="T44" fmla="*/ 254 w 557"/>
                  <a:gd name="T45" fmla="*/ 338 h 353"/>
                  <a:gd name="T46" fmla="*/ 312 w 557"/>
                  <a:gd name="T47" fmla="*/ 341 h 353"/>
                  <a:gd name="T48" fmla="*/ 347 w 557"/>
                  <a:gd name="T49" fmla="*/ 345 h 353"/>
                  <a:gd name="T50" fmla="*/ 386 w 557"/>
                  <a:gd name="T51" fmla="*/ 346 h 353"/>
                  <a:gd name="T52" fmla="*/ 415 w 557"/>
                  <a:gd name="T53" fmla="*/ 351 h 353"/>
                  <a:gd name="T54" fmla="*/ 432 w 557"/>
                  <a:gd name="T55" fmla="*/ 351 h 353"/>
                  <a:gd name="T56" fmla="*/ 452 w 557"/>
                  <a:gd name="T57" fmla="*/ 353 h 353"/>
                  <a:gd name="T58" fmla="*/ 460 w 557"/>
                  <a:gd name="T59" fmla="*/ 348 h 353"/>
                  <a:gd name="T60" fmla="*/ 463 w 557"/>
                  <a:gd name="T61" fmla="*/ 333 h 353"/>
                  <a:gd name="T62" fmla="*/ 471 w 557"/>
                  <a:gd name="T63" fmla="*/ 303 h 353"/>
                  <a:gd name="T64" fmla="*/ 488 w 557"/>
                  <a:gd name="T65" fmla="*/ 249 h 353"/>
                  <a:gd name="T66" fmla="*/ 506 w 557"/>
                  <a:gd name="T67" fmla="*/ 190 h 353"/>
                  <a:gd name="T68" fmla="*/ 528 w 557"/>
                  <a:gd name="T69" fmla="*/ 123 h 353"/>
                  <a:gd name="T70" fmla="*/ 534 w 557"/>
                  <a:gd name="T71" fmla="*/ 108 h 353"/>
                  <a:gd name="T72" fmla="*/ 537 w 557"/>
                  <a:gd name="T73" fmla="*/ 90 h 353"/>
                  <a:gd name="T74" fmla="*/ 539 w 557"/>
                  <a:gd name="T75" fmla="*/ 79 h 353"/>
                  <a:gd name="T76" fmla="*/ 545 w 557"/>
                  <a:gd name="T77" fmla="*/ 65 h 353"/>
                  <a:gd name="T78" fmla="*/ 553 w 557"/>
                  <a:gd name="T79" fmla="*/ 37 h 353"/>
                  <a:gd name="T80" fmla="*/ 557 w 557"/>
                  <a:gd name="T81" fmla="*/ 26 h 353"/>
                  <a:gd name="T82" fmla="*/ 522 w 557"/>
                  <a:gd name="T83" fmla="*/ 25 h 353"/>
                  <a:gd name="T84" fmla="*/ 474 w 557"/>
                  <a:gd name="T85" fmla="*/ 24 h 353"/>
                  <a:gd name="T86" fmla="*/ 384 w 557"/>
                  <a:gd name="T87" fmla="*/ 23 h 353"/>
                  <a:gd name="T88" fmla="*/ 305 w 557"/>
                  <a:gd name="T89" fmla="*/ 16 h 353"/>
                  <a:gd name="T90" fmla="*/ 241 w 557"/>
                  <a:gd name="T91" fmla="*/ 13 h 353"/>
                  <a:gd name="T92" fmla="*/ 209 w 557"/>
                  <a:gd name="T93" fmla="*/ 9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7" h="353">
                    <a:moveTo>
                      <a:pt x="209" y="9"/>
                    </a:moveTo>
                    <a:cubicBezTo>
                      <a:pt x="204" y="8"/>
                      <a:pt x="200" y="8"/>
                      <a:pt x="195" y="8"/>
                    </a:cubicBezTo>
                    <a:cubicBezTo>
                      <a:pt x="184" y="7"/>
                      <a:pt x="174" y="8"/>
                      <a:pt x="163" y="6"/>
                    </a:cubicBezTo>
                    <a:cubicBezTo>
                      <a:pt x="159" y="6"/>
                      <a:pt x="126" y="0"/>
                      <a:pt x="126" y="1"/>
                    </a:cubicBezTo>
                    <a:cubicBezTo>
                      <a:pt x="127" y="11"/>
                      <a:pt x="123" y="23"/>
                      <a:pt x="122" y="32"/>
                    </a:cubicBezTo>
                    <a:cubicBezTo>
                      <a:pt x="119" y="50"/>
                      <a:pt x="111" y="67"/>
                      <a:pt x="109" y="85"/>
                    </a:cubicBezTo>
                    <a:cubicBezTo>
                      <a:pt x="108" y="101"/>
                      <a:pt x="104" y="115"/>
                      <a:pt x="99" y="131"/>
                    </a:cubicBezTo>
                    <a:cubicBezTo>
                      <a:pt x="94" y="150"/>
                      <a:pt x="89" y="168"/>
                      <a:pt x="84" y="187"/>
                    </a:cubicBezTo>
                    <a:cubicBezTo>
                      <a:pt x="79" y="202"/>
                      <a:pt x="71" y="216"/>
                      <a:pt x="65" y="231"/>
                    </a:cubicBezTo>
                    <a:cubicBezTo>
                      <a:pt x="62" y="237"/>
                      <a:pt x="58" y="243"/>
                      <a:pt x="55" y="249"/>
                    </a:cubicBezTo>
                    <a:cubicBezTo>
                      <a:pt x="54" y="252"/>
                      <a:pt x="53" y="256"/>
                      <a:pt x="52" y="259"/>
                    </a:cubicBezTo>
                    <a:cubicBezTo>
                      <a:pt x="50" y="263"/>
                      <a:pt x="47" y="267"/>
                      <a:pt x="45" y="270"/>
                    </a:cubicBezTo>
                    <a:cubicBezTo>
                      <a:pt x="40" y="277"/>
                      <a:pt x="33" y="283"/>
                      <a:pt x="27" y="290"/>
                    </a:cubicBezTo>
                    <a:cubicBezTo>
                      <a:pt x="22" y="296"/>
                      <a:pt x="16" y="302"/>
                      <a:pt x="9" y="307"/>
                    </a:cubicBezTo>
                    <a:cubicBezTo>
                      <a:pt x="6" y="310"/>
                      <a:pt x="3" y="313"/>
                      <a:pt x="0" y="316"/>
                    </a:cubicBezTo>
                    <a:cubicBezTo>
                      <a:pt x="5" y="315"/>
                      <a:pt x="11" y="316"/>
                      <a:pt x="17" y="314"/>
                    </a:cubicBezTo>
                    <a:cubicBezTo>
                      <a:pt x="22" y="313"/>
                      <a:pt x="27" y="314"/>
                      <a:pt x="33" y="315"/>
                    </a:cubicBezTo>
                    <a:cubicBezTo>
                      <a:pt x="39" y="316"/>
                      <a:pt x="45" y="315"/>
                      <a:pt x="51" y="316"/>
                    </a:cubicBezTo>
                    <a:cubicBezTo>
                      <a:pt x="65" y="316"/>
                      <a:pt x="79" y="317"/>
                      <a:pt x="92" y="322"/>
                    </a:cubicBezTo>
                    <a:cubicBezTo>
                      <a:pt x="97" y="323"/>
                      <a:pt x="104" y="325"/>
                      <a:pt x="110" y="326"/>
                    </a:cubicBezTo>
                    <a:cubicBezTo>
                      <a:pt x="114" y="327"/>
                      <a:pt x="118" y="327"/>
                      <a:pt x="123" y="328"/>
                    </a:cubicBezTo>
                    <a:cubicBezTo>
                      <a:pt x="148" y="333"/>
                      <a:pt x="174" y="338"/>
                      <a:pt x="200" y="335"/>
                    </a:cubicBezTo>
                    <a:cubicBezTo>
                      <a:pt x="217" y="334"/>
                      <a:pt x="236" y="337"/>
                      <a:pt x="254" y="338"/>
                    </a:cubicBezTo>
                    <a:cubicBezTo>
                      <a:pt x="273" y="340"/>
                      <a:pt x="293" y="340"/>
                      <a:pt x="312" y="341"/>
                    </a:cubicBezTo>
                    <a:cubicBezTo>
                      <a:pt x="324" y="341"/>
                      <a:pt x="336" y="345"/>
                      <a:pt x="347" y="345"/>
                    </a:cubicBezTo>
                    <a:cubicBezTo>
                      <a:pt x="360" y="345"/>
                      <a:pt x="373" y="346"/>
                      <a:pt x="386" y="346"/>
                    </a:cubicBezTo>
                    <a:cubicBezTo>
                      <a:pt x="396" y="346"/>
                      <a:pt x="405" y="350"/>
                      <a:pt x="415" y="351"/>
                    </a:cubicBezTo>
                    <a:cubicBezTo>
                      <a:pt x="421" y="352"/>
                      <a:pt x="426" y="350"/>
                      <a:pt x="432" y="351"/>
                    </a:cubicBezTo>
                    <a:cubicBezTo>
                      <a:pt x="439" y="351"/>
                      <a:pt x="445" y="352"/>
                      <a:pt x="452" y="353"/>
                    </a:cubicBezTo>
                    <a:cubicBezTo>
                      <a:pt x="457" y="353"/>
                      <a:pt x="459" y="353"/>
                      <a:pt x="460" y="348"/>
                    </a:cubicBezTo>
                    <a:cubicBezTo>
                      <a:pt x="461" y="343"/>
                      <a:pt x="462" y="338"/>
                      <a:pt x="463" y="333"/>
                    </a:cubicBezTo>
                    <a:cubicBezTo>
                      <a:pt x="466" y="323"/>
                      <a:pt x="468" y="313"/>
                      <a:pt x="471" y="303"/>
                    </a:cubicBezTo>
                    <a:cubicBezTo>
                      <a:pt x="476" y="285"/>
                      <a:pt x="484" y="267"/>
                      <a:pt x="488" y="249"/>
                    </a:cubicBezTo>
                    <a:cubicBezTo>
                      <a:pt x="493" y="229"/>
                      <a:pt x="500" y="209"/>
                      <a:pt x="506" y="190"/>
                    </a:cubicBezTo>
                    <a:cubicBezTo>
                      <a:pt x="513" y="167"/>
                      <a:pt x="522" y="146"/>
                      <a:pt x="528" y="123"/>
                    </a:cubicBezTo>
                    <a:cubicBezTo>
                      <a:pt x="530" y="118"/>
                      <a:pt x="533" y="113"/>
                      <a:pt x="534" y="108"/>
                    </a:cubicBezTo>
                    <a:cubicBezTo>
                      <a:pt x="535" y="102"/>
                      <a:pt x="536" y="96"/>
                      <a:pt x="537" y="90"/>
                    </a:cubicBezTo>
                    <a:cubicBezTo>
                      <a:pt x="538" y="87"/>
                      <a:pt x="538" y="83"/>
                      <a:pt x="539" y="79"/>
                    </a:cubicBezTo>
                    <a:cubicBezTo>
                      <a:pt x="540" y="74"/>
                      <a:pt x="543" y="70"/>
                      <a:pt x="545" y="65"/>
                    </a:cubicBezTo>
                    <a:cubicBezTo>
                      <a:pt x="548" y="56"/>
                      <a:pt x="550" y="46"/>
                      <a:pt x="553" y="37"/>
                    </a:cubicBezTo>
                    <a:cubicBezTo>
                      <a:pt x="554" y="33"/>
                      <a:pt x="555" y="29"/>
                      <a:pt x="557" y="26"/>
                    </a:cubicBezTo>
                    <a:cubicBezTo>
                      <a:pt x="545" y="25"/>
                      <a:pt x="533" y="26"/>
                      <a:pt x="522" y="25"/>
                    </a:cubicBezTo>
                    <a:cubicBezTo>
                      <a:pt x="506" y="25"/>
                      <a:pt x="490" y="24"/>
                      <a:pt x="474" y="24"/>
                    </a:cubicBezTo>
                    <a:cubicBezTo>
                      <a:pt x="444" y="25"/>
                      <a:pt x="413" y="21"/>
                      <a:pt x="384" y="23"/>
                    </a:cubicBezTo>
                    <a:cubicBezTo>
                      <a:pt x="358" y="24"/>
                      <a:pt x="331" y="19"/>
                      <a:pt x="305" y="16"/>
                    </a:cubicBezTo>
                    <a:cubicBezTo>
                      <a:pt x="284" y="14"/>
                      <a:pt x="262" y="14"/>
                      <a:pt x="241" y="13"/>
                    </a:cubicBezTo>
                    <a:cubicBezTo>
                      <a:pt x="230" y="13"/>
                      <a:pt x="220" y="11"/>
                      <a:pt x="20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93"/>
              <p:cNvSpPr/>
              <p:nvPr/>
            </p:nvSpPr>
            <p:spPr bwMode="auto">
              <a:xfrm>
                <a:off x="5927" y="2164"/>
                <a:ext cx="1091" cy="683"/>
              </a:xfrm>
              <a:custGeom>
                <a:avLst/>
                <a:gdLst>
                  <a:gd name="T0" fmla="*/ 117 w 287"/>
                  <a:gd name="T1" fmla="*/ 168 h 179"/>
                  <a:gd name="T2" fmla="*/ 127 w 287"/>
                  <a:gd name="T3" fmla="*/ 168 h 179"/>
                  <a:gd name="T4" fmla="*/ 169 w 287"/>
                  <a:gd name="T5" fmla="*/ 172 h 179"/>
                  <a:gd name="T6" fmla="*/ 210 w 287"/>
                  <a:gd name="T7" fmla="*/ 174 h 179"/>
                  <a:gd name="T8" fmla="*/ 231 w 287"/>
                  <a:gd name="T9" fmla="*/ 176 h 179"/>
                  <a:gd name="T10" fmla="*/ 238 w 287"/>
                  <a:gd name="T11" fmla="*/ 164 h 179"/>
                  <a:gd name="T12" fmla="*/ 255 w 287"/>
                  <a:gd name="T13" fmla="*/ 108 h 179"/>
                  <a:gd name="T14" fmla="*/ 261 w 287"/>
                  <a:gd name="T15" fmla="*/ 85 h 179"/>
                  <a:gd name="T16" fmla="*/ 267 w 287"/>
                  <a:gd name="T17" fmla="*/ 68 h 179"/>
                  <a:gd name="T18" fmla="*/ 271 w 287"/>
                  <a:gd name="T19" fmla="*/ 52 h 179"/>
                  <a:gd name="T20" fmla="*/ 281 w 287"/>
                  <a:gd name="T21" fmla="*/ 17 h 179"/>
                  <a:gd name="T22" fmla="*/ 287 w 287"/>
                  <a:gd name="T23" fmla="*/ 0 h 179"/>
                  <a:gd name="T24" fmla="*/ 272 w 287"/>
                  <a:gd name="T25" fmla="*/ 16 h 179"/>
                  <a:gd name="T26" fmla="*/ 255 w 287"/>
                  <a:gd name="T27" fmla="*/ 30 h 179"/>
                  <a:gd name="T28" fmla="*/ 214 w 287"/>
                  <a:gd name="T29" fmla="*/ 48 h 179"/>
                  <a:gd name="T30" fmla="*/ 192 w 287"/>
                  <a:gd name="T31" fmla="*/ 50 h 179"/>
                  <a:gd name="T32" fmla="*/ 153 w 287"/>
                  <a:gd name="T33" fmla="*/ 43 h 179"/>
                  <a:gd name="T34" fmla="*/ 134 w 287"/>
                  <a:gd name="T35" fmla="*/ 37 h 179"/>
                  <a:gd name="T36" fmla="*/ 127 w 287"/>
                  <a:gd name="T37" fmla="*/ 36 h 179"/>
                  <a:gd name="T38" fmla="*/ 120 w 287"/>
                  <a:gd name="T39" fmla="*/ 32 h 179"/>
                  <a:gd name="T40" fmla="*/ 117 w 287"/>
                  <a:gd name="T41" fmla="*/ 48 h 179"/>
                  <a:gd name="T42" fmla="*/ 107 w 287"/>
                  <a:gd name="T43" fmla="*/ 73 h 179"/>
                  <a:gd name="T44" fmla="*/ 101 w 287"/>
                  <a:gd name="T45" fmla="*/ 82 h 179"/>
                  <a:gd name="T46" fmla="*/ 95 w 287"/>
                  <a:gd name="T47" fmla="*/ 93 h 179"/>
                  <a:gd name="T48" fmla="*/ 16 w 287"/>
                  <a:gd name="T49" fmla="*/ 151 h 179"/>
                  <a:gd name="T50" fmla="*/ 29 w 287"/>
                  <a:gd name="T51" fmla="*/ 163 h 179"/>
                  <a:gd name="T52" fmla="*/ 56 w 287"/>
                  <a:gd name="T53" fmla="*/ 162 h 179"/>
                  <a:gd name="T54" fmla="*/ 90 w 287"/>
                  <a:gd name="T55" fmla="*/ 167 h 179"/>
                  <a:gd name="T56" fmla="*/ 117 w 287"/>
                  <a:gd name="T57" fmla="*/ 16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7" h="179">
                    <a:moveTo>
                      <a:pt x="117" y="168"/>
                    </a:moveTo>
                    <a:cubicBezTo>
                      <a:pt x="120" y="168"/>
                      <a:pt x="123" y="168"/>
                      <a:pt x="127" y="168"/>
                    </a:cubicBezTo>
                    <a:cubicBezTo>
                      <a:pt x="141" y="168"/>
                      <a:pt x="155" y="170"/>
                      <a:pt x="169" y="172"/>
                    </a:cubicBezTo>
                    <a:cubicBezTo>
                      <a:pt x="183" y="174"/>
                      <a:pt x="196" y="173"/>
                      <a:pt x="210" y="174"/>
                    </a:cubicBezTo>
                    <a:cubicBezTo>
                      <a:pt x="216" y="175"/>
                      <a:pt x="225" y="179"/>
                      <a:pt x="231" y="176"/>
                    </a:cubicBezTo>
                    <a:cubicBezTo>
                      <a:pt x="236" y="175"/>
                      <a:pt x="237" y="169"/>
                      <a:pt x="238" y="164"/>
                    </a:cubicBezTo>
                    <a:cubicBezTo>
                      <a:pt x="244" y="146"/>
                      <a:pt x="248" y="127"/>
                      <a:pt x="255" y="108"/>
                    </a:cubicBezTo>
                    <a:cubicBezTo>
                      <a:pt x="257" y="101"/>
                      <a:pt x="259" y="93"/>
                      <a:pt x="261" y="85"/>
                    </a:cubicBezTo>
                    <a:cubicBezTo>
                      <a:pt x="263" y="79"/>
                      <a:pt x="265" y="74"/>
                      <a:pt x="267" y="68"/>
                    </a:cubicBezTo>
                    <a:cubicBezTo>
                      <a:pt x="269" y="63"/>
                      <a:pt x="270" y="58"/>
                      <a:pt x="271" y="52"/>
                    </a:cubicBezTo>
                    <a:cubicBezTo>
                      <a:pt x="274" y="40"/>
                      <a:pt x="278" y="29"/>
                      <a:pt x="281" y="17"/>
                    </a:cubicBezTo>
                    <a:cubicBezTo>
                      <a:pt x="283" y="12"/>
                      <a:pt x="284" y="6"/>
                      <a:pt x="287" y="0"/>
                    </a:cubicBezTo>
                    <a:cubicBezTo>
                      <a:pt x="281" y="4"/>
                      <a:pt x="277" y="11"/>
                      <a:pt x="272" y="16"/>
                    </a:cubicBezTo>
                    <a:cubicBezTo>
                      <a:pt x="267" y="21"/>
                      <a:pt x="261" y="26"/>
                      <a:pt x="255" y="30"/>
                    </a:cubicBezTo>
                    <a:cubicBezTo>
                      <a:pt x="243" y="38"/>
                      <a:pt x="229" y="44"/>
                      <a:pt x="214" y="48"/>
                    </a:cubicBezTo>
                    <a:cubicBezTo>
                      <a:pt x="207" y="49"/>
                      <a:pt x="199" y="50"/>
                      <a:pt x="192" y="50"/>
                    </a:cubicBezTo>
                    <a:cubicBezTo>
                      <a:pt x="179" y="50"/>
                      <a:pt x="165" y="47"/>
                      <a:pt x="153" y="43"/>
                    </a:cubicBezTo>
                    <a:cubicBezTo>
                      <a:pt x="146" y="41"/>
                      <a:pt x="140" y="39"/>
                      <a:pt x="134" y="37"/>
                    </a:cubicBezTo>
                    <a:cubicBezTo>
                      <a:pt x="131" y="37"/>
                      <a:pt x="129" y="37"/>
                      <a:pt x="127" y="36"/>
                    </a:cubicBezTo>
                    <a:cubicBezTo>
                      <a:pt x="125" y="35"/>
                      <a:pt x="122" y="32"/>
                      <a:pt x="120" y="32"/>
                    </a:cubicBezTo>
                    <a:cubicBezTo>
                      <a:pt x="119" y="38"/>
                      <a:pt x="119" y="42"/>
                      <a:pt x="117" y="48"/>
                    </a:cubicBezTo>
                    <a:cubicBezTo>
                      <a:pt x="115" y="56"/>
                      <a:pt x="111" y="65"/>
                      <a:pt x="107" y="73"/>
                    </a:cubicBezTo>
                    <a:cubicBezTo>
                      <a:pt x="105" y="76"/>
                      <a:pt x="103" y="78"/>
                      <a:pt x="101" y="82"/>
                    </a:cubicBezTo>
                    <a:cubicBezTo>
                      <a:pt x="99" y="86"/>
                      <a:pt x="97" y="89"/>
                      <a:pt x="95" y="93"/>
                    </a:cubicBezTo>
                    <a:cubicBezTo>
                      <a:pt x="78" y="121"/>
                      <a:pt x="44" y="137"/>
                      <a:pt x="16" y="151"/>
                    </a:cubicBezTo>
                    <a:cubicBezTo>
                      <a:pt x="0" y="159"/>
                      <a:pt x="22" y="162"/>
                      <a:pt x="29" y="163"/>
                    </a:cubicBezTo>
                    <a:cubicBezTo>
                      <a:pt x="38" y="164"/>
                      <a:pt x="47" y="161"/>
                      <a:pt x="56" y="162"/>
                    </a:cubicBezTo>
                    <a:cubicBezTo>
                      <a:pt x="67" y="163"/>
                      <a:pt x="79" y="167"/>
                      <a:pt x="90" y="167"/>
                    </a:cubicBezTo>
                    <a:cubicBezTo>
                      <a:pt x="99" y="167"/>
                      <a:pt x="108" y="168"/>
                      <a:pt x="117" y="168"/>
                    </a:cubicBezTo>
                    <a:close/>
                  </a:path>
                </a:pathLst>
              </a:custGeom>
              <a:solidFill>
                <a:srgbClr val="DEE1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94"/>
              <p:cNvSpPr/>
              <p:nvPr/>
            </p:nvSpPr>
            <p:spPr bwMode="auto">
              <a:xfrm>
                <a:off x="5656" y="1764"/>
                <a:ext cx="309" cy="297"/>
              </a:xfrm>
              <a:custGeom>
                <a:avLst/>
                <a:gdLst>
                  <a:gd name="T0" fmla="*/ 50 w 81"/>
                  <a:gd name="T1" fmla="*/ 77 h 78"/>
                  <a:gd name="T2" fmla="*/ 9 w 81"/>
                  <a:gd name="T3" fmla="*/ 70 h 78"/>
                  <a:gd name="T4" fmla="*/ 0 w 81"/>
                  <a:gd name="T5" fmla="*/ 69 h 78"/>
                  <a:gd name="T6" fmla="*/ 8 w 81"/>
                  <a:gd name="T7" fmla="*/ 27 h 78"/>
                  <a:gd name="T8" fmla="*/ 15 w 81"/>
                  <a:gd name="T9" fmla="*/ 0 h 78"/>
                  <a:gd name="T10" fmla="*/ 81 w 81"/>
                  <a:gd name="T11" fmla="*/ 7 h 78"/>
                  <a:gd name="T12" fmla="*/ 77 w 81"/>
                  <a:gd name="T13" fmla="*/ 29 h 78"/>
                  <a:gd name="T14" fmla="*/ 71 w 81"/>
                  <a:gd name="T15" fmla="*/ 52 h 78"/>
                  <a:gd name="T16" fmla="*/ 66 w 81"/>
                  <a:gd name="T17" fmla="*/ 78 h 78"/>
                  <a:gd name="T18" fmla="*/ 56 w 81"/>
                  <a:gd name="T19" fmla="*/ 77 h 78"/>
                  <a:gd name="T20" fmla="*/ 50 w 81"/>
                  <a:gd name="T21"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78">
                    <a:moveTo>
                      <a:pt x="50" y="77"/>
                    </a:moveTo>
                    <a:cubicBezTo>
                      <a:pt x="36" y="76"/>
                      <a:pt x="23" y="71"/>
                      <a:pt x="9" y="70"/>
                    </a:cubicBezTo>
                    <a:cubicBezTo>
                      <a:pt x="6" y="70"/>
                      <a:pt x="2" y="71"/>
                      <a:pt x="0" y="69"/>
                    </a:cubicBezTo>
                    <a:cubicBezTo>
                      <a:pt x="1" y="55"/>
                      <a:pt x="5" y="41"/>
                      <a:pt x="8" y="27"/>
                    </a:cubicBezTo>
                    <a:cubicBezTo>
                      <a:pt x="10" y="19"/>
                      <a:pt x="14" y="9"/>
                      <a:pt x="15" y="0"/>
                    </a:cubicBezTo>
                    <a:cubicBezTo>
                      <a:pt x="36" y="7"/>
                      <a:pt x="59" y="3"/>
                      <a:pt x="81" y="7"/>
                    </a:cubicBezTo>
                    <a:cubicBezTo>
                      <a:pt x="78" y="14"/>
                      <a:pt x="78" y="22"/>
                      <a:pt x="77" y="29"/>
                    </a:cubicBezTo>
                    <a:cubicBezTo>
                      <a:pt x="75" y="37"/>
                      <a:pt x="73" y="45"/>
                      <a:pt x="71" y="52"/>
                    </a:cubicBezTo>
                    <a:cubicBezTo>
                      <a:pt x="69" y="61"/>
                      <a:pt x="68" y="70"/>
                      <a:pt x="66" y="78"/>
                    </a:cubicBezTo>
                    <a:cubicBezTo>
                      <a:pt x="63" y="77"/>
                      <a:pt x="60" y="77"/>
                      <a:pt x="56" y="77"/>
                    </a:cubicBezTo>
                    <a:cubicBezTo>
                      <a:pt x="54" y="77"/>
                      <a:pt x="52" y="77"/>
                      <a:pt x="50" y="77"/>
                    </a:cubicBezTo>
                    <a:close/>
                  </a:path>
                </a:pathLst>
              </a:custGeom>
              <a:solidFill>
                <a:srgbClr val="FF96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195"/>
              <p:cNvSpPr/>
              <p:nvPr/>
            </p:nvSpPr>
            <p:spPr bwMode="auto">
              <a:xfrm>
                <a:off x="6398" y="2103"/>
                <a:ext cx="346" cy="256"/>
              </a:xfrm>
              <a:custGeom>
                <a:avLst/>
                <a:gdLst>
                  <a:gd name="T0" fmla="*/ 40 w 91"/>
                  <a:gd name="T1" fmla="*/ 63 h 67"/>
                  <a:gd name="T2" fmla="*/ 69 w 91"/>
                  <a:gd name="T3" fmla="*/ 67 h 67"/>
                  <a:gd name="T4" fmla="*/ 75 w 91"/>
                  <a:gd name="T5" fmla="*/ 54 h 67"/>
                  <a:gd name="T6" fmla="*/ 83 w 91"/>
                  <a:gd name="T7" fmla="*/ 32 h 67"/>
                  <a:gd name="T8" fmla="*/ 91 w 91"/>
                  <a:gd name="T9" fmla="*/ 6 h 67"/>
                  <a:gd name="T10" fmla="*/ 60 w 91"/>
                  <a:gd name="T11" fmla="*/ 4 h 67"/>
                  <a:gd name="T12" fmla="*/ 38 w 91"/>
                  <a:gd name="T13" fmla="*/ 3 h 67"/>
                  <a:gd name="T14" fmla="*/ 16 w 91"/>
                  <a:gd name="T15" fmla="*/ 2 h 67"/>
                  <a:gd name="T16" fmla="*/ 10 w 91"/>
                  <a:gd name="T17" fmla="*/ 16 h 67"/>
                  <a:gd name="T18" fmla="*/ 3 w 91"/>
                  <a:gd name="T19" fmla="*/ 42 h 67"/>
                  <a:gd name="T20" fmla="*/ 1 w 91"/>
                  <a:gd name="T21" fmla="*/ 49 h 67"/>
                  <a:gd name="T22" fmla="*/ 11 w 91"/>
                  <a:gd name="T23" fmla="*/ 54 h 67"/>
                  <a:gd name="T24" fmla="*/ 24 w 91"/>
                  <a:gd name="T25" fmla="*/ 60 h 67"/>
                  <a:gd name="T26" fmla="*/ 40 w 91"/>
                  <a:gd name="T2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67">
                    <a:moveTo>
                      <a:pt x="40" y="63"/>
                    </a:moveTo>
                    <a:cubicBezTo>
                      <a:pt x="50" y="64"/>
                      <a:pt x="60" y="67"/>
                      <a:pt x="69" y="67"/>
                    </a:cubicBezTo>
                    <a:cubicBezTo>
                      <a:pt x="70" y="62"/>
                      <a:pt x="73" y="58"/>
                      <a:pt x="75" y="54"/>
                    </a:cubicBezTo>
                    <a:cubicBezTo>
                      <a:pt x="78" y="46"/>
                      <a:pt x="79" y="39"/>
                      <a:pt x="83" y="32"/>
                    </a:cubicBezTo>
                    <a:cubicBezTo>
                      <a:pt x="87" y="24"/>
                      <a:pt x="88" y="15"/>
                      <a:pt x="91" y="6"/>
                    </a:cubicBezTo>
                    <a:cubicBezTo>
                      <a:pt x="81" y="5"/>
                      <a:pt x="70" y="4"/>
                      <a:pt x="60" y="4"/>
                    </a:cubicBezTo>
                    <a:cubicBezTo>
                      <a:pt x="53" y="3"/>
                      <a:pt x="46" y="3"/>
                      <a:pt x="38" y="3"/>
                    </a:cubicBezTo>
                    <a:cubicBezTo>
                      <a:pt x="32" y="3"/>
                      <a:pt x="23" y="0"/>
                      <a:pt x="16" y="2"/>
                    </a:cubicBezTo>
                    <a:cubicBezTo>
                      <a:pt x="10" y="4"/>
                      <a:pt x="11" y="11"/>
                      <a:pt x="10" y="16"/>
                    </a:cubicBezTo>
                    <a:cubicBezTo>
                      <a:pt x="7" y="25"/>
                      <a:pt x="4" y="33"/>
                      <a:pt x="3" y="42"/>
                    </a:cubicBezTo>
                    <a:cubicBezTo>
                      <a:pt x="2" y="44"/>
                      <a:pt x="0" y="47"/>
                      <a:pt x="1" y="49"/>
                    </a:cubicBezTo>
                    <a:cubicBezTo>
                      <a:pt x="3" y="52"/>
                      <a:pt x="9" y="52"/>
                      <a:pt x="11" y="54"/>
                    </a:cubicBezTo>
                    <a:cubicBezTo>
                      <a:pt x="16" y="56"/>
                      <a:pt x="19" y="59"/>
                      <a:pt x="24" y="60"/>
                    </a:cubicBezTo>
                    <a:cubicBezTo>
                      <a:pt x="29" y="63"/>
                      <a:pt x="35" y="62"/>
                      <a:pt x="40" y="63"/>
                    </a:cubicBezTo>
                    <a:close/>
                  </a:path>
                </a:pathLst>
              </a:custGeom>
              <a:solidFill>
                <a:srgbClr val="C1AE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96"/>
              <p:cNvSpPr/>
              <p:nvPr/>
            </p:nvSpPr>
            <p:spPr bwMode="auto">
              <a:xfrm>
                <a:off x="6170" y="1817"/>
                <a:ext cx="331" cy="301"/>
              </a:xfrm>
              <a:custGeom>
                <a:avLst/>
                <a:gdLst>
                  <a:gd name="T0" fmla="*/ 80 w 87"/>
                  <a:gd name="T1" fmla="*/ 49 h 79"/>
                  <a:gd name="T2" fmla="*/ 69 w 87"/>
                  <a:gd name="T3" fmla="*/ 78 h 79"/>
                  <a:gd name="T4" fmla="*/ 49 w 87"/>
                  <a:gd name="T5" fmla="*/ 75 h 79"/>
                  <a:gd name="T6" fmla="*/ 29 w 87"/>
                  <a:gd name="T7" fmla="*/ 72 h 79"/>
                  <a:gd name="T8" fmla="*/ 16 w 87"/>
                  <a:gd name="T9" fmla="*/ 72 h 79"/>
                  <a:gd name="T10" fmla="*/ 0 w 87"/>
                  <a:gd name="T11" fmla="*/ 69 h 79"/>
                  <a:gd name="T12" fmla="*/ 11 w 87"/>
                  <a:gd name="T13" fmla="*/ 16 h 79"/>
                  <a:gd name="T14" fmla="*/ 19 w 87"/>
                  <a:gd name="T15" fmla="*/ 0 h 79"/>
                  <a:gd name="T16" fmla="*/ 54 w 87"/>
                  <a:gd name="T17" fmla="*/ 3 h 79"/>
                  <a:gd name="T18" fmla="*/ 70 w 87"/>
                  <a:gd name="T19" fmla="*/ 5 h 79"/>
                  <a:gd name="T20" fmla="*/ 83 w 87"/>
                  <a:gd name="T21" fmla="*/ 5 h 79"/>
                  <a:gd name="T22" fmla="*/ 85 w 87"/>
                  <a:gd name="T23" fmla="*/ 14 h 79"/>
                  <a:gd name="T24" fmla="*/ 80 w 87"/>
                  <a:gd name="T25" fmla="*/ 4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79">
                    <a:moveTo>
                      <a:pt x="80" y="49"/>
                    </a:moveTo>
                    <a:cubicBezTo>
                      <a:pt x="79" y="58"/>
                      <a:pt x="79" y="75"/>
                      <a:pt x="69" y="78"/>
                    </a:cubicBezTo>
                    <a:cubicBezTo>
                      <a:pt x="62" y="79"/>
                      <a:pt x="56" y="77"/>
                      <a:pt x="49" y="75"/>
                    </a:cubicBezTo>
                    <a:cubicBezTo>
                      <a:pt x="43" y="73"/>
                      <a:pt x="36" y="74"/>
                      <a:pt x="29" y="72"/>
                    </a:cubicBezTo>
                    <a:cubicBezTo>
                      <a:pt x="25" y="72"/>
                      <a:pt x="21" y="72"/>
                      <a:pt x="16" y="72"/>
                    </a:cubicBezTo>
                    <a:cubicBezTo>
                      <a:pt x="11" y="72"/>
                      <a:pt x="6" y="69"/>
                      <a:pt x="0" y="69"/>
                    </a:cubicBezTo>
                    <a:cubicBezTo>
                      <a:pt x="2" y="69"/>
                      <a:pt x="10" y="20"/>
                      <a:pt x="11" y="16"/>
                    </a:cubicBezTo>
                    <a:cubicBezTo>
                      <a:pt x="12" y="9"/>
                      <a:pt x="10" y="0"/>
                      <a:pt x="19" y="0"/>
                    </a:cubicBezTo>
                    <a:cubicBezTo>
                      <a:pt x="30" y="0"/>
                      <a:pt x="42" y="2"/>
                      <a:pt x="54" y="3"/>
                    </a:cubicBezTo>
                    <a:cubicBezTo>
                      <a:pt x="59" y="4"/>
                      <a:pt x="65" y="5"/>
                      <a:pt x="70" y="5"/>
                    </a:cubicBezTo>
                    <a:cubicBezTo>
                      <a:pt x="74" y="5"/>
                      <a:pt x="80" y="4"/>
                      <a:pt x="83" y="5"/>
                    </a:cubicBezTo>
                    <a:cubicBezTo>
                      <a:pt x="87" y="7"/>
                      <a:pt x="85" y="11"/>
                      <a:pt x="85" y="14"/>
                    </a:cubicBezTo>
                    <a:cubicBezTo>
                      <a:pt x="83" y="26"/>
                      <a:pt x="83" y="38"/>
                      <a:pt x="80" y="49"/>
                    </a:cubicBezTo>
                    <a:close/>
                  </a:path>
                </a:pathLst>
              </a:custGeom>
              <a:solidFill>
                <a:srgbClr val="97C3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197"/>
              <p:cNvSpPr/>
              <p:nvPr/>
            </p:nvSpPr>
            <p:spPr bwMode="auto">
              <a:xfrm>
                <a:off x="5497" y="2267"/>
                <a:ext cx="357" cy="275"/>
              </a:xfrm>
              <a:custGeom>
                <a:avLst/>
                <a:gdLst>
                  <a:gd name="T0" fmla="*/ 81 w 94"/>
                  <a:gd name="T1" fmla="*/ 45 h 72"/>
                  <a:gd name="T2" fmla="*/ 94 w 94"/>
                  <a:gd name="T3" fmla="*/ 8 h 72"/>
                  <a:gd name="T4" fmla="*/ 84 w 94"/>
                  <a:gd name="T5" fmla="*/ 7 h 72"/>
                  <a:gd name="T6" fmla="*/ 60 w 94"/>
                  <a:gd name="T7" fmla="*/ 3 h 72"/>
                  <a:gd name="T8" fmla="*/ 23 w 94"/>
                  <a:gd name="T9" fmla="*/ 0 h 72"/>
                  <a:gd name="T10" fmla="*/ 15 w 94"/>
                  <a:gd name="T11" fmla="*/ 23 h 72"/>
                  <a:gd name="T12" fmla="*/ 0 w 94"/>
                  <a:gd name="T13" fmla="*/ 58 h 72"/>
                  <a:gd name="T14" fmla="*/ 7 w 94"/>
                  <a:gd name="T15" fmla="*/ 60 h 72"/>
                  <a:gd name="T16" fmla="*/ 39 w 94"/>
                  <a:gd name="T17" fmla="*/ 67 h 72"/>
                  <a:gd name="T18" fmla="*/ 56 w 94"/>
                  <a:gd name="T19" fmla="*/ 68 h 72"/>
                  <a:gd name="T20" fmla="*/ 70 w 94"/>
                  <a:gd name="T21" fmla="*/ 72 h 72"/>
                  <a:gd name="T22" fmla="*/ 74 w 94"/>
                  <a:gd name="T23" fmla="*/ 60 h 72"/>
                  <a:gd name="T24" fmla="*/ 81 w 94"/>
                  <a:gd name="T25"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72">
                    <a:moveTo>
                      <a:pt x="81" y="45"/>
                    </a:moveTo>
                    <a:cubicBezTo>
                      <a:pt x="86" y="33"/>
                      <a:pt x="91" y="21"/>
                      <a:pt x="94" y="8"/>
                    </a:cubicBezTo>
                    <a:cubicBezTo>
                      <a:pt x="90" y="8"/>
                      <a:pt x="87" y="8"/>
                      <a:pt x="84" y="7"/>
                    </a:cubicBezTo>
                    <a:cubicBezTo>
                      <a:pt x="76" y="5"/>
                      <a:pt x="68" y="4"/>
                      <a:pt x="60" y="3"/>
                    </a:cubicBezTo>
                    <a:cubicBezTo>
                      <a:pt x="48" y="1"/>
                      <a:pt x="35" y="0"/>
                      <a:pt x="23" y="0"/>
                    </a:cubicBezTo>
                    <a:cubicBezTo>
                      <a:pt x="20" y="7"/>
                      <a:pt x="18" y="15"/>
                      <a:pt x="15" y="23"/>
                    </a:cubicBezTo>
                    <a:cubicBezTo>
                      <a:pt x="10" y="35"/>
                      <a:pt x="4" y="46"/>
                      <a:pt x="0" y="58"/>
                    </a:cubicBezTo>
                    <a:cubicBezTo>
                      <a:pt x="2" y="58"/>
                      <a:pt x="4" y="59"/>
                      <a:pt x="7" y="60"/>
                    </a:cubicBezTo>
                    <a:cubicBezTo>
                      <a:pt x="17" y="64"/>
                      <a:pt x="28" y="65"/>
                      <a:pt x="39" y="67"/>
                    </a:cubicBezTo>
                    <a:cubicBezTo>
                      <a:pt x="45" y="67"/>
                      <a:pt x="51" y="68"/>
                      <a:pt x="56" y="68"/>
                    </a:cubicBezTo>
                    <a:cubicBezTo>
                      <a:pt x="61" y="69"/>
                      <a:pt x="66" y="70"/>
                      <a:pt x="70" y="72"/>
                    </a:cubicBezTo>
                    <a:cubicBezTo>
                      <a:pt x="72" y="68"/>
                      <a:pt x="72" y="64"/>
                      <a:pt x="74" y="60"/>
                    </a:cubicBezTo>
                    <a:cubicBezTo>
                      <a:pt x="76" y="55"/>
                      <a:pt x="79" y="50"/>
                      <a:pt x="81" y="45"/>
                    </a:cubicBezTo>
                    <a:close/>
                  </a:path>
                </a:pathLst>
              </a:custGeom>
              <a:solidFill>
                <a:srgbClr val="B5CF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198"/>
              <p:cNvSpPr/>
              <p:nvPr/>
            </p:nvSpPr>
            <p:spPr bwMode="auto">
              <a:xfrm>
                <a:off x="6018" y="2332"/>
                <a:ext cx="354" cy="248"/>
              </a:xfrm>
              <a:custGeom>
                <a:avLst/>
                <a:gdLst>
                  <a:gd name="T0" fmla="*/ 89 w 93"/>
                  <a:gd name="T1" fmla="*/ 17 h 65"/>
                  <a:gd name="T2" fmla="*/ 67 w 93"/>
                  <a:gd name="T3" fmla="*/ 55 h 65"/>
                  <a:gd name="T4" fmla="*/ 34 w 93"/>
                  <a:gd name="T5" fmla="*/ 60 h 65"/>
                  <a:gd name="T6" fmla="*/ 22 w 93"/>
                  <a:gd name="T7" fmla="*/ 62 h 65"/>
                  <a:gd name="T8" fmla="*/ 9 w 93"/>
                  <a:gd name="T9" fmla="*/ 61 h 65"/>
                  <a:gd name="T10" fmla="*/ 0 w 93"/>
                  <a:gd name="T11" fmla="*/ 61 h 65"/>
                  <a:gd name="T12" fmla="*/ 16 w 93"/>
                  <a:gd name="T13" fmla="*/ 21 h 65"/>
                  <a:gd name="T14" fmla="*/ 22 w 93"/>
                  <a:gd name="T15" fmla="*/ 6 h 65"/>
                  <a:gd name="T16" fmla="*/ 25 w 93"/>
                  <a:gd name="T17" fmla="*/ 1 h 65"/>
                  <a:gd name="T18" fmla="*/ 42 w 93"/>
                  <a:gd name="T19" fmla="*/ 3 h 65"/>
                  <a:gd name="T20" fmla="*/ 61 w 93"/>
                  <a:gd name="T21" fmla="*/ 4 h 65"/>
                  <a:gd name="T22" fmla="*/ 93 w 93"/>
                  <a:gd name="T23" fmla="*/ 7 h 65"/>
                  <a:gd name="T24" fmla="*/ 89 w 93"/>
                  <a:gd name="T25" fmla="*/ 1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65">
                    <a:moveTo>
                      <a:pt x="89" y="17"/>
                    </a:moveTo>
                    <a:cubicBezTo>
                      <a:pt x="82" y="30"/>
                      <a:pt x="76" y="43"/>
                      <a:pt x="67" y="55"/>
                    </a:cubicBezTo>
                    <a:cubicBezTo>
                      <a:pt x="58" y="65"/>
                      <a:pt x="45" y="60"/>
                      <a:pt x="34" y="60"/>
                    </a:cubicBezTo>
                    <a:cubicBezTo>
                      <a:pt x="30" y="60"/>
                      <a:pt x="26" y="61"/>
                      <a:pt x="22" y="62"/>
                    </a:cubicBezTo>
                    <a:cubicBezTo>
                      <a:pt x="18" y="62"/>
                      <a:pt x="14" y="61"/>
                      <a:pt x="9" y="61"/>
                    </a:cubicBezTo>
                    <a:cubicBezTo>
                      <a:pt x="6" y="61"/>
                      <a:pt x="3" y="61"/>
                      <a:pt x="0" y="61"/>
                    </a:cubicBezTo>
                    <a:cubicBezTo>
                      <a:pt x="7" y="48"/>
                      <a:pt x="11" y="34"/>
                      <a:pt x="16" y="21"/>
                    </a:cubicBezTo>
                    <a:cubicBezTo>
                      <a:pt x="18" y="16"/>
                      <a:pt x="20" y="11"/>
                      <a:pt x="22" y="6"/>
                    </a:cubicBezTo>
                    <a:cubicBezTo>
                      <a:pt x="22" y="2"/>
                      <a:pt x="21" y="2"/>
                      <a:pt x="25" y="1"/>
                    </a:cubicBezTo>
                    <a:cubicBezTo>
                      <a:pt x="29" y="0"/>
                      <a:pt x="37" y="3"/>
                      <a:pt x="42" y="3"/>
                    </a:cubicBezTo>
                    <a:cubicBezTo>
                      <a:pt x="48" y="4"/>
                      <a:pt x="55" y="4"/>
                      <a:pt x="61" y="4"/>
                    </a:cubicBezTo>
                    <a:cubicBezTo>
                      <a:pt x="72" y="4"/>
                      <a:pt x="82" y="6"/>
                      <a:pt x="93" y="7"/>
                    </a:cubicBezTo>
                    <a:cubicBezTo>
                      <a:pt x="93" y="7"/>
                      <a:pt x="91" y="12"/>
                      <a:pt x="89" y="17"/>
                    </a:cubicBezTo>
                    <a:close/>
                  </a:path>
                </a:pathLst>
              </a:custGeom>
              <a:solidFill>
                <a:srgbClr val="FDC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199"/>
              <p:cNvSpPr/>
              <p:nvPr/>
            </p:nvSpPr>
            <p:spPr bwMode="auto">
              <a:xfrm>
                <a:off x="5847" y="2057"/>
                <a:ext cx="323" cy="286"/>
              </a:xfrm>
              <a:custGeom>
                <a:avLst/>
                <a:gdLst>
                  <a:gd name="T0" fmla="*/ 75 w 85"/>
                  <a:gd name="T1" fmla="*/ 44 h 75"/>
                  <a:gd name="T2" fmla="*/ 74 w 85"/>
                  <a:gd name="T3" fmla="*/ 56 h 75"/>
                  <a:gd name="T4" fmla="*/ 69 w 85"/>
                  <a:gd name="T5" fmla="*/ 71 h 75"/>
                  <a:gd name="T6" fmla="*/ 39 w 85"/>
                  <a:gd name="T7" fmla="*/ 71 h 75"/>
                  <a:gd name="T8" fmla="*/ 15 w 85"/>
                  <a:gd name="T9" fmla="*/ 66 h 75"/>
                  <a:gd name="T10" fmla="*/ 0 w 85"/>
                  <a:gd name="T11" fmla="*/ 65 h 75"/>
                  <a:gd name="T12" fmla="*/ 11 w 85"/>
                  <a:gd name="T13" fmla="*/ 22 h 75"/>
                  <a:gd name="T14" fmla="*/ 15 w 85"/>
                  <a:gd name="T15" fmla="*/ 6 h 75"/>
                  <a:gd name="T16" fmla="*/ 22 w 85"/>
                  <a:gd name="T17" fmla="*/ 0 h 75"/>
                  <a:gd name="T18" fmla="*/ 63 w 85"/>
                  <a:gd name="T19" fmla="*/ 5 h 75"/>
                  <a:gd name="T20" fmla="*/ 83 w 85"/>
                  <a:gd name="T21" fmla="*/ 7 h 75"/>
                  <a:gd name="T22" fmla="*/ 76 w 85"/>
                  <a:gd name="T23" fmla="*/ 42 h 75"/>
                  <a:gd name="T24" fmla="*/ 75 w 85"/>
                  <a:gd name="T25" fmla="*/ 4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75">
                    <a:moveTo>
                      <a:pt x="75" y="44"/>
                    </a:moveTo>
                    <a:cubicBezTo>
                      <a:pt x="75" y="48"/>
                      <a:pt x="75" y="52"/>
                      <a:pt x="74" y="56"/>
                    </a:cubicBezTo>
                    <a:cubicBezTo>
                      <a:pt x="73" y="59"/>
                      <a:pt x="71" y="70"/>
                      <a:pt x="69" y="71"/>
                    </a:cubicBezTo>
                    <a:cubicBezTo>
                      <a:pt x="60" y="75"/>
                      <a:pt x="48" y="71"/>
                      <a:pt x="39" y="71"/>
                    </a:cubicBezTo>
                    <a:cubicBezTo>
                      <a:pt x="31" y="71"/>
                      <a:pt x="23" y="67"/>
                      <a:pt x="15" y="66"/>
                    </a:cubicBezTo>
                    <a:cubicBezTo>
                      <a:pt x="10" y="66"/>
                      <a:pt x="5" y="67"/>
                      <a:pt x="0" y="65"/>
                    </a:cubicBezTo>
                    <a:cubicBezTo>
                      <a:pt x="5" y="51"/>
                      <a:pt x="7" y="36"/>
                      <a:pt x="11" y="22"/>
                    </a:cubicBezTo>
                    <a:cubicBezTo>
                      <a:pt x="13" y="16"/>
                      <a:pt x="14" y="11"/>
                      <a:pt x="15" y="6"/>
                    </a:cubicBezTo>
                    <a:cubicBezTo>
                      <a:pt x="16" y="1"/>
                      <a:pt x="17" y="0"/>
                      <a:pt x="22" y="0"/>
                    </a:cubicBezTo>
                    <a:cubicBezTo>
                      <a:pt x="35" y="0"/>
                      <a:pt x="50" y="3"/>
                      <a:pt x="63" y="5"/>
                    </a:cubicBezTo>
                    <a:cubicBezTo>
                      <a:pt x="70" y="6"/>
                      <a:pt x="76" y="6"/>
                      <a:pt x="83" y="7"/>
                    </a:cubicBezTo>
                    <a:cubicBezTo>
                      <a:pt x="85" y="19"/>
                      <a:pt x="77" y="30"/>
                      <a:pt x="76" y="42"/>
                    </a:cubicBezTo>
                    <a:cubicBezTo>
                      <a:pt x="75" y="42"/>
                      <a:pt x="75" y="43"/>
                      <a:pt x="75" y="44"/>
                    </a:cubicBezTo>
                    <a:close/>
                  </a:path>
                </a:pathLst>
              </a:custGeom>
              <a:solidFill>
                <a:srgbClr val="FDF5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200"/>
              <p:cNvSpPr/>
              <p:nvPr/>
            </p:nvSpPr>
            <p:spPr bwMode="auto">
              <a:xfrm>
                <a:off x="6547" y="2820"/>
                <a:ext cx="57" cy="244"/>
              </a:xfrm>
              <a:custGeom>
                <a:avLst/>
                <a:gdLst>
                  <a:gd name="T0" fmla="*/ 8 w 15"/>
                  <a:gd name="T1" fmla="*/ 2 h 64"/>
                  <a:gd name="T2" fmla="*/ 5 w 15"/>
                  <a:gd name="T3" fmla="*/ 11 h 64"/>
                  <a:gd name="T4" fmla="*/ 1 w 15"/>
                  <a:gd name="T5" fmla="*/ 32 h 64"/>
                  <a:gd name="T6" fmla="*/ 4 w 15"/>
                  <a:gd name="T7" fmla="*/ 40 h 64"/>
                  <a:gd name="T8" fmla="*/ 5 w 15"/>
                  <a:gd name="T9" fmla="*/ 44 h 64"/>
                  <a:gd name="T10" fmla="*/ 7 w 15"/>
                  <a:gd name="T11" fmla="*/ 52 h 64"/>
                  <a:gd name="T12" fmla="*/ 11 w 15"/>
                  <a:gd name="T13" fmla="*/ 64 h 64"/>
                  <a:gd name="T14" fmla="*/ 12 w 15"/>
                  <a:gd name="T15" fmla="*/ 61 h 64"/>
                  <a:gd name="T16" fmla="*/ 15 w 15"/>
                  <a:gd name="T17" fmla="*/ 62 h 64"/>
                  <a:gd name="T18" fmla="*/ 12 w 15"/>
                  <a:gd name="T19" fmla="*/ 51 h 64"/>
                  <a:gd name="T20" fmla="*/ 9 w 15"/>
                  <a:gd name="T21" fmla="*/ 43 h 64"/>
                  <a:gd name="T22" fmla="*/ 7 w 15"/>
                  <a:gd name="T23" fmla="*/ 38 h 64"/>
                  <a:gd name="T24" fmla="*/ 5 w 15"/>
                  <a:gd name="T25" fmla="*/ 32 h 64"/>
                  <a:gd name="T26" fmla="*/ 9 w 15"/>
                  <a:gd name="T27" fmla="*/ 13 h 64"/>
                  <a:gd name="T28" fmla="*/ 12 w 15"/>
                  <a:gd name="T29" fmla="*/ 3 h 64"/>
                  <a:gd name="T30" fmla="*/ 11 w 15"/>
                  <a:gd name="T31" fmla="*/ 0 h 64"/>
                  <a:gd name="T32" fmla="*/ 8 w 15"/>
                  <a:gd name="T33"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64">
                    <a:moveTo>
                      <a:pt x="8" y="2"/>
                    </a:moveTo>
                    <a:cubicBezTo>
                      <a:pt x="5" y="11"/>
                      <a:pt x="5" y="11"/>
                      <a:pt x="5" y="11"/>
                    </a:cubicBezTo>
                    <a:cubicBezTo>
                      <a:pt x="3" y="18"/>
                      <a:pt x="0" y="25"/>
                      <a:pt x="1" y="32"/>
                    </a:cubicBezTo>
                    <a:cubicBezTo>
                      <a:pt x="1" y="35"/>
                      <a:pt x="2" y="38"/>
                      <a:pt x="4" y="40"/>
                    </a:cubicBezTo>
                    <a:cubicBezTo>
                      <a:pt x="5" y="44"/>
                      <a:pt x="5" y="44"/>
                      <a:pt x="5" y="44"/>
                    </a:cubicBezTo>
                    <a:cubicBezTo>
                      <a:pt x="7" y="52"/>
                      <a:pt x="7" y="52"/>
                      <a:pt x="7" y="52"/>
                    </a:cubicBezTo>
                    <a:cubicBezTo>
                      <a:pt x="8" y="56"/>
                      <a:pt x="9" y="60"/>
                      <a:pt x="11" y="64"/>
                    </a:cubicBezTo>
                    <a:cubicBezTo>
                      <a:pt x="11" y="63"/>
                      <a:pt x="11" y="61"/>
                      <a:pt x="12" y="61"/>
                    </a:cubicBezTo>
                    <a:cubicBezTo>
                      <a:pt x="13" y="60"/>
                      <a:pt x="15" y="61"/>
                      <a:pt x="15" y="62"/>
                    </a:cubicBezTo>
                    <a:cubicBezTo>
                      <a:pt x="13" y="58"/>
                      <a:pt x="12" y="55"/>
                      <a:pt x="12" y="51"/>
                    </a:cubicBezTo>
                    <a:cubicBezTo>
                      <a:pt x="9" y="43"/>
                      <a:pt x="9" y="43"/>
                      <a:pt x="9" y="43"/>
                    </a:cubicBezTo>
                    <a:cubicBezTo>
                      <a:pt x="7" y="38"/>
                      <a:pt x="7" y="38"/>
                      <a:pt x="7" y="38"/>
                    </a:cubicBezTo>
                    <a:cubicBezTo>
                      <a:pt x="6" y="36"/>
                      <a:pt x="5" y="34"/>
                      <a:pt x="5" y="32"/>
                    </a:cubicBezTo>
                    <a:cubicBezTo>
                      <a:pt x="5" y="25"/>
                      <a:pt x="7" y="19"/>
                      <a:pt x="9" y="13"/>
                    </a:cubicBezTo>
                    <a:cubicBezTo>
                      <a:pt x="12" y="3"/>
                      <a:pt x="12" y="3"/>
                      <a:pt x="12" y="3"/>
                    </a:cubicBezTo>
                    <a:cubicBezTo>
                      <a:pt x="12" y="1"/>
                      <a:pt x="12" y="0"/>
                      <a:pt x="11" y="0"/>
                    </a:cubicBezTo>
                    <a:cubicBezTo>
                      <a:pt x="9" y="0"/>
                      <a:pt x="8" y="0"/>
                      <a:pt x="8"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201"/>
              <p:cNvSpPr/>
              <p:nvPr/>
            </p:nvSpPr>
            <p:spPr bwMode="auto">
              <a:xfrm>
                <a:off x="6866" y="2606"/>
                <a:ext cx="202" cy="77"/>
              </a:xfrm>
              <a:custGeom>
                <a:avLst/>
                <a:gdLst>
                  <a:gd name="T0" fmla="*/ 7 w 53"/>
                  <a:gd name="T1" fmla="*/ 4 h 20"/>
                  <a:gd name="T2" fmla="*/ 2 w 53"/>
                  <a:gd name="T3" fmla="*/ 6 h 20"/>
                  <a:gd name="T4" fmla="*/ 0 w 53"/>
                  <a:gd name="T5" fmla="*/ 9 h 20"/>
                  <a:gd name="T6" fmla="*/ 3 w 53"/>
                  <a:gd name="T7" fmla="*/ 10 h 20"/>
                  <a:gd name="T8" fmla="*/ 8 w 53"/>
                  <a:gd name="T9" fmla="*/ 8 h 20"/>
                  <a:gd name="T10" fmla="*/ 24 w 53"/>
                  <a:gd name="T11" fmla="*/ 6 h 20"/>
                  <a:gd name="T12" fmla="*/ 44 w 53"/>
                  <a:gd name="T13" fmla="*/ 16 h 20"/>
                  <a:gd name="T14" fmla="*/ 49 w 53"/>
                  <a:gd name="T15" fmla="*/ 20 h 20"/>
                  <a:gd name="T16" fmla="*/ 52 w 53"/>
                  <a:gd name="T17" fmla="*/ 19 h 20"/>
                  <a:gd name="T18" fmla="*/ 52 w 53"/>
                  <a:gd name="T19" fmla="*/ 16 h 20"/>
                  <a:gd name="T20" fmla="*/ 47 w 53"/>
                  <a:gd name="T21" fmla="*/ 13 h 20"/>
                  <a:gd name="T22" fmla="*/ 25 w 53"/>
                  <a:gd name="T23" fmla="*/ 1 h 20"/>
                  <a:gd name="T24" fmla="*/ 7 w 53"/>
                  <a:gd name="T25"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20">
                    <a:moveTo>
                      <a:pt x="7" y="4"/>
                    </a:moveTo>
                    <a:cubicBezTo>
                      <a:pt x="2" y="6"/>
                      <a:pt x="2" y="6"/>
                      <a:pt x="2" y="6"/>
                    </a:cubicBezTo>
                    <a:cubicBezTo>
                      <a:pt x="1" y="6"/>
                      <a:pt x="0" y="8"/>
                      <a:pt x="0" y="9"/>
                    </a:cubicBezTo>
                    <a:cubicBezTo>
                      <a:pt x="1" y="10"/>
                      <a:pt x="2" y="11"/>
                      <a:pt x="3" y="10"/>
                    </a:cubicBezTo>
                    <a:cubicBezTo>
                      <a:pt x="8" y="8"/>
                      <a:pt x="8" y="8"/>
                      <a:pt x="8" y="8"/>
                    </a:cubicBezTo>
                    <a:cubicBezTo>
                      <a:pt x="13" y="7"/>
                      <a:pt x="20" y="4"/>
                      <a:pt x="24" y="6"/>
                    </a:cubicBezTo>
                    <a:cubicBezTo>
                      <a:pt x="31" y="8"/>
                      <a:pt x="38" y="12"/>
                      <a:pt x="44" y="16"/>
                    </a:cubicBezTo>
                    <a:cubicBezTo>
                      <a:pt x="49" y="20"/>
                      <a:pt x="49" y="20"/>
                      <a:pt x="49" y="20"/>
                    </a:cubicBezTo>
                    <a:cubicBezTo>
                      <a:pt x="50" y="20"/>
                      <a:pt x="52" y="20"/>
                      <a:pt x="52" y="19"/>
                    </a:cubicBezTo>
                    <a:cubicBezTo>
                      <a:pt x="53" y="18"/>
                      <a:pt x="53" y="17"/>
                      <a:pt x="52" y="16"/>
                    </a:cubicBezTo>
                    <a:cubicBezTo>
                      <a:pt x="47" y="13"/>
                      <a:pt x="47" y="13"/>
                      <a:pt x="47" y="13"/>
                    </a:cubicBezTo>
                    <a:cubicBezTo>
                      <a:pt x="40" y="9"/>
                      <a:pt x="33" y="4"/>
                      <a:pt x="25" y="1"/>
                    </a:cubicBezTo>
                    <a:cubicBezTo>
                      <a:pt x="20" y="0"/>
                      <a:pt x="13" y="2"/>
                      <a:pt x="7"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202"/>
              <p:cNvSpPr/>
              <p:nvPr/>
            </p:nvSpPr>
            <p:spPr bwMode="auto">
              <a:xfrm>
                <a:off x="6642" y="2820"/>
                <a:ext cx="72" cy="255"/>
              </a:xfrm>
              <a:custGeom>
                <a:avLst/>
                <a:gdLst>
                  <a:gd name="T0" fmla="*/ 16 w 19"/>
                  <a:gd name="T1" fmla="*/ 1 h 67"/>
                  <a:gd name="T2" fmla="*/ 2 w 19"/>
                  <a:gd name="T3" fmla="*/ 19 h 67"/>
                  <a:gd name="T4" fmla="*/ 3 w 19"/>
                  <a:gd name="T5" fmla="*/ 27 h 67"/>
                  <a:gd name="T6" fmla="*/ 2 w 19"/>
                  <a:gd name="T7" fmla="*/ 31 h 67"/>
                  <a:gd name="T8" fmla="*/ 1 w 19"/>
                  <a:gd name="T9" fmla="*/ 37 h 67"/>
                  <a:gd name="T10" fmla="*/ 2 w 19"/>
                  <a:gd name="T11" fmla="*/ 43 h 67"/>
                  <a:gd name="T12" fmla="*/ 4 w 19"/>
                  <a:gd name="T13" fmla="*/ 47 h 67"/>
                  <a:gd name="T14" fmla="*/ 13 w 19"/>
                  <a:gd name="T15" fmla="*/ 66 h 67"/>
                  <a:gd name="T16" fmla="*/ 16 w 19"/>
                  <a:gd name="T17" fmla="*/ 66 h 67"/>
                  <a:gd name="T18" fmla="*/ 16 w 19"/>
                  <a:gd name="T19" fmla="*/ 63 h 67"/>
                  <a:gd name="T20" fmla="*/ 8 w 19"/>
                  <a:gd name="T21" fmla="*/ 45 h 67"/>
                  <a:gd name="T22" fmla="*/ 7 w 19"/>
                  <a:gd name="T23" fmla="*/ 42 h 67"/>
                  <a:gd name="T24" fmla="*/ 5 w 19"/>
                  <a:gd name="T25" fmla="*/ 37 h 67"/>
                  <a:gd name="T26" fmla="*/ 6 w 19"/>
                  <a:gd name="T27" fmla="*/ 32 h 67"/>
                  <a:gd name="T28" fmla="*/ 7 w 19"/>
                  <a:gd name="T29" fmla="*/ 28 h 67"/>
                  <a:gd name="T30" fmla="*/ 7 w 19"/>
                  <a:gd name="T31" fmla="*/ 23 h 67"/>
                  <a:gd name="T32" fmla="*/ 7 w 19"/>
                  <a:gd name="T33" fmla="*/ 19 h 67"/>
                  <a:gd name="T34" fmla="*/ 18 w 19"/>
                  <a:gd name="T35" fmla="*/ 5 h 67"/>
                  <a:gd name="T36" fmla="*/ 19 w 19"/>
                  <a:gd name="T37" fmla="*/ 2 h 67"/>
                  <a:gd name="T38" fmla="*/ 16 w 19"/>
                  <a:gd name="T39" fmla="*/ 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67">
                    <a:moveTo>
                      <a:pt x="16" y="1"/>
                    </a:moveTo>
                    <a:cubicBezTo>
                      <a:pt x="9" y="3"/>
                      <a:pt x="3" y="11"/>
                      <a:pt x="2" y="19"/>
                    </a:cubicBezTo>
                    <a:cubicBezTo>
                      <a:pt x="3" y="27"/>
                      <a:pt x="3" y="27"/>
                      <a:pt x="3" y="27"/>
                    </a:cubicBezTo>
                    <a:cubicBezTo>
                      <a:pt x="2" y="31"/>
                      <a:pt x="2" y="31"/>
                      <a:pt x="2" y="31"/>
                    </a:cubicBezTo>
                    <a:cubicBezTo>
                      <a:pt x="1" y="32"/>
                      <a:pt x="0" y="34"/>
                      <a:pt x="1" y="37"/>
                    </a:cubicBezTo>
                    <a:cubicBezTo>
                      <a:pt x="1" y="39"/>
                      <a:pt x="2" y="41"/>
                      <a:pt x="2" y="43"/>
                    </a:cubicBezTo>
                    <a:cubicBezTo>
                      <a:pt x="4" y="47"/>
                      <a:pt x="4" y="47"/>
                      <a:pt x="4" y="47"/>
                    </a:cubicBezTo>
                    <a:cubicBezTo>
                      <a:pt x="5" y="53"/>
                      <a:pt x="8" y="61"/>
                      <a:pt x="13" y="66"/>
                    </a:cubicBezTo>
                    <a:cubicBezTo>
                      <a:pt x="14" y="67"/>
                      <a:pt x="16" y="67"/>
                      <a:pt x="16" y="66"/>
                    </a:cubicBezTo>
                    <a:cubicBezTo>
                      <a:pt x="17" y="65"/>
                      <a:pt x="17" y="64"/>
                      <a:pt x="16" y="63"/>
                    </a:cubicBezTo>
                    <a:cubicBezTo>
                      <a:pt x="12" y="59"/>
                      <a:pt x="10" y="52"/>
                      <a:pt x="8" y="45"/>
                    </a:cubicBezTo>
                    <a:cubicBezTo>
                      <a:pt x="7" y="42"/>
                      <a:pt x="7" y="42"/>
                      <a:pt x="7" y="42"/>
                    </a:cubicBezTo>
                    <a:cubicBezTo>
                      <a:pt x="6" y="40"/>
                      <a:pt x="5" y="38"/>
                      <a:pt x="5" y="37"/>
                    </a:cubicBezTo>
                    <a:cubicBezTo>
                      <a:pt x="5" y="35"/>
                      <a:pt x="5" y="34"/>
                      <a:pt x="6" y="32"/>
                    </a:cubicBezTo>
                    <a:cubicBezTo>
                      <a:pt x="7" y="28"/>
                      <a:pt x="7" y="28"/>
                      <a:pt x="7" y="28"/>
                    </a:cubicBezTo>
                    <a:cubicBezTo>
                      <a:pt x="7" y="23"/>
                      <a:pt x="7" y="23"/>
                      <a:pt x="7" y="23"/>
                    </a:cubicBezTo>
                    <a:cubicBezTo>
                      <a:pt x="7" y="19"/>
                      <a:pt x="7" y="19"/>
                      <a:pt x="7" y="19"/>
                    </a:cubicBezTo>
                    <a:cubicBezTo>
                      <a:pt x="7" y="13"/>
                      <a:pt x="12" y="7"/>
                      <a:pt x="18" y="5"/>
                    </a:cubicBezTo>
                    <a:cubicBezTo>
                      <a:pt x="19" y="4"/>
                      <a:pt x="19" y="3"/>
                      <a:pt x="19" y="2"/>
                    </a:cubicBezTo>
                    <a:cubicBezTo>
                      <a:pt x="19" y="1"/>
                      <a:pt x="1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203"/>
              <p:cNvSpPr/>
              <p:nvPr/>
            </p:nvSpPr>
            <p:spPr bwMode="auto">
              <a:xfrm>
                <a:off x="6843" y="2694"/>
                <a:ext cx="202" cy="95"/>
              </a:xfrm>
              <a:custGeom>
                <a:avLst/>
                <a:gdLst>
                  <a:gd name="T0" fmla="*/ 8 w 53"/>
                  <a:gd name="T1" fmla="*/ 4 h 25"/>
                  <a:gd name="T2" fmla="*/ 2 w 53"/>
                  <a:gd name="T3" fmla="*/ 6 h 25"/>
                  <a:gd name="T4" fmla="*/ 0 w 53"/>
                  <a:gd name="T5" fmla="*/ 8 h 25"/>
                  <a:gd name="T6" fmla="*/ 3 w 53"/>
                  <a:gd name="T7" fmla="*/ 10 h 25"/>
                  <a:gd name="T8" fmla="*/ 10 w 53"/>
                  <a:gd name="T9" fmla="*/ 8 h 25"/>
                  <a:gd name="T10" fmla="*/ 24 w 53"/>
                  <a:gd name="T11" fmla="*/ 5 h 25"/>
                  <a:gd name="T12" fmla="*/ 36 w 53"/>
                  <a:gd name="T13" fmla="*/ 10 h 25"/>
                  <a:gd name="T14" fmla="*/ 39 w 53"/>
                  <a:gd name="T15" fmla="*/ 12 h 25"/>
                  <a:gd name="T16" fmla="*/ 48 w 53"/>
                  <a:gd name="T17" fmla="*/ 23 h 25"/>
                  <a:gd name="T18" fmla="*/ 51 w 53"/>
                  <a:gd name="T19" fmla="*/ 25 h 25"/>
                  <a:gd name="T20" fmla="*/ 53 w 53"/>
                  <a:gd name="T21" fmla="*/ 23 h 25"/>
                  <a:gd name="T22" fmla="*/ 41 w 53"/>
                  <a:gd name="T23" fmla="*/ 8 h 25"/>
                  <a:gd name="T24" fmla="*/ 38 w 53"/>
                  <a:gd name="T25" fmla="*/ 6 h 25"/>
                  <a:gd name="T26" fmla="*/ 25 w 53"/>
                  <a:gd name="T27" fmla="*/ 1 h 25"/>
                  <a:gd name="T28" fmla="*/ 8 w 53"/>
                  <a:gd name="T29"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25">
                    <a:moveTo>
                      <a:pt x="8" y="4"/>
                    </a:moveTo>
                    <a:cubicBezTo>
                      <a:pt x="2" y="6"/>
                      <a:pt x="2" y="6"/>
                      <a:pt x="2" y="6"/>
                    </a:cubicBezTo>
                    <a:cubicBezTo>
                      <a:pt x="1" y="6"/>
                      <a:pt x="0" y="7"/>
                      <a:pt x="0" y="8"/>
                    </a:cubicBezTo>
                    <a:cubicBezTo>
                      <a:pt x="1" y="10"/>
                      <a:pt x="2" y="10"/>
                      <a:pt x="3" y="10"/>
                    </a:cubicBezTo>
                    <a:cubicBezTo>
                      <a:pt x="10" y="8"/>
                      <a:pt x="10" y="8"/>
                      <a:pt x="10" y="8"/>
                    </a:cubicBezTo>
                    <a:cubicBezTo>
                      <a:pt x="14" y="6"/>
                      <a:pt x="18" y="4"/>
                      <a:pt x="24" y="5"/>
                    </a:cubicBezTo>
                    <a:cubicBezTo>
                      <a:pt x="28" y="6"/>
                      <a:pt x="32" y="8"/>
                      <a:pt x="36" y="10"/>
                    </a:cubicBezTo>
                    <a:cubicBezTo>
                      <a:pt x="39" y="12"/>
                      <a:pt x="39" y="12"/>
                      <a:pt x="39" y="12"/>
                    </a:cubicBezTo>
                    <a:cubicBezTo>
                      <a:pt x="46" y="15"/>
                      <a:pt x="47" y="16"/>
                      <a:pt x="48" y="23"/>
                    </a:cubicBezTo>
                    <a:cubicBezTo>
                      <a:pt x="49" y="25"/>
                      <a:pt x="50" y="25"/>
                      <a:pt x="51" y="25"/>
                    </a:cubicBezTo>
                    <a:cubicBezTo>
                      <a:pt x="52" y="25"/>
                      <a:pt x="53" y="24"/>
                      <a:pt x="53" y="23"/>
                    </a:cubicBezTo>
                    <a:cubicBezTo>
                      <a:pt x="52" y="14"/>
                      <a:pt x="49" y="12"/>
                      <a:pt x="41" y="8"/>
                    </a:cubicBezTo>
                    <a:cubicBezTo>
                      <a:pt x="38" y="6"/>
                      <a:pt x="38" y="6"/>
                      <a:pt x="38" y="6"/>
                    </a:cubicBezTo>
                    <a:cubicBezTo>
                      <a:pt x="34" y="4"/>
                      <a:pt x="29" y="2"/>
                      <a:pt x="25" y="1"/>
                    </a:cubicBezTo>
                    <a:cubicBezTo>
                      <a:pt x="18" y="0"/>
                      <a:pt x="13" y="2"/>
                      <a:pt x="8"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204"/>
              <p:cNvSpPr/>
              <p:nvPr/>
            </p:nvSpPr>
            <p:spPr bwMode="auto">
              <a:xfrm>
                <a:off x="6725" y="2789"/>
                <a:ext cx="293" cy="290"/>
              </a:xfrm>
              <a:custGeom>
                <a:avLst/>
                <a:gdLst>
                  <a:gd name="T0" fmla="*/ 40 w 77"/>
                  <a:gd name="T1" fmla="*/ 3 h 76"/>
                  <a:gd name="T2" fmla="*/ 38 w 77"/>
                  <a:gd name="T3" fmla="*/ 3 h 76"/>
                  <a:gd name="T4" fmla="*/ 30 w 77"/>
                  <a:gd name="T5" fmla="*/ 5 h 76"/>
                  <a:gd name="T6" fmla="*/ 28 w 77"/>
                  <a:gd name="T7" fmla="*/ 8 h 76"/>
                  <a:gd name="T8" fmla="*/ 27 w 77"/>
                  <a:gd name="T9" fmla="*/ 10 h 76"/>
                  <a:gd name="T10" fmla="*/ 21 w 77"/>
                  <a:gd name="T11" fmla="*/ 11 h 76"/>
                  <a:gd name="T12" fmla="*/ 15 w 77"/>
                  <a:gd name="T13" fmla="*/ 11 h 76"/>
                  <a:gd name="T14" fmla="*/ 0 w 77"/>
                  <a:gd name="T15" fmla="*/ 28 h 76"/>
                  <a:gd name="T16" fmla="*/ 5 w 77"/>
                  <a:gd name="T17" fmla="*/ 51 h 76"/>
                  <a:gd name="T18" fmla="*/ 6 w 77"/>
                  <a:gd name="T19" fmla="*/ 54 h 76"/>
                  <a:gd name="T20" fmla="*/ 22 w 77"/>
                  <a:gd name="T21" fmla="*/ 72 h 76"/>
                  <a:gd name="T22" fmla="*/ 51 w 77"/>
                  <a:gd name="T23" fmla="*/ 69 h 76"/>
                  <a:gd name="T24" fmla="*/ 68 w 77"/>
                  <a:gd name="T25" fmla="*/ 30 h 76"/>
                  <a:gd name="T26" fmla="*/ 36 w 77"/>
                  <a:gd name="T27" fmla="*/ 22 h 76"/>
                  <a:gd name="T28" fmla="*/ 36 w 77"/>
                  <a:gd name="T29" fmla="*/ 22 h 76"/>
                  <a:gd name="T30" fmla="*/ 23 w 77"/>
                  <a:gd name="T31" fmla="*/ 33 h 76"/>
                  <a:gd name="T32" fmla="*/ 36 w 77"/>
                  <a:gd name="T33" fmla="*/ 54 h 76"/>
                  <a:gd name="T34" fmla="*/ 49 w 77"/>
                  <a:gd name="T35" fmla="*/ 50 h 76"/>
                  <a:gd name="T36" fmla="*/ 50 w 77"/>
                  <a:gd name="T37" fmla="*/ 36 h 76"/>
                  <a:gd name="T38" fmla="*/ 41 w 77"/>
                  <a:gd name="T39" fmla="*/ 35 h 76"/>
                  <a:gd name="T40" fmla="*/ 40 w 77"/>
                  <a:gd name="T41" fmla="*/ 38 h 76"/>
                  <a:gd name="T42" fmla="*/ 43 w 77"/>
                  <a:gd name="T43" fmla="*/ 39 h 76"/>
                  <a:gd name="T44" fmla="*/ 47 w 77"/>
                  <a:gd name="T45" fmla="*/ 39 h 76"/>
                  <a:gd name="T46" fmla="*/ 46 w 77"/>
                  <a:gd name="T47" fmla="*/ 48 h 76"/>
                  <a:gd name="T48" fmla="*/ 38 w 77"/>
                  <a:gd name="T49" fmla="*/ 50 h 76"/>
                  <a:gd name="T50" fmla="*/ 27 w 77"/>
                  <a:gd name="T51" fmla="*/ 34 h 76"/>
                  <a:gd name="T52" fmla="*/ 37 w 77"/>
                  <a:gd name="T53" fmla="*/ 26 h 76"/>
                  <a:gd name="T54" fmla="*/ 37 w 77"/>
                  <a:gd name="T55" fmla="*/ 26 h 76"/>
                  <a:gd name="T56" fmla="*/ 64 w 77"/>
                  <a:gd name="T57" fmla="*/ 32 h 76"/>
                  <a:gd name="T58" fmla="*/ 49 w 77"/>
                  <a:gd name="T59" fmla="*/ 65 h 76"/>
                  <a:gd name="T60" fmla="*/ 24 w 77"/>
                  <a:gd name="T61" fmla="*/ 68 h 76"/>
                  <a:gd name="T62" fmla="*/ 11 w 77"/>
                  <a:gd name="T63" fmla="*/ 53 h 76"/>
                  <a:gd name="T64" fmla="*/ 9 w 77"/>
                  <a:gd name="T65" fmla="*/ 49 h 76"/>
                  <a:gd name="T66" fmla="*/ 5 w 77"/>
                  <a:gd name="T67" fmla="*/ 28 h 76"/>
                  <a:gd name="T68" fmla="*/ 16 w 77"/>
                  <a:gd name="T69" fmla="*/ 16 h 76"/>
                  <a:gd name="T70" fmla="*/ 21 w 77"/>
                  <a:gd name="T71" fmla="*/ 15 h 76"/>
                  <a:gd name="T72" fmla="*/ 30 w 77"/>
                  <a:gd name="T73" fmla="*/ 13 h 76"/>
                  <a:gd name="T74" fmla="*/ 32 w 77"/>
                  <a:gd name="T75" fmla="*/ 10 h 76"/>
                  <a:gd name="T76" fmla="*/ 33 w 77"/>
                  <a:gd name="T77" fmla="*/ 9 h 76"/>
                  <a:gd name="T78" fmla="*/ 39 w 77"/>
                  <a:gd name="T79" fmla="*/ 7 h 76"/>
                  <a:gd name="T80" fmla="*/ 41 w 77"/>
                  <a:gd name="T81" fmla="*/ 7 h 76"/>
                  <a:gd name="T82" fmla="*/ 72 w 77"/>
                  <a:gd name="T83" fmla="*/ 27 h 76"/>
                  <a:gd name="T84" fmla="*/ 75 w 77"/>
                  <a:gd name="T85" fmla="*/ 29 h 76"/>
                  <a:gd name="T86" fmla="*/ 76 w 77"/>
                  <a:gd name="T87" fmla="*/ 26 h 76"/>
                  <a:gd name="T88" fmla="*/ 40 w 77"/>
                  <a:gd name="T89" fmla="*/ 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7" h="76">
                    <a:moveTo>
                      <a:pt x="40" y="3"/>
                    </a:moveTo>
                    <a:cubicBezTo>
                      <a:pt x="38" y="3"/>
                      <a:pt x="38" y="3"/>
                      <a:pt x="38" y="3"/>
                    </a:cubicBezTo>
                    <a:cubicBezTo>
                      <a:pt x="36" y="3"/>
                      <a:pt x="32" y="4"/>
                      <a:pt x="30" y="5"/>
                    </a:cubicBezTo>
                    <a:cubicBezTo>
                      <a:pt x="29" y="6"/>
                      <a:pt x="28" y="7"/>
                      <a:pt x="28" y="8"/>
                    </a:cubicBezTo>
                    <a:cubicBezTo>
                      <a:pt x="27" y="10"/>
                      <a:pt x="27" y="10"/>
                      <a:pt x="27" y="10"/>
                    </a:cubicBezTo>
                    <a:cubicBezTo>
                      <a:pt x="25" y="11"/>
                      <a:pt x="23" y="11"/>
                      <a:pt x="21" y="11"/>
                    </a:cubicBezTo>
                    <a:cubicBezTo>
                      <a:pt x="19" y="11"/>
                      <a:pt x="17" y="11"/>
                      <a:pt x="15" y="11"/>
                    </a:cubicBezTo>
                    <a:cubicBezTo>
                      <a:pt x="9" y="13"/>
                      <a:pt x="1" y="21"/>
                      <a:pt x="0" y="28"/>
                    </a:cubicBezTo>
                    <a:cubicBezTo>
                      <a:pt x="0" y="34"/>
                      <a:pt x="3" y="44"/>
                      <a:pt x="5" y="51"/>
                    </a:cubicBezTo>
                    <a:cubicBezTo>
                      <a:pt x="6" y="54"/>
                      <a:pt x="6" y="54"/>
                      <a:pt x="6" y="54"/>
                    </a:cubicBezTo>
                    <a:cubicBezTo>
                      <a:pt x="9" y="63"/>
                      <a:pt x="15" y="69"/>
                      <a:pt x="22" y="72"/>
                    </a:cubicBezTo>
                    <a:cubicBezTo>
                      <a:pt x="30" y="76"/>
                      <a:pt x="41" y="74"/>
                      <a:pt x="51" y="69"/>
                    </a:cubicBezTo>
                    <a:cubicBezTo>
                      <a:pt x="65" y="61"/>
                      <a:pt x="77" y="47"/>
                      <a:pt x="68" y="30"/>
                    </a:cubicBezTo>
                    <a:cubicBezTo>
                      <a:pt x="61" y="15"/>
                      <a:pt x="45" y="19"/>
                      <a:pt x="36" y="22"/>
                    </a:cubicBezTo>
                    <a:cubicBezTo>
                      <a:pt x="36" y="22"/>
                      <a:pt x="36" y="22"/>
                      <a:pt x="36" y="22"/>
                    </a:cubicBezTo>
                    <a:cubicBezTo>
                      <a:pt x="30" y="23"/>
                      <a:pt x="24" y="25"/>
                      <a:pt x="23" y="33"/>
                    </a:cubicBezTo>
                    <a:cubicBezTo>
                      <a:pt x="22" y="40"/>
                      <a:pt x="29" y="52"/>
                      <a:pt x="36" y="54"/>
                    </a:cubicBezTo>
                    <a:cubicBezTo>
                      <a:pt x="42" y="56"/>
                      <a:pt x="46" y="54"/>
                      <a:pt x="49" y="50"/>
                    </a:cubicBezTo>
                    <a:cubicBezTo>
                      <a:pt x="53" y="46"/>
                      <a:pt x="53" y="40"/>
                      <a:pt x="50" y="36"/>
                    </a:cubicBezTo>
                    <a:cubicBezTo>
                      <a:pt x="49" y="35"/>
                      <a:pt x="47" y="33"/>
                      <a:pt x="41" y="35"/>
                    </a:cubicBezTo>
                    <a:cubicBezTo>
                      <a:pt x="40" y="35"/>
                      <a:pt x="40" y="36"/>
                      <a:pt x="40" y="38"/>
                    </a:cubicBezTo>
                    <a:cubicBezTo>
                      <a:pt x="41" y="39"/>
                      <a:pt x="42" y="39"/>
                      <a:pt x="43" y="39"/>
                    </a:cubicBezTo>
                    <a:cubicBezTo>
                      <a:pt x="45" y="38"/>
                      <a:pt x="46" y="38"/>
                      <a:pt x="47" y="39"/>
                    </a:cubicBezTo>
                    <a:cubicBezTo>
                      <a:pt x="48" y="41"/>
                      <a:pt x="48" y="45"/>
                      <a:pt x="46" y="48"/>
                    </a:cubicBezTo>
                    <a:cubicBezTo>
                      <a:pt x="45" y="49"/>
                      <a:pt x="42" y="51"/>
                      <a:pt x="38" y="50"/>
                    </a:cubicBezTo>
                    <a:cubicBezTo>
                      <a:pt x="33" y="48"/>
                      <a:pt x="27" y="39"/>
                      <a:pt x="27" y="34"/>
                    </a:cubicBezTo>
                    <a:cubicBezTo>
                      <a:pt x="28" y="29"/>
                      <a:pt x="31" y="28"/>
                      <a:pt x="37" y="26"/>
                    </a:cubicBezTo>
                    <a:cubicBezTo>
                      <a:pt x="37" y="26"/>
                      <a:pt x="37" y="26"/>
                      <a:pt x="37" y="26"/>
                    </a:cubicBezTo>
                    <a:cubicBezTo>
                      <a:pt x="51" y="22"/>
                      <a:pt x="60" y="22"/>
                      <a:pt x="64" y="32"/>
                    </a:cubicBezTo>
                    <a:cubicBezTo>
                      <a:pt x="74" y="50"/>
                      <a:pt x="55" y="62"/>
                      <a:pt x="49" y="65"/>
                    </a:cubicBezTo>
                    <a:cubicBezTo>
                      <a:pt x="40" y="70"/>
                      <a:pt x="31" y="71"/>
                      <a:pt x="24" y="68"/>
                    </a:cubicBezTo>
                    <a:cubicBezTo>
                      <a:pt x="18" y="66"/>
                      <a:pt x="13" y="60"/>
                      <a:pt x="11" y="53"/>
                    </a:cubicBezTo>
                    <a:cubicBezTo>
                      <a:pt x="9" y="49"/>
                      <a:pt x="9" y="49"/>
                      <a:pt x="9" y="49"/>
                    </a:cubicBezTo>
                    <a:cubicBezTo>
                      <a:pt x="7" y="43"/>
                      <a:pt x="4" y="33"/>
                      <a:pt x="5" y="28"/>
                    </a:cubicBezTo>
                    <a:cubicBezTo>
                      <a:pt x="5" y="23"/>
                      <a:pt x="11" y="17"/>
                      <a:pt x="16" y="16"/>
                    </a:cubicBezTo>
                    <a:cubicBezTo>
                      <a:pt x="18" y="15"/>
                      <a:pt x="19" y="15"/>
                      <a:pt x="21" y="15"/>
                    </a:cubicBezTo>
                    <a:cubicBezTo>
                      <a:pt x="23" y="15"/>
                      <a:pt x="26" y="15"/>
                      <a:pt x="30" y="13"/>
                    </a:cubicBezTo>
                    <a:cubicBezTo>
                      <a:pt x="32" y="10"/>
                      <a:pt x="32" y="10"/>
                      <a:pt x="32" y="10"/>
                    </a:cubicBezTo>
                    <a:cubicBezTo>
                      <a:pt x="32" y="10"/>
                      <a:pt x="32" y="9"/>
                      <a:pt x="33" y="9"/>
                    </a:cubicBezTo>
                    <a:cubicBezTo>
                      <a:pt x="34" y="8"/>
                      <a:pt x="37" y="8"/>
                      <a:pt x="39" y="7"/>
                    </a:cubicBezTo>
                    <a:cubicBezTo>
                      <a:pt x="41" y="7"/>
                      <a:pt x="41" y="7"/>
                      <a:pt x="41" y="7"/>
                    </a:cubicBezTo>
                    <a:cubicBezTo>
                      <a:pt x="56" y="4"/>
                      <a:pt x="67" y="12"/>
                      <a:pt x="72" y="27"/>
                    </a:cubicBezTo>
                    <a:cubicBezTo>
                      <a:pt x="72" y="29"/>
                      <a:pt x="74" y="29"/>
                      <a:pt x="75" y="29"/>
                    </a:cubicBezTo>
                    <a:cubicBezTo>
                      <a:pt x="76" y="29"/>
                      <a:pt x="77" y="27"/>
                      <a:pt x="76" y="26"/>
                    </a:cubicBezTo>
                    <a:cubicBezTo>
                      <a:pt x="71" y="8"/>
                      <a:pt x="58" y="0"/>
                      <a:pt x="4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 name="Freeform 206"/>
            <p:cNvSpPr/>
            <p:nvPr/>
          </p:nvSpPr>
          <p:spPr bwMode="auto">
            <a:xfrm>
              <a:off x="6421" y="2934"/>
              <a:ext cx="148" cy="130"/>
            </a:xfrm>
            <a:custGeom>
              <a:avLst/>
              <a:gdLst>
                <a:gd name="T0" fmla="*/ 11 w 39"/>
                <a:gd name="T1" fmla="*/ 23 h 34"/>
                <a:gd name="T2" fmla="*/ 18 w 39"/>
                <a:gd name="T3" fmla="*/ 0 h 34"/>
                <a:gd name="T4" fmla="*/ 11 w 39"/>
                <a:gd name="T5" fmla="*/ 23 h 34"/>
              </a:gdLst>
              <a:ahLst/>
              <a:cxnLst>
                <a:cxn ang="0">
                  <a:pos x="T0" y="T1"/>
                </a:cxn>
                <a:cxn ang="0">
                  <a:pos x="T2" y="T3"/>
                </a:cxn>
                <a:cxn ang="0">
                  <a:pos x="T4" y="T5"/>
                </a:cxn>
              </a:cxnLst>
              <a:rect l="0" t="0" r="r" b="b"/>
              <a:pathLst>
                <a:path w="39" h="34">
                  <a:moveTo>
                    <a:pt x="11" y="23"/>
                  </a:moveTo>
                  <a:cubicBezTo>
                    <a:pt x="26" y="34"/>
                    <a:pt x="39" y="0"/>
                    <a:pt x="18" y="0"/>
                  </a:cubicBezTo>
                  <a:cubicBezTo>
                    <a:pt x="6" y="0"/>
                    <a:pt x="0" y="15"/>
                    <a:pt x="11"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07"/>
            <p:cNvSpPr/>
            <p:nvPr/>
          </p:nvSpPr>
          <p:spPr bwMode="auto">
            <a:xfrm>
              <a:off x="6946" y="2500"/>
              <a:ext cx="148" cy="129"/>
            </a:xfrm>
            <a:custGeom>
              <a:avLst/>
              <a:gdLst>
                <a:gd name="T0" fmla="*/ 11 w 39"/>
                <a:gd name="T1" fmla="*/ 23 h 34"/>
                <a:gd name="T2" fmla="*/ 18 w 39"/>
                <a:gd name="T3" fmla="*/ 0 h 34"/>
                <a:gd name="T4" fmla="*/ 11 w 39"/>
                <a:gd name="T5" fmla="*/ 23 h 34"/>
              </a:gdLst>
              <a:ahLst/>
              <a:cxnLst>
                <a:cxn ang="0">
                  <a:pos x="T0" y="T1"/>
                </a:cxn>
                <a:cxn ang="0">
                  <a:pos x="T2" y="T3"/>
                </a:cxn>
                <a:cxn ang="0">
                  <a:pos x="T4" y="T5"/>
                </a:cxn>
              </a:cxnLst>
              <a:rect l="0" t="0" r="r" b="b"/>
              <a:pathLst>
                <a:path w="39" h="34">
                  <a:moveTo>
                    <a:pt x="11" y="23"/>
                  </a:moveTo>
                  <a:cubicBezTo>
                    <a:pt x="26" y="34"/>
                    <a:pt x="39" y="0"/>
                    <a:pt x="18" y="0"/>
                  </a:cubicBezTo>
                  <a:cubicBezTo>
                    <a:pt x="6" y="0"/>
                    <a:pt x="0" y="15"/>
                    <a:pt x="11"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08"/>
            <p:cNvSpPr/>
            <p:nvPr/>
          </p:nvSpPr>
          <p:spPr bwMode="auto">
            <a:xfrm>
              <a:off x="6269" y="2850"/>
              <a:ext cx="87" cy="81"/>
            </a:xfrm>
            <a:custGeom>
              <a:avLst/>
              <a:gdLst>
                <a:gd name="T0" fmla="*/ 6 w 23"/>
                <a:gd name="T1" fmla="*/ 14 h 21"/>
                <a:gd name="T2" fmla="*/ 11 w 23"/>
                <a:gd name="T3" fmla="*/ 0 h 21"/>
                <a:gd name="T4" fmla="*/ 6 w 23"/>
                <a:gd name="T5" fmla="*/ 14 h 21"/>
              </a:gdLst>
              <a:ahLst/>
              <a:cxnLst>
                <a:cxn ang="0">
                  <a:pos x="T0" y="T1"/>
                </a:cxn>
                <a:cxn ang="0">
                  <a:pos x="T2" y="T3"/>
                </a:cxn>
                <a:cxn ang="0">
                  <a:pos x="T4" y="T5"/>
                </a:cxn>
              </a:cxnLst>
              <a:rect l="0" t="0" r="r" b="b"/>
              <a:pathLst>
                <a:path w="23" h="21">
                  <a:moveTo>
                    <a:pt x="6" y="14"/>
                  </a:moveTo>
                  <a:cubicBezTo>
                    <a:pt x="15" y="21"/>
                    <a:pt x="23" y="0"/>
                    <a:pt x="11" y="0"/>
                  </a:cubicBezTo>
                  <a:cubicBezTo>
                    <a:pt x="3" y="1"/>
                    <a:pt x="0" y="9"/>
                    <a:pt x="6"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09"/>
            <p:cNvSpPr/>
            <p:nvPr/>
          </p:nvSpPr>
          <p:spPr bwMode="auto">
            <a:xfrm>
              <a:off x="6973" y="2347"/>
              <a:ext cx="87" cy="80"/>
            </a:xfrm>
            <a:custGeom>
              <a:avLst/>
              <a:gdLst>
                <a:gd name="T0" fmla="*/ 6 w 23"/>
                <a:gd name="T1" fmla="*/ 14 h 21"/>
                <a:gd name="T2" fmla="*/ 11 w 23"/>
                <a:gd name="T3" fmla="*/ 0 h 21"/>
                <a:gd name="T4" fmla="*/ 6 w 23"/>
                <a:gd name="T5" fmla="*/ 14 h 21"/>
              </a:gdLst>
              <a:ahLst/>
              <a:cxnLst>
                <a:cxn ang="0">
                  <a:pos x="T0" y="T1"/>
                </a:cxn>
                <a:cxn ang="0">
                  <a:pos x="T2" y="T3"/>
                </a:cxn>
                <a:cxn ang="0">
                  <a:pos x="T4" y="T5"/>
                </a:cxn>
              </a:cxnLst>
              <a:rect l="0" t="0" r="r" b="b"/>
              <a:pathLst>
                <a:path w="23" h="21">
                  <a:moveTo>
                    <a:pt x="6" y="14"/>
                  </a:moveTo>
                  <a:cubicBezTo>
                    <a:pt x="15" y="21"/>
                    <a:pt x="23" y="0"/>
                    <a:pt x="11" y="0"/>
                  </a:cubicBezTo>
                  <a:cubicBezTo>
                    <a:pt x="3" y="1"/>
                    <a:pt x="0" y="9"/>
                    <a:pt x="6"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10"/>
            <p:cNvSpPr/>
            <p:nvPr/>
          </p:nvSpPr>
          <p:spPr bwMode="auto">
            <a:xfrm>
              <a:off x="6102" y="2934"/>
              <a:ext cx="38" cy="35"/>
            </a:xfrm>
            <a:custGeom>
              <a:avLst/>
              <a:gdLst>
                <a:gd name="T0" fmla="*/ 3 w 10"/>
                <a:gd name="T1" fmla="*/ 6 h 9"/>
                <a:gd name="T2" fmla="*/ 5 w 10"/>
                <a:gd name="T3" fmla="*/ 0 h 9"/>
                <a:gd name="T4" fmla="*/ 3 w 10"/>
                <a:gd name="T5" fmla="*/ 6 h 9"/>
              </a:gdLst>
              <a:ahLst/>
              <a:cxnLst>
                <a:cxn ang="0">
                  <a:pos x="T0" y="T1"/>
                </a:cxn>
                <a:cxn ang="0">
                  <a:pos x="T2" y="T3"/>
                </a:cxn>
                <a:cxn ang="0">
                  <a:pos x="T4" y="T5"/>
                </a:cxn>
              </a:cxnLst>
              <a:rect l="0" t="0" r="r" b="b"/>
              <a:pathLst>
                <a:path w="10" h="9">
                  <a:moveTo>
                    <a:pt x="3" y="6"/>
                  </a:moveTo>
                  <a:cubicBezTo>
                    <a:pt x="7" y="9"/>
                    <a:pt x="10" y="0"/>
                    <a:pt x="5" y="0"/>
                  </a:cubicBezTo>
                  <a:cubicBezTo>
                    <a:pt x="2" y="0"/>
                    <a:pt x="0" y="4"/>
                    <a:pt x="3"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11"/>
            <p:cNvSpPr/>
            <p:nvPr/>
          </p:nvSpPr>
          <p:spPr bwMode="auto">
            <a:xfrm>
              <a:off x="7091" y="2233"/>
              <a:ext cx="38" cy="34"/>
            </a:xfrm>
            <a:custGeom>
              <a:avLst/>
              <a:gdLst>
                <a:gd name="T0" fmla="*/ 2 w 10"/>
                <a:gd name="T1" fmla="*/ 6 h 9"/>
                <a:gd name="T2" fmla="*/ 4 w 10"/>
                <a:gd name="T3" fmla="*/ 0 h 9"/>
                <a:gd name="T4" fmla="*/ 2 w 10"/>
                <a:gd name="T5" fmla="*/ 6 h 9"/>
              </a:gdLst>
              <a:ahLst/>
              <a:cxnLst>
                <a:cxn ang="0">
                  <a:pos x="T0" y="T1"/>
                </a:cxn>
                <a:cxn ang="0">
                  <a:pos x="T2" y="T3"/>
                </a:cxn>
                <a:cxn ang="0">
                  <a:pos x="T4" y="T5"/>
                </a:cxn>
              </a:cxnLst>
              <a:rect l="0" t="0" r="r" b="b"/>
              <a:pathLst>
                <a:path w="10" h="9">
                  <a:moveTo>
                    <a:pt x="2" y="6"/>
                  </a:moveTo>
                  <a:cubicBezTo>
                    <a:pt x="6" y="9"/>
                    <a:pt x="10" y="0"/>
                    <a:pt x="4" y="0"/>
                  </a:cubicBezTo>
                  <a:cubicBezTo>
                    <a:pt x="1" y="0"/>
                    <a:pt x="0" y="4"/>
                    <a:pt x="2"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12"/>
            <p:cNvSpPr/>
            <p:nvPr/>
          </p:nvSpPr>
          <p:spPr bwMode="auto">
            <a:xfrm>
              <a:off x="5059" y="1485"/>
              <a:ext cx="510" cy="1221"/>
            </a:xfrm>
            <a:custGeom>
              <a:avLst/>
              <a:gdLst>
                <a:gd name="T0" fmla="*/ 130 w 134"/>
                <a:gd name="T1" fmla="*/ 2 h 320"/>
                <a:gd name="T2" fmla="*/ 124 w 134"/>
                <a:gd name="T3" fmla="*/ 30 h 320"/>
                <a:gd name="T4" fmla="*/ 1 w 134"/>
                <a:gd name="T5" fmla="*/ 316 h 320"/>
                <a:gd name="T6" fmla="*/ 1 w 134"/>
                <a:gd name="T7" fmla="*/ 319 h 320"/>
                <a:gd name="T8" fmla="*/ 4 w 134"/>
                <a:gd name="T9" fmla="*/ 320 h 320"/>
                <a:gd name="T10" fmla="*/ 128 w 134"/>
                <a:gd name="T11" fmla="*/ 31 h 320"/>
                <a:gd name="T12" fmla="*/ 134 w 134"/>
                <a:gd name="T13" fmla="*/ 3 h 320"/>
                <a:gd name="T14" fmla="*/ 132 w 134"/>
                <a:gd name="T15" fmla="*/ 0 h 320"/>
                <a:gd name="T16" fmla="*/ 130 w 134"/>
                <a:gd name="T17" fmla="*/ 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320">
                  <a:moveTo>
                    <a:pt x="130" y="2"/>
                  </a:moveTo>
                  <a:cubicBezTo>
                    <a:pt x="124" y="30"/>
                    <a:pt x="124" y="30"/>
                    <a:pt x="124" y="30"/>
                  </a:cubicBezTo>
                  <a:cubicBezTo>
                    <a:pt x="105" y="125"/>
                    <a:pt x="75" y="268"/>
                    <a:pt x="1" y="316"/>
                  </a:cubicBezTo>
                  <a:cubicBezTo>
                    <a:pt x="0" y="317"/>
                    <a:pt x="0" y="318"/>
                    <a:pt x="1" y="319"/>
                  </a:cubicBezTo>
                  <a:cubicBezTo>
                    <a:pt x="1" y="320"/>
                    <a:pt x="3" y="320"/>
                    <a:pt x="4" y="320"/>
                  </a:cubicBezTo>
                  <a:cubicBezTo>
                    <a:pt x="79" y="271"/>
                    <a:pt x="109" y="126"/>
                    <a:pt x="128" y="31"/>
                  </a:cubicBezTo>
                  <a:cubicBezTo>
                    <a:pt x="134" y="3"/>
                    <a:pt x="134" y="3"/>
                    <a:pt x="134" y="3"/>
                  </a:cubicBezTo>
                  <a:cubicBezTo>
                    <a:pt x="134" y="2"/>
                    <a:pt x="133" y="1"/>
                    <a:pt x="132" y="0"/>
                  </a:cubicBezTo>
                  <a:cubicBezTo>
                    <a:pt x="131" y="0"/>
                    <a:pt x="130" y="1"/>
                    <a:pt x="13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3"/>
            <p:cNvSpPr/>
            <p:nvPr/>
          </p:nvSpPr>
          <p:spPr bwMode="auto">
            <a:xfrm>
              <a:off x="5554" y="1485"/>
              <a:ext cx="1643" cy="115"/>
            </a:xfrm>
            <a:custGeom>
              <a:avLst/>
              <a:gdLst>
                <a:gd name="T0" fmla="*/ 0 w 432"/>
                <a:gd name="T1" fmla="*/ 2 h 30"/>
                <a:gd name="T2" fmla="*/ 2 w 432"/>
                <a:gd name="T3" fmla="*/ 4 h 30"/>
                <a:gd name="T4" fmla="*/ 430 w 432"/>
                <a:gd name="T5" fmla="*/ 30 h 30"/>
                <a:gd name="T6" fmla="*/ 432 w 432"/>
                <a:gd name="T7" fmla="*/ 28 h 30"/>
                <a:gd name="T8" fmla="*/ 430 w 432"/>
                <a:gd name="T9" fmla="*/ 26 h 30"/>
                <a:gd name="T10" fmla="*/ 2 w 432"/>
                <a:gd name="T11" fmla="*/ 0 h 30"/>
                <a:gd name="T12" fmla="*/ 0 w 432"/>
                <a:gd name="T13" fmla="*/ 2 h 30"/>
              </a:gdLst>
              <a:ahLst/>
              <a:cxnLst>
                <a:cxn ang="0">
                  <a:pos x="T0" y="T1"/>
                </a:cxn>
                <a:cxn ang="0">
                  <a:pos x="T2" y="T3"/>
                </a:cxn>
                <a:cxn ang="0">
                  <a:pos x="T4" y="T5"/>
                </a:cxn>
                <a:cxn ang="0">
                  <a:pos x="T6" y="T7"/>
                </a:cxn>
                <a:cxn ang="0">
                  <a:pos x="T8" y="T9"/>
                </a:cxn>
                <a:cxn ang="0">
                  <a:pos x="T10" y="T11"/>
                </a:cxn>
                <a:cxn ang="0">
                  <a:pos x="T12" y="T13"/>
                </a:cxn>
              </a:cxnLst>
              <a:rect l="0" t="0" r="r" b="b"/>
              <a:pathLst>
                <a:path w="432" h="30">
                  <a:moveTo>
                    <a:pt x="0" y="2"/>
                  </a:moveTo>
                  <a:cubicBezTo>
                    <a:pt x="0" y="3"/>
                    <a:pt x="1" y="4"/>
                    <a:pt x="2" y="4"/>
                  </a:cubicBezTo>
                  <a:cubicBezTo>
                    <a:pt x="155" y="21"/>
                    <a:pt x="299" y="30"/>
                    <a:pt x="430" y="30"/>
                  </a:cubicBezTo>
                  <a:cubicBezTo>
                    <a:pt x="431" y="30"/>
                    <a:pt x="432" y="29"/>
                    <a:pt x="432" y="28"/>
                  </a:cubicBezTo>
                  <a:cubicBezTo>
                    <a:pt x="432" y="26"/>
                    <a:pt x="431" y="26"/>
                    <a:pt x="430" y="26"/>
                  </a:cubicBezTo>
                  <a:cubicBezTo>
                    <a:pt x="299" y="26"/>
                    <a:pt x="156" y="17"/>
                    <a:pt x="2"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14"/>
            <p:cNvSpPr/>
            <p:nvPr/>
          </p:nvSpPr>
          <p:spPr bwMode="auto">
            <a:xfrm>
              <a:off x="5036" y="1455"/>
              <a:ext cx="506" cy="1228"/>
            </a:xfrm>
            <a:custGeom>
              <a:avLst/>
              <a:gdLst>
                <a:gd name="T0" fmla="*/ 132 w 133"/>
                <a:gd name="T1" fmla="*/ 0 h 322"/>
                <a:gd name="T2" fmla="*/ 126 w 133"/>
                <a:gd name="T3" fmla="*/ 29 h 322"/>
                <a:gd name="T4" fmla="*/ 0 w 133"/>
                <a:gd name="T5" fmla="*/ 321 h 322"/>
                <a:gd name="T6" fmla="*/ 0 w 133"/>
                <a:gd name="T7" fmla="*/ 322 h 322"/>
                <a:gd name="T8" fmla="*/ 1 w 133"/>
                <a:gd name="T9" fmla="*/ 322 h 322"/>
                <a:gd name="T10" fmla="*/ 127 w 133"/>
                <a:gd name="T11" fmla="*/ 29 h 322"/>
                <a:gd name="T12" fmla="*/ 133 w 133"/>
                <a:gd name="T13" fmla="*/ 0 h 322"/>
                <a:gd name="T14" fmla="*/ 133 w 133"/>
                <a:gd name="T15" fmla="*/ 0 h 322"/>
                <a:gd name="T16" fmla="*/ 132 w 133"/>
                <a:gd name="T1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322">
                  <a:moveTo>
                    <a:pt x="132" y="0"/>
                  </a:moveTo>
                  <a:cubicBezTo>
                    <a:pt x="126" y="29"/>
                    <a:pt x="126" y="29"/>
                    <a:pt x="126" y="29"/>
                  </a:cubicBezTo>
                  <a:cubicBezTo>
                    <a:pt x="106" y="125"/>
                    <a:pt x="76" y="272"/>
                    <a:pt x="0" y="321"/>
                  </a:cubicBezTo>
                  <a:cubicBezTo>
                    <a:pt x="0" y="322"/>
                    <a:pt x="0" y="322"/>
                    <a:pt x="0" y="322"/>
                  </a:cubicBezTo>
                  <a:cubicBezTo>
                    <a:pt x="1" y="322"/>
                    <a:pt x="1" y="322"/>
                    <a:pt x="1" y="322"/>
                  </a:cubicBezTo>
                  <a:cubicBezTo>
                    <a:pt x="77" y="273"/>
                    <a:pt x="107" y="126"/>
                    <a:pt x="127" y="29"/>
                  </a:cubicBezTo>
                  <a:cubicBezTo>
                    <a:pt x="133" y="0"/>
                    <a:pt x="133" y="0"/>
                    <a:pt x="133" y="0"/>
                  </a:cubicBezTo>
                  <a:cubicBezTo>
                    <a:pt x="133" y="0"/>
                    <a:pt x="133" y="0"/>
                    <a:pt x="133" y="0"/>
                  </a:cubicBezTo>
                  <a:lnTo>
                    <a:pt x="132" y="0"/>
                  </a:ln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15"/>
            <p:cNvSpPr/>
            <p:nvPr/>
          </p:nvSpPr>
          <p:spPr bwMode="auto">
            <a:xfrm>
              <a:off x="5539" y="1455"/>
              <a:ext cx="1662" cy="103"/>
            </a:xfrm>
            <a:custGeom>
              <a:avLst/>
              <a:gdLst>
                <a:gd name="T0" fmla="*/ 0 w 437"/>
                <a:gd name="T1" fmla="*/ 0 h 27"/>
                <a:gd name="T2" fmla="*/ 1 w 437"/>
                <a:gd name="T3" fmla="*/ 0 h 27"/>
                <a:gd name="T4" fmla="*/ 437 w 437"/>
                <a:gd name="T5" fmla="*/ 27 h 27"/>
                <a:gd name="T6" fmla="*/ 437 w 437"/>
                <a:gd name="T7" fmla="*/ 26 h 27"/>
                <a:gd name="T8" fmla="*/ 437 w 437"/>
                <a:gd name="T9" fmla="*/ 26 h 27"/>
                <a:gd name="T10" fmla="*/ 1 w 437"/>
                <a:gd name="T11" fmla="*/ 0 h 27"/>
                <a:gd name="T12" fmla="*/ 0 w 437"/>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437" h="27">
                  <a:moveTo>
                    <a:pt x="0" y="0"/>
                  </a:moveTo>
                  <a:cubicBezTo>
                    <a:pt x="1" y="0"/>
                    <a:pt x="1" y="0"/>
                    <a:pt x="1" y="0"/>
                  </a:cubicBezTo>
                  <a:cubicBezTo>
                    <a:pt x="157" y="18"/>
                    <a:pt x="304" y="27"/>
                    <a:pt x="437" y="27"/>
                  </a:cubicBezTo>
                  <a:cubicBezTo>
                    <a:pt x="437" y="26"/>
                    <a:pt x="437" y="26"/>
                    <a:pt x="437" y="26"/>
                  </a:cubicBezTo>
                  <a:cubicBezTo>
                    <a:pt x="437" y="26"/>
                    <a:pt x="437" y="26"/>
                    <a:pt x="437" y="26"/>
                  </a:cubicBezTo>
                  <a:cubicBezTo>
                    <a:pt x="304" y="26"/>
                    <a:pt x="157" y="17"/>
                    <a:pt x="1" y="0"/>
                  </a:cubicBezTo>
                  <a:lnTo>
                    <a:pt x="0" y="0"/>
                  </a:ln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6"/>
            <p:cNvSpPr/>
            <p:nvPr/>
          </p:nvSpPr>
          <p:spPr bwMode="auto">
            <a:xfrm>
              <a:off x="5071" y="1588"/>
              <a:ext cx="2126" cy="1194"/>
            </a:xfrm>
            <a:custGeom>
              <a:avLst/>
              <a:gdLst>
                <a:gd name="T0" fmla="*/ 555 w 559"/>
                <a:gd name="T1" fmla="*/ 2 h 313"/>
                <a:gd name="T2" fmla="*/ 540 w 559"/>
                <a:gd name="T3" fmla="*/ 54 h 313"/>
                <a:gd name="T4" fmla="*/ 472 w 559"/>
                <a:gd name="T5" fmla="*/ 205 h 313"/>
                <a:gd name="T6" fmla="*/ 205 w 559"/>
                <a:gd name="T7" fmla="*/ 307 h 313"/>
                <a:gd name="T8" fmla="*/ 108 w 559"/>
                <a:gd name="T9" fmla="*/ 297 h 313"/>
                <a:gd name="T10" fmla="*/ 3 w 559"/>
                <a:gd name="T11" fmla="*/ 287 h 313"/>
                <a:gd name="T12" fmla="*/ 1 w 559"/>
                <a:gd name="T13" fmla="*/ 290 h 313"/>
                <a:gd name="T14" fmla="*/ 3 w 559"/>
                <a:gd name="T15" fmla="*/ 292 h 313"/>
                <a:gd name="T16" fmla="*/ 107 w 559"/>
                <a:gd name="T17" fmla="*/ 301 h 313"/>
                <a:gd name="T18" fmla="*/ 205 w 559"/>
                <a:gd name="T19" fmla="*/ 312 h 313"/>
                <a:gd name="T20" fmla="*/ 475 w 559"/>
                <a:gd name="T21" fmla="*/ 208 h 313"/>
                <a:gd name="T22" fmla="*/ 544 w 559"/>
                <a:gd name="T23" fmla="*/ 55 h 313"/>
                <a:gd name="T24" fmla="*/ 559 w 559"/>
                <a:gd name="T25" fmla="*/ 3 h 313"/>
                <a:gd name="T26" fmla="*/ 558 w 559"/>
                <a:gd name="T27" fmla="*/ 1 h 313"/>
                <a:gd name="T28" fmla="*/ 555 w 559"/>
                <a:gd name="T29" fmla="*/ 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9" h="313">
                  <a:moveTo>
                    <a:pt x="555" y="2"/>
                  </a:moveTo>
                  <a:cubicBezTo>
                    <a:pt x="550" y="18"/>
                    <a:pt x="545" y="35"/>
                    <a:pt x="540" y="54"/>
                  </a:cubicBezTo>
                  <a:cubicBezTo>
                    <a:pt x="525" y="110"/>
                    <a:pt x="510" y="168"/>
                    <a:pt x="472" y="205"/>
                  </a:cubicBezTo>
                  <a:cubicBezTo>
                    <a:pt x="408" y="268"/>
                    <a:pt x="318" y="303"/>
                    <a:pt x="205" y="307"/>
                  </a:cubicBezTo>
                  <a:cubicBezTo>
                    <a:pt x="172" y="309"/>
                    <a:pt x="140" y="303"/>
                    <a:pt x="108" y="297"/>
                  </a:cubicBezTo>
                  <a:cubicBezTo>
                    <a:pt x="73" y="290"/>
                    <a:pt x="38" y="284"/>
                    <a:pt x="3" y="287"/>
                  </a:cubicBezTo>
                  <a:cubicBezTo>
                    <a:pt x="1" y="287"/>
                    <a:pt x="0" y="289"/>
                    <a:pt x="1" y="290"/>
                  </a:cubicBezTo>
                  <a:cubicBezTo>
                    <a:pt x="1" y="291"/>
                    <a:pt x="2" y="292"/>
                    <a:pt x="3" y="292"/>
                  </a:cubicBezTo>
                  <a:cubicBezTo>
                    <a:pt x="37" y="288"/>
                    <a:pt x="71" y="295"/>
                    <a:pt x="107" y="301"/>
                  </a:cubicBezTo>
                  <a:cubicBezTo>
                    <a:pt x="139" y="307"/>
                    <a:pt x="172" y="313"/>
                    <a:pt x="205" y="312"/>
                  </a:cubicBezTo>
                  <a:cubicBezTo>
                    <a:pt x="319" y="307"/>
                    <a:pt x="410" y="272"/>
                    <a:pt x="475" y="208"/>
                  </a:cubicBezTo>
                  <a:cubicBezTo>
                    <a:pt x="514" y="170"/>
                    <a:pt x="529" y="111"/>
                    <a:pt x="544" y="55"/>
                  </a:cubicBezTo>
                  <a:cubicBezTo>
                    <a:pt x="549" y="37"/>
                    <a:pt x="554" y="19"/>
                    <a:pt x="559" y="3"/>
                  </a:cubicBezTo>
                  <a:cubicBezTo>
                    <a:pt x="559" y="2"/>
                    <a:pt x="559" y="1"/>
                    <a:pt x="558" y="1"/>
                  </a:cubicBezTo>
                  <a:cubicBezTo>
                    <a:pt x="557" y="0"/>
                    <a:pt x="555" y="1"/>
                    <a:pt x="555"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17"/>
            <p:cNvSpPr/>
            <p:nvPr/>
          </p:nvSpPr>
          <p:spPr bwMode="auto">
            <a:xfrm>
              <a:off x="5877" y="2130"/>
              <a:ext cx="1160" cy="648"/>
            </a:xfrm>
            <a:custGeom>
              <a:avLst/>
              <a:gdLst>
                <a:gd name="T0" fmla="*/ 300 w 305"/>
                <a:gd name="T1" fmla="*/ 2 h 170"/>
                <a:gd name="T2" fmla="*/ 235 w 305"/>
                <a:gd name="T3" fmla="*/ 52 h 170"/>
                <a:gd name="T4" fmla="*/ 134 w 305"/>
                <a:gd name="T5" fmla="*/ 38 h 170"/>
                <a:gd name="T6" fmla="*/ 132 w 305"/>
                <a:gd name="T7" fmla="*/ 38 h 170"/>
                <a:gd name="T8" fmla="*/ 131 w 305"/>
                <a:gd name="T9" fmla="*/ 40 h 170"/>
                <a:gd name="T10" fmla="*/ 2 w 305"/>
                <a:gd name="T11" fmla="*/ 165 h 170"/>
                <a:gd name="T12" fmla="*/ 0 w 305"/>
                <a:gd name="T13" fmla="*/ 168 h 170"/>
                <a:gd name="T14" fmla="*/ 3 w 305"/>
                <a:gd name="T15" fmla="*/ 170 h 170"/>
                <a:gd name="T16" fmla="*/ 135 w 305"/>
                <a:gd name="T17" fmla="*/ 43 h 170"/>
                <a:gd name="T18" fmla="*/ 236 w 305"/>
                <a:gd name="T19" fmla="*/ 56 h 170"/>
                <a:gd name="T20" fmla="*/ 304 w 305"/>
                <a:gd name="T21" fmla="*/ 4 h 170"/>
                <a:gd name="T22" fmla="*/ 303 w 305"/>
                <a:gd name="T23" fmla="*/ 1 h 170"/>
                <a:gd name="T24" fmla="*/ 300 w 305"/>
                <a:gd name="T25" fmla="*/ 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5" h="170">
                  <a:moveTo>
                    <a:pt x="300" y="2"/>
                  </a:moveTo>
                  <a:cubicBezTo>
                    <a:pt x="287" y="26"/>
                    <a:pt x="264" y="44"/>
                    <a:pt x="235" y="52"/>
                  </a:cubicBezTo>
                  <a:cubicBezTo>
                    <a:pt x="201" y="62"/>
                    <a:pt x="163" y="56"/>
                    <a:pt x="134" y="38"/>
                  </a:cubicBezTo>
                  <a:cubicBezTo>
                    <a:pt x="134" y="38"/>
                    <a:pt x="133" y="38"/>
                    <a:pt x="132" y="38"/>
                  </a:cubicBezTo>
                  <a:cubicBezTo>
                    <a:pt x="131" y="39"/>
                    <a:pt x="131" y="39"/>
                    <a:pt x="131" y="40"/>
                  </a:cubicBezTo>
                  <a:cubicBezTo>
                    <a:pt x="123" y="100"/>
                    <a:pt x="68" y="154"/>
                    <a:pt x="2" y="165"/>
                  </a:cubicBezTo>
                  <a:cubicBezTo>
                    <a:pt x="1" y="166"/>
                    <a:pt x="0" y="167"/>
                    <a:pt x="0" y="168"/>
                  </a:cubicBezTo>
                  <a:cubicBezTo>
                    <a:pt x="1" y="169"/>
                    <a:pt x="2" y="170"/>
                    <a:pt x="3" y="170"/>
                  </a:cubicBezTo>
                  <a:cubicBezTo>
                    <a:pt x="69" y="158"/>
                    <a:pt x="125" y="104"/>
                    <a:pt x="135" y="43"/>
                  </a:cubicBezTo>
                  <a:cubicBezTo>
                    <a:pt x="164" y="61"/>
                    <a:pt x="202" y="66"/>
                    <a:pt x="236" y="56"/>
                  </a:cubicBezTo>
                  <a:cubicBezTo>
                    <a:pt x="266" y="48"/>
                    <a:pt x="291" y="29"/>
                    <a:pt x="304" y="4"/>
                  </a:cubicBezTo>
                  <a:cubicBezTo>
                    <a:pt x="305" y="3"/>
                    <a:pt x="304" y="1"/>
                    <a:pt x="303" y="1"/>
                  </a:cubicBezTo>
                  <a:cubicBezTo>
                    <a:pt x="302" y="0"/>
                    <a:pt x="301" y="1"/>
                    <a:pt x="30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18"/>
            <p:cNvSpPr/>
            <p:nvPr/>
          </p:nvSpPr>
          <p:spPr bwMode="auto">
            <a:xfrm>
              <a:off x="6813" y="2137"/>
              <a:ext cx="221" cy="698"/>
            </a:xfrm>
            <a:custGeom>
              <a:avLst/>
              <a:gdLst>
                <a:gd name="T0" fmla="*/ 53 w 58"/>
                <a:gd name="T1" fmla="*/ 2 h 183"/>
                <a:gd name="T2" fmla="*/ 46 w 58"/>
                <a:gd name="T3" fmla="*/ 26 h 183"/>
                <a:gd name="T4" fmla="*/ 1 w 58"/>
                <a:gd name="T5" fmla="*/ 180 h 183"/>
                <a:gd name="T6" fmla="*/ 2 w 58"/>
                <a:gd name="T7" fmla="*/ 183 h 183"/>
                <a:gd name="T8" fmla="*/ 5 w 58"/>
                <a:gd name="T9" fmla="*/ 181 h 183"/>
                <a:gd name="T10" fmla="*/ 50 w 58"/>
                <a:gd name="T11" fmla="*/ 27 h 183"/>
                <a:gd name="T12" fmla="*/ 57 w 58"/>
                <a:gd name="T13" fmla="*/ 3 h 183"/>
                <a:gd name="T14" fmla="*/ 56 w 58"/>
                <a:gd name="T15" fmla="*/ 0 h 183"/>
                <a:gd name="T16" fmla="*/ 53 w 58"/>
                <a:gd name="T17"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83">
                  <a:moveTo>
                    <a:pt x="53" y="2"/>
                  </a:moveTo>
                  <a:cubicBezTo>
                    <a:pt x="46" y="26"/>
                    <a:pt x="46" y="26"/>
                    <a:pt x="46" y="26"/>
                  </a:cubicBezTo>
                  <a:cubicBezTo>
                    <a:pt x="30" y="78"/>
                    <a:pt x="15" y="128"/>
                    <a:pt x="1" y="180"/>
                  </a:cubicBezTo>
                  <a:cubicBezTo>
                    <a:pt x="0" y="181"/>
                    <a:pt x="1" y="183"/>
                    <a:pt x="2" y="183"/>
                  </a:cubicBezTo>
                  <a:cubicBezTo>
                    <a:pt x="3" y="183"/>
                    <a:pt x="5" y="182"/>
                    <a:pt x="5" y="181"/>
                  </a:cubicBezTo>
                  <a:cubicBezTo>
                    <a:pt x="19" y="129"/>
                    <a:pt x="34" y="79"/>
                    <a:pt x="50" y="27"/>
                  </a:cubicBezTo>
                  <a:cubicBezTo>
                    <a:pt x="57" y="3"/>
                    <a:pt x="57" y="3"/>
                    <a:pt x="57" y="3"/>
                  </a:cubicBezTo>
                  <a:cubicBezTo>
                    <a:pt x="58" y="2"/>
                    <a:pt x="57" y="0"/>
                    <a:pt x="56" y="0"/>
                  </a:cubicBezTo>
                  <a:cubicBezTo>
                    <a:pt x="55" y="0"/>
                    <a:pt x="54" y="0"/>
                    <a:pt x="53"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9"/>
            <p:cNvSpPr/>
            <p:nvPr/>
          </p:nvSpPr>
          <p:spPr bwMode="auto">
            <a:xfrm>
              <a:off x="5866" y="2759"/>
              <a:ext cx="962" cy="84"/>
            </a:xfrm>
            <a:custGeom>
              <a:avLst/>
              <a:gdLst>
                <a:gd name="T0" fmla="*/ 0 w 253"/>
                <a:gd name="T1" fmla="*/ 2 h 22"/>
                <a:gd name="T2" fmla="*/ 2 w 253"/>
                <a:gd name="T3" fmla="*/ 5 h 22"/>
                <a:gd name="T4" fmla="*/ 144 w 253"/>
                <a:gd name="T5" fmla="*/ 15 h 22"/>
                <a:gd name="T6" fmla="*/ 250 w 253"/>
                <a:gd name="T7" fmla="*/ 22 h 22"/>
                <a:gd name="T8" fmla="*/ 253 w 253"/>
                <a:gd name="T9" fmla="*/ 20 h 22"/>
                <a:gd name="T10" fmla="*/ 250 w 253"/>
                <a:gd name="T11" fmla="*/ 18 h 22"/>
                <a:gd name="T12" fmla="*/ 145 w 253"/>
                <a:gd name="T13" fmla="*/ 10 h 22"/>
                <a:gd name="T14" fmla="*/ 3 w 253"/>
                <a:gd name="T15" fmla="*/ 0 h 22"/>
                <a:gd name="T16" fmla="*/ 0 w 253"/>
                <a:gd name="T1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22">
                  <a:moveTo>
                    <a:pt x="0" y="2"/>
                  </a:moveTo>
                  <a:cubicBezTo>
                    <a:pt x="0" y="3"/>
                    <a:pt x="1" y="5"/>
                    <a:pt x="2" y="5"/>
                  </a:cubicBezTo>
                  <a:cubicBezTo>
                    <a:pt x="144" y="15"/>
                    <a:pt x="144" y="15"/>
                    <a:pt x="144" y="15"/>
                  </a:cubicBezTo>
                  <a:cubicBezTo>
                    <a:pt x="250" y="22"/>
                    <a:pt x="250" y="22"/>
                    <a:pt x="250" y="22"/>
                  </a:cubicBezTo>
                  <a:cubicBezTo>
                    <a:pt x="251" y="22"/>
                    <a:pt x="252" y="21"/>
                    <a:pt x="253" y="20"/>
                  </a:cubicBezTo>
                  <a:cubicBezTo>
                    <a:pt x="253" y="19"/>
                    <a:pt x="252" y="18"/>
                    <a:pt x="250" y="18"/>
                  </a:cubicBezTo>
                  <a:cubicBezTo>
                    <a:pt x="145" y="10"/>
                    <a:pt x="145" y="10"/>
                    <a:pt x="145" y="10"/>
                  </a:cubicBezTo>
                  <a:cubicBezTo>
                    <a:pt x="3" y="0"/>
                    <a:pt x="3" y="0"/>
                    <a:pt x="3"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20"/>
            <p:cNvSpPr/>
            <p:nvPr/>
          </p:nvSpPr>
          <p:spPr bwMode="auto">
            <a:xfrm>
              <a:off x="5485" y="1752"/>
              <a:ext cx="761" cy="824"/>
            </a:xfrm>
            <a:custGeom>
              <a:avLst/>
              <a:gdLst>
                <a:gd name="T0" fmla="*/ 57 w 200"/>
                <a:gd name="T1" fmla="*/ 2 h 216"/>
                <a:gd name="T2" fmla="*/ 0 w 200"/>
                <a:gd name="T3" fmla="*/ 191 h 216"/>
                <a:gd name="T4" fmla="*/ 0 w 200"/>
                <a:gd name="T5" fmla="*/ 193 h 216"/>
                <a:gd name="T6" fmla="*/ 1 w 200"/>
                <a:gd name="T7" fmla="*/ 195 h 216"/>
                <a:gd name="T8" fmla="*/ 197 w 200"/>
                <a:gd name="T9" fmla="*/ 216 h 216"/>
                <a:gd name="T10" fmla="*/ 200 w 200"/>
                <a:gd name="T11" fmla="*/ 213 h 216"/>
                <a:gd name="T12" fmla="*/ 197 w 200"/>
                <a:gd name="T13" fmla="*/ 211 h 216"/>
                <a:gd name="T14" fmla="*/ 6 w 200"/>
                <a:gd name="T15" fmla="*/ 191 h 216"/>
                <a:gd name="T16" fmla="*/ 62 w 200"/>
                <a:gd name="T17" fmla="*/ 3 h 216"/>
                <a:gd name="T18" fmla="*/ 62 w 200"/>
                <a:gd name="T19" fmla="*/ 2 h 216"/>
                <a:gd name="T20" fmla="*/ 60 w 200"/>
                <a:gd name="T21" fmla="*/ 0 h 216"/>
                <a:gd name="T22" fmla="*/ 57 w 200"/>
                <a:gd name="T23"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16">
                  <a:moveTo>
                    <a:pt x="57" y="2"/>
                  </a:moveTo>
                  <a:cubicBezTo>
                    <a:pt x="46" y="64"/>
                    <a:pt x="20" y="167"/>
                    <a:pt x="0" y="191"/>
                  </a:cubicBezTo>
                  <a:cubicBezTo>
                    <a:pt x="0" y="192"/>
                    <a:pt x="0" y="192"/>
                    <a:pt x="0" y="193"/>
                  </a:cubicBezTo>
                  <a:cubicBezTo>
                    <a:pt x="0" y="194"/>
                    <a:pt x="1" y="194"/>
                    <a:pt x="1" y="195"/>
                  </a:cubicBezTo>
                  <a:cubicBezTo>
                    <a:pt x="74" y="216"/>
                    <a:pt x="163" y="216"/>
                    <a:pt x="197" y="216"/>
                  </a:cubicBezTo>
                  <a:cubicBezTo>
                    <a:pt x="199" y="215"/>
                    <a:pt x="200" y="214"/>
                    <a:pt x="200" y="213"/>
                  </a:cubicBezTo>
                  <a:cubicBezTo>
                    <a:pt x="199" y="212"/>
                    <a:pt x="198" y="211"/>
                    <a:pt x="197" y="211"/>
                  </a:cubicBezTo>
                  <a:cubicBezTo>
                    <a:pt x="163" y="212"/>
                    <a:pt x="77" y="212"/>
                    <a:pt x="6" y="191"/>
                  </a:cubicBezTo>
                  <a:cubicBezTo>
                    <a:pt x="27" y="161"/>
                    <a:pt x="52" y="55"/>
                    <a:pt x="62" y="3"/>
                  </a:cubicBezTo>
                  <a:cubicBezTo>
                    <a:pt x="62" y="2"/>
                    <a:pt x="62" y="2"/>
                    <a:pt x="62" y="2"/>
                  </a:cubicBezTo>
                  <a:cubicBezTo>
                    <a:pt x="62" y="1"/>
                    <a:pt x="61" y="0"/>
                    <a:pt x="60" y="0"/>
                  </a:cubicBezTo>
                  <a:cubicBezTo>
                    <a:pt x="59" y="0"/>
                    <a:pt x="58" y="1"/>
                    <a:pt x="57"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21"/>
            <p:cNvSpPr/>
            <p:nvPr/>
          </p:nvSpPr>
          <p:spPr bwMode="auto">
            <a:xfrm>
              <a:off x="5706" y="1752"/>
              <a:ext cx="1118" cy="599"/>
            </a:xfrm>
            <a:custGeom>
              <a:avLst/>
              <a:gdLst>
                <a:gd name="T0" fmla="*/ 0 w 294"/>
                <a:gd name="T1" fmla="*/ 2 h 157"/>
                <a:gd name="T2" fmla="*/ 0 w 294"/>
                <a:gd name="T3" fmla="*/ 2 h 157"/>
                <a:gd name="T4" fmla="*/ 2 w 294"/>
                <a:gd name="T5" fmla="*/ 5 h 157"/>
                <a:gd name="T6" fmla="*/ 289 w 294"/>
                <a:gd name="T7" fmla="*/ 30 h 157"/>
                <a:gd name="T8" fmla="*/ 250 w 294"/>
                <a:gd name="T9" fmla="*/ 154 h 157"/>
                <a:gd name="T10" fmla="*/ 250 w 294"/>
                <a:gd name="T11" fmla="*/ 155 h 157"/>
                <a:gd name="T12" fmla="*/ 251 w 294"/>
                <a:gd name="T13" fmla="*/ 157 h 157"/>
                <a:gd name="T14" fmla="*/ 254 w 294"/>
                <a:gd name="T15" fmla="*/ 156 h 157"/>
                <a:gd name="T16" fmla="*/ 294 w 294"/>
                <a:gd name="T17" fmla="*/ 28 h 157"/>
                <a:gd name="T18" fmla="*/ 293 w 294"/>
                <a:gd name="T19" fmla="*/ 26 h 157"/>
                <a:gd name="T20" fmla="*/ 292 w 294"/>
                <a:gd name="T21" fmla="*/ 25 h 157"/>
                <a:gd name="T22" fmla="*/ 2 w 294"/>
                <a:gd name="T23" fmla="*/ 0 h 157"/>
                <a:gd name="T24" fmla="*/ 0 w 294"/>
                <a:gd name="T25"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157">
                  <a:moveTo>
                    <a:pt x="0" y="2"/>
                  </a:moveTo>
                  <a:cubicBezTo>
                    <a:pt x="0" y="2"/>
                    <a:pt x="0" y="2"/>
                    <a:pt x="0" y="2"/>
                  </a:cubicBezTo>
                  <a:cubicBezTo>
                    <a:pt x="0" y="3"/>
                    <a:pt x="1" y="4"/>
                    <a:pt x="2" y="5"/>
                  </a:cubicBezTo>
                  <a:cubicBezTo>
                    <a:pt x="83" y="15"/>
                    <a:pt x="203" y="26"/>
                    <a:pt x="289" y="30"/>
                  </a:cubicBezTo>
                  <a:cubicBezTo>
                    <a:pt x="283" y="68"/>
                    <a:pt x="264" y="131"/>
                    <a:pt x="250" y="154"/>
                  </a:cubicBezTo>
                  <a:cubicBezTo>
                    <a:pt x="250" y="154"/>
                    <a:pt x="250" y="154"/>
                    <a:pt x="250" y="155"/>
                  </a:cubicBezTo>
                  <a:cubicBezTo>
                    <a:pt x="250" y="156"/>
                    <a:pt x="250" y="156"/>
                    <a:pt x="251" y="157"/>
                  </a:cubicBezTo>
                  <a:cubicBezTo>
                    <a:pt x="252" y="157"/>
                    <a:pt x="253" y="157"/>
                    <a:pt x="254" y="156"/>
                  </a:cubicBezTo>
                  <a:cubicBezTo>
                    <a:pt x="269" y="130"/>
                    <a:pt x="289" y="63"/>
                    <a:pt x="294" y="28"/>
                  </a:cubicBezTo>
                  <a:cubicBezTo>
                    <a:pt x="294" y="27"/>
                    <a:pt x="294" y="27"/>
                    <a:pt x="293" y="26"/>
                  </a:cubicBezTo>
                  <a:cubicBezTo>
                    <a:pt x="293" y="26"/>
                    <a:pt x="293" y="25"/>
                    <a:pt x="292" y="25"/>
                  </a:cubicBezTo>
                  <a:cubicBezTo>
                    <a:pt x="206" y="22"/>
                    <a:pt x="84" y="10"/>
                    <a:pt x="2"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22"/>
            <p:cNvSpPr/>
            <p:nvPr/>
          </p:nvSpPr>
          <p:spPr bwMode="auto">
            <a:xfrm>
              <a:off x="5531" y="1783"/>
              <a:ext cx="700" cy="762"/>
            </a:xfrm>
            <a:custGeom>
              <a:avLst/>
              <a:gdLst>
                <a:gd name="T0" fmla="*/ 54 w 184"/>
                <a:gd name="T1" fmla="*/ 1 h 200"/>
                <a:gd name="T2" fmla="*/ 0 w 184"/>
                <a:gd name="T3" fmla="*/ 179 h 200"/>
                <a:gd name="T4" fmla="*/ 0 w 184"/>
                <a:gd name="T5" fmla="*/ 179 h 200"/>
                <a:gd name="T6" fmla="*/ 1 w 184"/>
                <a:gd name="T7" fmla="*/ 180 h 200"/>
                <a:gd name="T8" fmla="*/ 184 w 184"/>
                <a:gd name="T9" fmla="*/ 199 h 200"/>
                <a:gd name="T10" fmla="*/ 184 w 184"/>
                <a:gd name="T11" fmla="*/ 199 h 200"/>
                <a:gd name="T12" fmla="*/ 184 w 184"/>
                <a:gd name="T13" fmla="*/ 198 h 200"/>
                <a:gd name="T14" fmla="*/ 1 w 184"/>
                <a:gd name="T15" fmla="*/ 179 h 200"/>
                <a:gd name="T16" fmla="*/ 55 w 184"/>
                <a:gd name="T17" fmla="*/ 1 h 200"/>
                <a:gd name="T18" fmla="*/ 55 w 184"/>
                <a:gd name="T19" fmla="*/ 1 h 200"/>
                <a:gd name="T20" fmla="*/ 55 w 184"/>
                <a:gd name="T21" fmla="*/ 0 h 200"/>
                <a:gd name="T22" fmla="*/ 54 w 184"/>
                <a:gd name="T23" fmla="*/ 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4" h="200">
                  <a:moveTo>
                    <a:pt x="54" y="1"/>
                  </a:moveTo>
                  <a:cubicBezTo>
                    <a:pt x="44" y="61"/>
                    <a:pt x="19" y="156"/>
                    <a:pt x="0" y="179"/>
                  </a:cubicBezTo>
                  <a:cubicBezTo>
                    <a:pt x="0" y="179"/>
                    <a:pt x="0" y="179"/>
                    <a:pt x="0" y="179"/>
                  </a:cubicBezTo>
                  <a:cubicBezTo>
                    <a:pt x="1" y="180"/>
                    <a:pt x="1" y="180"/>
                    <a:pt x="1" y="180"/>
                  </a:cubicBezTo>
                  <a:cubicBezTo>
                    <a:pt x="69" y="200"/>
                    <a:pt x="152" y="200"/>
                    <a:pt x="184" y="199"/>
                  </a:cubicBezTo>
                  <a:cubicBezTo>
                    <a:pt x="184" y="199"/>
                    <a:pt x="184" y="199"/>
                    <a:pt x="184" y="199"/>
                  </a:cubicBezTo>
                  <a:cubicBezTo>
                    <a:pt x="184" y="198"/>
                    <a:pt x="184" y="198"/>
                    <a:pt x="184" y="198"/>
                  </a:cubicBezTo>
                  <a:cubicBezTo>
                    <a:pt x="152" y="199"/>
                    <a:pt x="69" y="199"/>
                    <a:pt x="1" y="179"/>
                  </a:cubicBezTo>
                  <a:cubicBezTo>
                    <a:pt x="21" y="153"/>
                    <a:pt x="46" y="51"/>
                    <a:pt x="55" y="1"/>
                  </a:cubicBezTo>
                  <a:cubicBezTo>
                    <a:pt x="55" y="1"/>
                    <a:pt x="55" y="1"/>
                    <a:pt x="55" y="1"/>
                  </a:cubicBezTo>
                  <a:cubicBezTo>
                    <a:pt x="55" y="0"/>
                    <a:pt x="55" y="0"/>
                    <a:pt x="55" y="0"/>
                  </a:cubicBezTo>
                  <a:lnTo>
                    <a:pt x="54" y="1"/>
                  </a:ln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23"/>
            <p:cNvSpPr/>
            <p:nvPr/>
          </p:nvSpPr>
          <p:spPr bwMode="auto">
            <a:xfrm>
              <a:off x="5740" y="1783"/>
              <a:ext cx="1039" cy="549"/>
            </a:xfrm>
            <a:custGeom>
              <a:avLst/>
              <a:gdLst>
                <a:gd name="T0" fmla="*/ 0 w 273"/>
                <a:gd name="T1" fmla="*/ 1 h 144"/>
                <a:gd name="T2" fmla="*/ 0 w 273"/>
                <a:gd name="T3" fmla="*/ 1 h 144"/>
                <a:gd name="T4" fmla="*/ 0 w 273"/>
                <a:gd name="T5" fmla="*/ 1 h 144"/>
                <a:gd name="T6" fmla="*/ 272 w 273"/>
                <a:gd name="T7" fmla="*/ 25 h 144"/>
                <a:gd name="T8" fmla="*/ 235 w 273"/>
                <a:gd name="T9" fmla="*/ 144 h 144"/>
                <a:gd name="T10" fmla="*/ 234 w 273"/>
                <a:gd name="T11" fmla="*/ 144 h 144"/>
                <a:gd name="T12" fmla="*/ 235 w 273"/>
                <a:gd name="T13" fmla="*/ 144 h 144"/>
                <a:gd name="T14" fmla="*/ 235 w 273"/>
                <a:gd name="T15" fmla="*/ 144 h 144"/>
                <a:gd name="T16" fmla="*/ 273 w 273"/>
                <a:gd name="T17" fmla="*/ 24 h 144"/>
                <a:gd name="T18" fmla="*/ 273 w 273"/>
                <a:gd name="T19" fmla="*/ 24 h 144"/>
                <a:gd name="T20" fmla="*/ 272 w 273"/>
                <a:gd name="T21" fmla="*/ 24 h 144"/>
                <a:gd name="T22" fmla="*/ 0 w 273"/>
                <a:gd name="T23" fmla="*/ 0 h 144"/>
                <a:gd name="T24" fmla="*/ 0 w 273"/>
                <a:gd name="T25"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3" h="144">
                  <a:moveTo>
                    <a:pt x="0" y="1"/>
                  </a:moveTo>
                  <a:cubicBezTo>
                    <a:pt x="0" y="1"/>
                    <a:pt x="0" y="1"/>
                    <a:pt x="0" y="1"/>
                  </a:cubicBezTo>
                  <a:cubicBezTo>
                    <a:pt x="0" y="1"/>
                    <a:pt x="0" y="1"/>
                    <a:pt x="0" y="1"/>
                  </a:cubicBezTo>
                  <a:cubicBezTo>
                    <a:pt x="77" y="11"/>
                    <a:pt x="191" y="22"/>
                    <a:pt x="272" y="25"/>
                  </a:cubicBezTo>
                  <a:cubicBezTo>
                    <a:pt x="267" y="57"/>
                    <a:pt x="249" y="120"/>
                    <a:pt x="235" y="144"/>
                  </a:cubicBezTo>
                  <a:cubicBezTo>
                    <a:pt x="234" y="144"/>
                    <a:pt x="234" y="144"/>
                    <a:pt x="234" y="144"/>
                  </a:cubicBezTo>
                  <a:cubicBezTo>
                    <a:pt x="235" y="144"/>
                    <a:pt x="235" y="144"/>
                    <a:pt x="235" y="144"/>
                  </a:cubicBezTo>
                  <a:cubicBezTo>
                    <a:pt x="235" y="144"/>
                    <a:pt x="235" y="144"/>
                    <a:pt x="235" y="144"/>
                  </a:cubicBezTo>
                  <a:cubicBezTo>
                    <a:pt x="249" y="120"/>
                    <a:pt x="268" y="57"/>
                    <a:pt x="273" y="24"/>
                  </a:cubicBezTo>
                  <a:cubicBezTo>
                    <a:pt x="273" y="24"/>
                    <a:pt x="273" y="24"/>
                    <a:pt x="273" y="24"/>
                  </a:cubicBezTo>
                  <a:cubicBezTo>
                    <a:pt x="272" y="24"/>
                    <a:pt x="272" y="24"/>
                    <a:pt x="272" y="24"/>
                  </a:cubicBezTo>
                  <a:cubicBezTo>
                    <a:pt x="191" y="21"/>
                    <a:pt x="77" y="10"/>
                    <a:pt x="0" y="0"/>
                  </a:cubicBezTo>
                  <a:lnTo>
                    <a:pt x="0" y="1"/>
                  </a:ln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24"/>
            <p:cNvSpPr/>
            <p:nvPr/>
          </p:nvSpPr>
          <p:spPr bwMode="auto">
            <a:xfrm>
              <a:off x="5653" y="2019"/>
              <a:ext cx="1099" cy="122"/>
            </a:xfrm>
            <a:custGeom>
              <a:avLst/>
              <a:gdLst>
                <a:gd name="T0" fmla="*/ 0 w 289"/>
                <a:gd name="T1" fmla="*/ 2 h 32"/>
                <a:gd name="T2" fmla="*/ 2 w 289"/>
                <a:gd name="T3" fmla="*/ 5 h 32"/>
                <a:gd name="T4" fmla="*/ 287 w 289"/>
                <a:gd name="T5" fmla="*/ 32 h 32"/>
                <a:gd name="T6" fmla="*/ 289 w 289"/>
                <a:gd name="T7" fmla="*/ 30 h 32"/>
                <a:gd name="T8" fmla="*/ 287 w 289"/>
                <a:gd name="T9" fmla="*/ 27 h 32"/>
                <a:gd name="T10" fmla="*/ 2 w 289"/>
                <a:gd name="T11" fmla="*/ 0 h 32"/>
                <a:gd name="T12" fmla="*/ 0 w 289"/>
                <a:gd name="T13" fmla="*/ 2 h 32"/>
              </a:gdLst>
              <a:ahLst/>
              <a:cxnLst>
                <a:cxn ang="0">
                  <a:pos x="T0" y="T1"/>
                </a:cxn>
                <a:cxn ang="0">
                  <a:pos x="T2" y="T3"/>
                </a:cxn>
                <a:cxn ang="0">
                  <a:pos x="T4" y="T5"/>
                </a:cxn>
                <a:cxn ang="0">
                  <a:pos x="T6" y="T7"/>
                </a:cxn>
                <a:cxn ang="0">
                  <a:pos x="T8" y="T9"/>
                </a:cxn>
                <a:cxn ang="0">
                  <a:pos x="T10" y="T11"/>
                </a:cxn>
                <a:cxn ang="0">
                  <a:pos x="T12" y="T13"/>
                </a:cxn>
              </a:cxnLst>
              <a:rect l="0" t="0" r="r" b="b"/>
              <a:pathLst>
                <a:path w="289" h="32">
                  <a:moveTo>
                    <a:pt x="0" y="2"/>
                  </a:moveTo>
                  <a:cubicBezTo>
                    <a:pt x="0" y="3"/>
                    <a:pt x="0" y="4"/>
                    <a:pt x="2" y="5"/>
                  </a:cubicBezTo>
                  <a:cubicBezTo>
                    <a:pt x="102" y="18"/>
                    <a:pt x="198" y="27"/>
                    <a:pt x="287" y="32"/>
                  </a:cubicBezTo>
                  <a:cubicBezTo>
                    <a:pt x="288" y="32"/>
                    <a:pt x="289" y="31"/>
                    <a:pt x="289" y="30"/>
                  </a:cubicBezTo>
                  <a:cubicBezTo>
                    <a:pt x="289" y="28"/>
                    <a:pt x="288" y="27"/>
                    <a:pt x="287" y="27"/>
                  </a:cubicBezTo>
                  <a:cubicBezTo>
                    <a:pt x="198" y="23"/>
                    <a:pt x="102" y="14"/>
                    <a:pt x="2"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25"/>
            <p:cNvSpPr/>
            <p:nvPr/>
          </p:nvSpPr>
          <p:spPr bwMode="auto">
            <a:xfrm>
              <a:off x="5592" y="2256"/>
              <a:ext cx="776" cy="118"/>
            </a:xfrm>
            <a:custGeom>
              <a:avLst/>
              <a:gdLst>
                <a:gd name="T0" fmla="*/ 0 w 204"/>
                <a:gd name="T1" fmla="*/ 2 h 31"/>
                <a:gd name="T2" fmla="*/ 2 w 204"/>
                <a:gd name="T3" fmla="*/ 5 h 31"/>
                <a:gd name="T4" fmla="*/ 168 w 204"/>
                <a:gd name="T5" fmla="*/ 27 h 31"/>
                <a:gd name="T6" fmla="*/ 201 w 204"/>
                <a:gd name="T7" fmla="*/ 31 h 31"/>
                <a:gd name="T8" fmla="*/ 204 w 204"/>
                <a:gd name="T9" fmla="*/ 29 h 31"/>
                <a:gd name="T10" fmla="*/ 202 w 204"/>
                <a:gd name="T11" fmla="*/ 27 h 31"/>
                <a:gd name="T12" fmla="*/ 169 w 204"/>
                <a:gd name="T13" fmla="*/ 23 h 31"/>
                <a:gd name="T14" fmla="*/ 3 w 204"/>
                <a:gd name="T15" fmla="*/ 0 h 31"/>
                <a:gd name="T16" fmla="*/ 0 w 204"/>
                <a:gd name="T1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31">
                  <a:moveTo>
                    <a:pt x="0" y="2"/>
                  </a:moveTo>
                  <a:cubicBezTo>
                    <a:pt x="0" y="3"/>
                    <a:pt x="1" y="4"/>
                    <a:pt x="2" y="5"/>
                  </a:cubicBezTo>
                  <a:cubicBezTo>
                    <a:pt x="55" y="14"/>
                    <a:pt x="113" y="21"/>
                    <a:pt x="168" y="27"/>
                  </a:cubicBezTo>
                  <a:cubicBezTo>
                    <a:pt x="201" y="31"/>
                    <a:pt x="201" y="31"/>
                    <a:pt x="201" y="31"/>
                  </a:cubicBezTo>
                  <a:cubicBezTo>
                    <a:pt x="203" y="31"/>
                    <a:pt x="204" y="31"/>
                    <a:pt x="204" y="29"/>
                  </a:cubicBezTo>
                  <a:cubicBezTo>
                    <a:pt x="204" y="28"/>
                    <a:pt x="203" y="27"/>
                    <a:pt x="202" y="27"/>
                  </a:cubicBezTo>
                  <a:cubicBezTo>
                    <a:pt x="169" y="23"/>
                    <a:pt x="169" y="23"/>
                    <a:pt x="169" y="23"/>
                  </a:cubicBezTo>
                  <a:cubicBezTo>
                    <a:pt x="113" y="17"/>
                    <a:pt x="56" y="10"/>
                    <a:pt x="3"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26"/>
            <p:cNvSpPr/>
            <p:nvPr/>
          </p:nvSpPr>
          <p:spPr bwMode="auto">
            <a:xfrm>
              <a:off x="5752" y="1783"/>
              <a:ext cx="224" cy="762"/>
            </a:xfrm>
            <a:custGeom>
              <a:avLst/>
              <a:gdLst>
                <a:gd name="T0" fmla="*/ 54 w 59"/>
                <a:gd name="T1" fmla="*/ 2 h 200"/>
                <a:gd name="T2" fmla="*/ 1 w 59"/>
                <a:gd name="T3" fmla="*/ 196 h 200"/>
                <a:gd name="T4" fmla="*/ 1 w 59"/>
                <a:gd name="T5" fmla="*/ 199 h 200"/>
                <a:gd name="T6" fmla="*/ 4 w 59"/>
                <a:gd name="T7" fmla="*/ 199 h 200"/>
                <a:gd name="T8" fmla="*/ 58 w 59"/>
                <a:gd name="T9" fmla="*/ 3 h 200"/>
                <a:gd name="T10" fmla="*/ 57 w 59"/>
                <a:gd name="T11" fmla="*/ 0 h 200"/>
                <a:gd name="T12" fmla="*/ 54 w 59"/>
                <a:gd name="T13" fmla="*/ 2 h 200"/>
              </a:gdLst>
              <a:ahLst/>
              <a:cxnLst>
                <a:cxn ang="0">
                  <a:pos x="T0" y="T1"/>
                </a:cxn>
                <a:cxn ang="0">
                  <a:pos x="T2" y="T3"/>
                </a:cxn>
                <a:cxn ang="0">
                  <a:pos x="T4" y="T5"/>
                </a:cxn>
                <a:cxn ang="0">
                  <a:pos x="T6" y="T7"/>
                </a:cxn>
                <a:cxn ang="0">
                  <a:pos x="T8" y="T9"/>
                </a:cxn>
                <a:cxn ang="0">
                  <a:pos x="T10" y="T11"/>
                </a:cxn>
                <a:cxn ang="0">
                  <a:pos x="T12" y="T13"/>
                </a:cxn>
              </a:cxnLst>
              <a:rect l="0" t="0" r="r" b="b"/>
              <a:pathLst>
                <a:path w="59" h="200">
                  <a:moveTo>
                    <a:pt x="54" y="2"/>
                  </a:moveTo>
                  <a:cubicBezTo>
                    <a:pt x="46" y="48"/>
                    <a:pt x="18" y="169"/>
                    <a:pt x="1" y="196"/>
                  </a:cubicBezTo>
                  <a:cubicBezTo>
                    <a:pt x="0" y="197"/>
                    <a:pt x="0" y="199"/>
                    <a:pt x="1" y="199"/>
                  </a:cubicBezTo>
                  <a:cubicBezTo>
                    <a:pt x="2" y="200"/>
                    <a:pt x="4" y="200"/>
                    <a:pt x="4" y="199"/>
                  </a:cubicBezTo>
                  <a:cubicBezTo>
                    <a:pt x="24" y="169"/>
                    <a:pt x="52" y="37"/>
                    <a:pt x="58" y="3"/>
                  </a:cubicBezTo>
                  <a:cubicBezTo>
                    <a:pt x="59" y="1"/>
                    <a:pt x="58" y="0"/>
                    <a:pt x="57" y="0"/>
                  </a:cubicBezTo>
                  <a:cubicBezTo>
                    <a:pt x="56" y="0"/>
                    <a:pt x="54" y="1"/>
                    <a:pt x="54"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27"/>
            <p:cNvSpPr/>
            <p:nvPr/>
          </p:nvSpPr>
          <p:spPr bwMode="auto">
            <a:xfrm>
              <a:off x="6014" y="1813"/>
              <a:ext cx="213" cy="759"/>
            </a:xfrm>
            <a:custGeom>
              <a:avLst/>
              <a:gdLst>
                <a:gd name="T0" fmla="*/ 52 w 56"/>
                <a:gd name="T1" fmla="*/ 2 h 199"/>
                <a:gd name="T2" fmla="*/ 0 w 56"/>
                <a:gd name="T3" fmla="*/ 196 h 199"/>
                <a:gd name="T4" fmla="*/ 1 w 56"/>
                <a:gd name="T5" fmla="*/ 199 h 199"/>
                <a:gd name="T6" fmla="*/ 4 w 56"/>
                <a:gd name="T7" fmla="*/ 198 h 199"/>
                <a:gd name="T8" fmla="*/ 56 w 56"/>
                <a:gd name="T9" fmla="*/ 3 h 199"/>
                <a:gd name="T10" fmla="*/ 54 w 56"/>
                <a:gd name="T11" fmla="*/ 0 h 199"/>
                <a:gd name="T12" fmla="*/ 52 w 56"/>
                <a:gd name="T13" fmla="*/ 2 h 199"/>
              </a:gdLst>
              <a:ahLst/>
              <a:cxnLst>
                <a:cxn ang="0">
                  <a:pos x="T0" y="T1"/>
                </a:cxn>
                <a:cxn ang="0">
                  <a:pos x="T2" y="T3"/>
                </a:cxn>
                <a:cxn ang="0">
                  <a:pos x="T4" y="T5"/>
                </a:cxn>
                <a:cxn ang="0">
                  <a:pos x="T6" y="T7"/>
                </a:cxn>
                <a:cxn ang="0">
                  <a:pos x="T8" y="T9"/>
                </a:cxn>
                <a:cxn ang="0">
                  <a:pos x="T10" y="T11"/>
                </a:cxn>
                <a:cxn ang="0">
                  <a:pos x="T12" y="T13"/>
                </a:cxn>
              </a:cxnLst>
              <a:rect l="0" t="0" r="r" b="b"/>
              <a:pathLst>
                <a:path w="56" h="199">
                  <a:moveTo>
                    <a:pt x="52" y="2"/>
                  </a:moveTo>
                  <a:cubicBezTo>
                    <a:pt x="42" y="66"/>
                    <a:pt x="15" y="177"/>
                    <a:pt x="0" y="196"/>
                  </a:cubicBezTo>
                  <a:cubicBezTo>
                    <a:pt x="0" y="196"/>
                    <a:pt x="0" y="198"/>
                    <a:pt x="1" y="199"/>
                  </a:cubicBezTo>
                  <a:cubicBezTo>
                    <a:pt x="2" y="199"/>
                    <a:pt x="3" y="199"/>
                    <a:pt x="4" y="198"/>
                  </a:cubicBezTo>
                  <a:cubicBezTo>
                    <a:pt x="19" y="178"/>
                    <a:pt x="47" y="68"/>
                    <a:pt x="56" y="3"/>
                  </a:cubicBezTo>
                  <a:cubicBezTo>
                    <a:pt x="56" y="2"/>
                    <a:pt x="55" y="1"/>
                    <a:pt x="54" y="0"/>
                  </a:cubicBezTo>
                  <a:cubicBezTo>
                    <a:pt x="53" y="0"/>
                    <a:pt x="52" y="1"/>
                    <a:pt x="52"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28"/>
            <p:cNvSpPr/>
            <p:nvPr/>
          </p:nvSpPr>
          <p:spPr bwMode="auto">
            <a:xfrm>
              <a:off x="6394" y="1836"/>
              <a:ext cx="115" cy="461"/>
            </a:xfrm>
            <a:custGeom>
              <a:avLst/>
              <a:gdLst>
                <a:gd name="T0" fmla="*/ 25 w 30"/>
                <a:gd name="T1" fmla="*/ 2 h 121"/>
                <a:gd name="T2" fmla="*/ 0 w 30"/>
                <a:gd name="T3" fmla="*/ 118 h 121"/>
                <a:gd name="T4" fmla="*/ 2 w 30"/>
                <a:gd name="T5" fmla="*/ 120 h 121"/>
                <a:gd name="T6" fmla="*/ 4 w 30"/>
                <a:gd name="T7" fmla="*/ 119 h 121"/>
                <a:gd name="T8" fmla="*/ 29 w 30"/>
                <a:gd name="T9" fmla="*/ 2 h 121"/>
                <a:gd name="T10" fmla="*/ 27 w 30"/>
                <a:gd name="T11" fmla="*/ 0 h 121"/>
                <a:gd name="T12" fmla="*/ 25 w 30"/>
                <a:gd name="T13" fmla="*/ 2 h 121"/>
              </a:gdLst>
              <a:ahLst/>
              <a:cxnLst>
                <a:cxn ang="0">
                  <a:pos x="T0" y="T1"/>
                </a:cxn>
                <a:cxn ang="0">
                  <a:pos x="T2" y="T3"/>
                </a:cxn>
                <a:cxn ang="0">
                  <a:pos x="T4" y="T5"/>
                </a:cxn>
                <a:cxn ang="0">
                  <a:pos x="T6" y="T7"/>
                </a:cxn>
                <a:cxn ang="0">
                  <a:pos x="T8" y="T9"/>
                </a:cxn>
                <a:cxn ang="0">
                  <a:pos x="T10" y="T11"/>
                </a:cxn>
                <a:cxn ang="0">
                  <a:pos x="T12" y="T13"/>
                </a:cxn>
              </a:cxnLst>
              <a:rect l="0" t="0" r="r" b="b"/>
              <a:pathLst>
                <a:path w="30" h="121">
                  <a:moveTo>
                    <a:pt x="25" y="2"/>
                  </a:moveTo>
                  <a:cubicBezTo>
                    <a:pt x="22" y="44"/>
                    <a:pt x="7" y="97"/>
                    <a:pt x="0" y="118"/>
                  </a:cubicBezTo>
                  <a:cubicBezTo>
                    <a:pt x="0" y="119"/>
                    <a:pt x="0" y="120"/>
                    <a:pt x="2" y="120"/>
                  </a:cubicBezTo>
                  <a:cubicBezTo>
                    <a:pt x="3" y="121"/>
                    <a:pt x="4" y="120"/>
                    <a:pt x="4" y="119"/>
                  </a:cubicBezTo>
                  <a:cubicBezTo>
                    <a:pt x="11" y="98"/>
                    <a:pt x="26" y="45"/>
                    <a:pt x="29" y="2"/>
                  </a:cubicBezTo>
                  <a:cubicBezTo>
                    <a:pt x="30" y="1"/>
                    <a:pt x="29" y="0"/>
                    <a:pt x="27" y="0"/>
                  </a:cubicBezTo>
                  <a:cubicBezTo>
                    <a:pt x="26" y="0"/>
                    <a:pt x="25" y="1"/>
                    <a:pt x="25"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29"/>
            <p:cNvSpPr/>
            <p:nvPr/>
          </p:nvSpPr>
          <p:spPr bwMode="auto">
            <a:xfrm>
              <a:off x="5234" y="2694"/>
              <a:ext cx="1746" cy="404"/>
            </a:xfrm>
            <a:custGeom>
              <a:avLst/>
              <a:gdLst>
                <a:gd name="T0" fmla="*/ 14 w 459"/>
                <a:gd name="T1" fmla="*/ 2 h 106"/>
                <a:gd name="T2" fmla="*/ 5 w 459"/>
                <a:gd name="T3" fmla="*/ 36 h 106"/>
                <a:gd name="T4" fmla="*/ 0 w 459"/>
                <a:gd name="T5" fmla="*/ 54 h 106"/>
                <a:gd name="T6" fmla="*/ 0 w 459"/>
                <a:gd name="T7" fmla="*/ 56 h 106"/>
                <a:gd name="T8" fmla="*/ 2 w 459"/>
                <a:gd name="T9" fmla="*/ 56 h 106"/>
                <a:gd name="T10" fmla="*/ 13 w 459"/>
                <a:gd name="T11" fmla="*/ 58 h 106"/>
                <a:gd name="T12" fmla="*/ 457 w 459"/>
                <a:gd name="T13" fmla="*/ 104 h 106"/>
                <a:gd name="T14" fmla="*/ 459 w 459"/>
                <a:gd name="T15" fmla="*/ 102 h 106"/>
                <a:gd name="T16" fmla="*/ 457 w 459"/>
                <a:gd name="T17" fmla="*/ 100 h 106"/>
                <a:gd name="T18" fmla="*/ 14 w 459"/>
                <a:gd name="T19" fmla="*/ 54 h 106"/>
                <a:gd name="T20" fmla="*/ 5 w 459"/>
                <a:gd name="T21" fmla="*/ 52 h 106"/>
                <a:gd name="T22" fmla="*/ 9 w 459"/>
                <a:gd name="T23" fmla="*/ 37 h 106"/>
                <a:gd name="T24" fmla="*/ 18 w 459"/>
                <a:gd name="T25" fmla="*/ 3 h 106"/>
                <a:gd name="T26" fmla="*/ 18 w 459"/>
                <a:gd name="T27" fmla="*/ 3 h 106"/>
                <a:gd name="T28" fmla="*/ 17 w 459"/>
                <a:gd name="T29" fmla="*/ 1 h 106"/>
                <a:gd name="T30" fmla="*/ 14 w 459"/>
                <a:gd name="T31"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9" h="106">
                  <a:moveTo>
                    <a:pt x="14" y="2"/>
                  </a:moveTo>
                  <a:cubicBezTo>
                    <a:pt x="5" y="36"/>
                    <a:pt x="5" y="36"/>
                    <a:pt x="5" y="36"/>
                  </a:cubicBezTo>
                  <a:cubicBezTo>
                    <a:pt x="0" y="54"/>
                    <a:pt x="0" y="54"/>
                    <a:pt x="0" y="54"/>
                  </a:cubicBezTo>
                  <a:cubicBezTo>
                    <a:pt x="0" y="54"/>
                    <a:pt x="0" y="55"/>
                    <a:pt x="0" y="56"/>
                  </a:cubicBezTo>
                  <a:cubicBezTo>
                    <a:pt x="1" y="56"/>
                    <a:pt x="1" y="56"/>
                    <a:pt x="2" y="56"/>
                  </a:cubicBezTo>
                  <a:cubicBezTo>
                    <a:pt x="13" y="58"/>
                    <a:pt x="13" y="58"/>
                    <a:pt x="13" y="58"/>
                  </a:cubicBezTo>
                  <a:cubicBezTo>
                    <a:pt x="264" y="90"/>
                    <a:pt x="421" y="106"/>
                    <a:pt x="457" y="104"/>
                  </a:cubicBezTo>
                  <a:cubicBezTo>
                    <a:pt x="458" y="104"/>
                    <a:pt x="459" y="103"/>
                    <a:pt x="459" y="102"/>
                  </a:cubicBezTo>
                  <a:cubicBezTo>
                    <a:pt x="459" y="101"/>
                    <a:pt x="458" y="100"/>
                    <a:pt x="457" y="100"/>
                  </a:cubicBezTo>
                  <a:cubicBezTo>
                    <a:pt x="421" y="102"/>
                    <a:pt x="264" y="85"/>
                    <a:pt x="14" y="54"/>
                  </a:cubicBezTo>
                  <a:cubicBezTo>
                    <a:pt x="14" y="54"/>
                    <a:pt x="8" y="53"/>
                    <a:pt x="5" y="52"/>
                  </a:cubicBezTo>
                  <a:cubicBezTo>
                    <a:pt x="6" y="49"/>
                    <a:pt x="9" y="37"/>
                    <a:pt x="9" y="37"/>
                  </a:cubicBezTo>
                  <a:cubicBezTo>
                    <a:pt x="18" y="3"/>
                    <a:pt x="18" y="3"/>
                    <a:pt x="18" y="3"/>
                  </a:cubicBezTo>
                  <a:cubicBezTo>
                    <a:pt x="18" y="3"/>
                    <a:pt x="18" y="3"/>
                    <a:pt x="18" y="3"/>
                  </a:cubicBezTo>
                  <a:cubicBezTo>
                    <a:pt x="18" y="2"/>
                    <a:pt x="18" y="1"/>
                    <a:pt x="17" y="1"/>
                  </a:cubicBezTo>
                  <a:cubicBezTo>
                    <a:pt x="16" y="0"/>
                    <a:pt x="14" y="1"/>
                    <a:pt x="14"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30"/>
            <p:cNvSpPr/>
            <p:nvPr/>
          </p:nvSpPr>
          <p:spPr bwMode="auto">
            <a:xfrm>
              <a:off x="7186" y="1600"/>
              <a:ext cx="129" cy="23"/>
            </a:xfrm>
            <a:custGeom>
              <a:avLst/>
              <a:gdLst>
                <a:gd name="T0" fmla="*/ 0 w 34"/>
                <a:gd name="T1" fmla="*/ 2 h 6"/>
                <a:gd name="T2" fmla="*/ 2 w 34"/>
                <a:gd name="T3" fmla="*/ 5 h 6"/>
                <a:gd name="T4" fmla="*/ 20 w 34"/>
                <a:gd name="T5" fmla="*/ 5 h 6"/>
                <a:gd name="T6" fmla="*/ 32 w 34"/>
                <a:gd name="T7" fmla="*/ 6 h 6"/>
                <a:gd name="T8" fmla="*/ 34 w 34"/>
                <a:gd name="T9" fmla="*/ 4 h 6"/>
                <a:gd name="T10" fmla="*/ 32 w 34"/>
                <a:gd name="T11" fmla="*/ 2 h 6"/>
                <a:gd name="T12" fmla="*/ 20 w 34"/>
                <a:gd name="T13" fmla="*/ 1 h 6"/>
                <a:gd name="T14" fmla="*/ 2 w 34"/>
                <a:gd name="T15" fmla="*/ 0 h 6"/>
                <a:gd name="T16" fmla="*/ 0 w 34"/>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
                  <a:moveTo>
                    <a:pt x="0" y="2"/>
                  </a:moveTo>
                  <a:cubicBezTo>
                    <a:pt x="0" y="3"/>
                    <a:pt x="0" y="4"/>
                    <a:pt x="2" y="5"/>
                  </a:cubicBezTo>
                  <a:cubicBezTo>
                    <a:pt x="8" y="5"/>
                    <a:pt x="15" y="5"/>
                    <a:pt x="20" y="5"/>
                  </a:cubicBezTo>
                  <a:cubicBezTo>
                    <a:pt x="32" y="6"/>
                    <a:pt x="32" y="6"/>
                    <a:pt x="32" y="6"/>
                  </a:cubicBezTo>
                  <a:cubicBezTo>
                    <a:pt x="33" y="6"/>
                    <a:pt x="34" y="5"/>
                    <a:pt x="34" y="4"/>
                  </a:cubicBezTo>
                  <a:cubicBezTo>
                    <a:pt x="34" y="3"/>
                    <a:pt x="33" y="2"/>
                    <a:pt x="32" y="2"/>
                  </a:cubicBezTo>
                  <a:cubicBezTo>
                    <a:pt x="20" y="1"/>
                    <a:pt x="20" y="1"/>
                    <a:pt x="20" y="1"/>
                  </a:cubicBezTo>
                  <a:cubicBezTo>
                    <a:pt x="15" y="1"/>
                    <a:pt x="8" y="1"/>
                    <a:pt x="2"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31"/>
            <p:cNvSpPr/>
            <p:nvPr/>
          </p:nvSpPr>
          <p:spPr bwMode="auto">
            <a:xfrm>
              <a:off x="6965" y="1603"/>
              <a:ext cx="354" cy="1488"/>
            </a:xfrm>
            <a:custGeom>
              <a:avLst/>
              <a:gdLst>
                <a:gd name="T0" fmla="*/ 88 w 93"/>
                <a:gd name="T1" fmla="*/ 2 h 390"/>
                <a:gd name="T2" fmla="*/ 0 w 93"/>
                <a:gd name="T3" fmla="*/ 388 h 390"/>
                <a:gd name="T4" fmla="*/ 2 w 93"/>
                <a:gd name="T5" fmla="*/ 390 h 390"/>
                <a:gd name="T6" fmla="*/ 4 w 93"/>
                <a:gd name="T7" fmla="*/ 389 h 390"/>
                <a:gd name="T8" fmla="*/ 93 w 93"/>
                <a:gd name="T9" fmla="*/ 3 h 390"/>
                <a:gd name="T10" fmla="*/ 91 w 93"/>
                <a:gd name="T11" fmla="*/ 1 h 390"/>
                <a:gd name="T12" fmla="*/ 88 w 93"/>
                <a:gd name="T13" fmla="*/ 2 h 390"/>
              </a:gdLst>
              <a:ahLst/>
              <a:cxnLst>
                <a:cxn ang="0">
                  <a:pos x="T0" y="T1"/>
                </a:cxn>
                <a:cxn ang="0">
                  <a:pos x="T2" y="T3"/>
                </a:cxn>
                <a:cxn ang="0">
                  <a:pos x="T4" y="T5"/>
                </a:cxn>
                <a:cxn ang="0">
                  <a:pos x="T6" y="T7"/>
                </a:cxn>
                <a:cxn ang="0">
                  <a:pos x="T8" y="T9"/>
                </a:cxn>
                <a:cxn ang="0">
                  <a:pos x="T10" y="T11"/>
                </a:cxn>
                <a:cxn ang="0">
                  <a:pos x="T12" y="T13"/>
                </a:cxn>
              </a:cxnLst>
              <a:rect l="0" t="0" r="r" b="b"/>
              <a:pathLst>
                <a:path w="93" h="390">
                  <a:moveTo>
                    <a:pt x="88" y="2"/>
                  </a:moveTo>
                  <a:cubicBezTo>
                    <a:pt x="58" y="134"/>
                    <a:pt x="23" y="282"/>
                    <a:pt x="0" y="388"/>
                  </a:cubicBezTo>
                  <a:cubicBezTo>
                    <a:pt x="0" y="389"/>
                    <a:pt x="0" y="390"/>
                    <a:pt x="2" y="390"/>
                  </a:cubicBezTo>
                  <a:cubicBezTo>
                    <a:pt x="3" y="390"/>
                    <a:pt x="4" y="390"/>
                    <a:pt x="4" y="389"/>
                  </a:cubicBezTo>
                  <a:cubicBezTo>
                    <a:pt x="28" y="283"/>
                    <a:pt x="62" y="135"/>
                    <a:pt x="93" y="3"/>
                  </a:cubicBezTo>
                  <a:cubicBezTo>
                    <a:pt x="93" y="2"/>
                    <a:pt x="92" y="1"/>
                    <a:pt x="91" y="1"/>
                  </a:cubicBezTo>
                  <a:cubicBezTo>
                    <a:pt x="90" y="0"/>
                    <a:pt x="89" y="1"/>
                    <a:pt x="88"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32"/>
            <p:cNvSpPr/>
            <p:nvPr/>
          </p:nvSpPr>
          <p:spPr bwMode="auto">
            <a:xfrm>
              <a:off x="7304" y="1603"/>
              <a:ext cx="156" cy="1263"/>
            </a:xfrm>
            <a:custGeom>
              <a:avLst/>
              <a:gdLst>
                <a:gd name="T0" fmla="*/ 2 w 41"/>
                <a:gd name="T1" fmla="*/ 1 h 331"/>
                <a:gd name="T2" fmla="*/ 0 w 41"/>
                <a:gd name="T3" fmla="*/ 3 h 331"/>
                <a:gd name="T4" fmla="*/ 36 w 41"/>
                <a:gd name="T5" fmla="*/ 329 h 331"/>
                <a:gd name="T6" fmla="*/ 39 w 41"/>
                <a:gd name="T7" fmla="*/ 331 h 331"/>
                <a:gd name="T8" fmla="*/ 41 w 41"/>
                <a:gd name="T9" fmla="*/ 328 h 331"/>
                <a:gd name="T10" fmla="*/ 4 w 41"/>
                <a:gd name="T11" fmla="*/ 2 h 331"/>
                <a:gd name="T12" fmla="*/ 2 w 41"/>
                <a:gd name="T13" fmla="*/ 1 h 331"/>
              </a:gdLst>
              <a:ahLst/>
              <a:cxnLst>
                <a:cxn ang="0">
                  <a:pos x="T0" y="T1"/>
                </a:cxn>
                <a:cxn ang="0">
                  <a:pos x="T2" y="T3"/>
                </a:cxn>
                <a:cxn ang="0">
                  <a:pos x="T4" y="T5"/>
                </a:cxn>
                <a:cxn ang="0">
                  <a:pos x="T6" y="T7"/>
                </a:cxn>
                <a:cxn ang="0">
                  <a:pos x="T8" y="T9"/>
                </a:cxn>
                <a:cxn ang="0">
                  <a:pos x="T10" y="T11"/>
                </a:cxn>
                <a:cxn ang="0">
                  <a:pos x="T12" y="T13"/>
                </a:cxn>
              </a:cxnLst>
              <a:rect l="0" t="0" r="r" b="b"/>
              <a:pathLst>
                <a:path w="41" h="331">
                  <a:moveTo>
                    <a:pt x="2" y="1"/>
                  </a:moveTo>
                  <a:cubicBezTo>
                    <a:pt x="0" y="1"/>
                    <a:pt x="0" y="2"/>
                    <a:pt x="0" y="3"/>
                  </a:cubicBezTo>
                  <a:cubicBezTo>
                    <a:pt x="18" y="141"/>
                    <a:pt x="30" y="247"/>
                    <a:pt x="36" y="329"/>
                  </a:cubicBezTo>
                  <a:cubicBezTo>
                    <a:pt x="36" y="330"/>
                    <a:pt x="37" y="331"/>
                    <a:pt x="39" y="331"/>
                  </a:cubicBezTo>
                  <a:cubicBezTo>
                    <a:pt x="40" y="331"/>
                    <a:pt x="41" y="330"/>
                    <a:pt x="41" y="328"/>
                  </a:cubicBezTo>
                  <a:cubicBezTo>
                    <a:pt x="34" y="247"/>
                    <a:pt x="22" y="140"/>
                    <a:pt x="4" y="2"/>
                  </a:cubicBezTo>
                  <a:cubicBezTo>
                    <a:pt x="4" y="1"/>
                    <a:pt x="3" y="0"/>
                    <a:pt x="2" y="1"/>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33"/>
            <p:cNvSpPr/>
            <p:nvPr/>
          </p:nvSpPr>
          <p:spPr bwMode="auto">
            <a:xfrm>
              <a:off x="6965" y="2847"/>
              <a:ext cx="487" cy="244"/>
            </a:xfrm>
            <a:custGeom>
              <a:avLst/>
              <a:gdLst>
                <a:gd name="T0" fmla="*/ 125 w 128"/>
                <a:gd name="T1" fmla="*/ 1 h 64"/>
                <a:gd name="T2" fmla="*/ 2 w 128"/>
                <a:gd name="T3" fmla="*/ 60 h 64"/>
                <a:gd name="T4" fmla="*/ 1 w 128"/>
                <a:gd name="T5" fmla="*/ 63 h 64"/>
                <a:gd name="T6" fmla="*/ 4 w 128"/>
                <a:gd name="T7" fmla="*/ 64 h 64"/>
                <a:gd name="T8" fmla="*/ 127 w 128"/>
                <a:gd name="T9" fmla="*/ 4 h 64"/>
                <a:gd name="T10" fmla="*/ 128 w 128"/>
                <a:gd name="T11" fmla="*/ 1 h 64"/>
                <a:gd name="T12" fmla="*/ 125 w 128"/>
                <a:gd name="T13" fmla="*/ 1 h 64"/>
              </a:gdLst>
              <a:ahLst/>
              <a:cxnLst>
                <a:cxn ang="0">
                  <a:pos x="T0" y="T1"/>
                </a:cxn>
                <a:cxn ang="0">
                  <a:pos x="T2" y="T3"/>
                </a:cxn>
                <a:cxn ang="0">
                  <a:pos x="T4" y="T5"/>
                </a:cxn>
                <a:cxn ang="0">
                  <a:pos x="T6" y="T7"/>
                </a:cxn>
                <a:cxn ang="0">
                  <a:pos x="T8" y="T9"/>
                </a:cxn>
                <a:cxn ang="0">
                  <a:pos x="T10" y="T11"/>
                </a:cxn>
                <a:cxn ang="0">
                  <a:pos x="T12" y="T13"/>
                </a:cxn>
              </a:cxnLst>
              <a:rect l="0" t="0" r="r" b="b"/>
              <a:pathLst>
                <a:path w="128" h="64">
                  <a:moveTo>
                    <a:pt x="125" y="1"/>
                  </a:moveTo>
                  <a:cubicBezTo>
                    <a:pt x="90" y="21"/>
                    <a:pt x="49" y="44"/>
                    <a:pt x="2" y="60"/>
                  </a:cubicBezTo>
                  <a:cubicBezTo>
                    <a:pt x="1" y="60"/>
                    <a:pt x="0" y="61"/>
                    <a:pt x="1" y="63"/>
                  </a:cubicBezTo>
                  <a:cubicBezTo>
                    <a:pt x="1" y="64"/>
                    <a:pt x="2" y="64"/>
                    <a:pt x="4" y="64"/>
                  </a:cubicBezTo>
                  <a:cubicBezTo>
                    <a:pt x="51" y="48"/>
                    <a:pt x="92" y="25"/>
                    <a:pt x="127" y="4"/>
                  </a:cubicBezTo>
                  <a:cubicBezTo>
                    <a:pt x="128" y="4"/>
                    <a:pt x="128" y="3"/>
                    <a:pt x="128" y="1"/>
                  </a:cubicBezTo>
                  <a:cubicBezTo>
                    <a:pt x="127" y="0"/>
                    <a:pt x="126" y="0"/>
                    <a:pt x="125" y="1"/>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34"/>
            <p:cNvSpPr/>
            <p:nvPr/>
          </p:nvSpPr>
          <p:spPr bwMode="auto">
            <a:xfrm>
              <a:off x="7330" y="1596"/>
              <a:ext cx="149" cy="1281"/>
            </a:xfrm>
            <a:custGeom>
              <a:avLst/>
              <a:gdLst>
                <a:gd name="T0" fmla="*/ 1 w 39"/>
                <a:gd name="T1" fmla="*/ 0 h 336"/>
                <a:gd name="T2" fmla="*/ 0 w 39"/>
                <a:gd name="T3" fmla="*/ 0 h 336"/>
                <a:gd name="T4" fmla="*/ 38 w 39"/>
                <a:gd name="T5" fmla="*/ 335 h 336"/>
                <a:gd name="T6" fmla="*/ 38 w 39"/>
                <a:gd name="T7" fmla="*/ 336 h 336"/>
                <a:gd name="T8" fmla="*/ 39 w 39"/>
                <a:gd name="T9" fmla="*/ 335 h 336"/>
                <a:gd name="T10" fmla="*/ 1 w 39"/>
                <a:gd name="T11" fmla="*/ 0 h 336"/>
              </a:gdLst>
              <a:ahLst/>
              <a:cxnLst>
                <a:cxn ang="0">
                  <a:pos x="T0" y="T1"/>
                </a:cxn>
                <a:cxn ang="0">
                  <a:pos x="T2" y="T3"/>
                </a:cxn>
                <a:cxn ang="0">
                  <a:pos x="T4" y="T5"/>
                </a:cxn>
                <a:cxn ang="0">
                  <a:pos x="T6" y="T7"/>
                </a:cxn>
                <a:cxn ang="0">
                  <a:pos x="T8" y="T9"/>
                </a:cxn>
                <a:cxn ang="0">
                  <a:pos x="T10" y="T11"/>
                </a:cxn>
              </a:cxnLst>
              <a:rect l="0" t="0" r="r" b="b"/>
              <a:pathLst>
                <a:path w="39" h="336">
                  <a:moveTo>
                    <a:pt x="1" y="0"/>
                  </a:moveTo>
                  <a:cubicBezTo>
                    <a:pt x="0" y="0"/>
                    <a:pt x="0" y="0"/>
                    <a:pt x="0" y="0"/>
                  </a:cubicBezTo>
                  <a:cubicBezTo>
                    <a:pt x="19" y="142"/>
                    <a:pt x="31" y="251"/>
                    <a:pt x="38" y="335"/>
                  </a:cubicBezTo>
                  <a:cubicBezTo>
                    <a:pt x="38" y="336"/>
                    <a:pt x="38" y="336"/>
                    <a:pt x="38" y="336"/>
                  </a:cubicBezTo>
                  <a:cubicBezTo>
                    <a:pt x="39" y="335"/>
                    <a:pt x="39" y="335"/>
                    <a:pt x="39" y="335"/>
                  </a:cubicBezTo>
                  <a:cubicBezTo>
                    <a:pt x="32" y="251"/>
                    <a:pt x="20" y="142"/>
                    <a:pt x="1" y="0"/>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35"/>
            <p:cNvSpPr/>
            <p:nvPr/>
          </p:nvSpPr>
          <p:spPr bwMode="auto">
            <a:xfrm>
              <a:off x="5268" y="2873"/>
              <a:ext cx="2203" cy="237"/>
            </a:xfrm>
            <a:custGeom>
              <a:avLst/>
              <a:gdLst>
                <a:gd name="T0" fmla="*/ 576 w 579"/>
                <a:gd name="T1" fmla="*/ 1 h 62"/>
                <a:gd name="T2" fmla="*/ 529 w 579"/>
                <a:gd name="T3" fmla="*/ 28 h 62"/>
                <a:gd name="T4" fmla="*/ 476 w 579"/>
                <a:gd name="T5" fmla="*/ 52 h 62"/>
                <a:gd name="T6" fmla="*/ 461 w 579"/>
                <a:gd name="T7" fmla="*/ 58 h 62"/>
                <a:gd name="T8" fmla="*/ 453 w 579"/>
                <a:gd name="T9" fmla="*/ 60 h 62"/>
                <a:gd name="T10" fmla="*/ 445 w 579"/>
                <a:gd name="T11" fmla="*/ 61 h 62"/>
                <a:gd name="T12" fmla="*/ 431 w 579"/>
                <a:gd name="T13" fmla="*/ 61 h 62"/>
                <a:gd name="T14" fmla="*/ 415 w 579"/>
                <a:gd name="T15" fmla="*/ 60 h 62"/>
                <a:gd name="T16" fmla="*/ 396 w 579"/>
                <a:gd name="T17" fmla="*/ 59 h 62"/>
                <a:gd name="T18" fmla="*/ 373 w 579"/>
                <a:gd name="T19" fmla="*/ 57 h 62"/>
                <a:gd name="T20" fmla="*/ 348 w 579"/>
                <a:gd name="T21" fmla="*/ 55 h 62"/>
                <a:gd name="T22" fmla="*/ 320 w 579"/>
                <a:gd name="T23" fmla="*/ 52 h 62"/>
                <a:gd name="T24" fmla="*/ 291 w 579"/>
                <a:gd name="T25" fmla="*/ 49 h 62"/>
                <a:gd name="T26" fmla="*/ 261 w 579"/>
                <a:gd name="T27" fmla="*/ 46 h 62"/>
                <a:gd name="T28" fmla="*/ 231 w 579"/>
                <a:gd name="T29" fmla="*/ 42 h 62"/>
                <a:gd name="T30" fmla="*/ 201 w 579"/>
                <a:gd name="T31" fmla="*/ 39 h 62"/>
                <a:gd name="T32" fmla="*/ 171 w 579"/>
                <a:gd name="T33" fmla="*/ 36 h 62"/>
                <a:gd name="T34" fmla="*/ 142 w 579"/>
                <a:gd name="T35" fmla="*/ 32 h 62"/>
                <a:gd name="T36" fmla="*/ 87 w 579"/>
                <a:gd name="T37" fmla="*/ 25 h 62"/>
                <a:gd name="T38" fmla="*/ 16 w 579"/>
                <a:gd name="T39" fmla="*/ 17 h 62"/>
                <a:gd name="T40" fmla="*/ 1 w 579"/>
                <a:gd name="T41" fmla="*/ 15 h 62"/>
                <a:gd name="T42" fmla="*/ 26 w 579"/>
                <a:gd name="T43" fmla="*/ 19 h 62"/>
                <a:gd name="T44" fmla="*/ 105 w 579"/>
                <a:gd name="T45" fmla="*/ 28 h 62"/>
                <a:gd name="T46" fmla="*/ 142 w 579"/>
                <a:gd name="T47" fmla="*/ 33 h 62"/>
                <a:gd name="T48" fmla="*/ 171 w 579"/>
                <a:gd name="T49" fmla="*/ 36 h 62"/>
                <a:gd name="T50" fmla="*/ 201 w 579"/>
                <a:gd name="T51" fmla="*/ 40 h 62"/>
                <a:gd name="T52" fmla="*/ 231 w 579"/>
                <a:gd name="T53" fmla="*/ 43 h 62"/>
                <a:gd name="T54" fmla="*/ 261 w 579"/>
                <a:gd name="T55" fmla="*/ 47 h 62"/>
                <a:gd name="T56" fmla="*/ 291 w 579"/>
                <a:gd name="T57" fmla="*/ 50 h 62"/>
                <a:gd name="T58" fmla="*/ 320 w 579"/>
                <a:gd name="T59" fmla="*/ 53 h 62"/>
                <a:gd name="T60" fmla="*/ 348 w 579"/>
                <a:gd name="T61" fmla="*/ 56 h 62"/>
                <a:gd name="T62" fmla="*/ 373 w 579"/>
                <a:gd name="T63" fmla="*/ 58 h 62"/>
                <a:gd name="T64" fmla="*/ 395 w 579"/>
                <a:gd name="T65" fmla="*/ 60 h 62"/>
                <a:gd name="T66" fmla="*/ 415 w 579"/>
                <a:gd name="T67" fmla="*/ 61 h 62"/>
                <a:gd name="T68" fmla="*/ 431 w 579"/>
                <a:gd name="T69" fmla="*/ 62 h 62"/>
                <a:gd name="T70" fmla="*/ 445 w 579"/>
                <a:gd name="T71" fmla="*/ 62 h 62"/>
                <a:gd name="T72" fmla="*/ 453 w 579"/>
                <a:gd name="T73" fmla="*/ 61 h 62"/>
                <a:gd name="T74" fmla="*/ 461 w 579"/>
                <a:gd name="T75" fmla="*/ 59 h 62"/>
                <a:gd name="T76" fmla="*/ 476 w 579"/>
                <a:gd name="T77" fmla="*/ 53 h 62"/>
                <a:gd name="T78" fmla="*/ 529 w 579"/>
                <a:gd name="T79" fmla="*/ 28 h 62"/>
                <a:gd name="T80" fmla="*/ 576 w 579"/>
                <a:gd name="T81" fmla="*/ 2 h 62"/>
                <a:gd name="T82" fmla="*/ 579 w 579"/>
                <a:gd name="T8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9" h="62">
                  <a:moveTo>
                    <a:pt x="578" y="0"/>
                  </a:moveTo>
                  <a:cubicBezTo>
                    <a:pt x="576" y="1"/>
                    <a:pt x="576" y="1"/>
                    <a:pt x="576" y="1"/>
                  </a:cubicBezTo>
                  <a:cubicBezTo>
                    <a:pt x="553" y="14"/>
                    <a:pt x="553" y="14"/>
                    <a:pt x="553" y="14"/>
                  </a:cubicBezTo>
                  <a:cubicBezTo>
                    <a:pt x="529" y="28"/>
                    <a:pt x="529" y="28"/>
                    <a:pt x="529" y="28"/>
                  </a:cubicBezTo>
                  <a:cubicBezTo>
                    <a:pt x="520" y="32"/>
                    <a:pt x="511" y="36"/>
                    <a:pt x="503" y="40"/>
                  </a:cubicBezTo>
                  <a:cubicBezTo>
                    <a:pt x="495" y="44"/>
                    <a:pt x="485" y="48"/>
                    <a:pt x="476" y="52"/>
                  </a:cubicBezTo>
                  <a:cubicBezTo>
                    <a:pt x="467" y="55"/>
                    <a:pt x="467" y="55"/>
                    <a:pt x="467" y="55"/>
                  </a:cubicBezTo>
                  <a:cubicBezTo>
                    <a:pt x="461" y="58"/>
                    <a:pt x="461" y="58"/>
                    <a:pt x="461" y="58"/>
                  </a:cubicBezTo>
                  <a:cubicBezTo>
                    <a:pt x="454" y="60"/>
                    <a:pt x="454" y="60"/>
                    <a:pt x="454" y="60"/>
                  </a:cubicBezTo>
                  <a:cubicBezTo>
                    <a:pt x="453" y="60"/>
                    <a:pt x="453" y="60"/>
                    <a:pt x="453" y="60"/>
                  </a:cubicBezTo>
                  <a:cubicBezTo>
                    <a:pt x="452" y="61"/>
                    <a:pt x="450" y="61"/>
                    <a:pt x="448" y="61"/>
                  </a:cubicBezTo>
                  <a:cubicBezTo>
                    <a:pt x="445" y="61"/>
                    <a:pt x="445" y="61"/>
                    <a:pt x="445" y="61"/>
                  </a:cubicBezTo>
                  <a:cubicBezTo>
                    <a:pt x="438" y="61"/>
                    <a:pt x="438" y="61"/>
                    <a:pt x="438" y="61"/>
                  </a:cubicBezTo>
                  <a:cubicBezTo>
                    <a:pt x="431" y="61"/>
                    <a:pt x="431" y="61"/>
                    <a:pt x="431" y="61"/>
                  </a:cubicBezTo>
                  <a:cubicBezTo>
                    <a:pt x="423" y="61"/>
                    <a:pt x="423" y="61"/>
                    <a:pt x="423" y="61"/>
                  </a:cubicBezTo>
                  <a:cubicBezTo>
                    <a:pt x="415" y="60"/>
                    <a:pt x="415" y="60"/>
                    <a:pt x="415" y="60"/>
                  </a:cubicBezTo>
                  <a:cubicBezTo>
                    <a:pt x="406" y="60"/>
                    <a:pt x="406" y="60"/>
                    <a:pt x="406" y="60"/>
                  </a:cubicBezTo>
                  <a:cubicBezTo>
                    <a:pt x="396" y="59"/>
                    <a:pt x="396" y="59"/>
                    <a:pt x="396" y="59"/>
                  </a:cubicBezTo>
                  <a:cubicBezTo>
                    <a:pt x="385" y="58"/>
                    <a:pt x="385" y="58"/>
                    <a:pt x="385" y="58"/>
                  </a:cubicBezTo>
                  <a:cubicBezTo>
                    <a:pt x="373" y="57"/>
                    <a:pt x="373" y="57"/>
                    <a:pt x="373" y="57"/>
                  </a:cubicBezTo>
                  <a:cubicBezTo>
                    <a:pt x="361" y="56"/>
                    <a:pt x="361" y="56"/>
                    <a:pt x="361" y="56"/>
                  </a:cubicBezTo>
                  <a:cubicBezTo>
                    <a:pt x="348" y="55"/>
                    <a:pt x="348" y="55"/>
                    <a:pt x="348" y="55"/>
                  </a:cubicBezTo>
                  <a:cubicBezTo>
                    <a:pt x="334" y="54"/>
                    <a:pt x="334" y="54"/>
                    <a:pt x="334" y="54"/>
                  </a:cubicBezTo>
                  <a:cubicBezTo>
                    <a:pt x="320" y="52"/>
                    <a:pt x="320" y="52"/>
                    <a:pt x="320" y="52"/>
                  </a:cubicBezTo>
                  <a:cubicBezTo>
                    <a:pt x="306" y="51"/>
                    <a:pt x="306" y="51"/>
                    <a:pt x="306" y="51"/>
                  </a:cubicBezTo>
                  <a:cubicBezTo>
                    <a:pt x="291" y="49"/>
                    <a:pt x="291" y="49"/>
                    <a:pt x="291" y="49"/>
                  </a:cubicBezTo>
                  <a:cubicBezTo>
                    <a:pt x="276" y="48"/>
                    <a:pt x="276" y="48"/>
                    <a:pt x="276" y="48"/>
                  </a:cubicBezTo>
                  <a:cubicBezTo>
                    <a:pt x="261" y="46"/>
                    <a:pt x="261" y="46"/>
                    <a:pt x="261" y="46"/>
                  </a:cubicBezTo>
                  <a:cubicBezTo>
                    <a:pt x="246" y="44"/>
                    <a:pt x="246" y="44"/>
                    <a:pt x="246" y="44"/>
                  </a:cubicBezTo>
                  <a:cubicBezTo>
                    <a:pt x="231" y="42"/>
                    <a:pt x="231" y="42"/>
                    <a:pt x="231" y="42"/>
                  </a:cubicBezTo>
                  <a:cubicBezTo>
                    <a:pt x="216" y="41"/>
                    <a:pt x="216" y="41"/>
                    <a:pt x="216" y="41"/>
                  </a:cubicBezTo>
                  <a:cubicBezTo>
                    <a:pt x="201" y="39"/>
                    <a:pt x="201" y="39"/>
                    <a:pt x="201" y="39"/>
                  </a:cubicBezTo>
                  <a:cubicBezTo>
                    <a:pt x="186" y="37"/>
                    <a:pt x="186" y="37"/>
                    <a:pt x="186" y="37"/>
                  </a:cubicBezTo>
                  <a:cubicBezTo>
                    <a:pt x="171" y="36"/>
                    <a:pt x="171" y="36"/>
                    <a:pt x="171" y="36"/>
                  </a:cubicBezTo>
                  <a:cubicBezTo>
                    <a:pt x="153" y="33"/>
                    <a:pt x="153" y="33"/>
                    <a:pt x="153" y="33"/>
                  </a:cubicBezTo>
                  <a:cubicBezTo>
                    <a:pt x="142" y="32"/>
                    <a:pt x="142" y="32"/>
                    <a:pt x="142" y="32"/>
                  </a:cubicBezTo>
                  <a:cubicBezTo>
                    <a:pt x="114" y="29"/>
                    <a:pt x="114" y="29"/>
                    <a:pt x="114" y="29"/>
                  </a:cubicBezTo>
                  <a:cubicBezTo>
                    <a:pt x="87" y="25"/>
                    <a:pt x="87" y="25"/>
                    <a:pt x="87" y="25"/>
                  </a:cubicBezTo>
                  <a:cubicBezTo>
                    <a:pt x="41" y="20"/>
                    <a:pt x="41" y="20"/>
                    <a:pt x="41" y="20"/>
                  </a:cubicBezTo>
                  <a:cubicBezTo>
                    <a:pt x="16" y="17"/>
                    <a:pt x="16" y="17"/>
                    <a:pt x="16" y="17"/>
                  </a:cubicBezTo>
                  <a:cubicBezTo>
                    <a:pt x="1" y="15"/>
                    <a:pt x="1" y="15"/>
                    <a:pt x="1" y="15"/>
                  </a:cubicBezTo>
                  <a:cubicBezTo>
                    <a:pt x="1" y="15"/>
                    <a:pt x="1" y="15"/>
                    <a:pt x="1" y="15"/>
                  </a:cubicBezTo>
                  <a:cubicBezTo>
                    <a:pt x="0" y="15"/>
                    <a:pt x="0" y="15"/>
                    <a:pt x="0" y="15"/>
                  </a:cubicBezTo>
                  <a:cubicBezTo>
                    <a:pt x="26" y="19"/>
                    <a:pt x="26" y="19"/>
                    <a:pt x="26" y="19"/>
                  </a:cubicBezTo>
                  <a:cubicBezTo>
                    <a:pt x="63" y="23"/>
                    <a:pt x="63" y="23"/>
                    <a:pt x="63" y="23"/>
                  </a:cubicBezTo>
                  <a:cubicBezTo>
                    <a:pt x="105" y="28"/>
                    <a:pt x="105" y="28"/>
                    <a:pt x="105" y="28"/>
                  </a:cubicBezTo>
                  <a:cubicBezTo>
                    <a:pt x="128" y="31"/>
                    <a:pt x="128" y="31"/>
                    <a:pt x="128" y="31"/>
                  </a:cubicBezTo>
                  <a:cubicBezTo>
                    <a:pt x="142" y="33"/>
                    <a:pt x="142" y="33"/>
                    <a:pt x="142" y="33"/>
                  </a:cubicBezTo>
                  <a:cubicBezTo>
                    <a:pt x="159" y="35"/>
                    <a:pt x="159" y="35"/>
                    <a:pt x="159" y="35"/>
                  </a:cubicBezTo>
                  <a:cubicBezTo>
                    <a:pt x="171" y="36"/>
                    <a:pt x="171" y="36"/>
                    <a:pt x="171" y="36"/>
                  </a:cubicBezTo>
                  <a:cubicBezTo>
                    <a:pt x="186" y="38"/>
                    <a:pt x="186" y="38"/>
                    <a:pt x="186" y="38"/>
                  </a:cubicBezTo>
                  <a:cubicBezTo>
                    <a:pt x="201" y="40"/>
                    <a:pt x="201" y="40"/>
                    <a:pt x="201" y="40"/>
                  </a:cubicBezTo>
                  <a:cubicBezTo>
                    <a:pt x="216" y="42"/>
                    <a:pt x="216" y="42"/>
                    <a:pt x="216" y="42"/>
                  </a:cubicBezTo>
                  <a:cubicBezTo>
                    <a:pt x="231" y="43"/>
                    <a:pt x="231" y="43"/>
                    <a:pt x="231" y="43"/>
                  </a:cubicBezTo>
                  <a:cubicBezTo>
                    <a:pt x="246" y="45"/>
                    <a:pt x="246" y="45"/>
                    <a:pt x="246" y="45"/>
                  </a:cubicBezTo>
                  <a:cubicBezTo>
                    <a:pt x="261" y="47"/>
                    <a:pt x="261" y="47"/>
                    <a:pt x="261" y="47"/>
                  </a:cubicBezTo>
                  <a:cubicBezTo>
                    <a:pt x="276" y="48"/>
                    <a:pt x="276" y="48"/>
                    <a:pt x="276" y="48"/>
                  </a:cubicBezTo>
                  <a:cubicBezTo>
                    <a:pt x="291" y="50"/>
                    <a:pt x="291" y="50"/>
                    <a:pt x="291" y="50"/>
                  </a:cubicBezTo>
                  <a:cubicBezTo>
                    <a:pt x="306" y="52"/>
                    <a:pt x="306" y="52"/>
                    <a:pt x="306" y="52"/>
                  </a:cubicBezTo>
                  <a:cubicBezTo>
                    <a:pt x="320" y="53"/>
                    <a:pt x="320" y="53"/>
                    <a:pt x="320" y="53"/>
                  </a:cubicBezTo>
                  <a:cubicBezTo>
                    <a:pt x="334" y="54"/>
                    <a:pt x="334" y="54"/>
                    <a:pt x="334" y="54"/>
                  </a:cubicBezTo>
                  <a:cubicBezTo>
                    <a:pt x="348" y="56"/>
                    <a:pt x="348" y="56"/>
                    <a:pt x="348" y="56"/>
                  </a:cubicBezTo>
                  <a:cubicBezTo>
                    <a:pt x="361" y="57"/>
                    <a:pt x="361" y="57"/>
                    <a:pt x="361" y="57"/>
                  </a:cubicBezTo>
                  <a:cubicBezTo>
                    <a:pt x="373" y="58"/>
                    <a:pt x="373" y="58"/>
                    <a:pt x="373" y="58"/>
                  </a:cubicBezTo>
                  <a:cubicBezTo>
                    <a:pt x="385" y="59"/>
                    <a:pt x="385" y="59"/>
                    <a:pt x="385" y="59"/>
                  </a:cubicBezTo>
                  <a:cubicBezTo>
                    <a:pt x="395" y="60"/>
                    <a:pt x="395" y="60"/>
                    <a:pt x="395" y="60"/>
                  </a:cubicBezTo>
                  <a:cubicBezTo>
                    <a:pt x="405" y="61"/>
                    <a:pt x="405" y="61"/>
                    <a:pt x="405" y="61"/>
                  </a:cubicBezTo>
                  <a:cubicBezTo>
                    <a:pt x="415" y="61"/>
                    <a:pt x="415" y="61"/>
                    <a:pt x="415" y="61"/>
                  </a:cubicBezTo>
                  <a:cubicBezTo>
                    <a:pt x="423" y="62"/>
                    <a:pt x="423" y="62"/>
                    <a:pt x="423" y="62"/>
                  </a:cubicBezTo>
                  <a:cubicBezTo>
                    <a:pt x="431" y="62"/>
                    <a:pt x="431" y="62"/>
                    <a:pt x="431" y="62"/>
                  </a:cubicBezTo>
                  <a:cubicBezTo>
                    <a:pt x="438" y="62"/>
                    <a:pt x="438" y="62"/>
                    <a:pt x="438" y="62"/>
                  </a:cubicBezTo>
                  <a:cubicBezTo>
                    <a:pt x="445" y="62"/>
                    <a:pt x="445" y="62"/>
                    <a:pt x="445" y="62"/>
                  </a:cubicBezTo>
                  <a:cubicBezTo>
                    <a:pt x="448" y="62"/>
                    <a:pt x="448" y="62"/>
                    <a:pt x="448" y="62"/>
                  </a:cubicBezTo>
                  <a:cubicBezTo>
                    <a:pt x="450" y="62"/>
                    <a:pt x="452" y="62"/>
                    <a:pt x="453" y="61"/>
                  </a:cubicBezTo>
                  <a:cubicBezTo>
                    <a:pt x="454" y="61"/>
                    <a:pt x="454" y="61"/>
                    <a:pt x="454" y="61"/>
                  </a:cubicBezTo>
                  <a:cubicBezTo>
                    <a:pt x="461" y="59"/>
                    <a:pt x="461" y="59"/>
                    <a:pt x="461" y="59"/>
                  </a:cubicBezTo>
                  <a:cubicBezTo>
                    <a:pt x="468" y="56"/>
                    <a:pt x="468" y="56"/>
                    <a:pt x="468" y="56"/>
                  </a:cubicBezTo>
                  <a:cubicBezTo>
                    <a:pt x="476" y="53"/>
                    <a:pt x="476" y="53"/>
                    <a:pt x="476" y="53"/>
                  </a:cubicBezTo>
                  <a:cubicBezTo>
                    <a:pt x="485" y="49"/>
                    <a:pt x="495" y="45"/>
                    <a:pt x="503" y="41"/>
                  </a:cubicBezTo>
                  <a:cubicBezTo>
                    <a:pt x="512" y="37"/>
                    <a:pt x="520" y="33"/>
                    <a:pt x="529" y="28"/>
                  </a:cubicBezTo>
                  <a:cubicBezTo>
                    <a:pt x="553" y="15"/>
                    <a:pt x="553" y="15"/>
                    <a:pt x="553" y="15"/>
                  </a:cubicBezTo>
                  <a:cubicBezTo>
                    <a:pt x="576" y="2"/>
                    <a:pt x="576" y="2"/>
                    <a:pt x="576" y="2"/>
                  </a:cubicBezTo>
                  <a:cubicBezTo>
                    <a:pt x="579" y="1"/>
                    <a:pt x="579" y="1"/>
                    <a:pt x="579" y="1"/>
                  </a:cubicBezTo>
                  <a:cubicBezTo>
                    <a:pt x="579" y="0"/>
                    <a:pt x="579" y="0"/>
                    <a:pt x="579" y="0"/>
                  </a:cubicBezTo>
                  <a:lnTo>
                    <a:pt x="578" y="0"/>
                  </a:ln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36"/>
            <p:cNvSpPr/>
            <p:nvPr/>
          </p:nvSpPr>
          <p:spPr bwMode="auto">
            <a:xfrm>
              <a:off x="7034" y="2789"/>
              <a:ext cx="407" cy="65"/>
            </a:xfrm>
            <a:custGeom>
              <a:avLst/>
              <a:gdLst>
                <a:gd name="T0" fmla="*/ 0 w 107"/>
                <a:gd name="T1" fmla="*/ 2 h 17"/>
                <a:gd name="T2" fmla="*/ 2 w 107"/>
                <a:gd name="T3" fmla="*/ 5 h 17"/>
                <a:gd name="T4" fmla="*/ 104 w 107"/>
                <a:gd name="T5" fmla="*/ 17 h 17"/>
                <a:gd name="T6" fmla="*/ 107 w 107"/>
                <a:gd name="T7" fmla="*/ 15 h 17"/>
                <a:gd name="T8" fmla="*/ 105 w 107"/>
                <a:gd name="T9" fmla="*/ 12 h 17"/>
                <a:gd name="T10" fmla="*/ 2 w 107"/>
                <a:gd name="T11" fmla="*/ 1 h 17"/>
                <a:gd name="T12" fmla="*/ 0 w 107"/>
                <a:gd name="T13" fmla="*/ 2 h 17"/>
              </a:gdLst>
              <a:ahLst/>
              <a:cxnLst>
                <a:cxn ang="0">
                  <a:pos x="T0" y="T1"/>
                </a:cxn>
                <a:cxn ang="0">
                  <a:pos x="T2" y="T3"/>
                </a:cxn>
                <a:cxn ang="0">
                  <a:pos x="T4" y="T5"/>
                </a:cxn>
                <a:cxn ang="0">
                  <a:pos x="T6" y="T7"/>
                </a:cxn>
                <a:cxn ang="0">
                  <a:pos x="T8" y="T9"/>
                </a:cxn>
                <a:cxn ang="0">
                  <a:pos x="T10" y="T11"/>
                </a:cxn>
                <a:cxn ang="0">
                  <a:pos x="T12" y="T13"/>
                </a:cxn>
              </a:cxnLst>
              <a:rect l="0" t="0" r="r" b="b"/>
              <a:pathLst>
                <a:path w="107" h="17">
                  <a:moveTo>
                    <a:pt x="0" y="2"/>
                  </a:moveTo>
                  <a:cubicBezTo>
                    <a:pt x="0" y="4"/>
                    <a:pt x="1" y="5"/>
                    <a:pt x="2" y="5"/>
                  </a:cubicBezTo>
                  <a:cubicBezTo>
                    <a:pt x="35" y="10"/>
                    <a:pt x="67" y="13"/>
                    <a:pt x="104" y="17"/>
                  </a:cubicBezTo>
                  <a:cubicBezTo>
                    <a:pt x="106" y="17"/>
                    <a:pt x="107" y="16"/>
                    <a:pt x="107" y="15"/>
                  </a:cubicBezTo>
                  <a:cubicBezTo>
                    <a:pt x="107" y="13"/>
                    <a:pt x="106" y="12"/>
                    <a:pt x="105" y="12"/>
                  </a:cubicBezTo>
                  <a:cubicBezTo>
                    <a:pt x="67" y="9"/>
                    <a:pt x="36" y="6"/>
                    <a:pt x="2" y="1"/>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45" name="Picture 23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672" y="1370"/>
              <a:ext cx="217"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Freeform 238"/>
            <p:cNvSpPr>
              <a:spLocks noEditPoints="1"/>
            </p:cNvSpPr>
            <p:nvPr/>
          </p:nvSpPr>
          <p:spPr bwMode="auto">
            <a:xfrm>
              <a:off x="5668" y="1367"/>
              <a:ext cx="224" cy="313"/>
            </a:xfrm>
            <a:custGeom>
              <a:avLst/>
              <a:gdLst>
                <a:gd name="T0" fmla="*/ 5 w 59"/>
                <a:gd name="T1" fmla="*/ 29 h 82"/>
                <a:gd name="T2" fmla="*/ 19 w 59"/>
                <a:gd name="T3" fmla="*/ 78 h 82"/>
                <a:gd name="T4" fmla="*/ 19 w 59"/>
                <a:gd name="T5" fmla="*/ 78 h 82"/>
                <a:gd name="T6" fmla="*/ 48 w 59"/>
                <a:gd name="T7" fmla="*/ 60 h 82"/>
                <a:gd name="T8" fmla="*/ 51 w 59"/>
                <a:gd name="T9" fmla="*/ 11 h 82"/>
                <a:gd name="T10" fmla="*/ 33 w 59"/>
                <a:gd name="T11" fmla="*/ 0 h 82"/>
                <a:gd name="T12" fmla="*/ 5 w 59"/>
                <a:gd name="T13" fmla="*/ 29 h 82"/>
                <a:gd name="T14" fmla="*/ 8 w 59"/>
                <a:gd name="T15" fmla="*/ 44 h 82"/>
                <a:gd name="T16" fmla="*/ 9 w 59"/>
                <a:gd name="T17" fmla="*/ 30 h 82"/>
                <a:gd name="T18" fmla="*/ 33 w 59"/>
                <a:gd name="T19" fmla="*/ 5 h 82"/>
                <a:gd name="T20" fmla="*/ 47 w 59"/>
                <a:gd name="T21" fmla="*/ 13 h 82"/>
                <a:gd name="T22" fmla="*/ 44 w 59"/>
                <a:gd name="T23" fmla="*/ 58 h 82"/>
                <a:gd name="T24" fmla="*/ 21 w 59"/>
                <a:gd name="T25" fmla="*/ 74 h 82"/>
                <a:gd name="T26" fmla="*/ 8 w 59"/>
                <a:gd name="T27" fmla="*/ 4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82">
                  <a:moveTo>
                    <a:pt x="5" y="29"/>
                  </a:moveTo>
                  <a:cubicBezTo>
                    <a:pt x="0" y="48"/>
                    <a:pt x="4" y="70"/>
                    <a:pt x="19" y="78"/>
                  </a:cubicBezTo>
                  <a:cubicBezTo>
                    <a:pt x="19" y="78"/>
                    <a:pt x="19" y="78"/>
                    <a:pt x="19" y="78"/>
                  </a:cubicBezTo>
                  <a:cubicBezTo>
                    <a:pt x="25" y="80"/>
                    <a:pt x="37" y="82"/>
                    <a:pt x="48" y="60"/>
                  </a:cubicBezTo>
                  <a:cubicBezTo>
                    <a:pt x="54" y="49"/>
                    <a:pt x="59" y="25"/>
                    <a:pt x="51" y="11"/>
                  </a:cubicBezTo>
                  <a:cubicBezTo>
                    <a:pt x="47" y="4"/>
                    <a:pt x="41" y="1"/>
                    <a:pt x="33" y="0"/>
                  </a:cubicBezTo>
                  <a:cubicBezTo>
                    <a:pt x="20" y="0"/>
                    <a:pt x="9" y="11"/>
                    <a:pt x="5" y="29"/>
                  </a:cubicBezTo>
                  <a:close/>
                  <a:moveTo>
                    <a:pt x="8" y="44"/>
                  </a:moveTo>
                  <a:cubicBezTo>
                    <a:pt x="8" y="39"/>
                    <a:pt x="8" y="34"/>
                    <a:pt x="9" y="30"/>
                  </a:cubicBezTo>
                  <a:cubicBezTo>
                    <a:pt x="12" y="17"/>
                    <a:pt x="20" y="4"/>
                    <a:pt x="33" y="5"/>
                  </a:cubicBezTo>
                  <a:cubicBezTo>
                    <a:pt x="39" y="5"/>
                    <a:pt x="44" y="8"/>
                    <a:pt x="47" y="13"/>
                  </a:cubicBezTo>
                  <a:cubicBezTo>
                    <a:pt x="53" y="25"/>
                    <a:pt x="51" y="46"/>
                    <a:pt x="44" y="58"/>
                  </a:cubicBezTo>
                  <a:cubicBezTo>
                    <a:pt x="37" y="72"/>
                    <a:pt x="29" y="77"/>
                    <a:pt x="21" y="74"/>
                  </a:cubicBezTo>
                  <a:cubicBezTo>
                    <a:pt x="12" y="69"/>
                    <a:pt x="8" y="57"/>
                    <a:pt x="8" y="44"/>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9"/>
            <p:cNvSpPr/>
            <p:nvPr/>
          </p:nvSpPr>
          <p:spPr bwMode="auto">
            <a:xfrm>
              <a:off x="5714" y="1348"/>
              <a:ext cx="186" cy="122"/>
            </a:xfrm>
            <a:custGeom>
              <a:avLst/>
              <a:gdLst>
                <a:gd name="T0" fmla="*/ 0 w 49"/>
                <a:gd name="T1" fmla="*/ 9 h 32"/>
                <a:gd name="T2" fmla="*/ 0 w 49"/>
                <a:gd name="T3" fmla="*/ 9 h 32"/>
                <a:gd name="T4" fmla="*/ 1 w 49"/>
                <a:gd name="T5" fmla="*/ 9 h 32"/>
                <a:gd name="T6" fmla="*/ 22 w 49"/>
                <a:gd name="T7" fmla="*/ 1 h 32"/>
                <a:gd name="T8" fmla="*/ 48 w 49"/>
                <a:gd name="T9" fmla="*/ 31 h 32"/>
                <a:gd name="T10" fmla="*/ 48 w 49"/>
                <a:gd name="T11" fmla="*/ 32 h 32"/>
                <a:gd name="T12" fmla="*/ 49 w 49"/>
                <a:gd name="T13" fmla="*/ 31 h 32"/>
                <a:gd name="T14" fmla="*/ 22 w 49"/>
                <a:gd name="T15" fmla="*/ 0 h 32"/>
                <a:gd name="T16" fmla="*/ 0 w 49"/>
                <a:gd name="T1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2">
                  <a:moveTo>
                    <a:pt x="0" y="9"/>
                  </a:moveTo>
                  <a:cubicBezTo>
                    <a:pt x="0" y="9"/>
                    <a:pt x="0" y="9"/>
                    <a:pt x="0" y="9"/>
                  </a:cubicBezTo>
                  <a:cubicBezTo>
                    <a:pt x="1" y="9"/>
                    <a:pt x="1" y="9"/>
                    <a:pt x="1" y="9"/>
                  </a:cubicBezTo>
                  <a:cubicBezTo>
                    <a:pt x="7" y="3"/>
                    <a:pt x="14" y="1"/>
                    <a:pt x="22" y="1"/>
                  </a:cubicBezTo>
                  <a:cubicBezTo>
                    <a:pt x="43" y="2"/>
                    <a:pt x="47" y="21"/>
                    <a:pt x="48" y="31"/>
                  </a:cubicBezTo>
                  <a:cubicBezTo>
                    <a:pt x="48" y="32"/>
                    <a:pt x="48" y="32"/>
                    <a:pt x="48" y="32"/>
                  </a:cubicBezTo>
                  <a:cubicBezTo>
                    <a:pt x="49" y="31"/>
                    <a:pt x="49" y="31"/>
                    <a:pt x="49" y="31"/>
                  </a:cubicBezTo>
                  <a:cubicBezTo>
                    <a:pt x="47" y="12"/>
                    <a:pt x="38" y="1"/>
                    <a:pt x="22" y="0"/>
                  </a:cubicBezTo>
                  <a:cubicBezTo>
                    <a:pt x="14" y="0"/>
                    <a:pt x="7" y="3"/>
                    <a:pt x="0" y="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40"/>
            <p:cNvSpPr/>
            <p:nvPr/>
          </p:nvSpPr>
          <p:spPr bwMode="auto">
            <a:xfrm>
              <a:off x="6102" y="1378"/>
              <a:ext cx="182" cy="123"/>
            </a:xfrm>
            <a:custGeom>
              <a:avLst/>
              <a:gdLst>
                <a:gd name="T0" fmla="*/ 0 w 48"/>
                <a:gd name="T1" fmla="*/ 9 h 32"/>
                <a:gd name="T2" fmla="*/ 0 w 48"/>
                <a:gd name="T3" fmla="*/ 10 h 32"/>
                <a:gd name="T4" fmla="*/ 1 w 48"/>
                <a:gd name="T5" fmla="*/ 10 h 32"/>
                <a:gd name="T6" fmla="*/ 21 w 48"/>
                <a:gd name="T7" fmla="*/ 1 h 32"/>
                <a:gd name="T8" fmla="*/ 47 w 48"/>
                <a:gd name="T9" fmla="*/ 32 h 32"/>
                <a:gd name="T10" fmla="*/ 48 w 48"/>
                <a:gd name="T11" fmla="*/ 32 h 32"/>
                <a:gd name="T12" fmla="*/ 48 w 48"/>
                <a:gd name="T13" fmla="*/ 32 h 32"/>
                <a:gd name="T14" fmla="*/ 21 w 48"/>
                <a:gd name="T15" fmla="*/ 1 h 32"/>
                <a:gd name="T16" fmla="*/ 0 w 48"/>
                <a:gd name="T1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2">
                  <a:moveTo>
                    <a:pt x="0" y="9"/>
                  </a:moveTo>
                  <a:cubicBezTo>
                    <a:pt x="0" y="10"/>
                    <a:pt x="0" y="10"/>
                    <a:pt x="0" y="10"/>
                  </a:cubicBezTo>
                  <a:cubicBezTo>
                    <a:pt x="1" y="10"/>
                    <a:pt x="1" y="10"/>
                    <a:pt x="1" y="10"/>
                  </a:cubicBezTo>
                  <a:cubicBezTo>
                    <a:pt x="6" y="4"/>
                    <a:pt x="14" y="1"/>
                    <a:pt x="21" y="1"/>
                  </a:cubicBezTo>
                  <a:cubicBezTo>
                    <a:pt x="42" y="3"/>
                    <a:pt x="46" y="21"/>
                    <a:pt x="47" y="32"/>
                  </a:cubicBezTo>
                  <a:cubicBezTo>
                    <a:pt x="48" y="32"/>
                    <a:pt x="48" y="32"/>
                    <a:pt x="48" y="32"/>
                  </a:cubicBezTo>
                  <a:cubicBezTo>
                    <a:pt x="48" y="32"/>
                    <a:pt x="48" y="32"/>
                    <a:pt x="48" y="32"/>
                  </a:cubicBezTo>
                  <a:cubicBezTo>
                    <a:pt x="47" y="13"/>
                    <a:pt x="37" y="2"/>
                    <a:pt x="21" y="1"/>
                  </a:cubicBezTo>
                  <a:cubicBezTo>
                    <a:pt x="13" y="0"/>
                    <a:pt x="6" y="3"/>
                    <a:pt x="0" y="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41"/>
            <p:cNvSpPr/>
            <p:nvPr/>
          </p:nvSpPr>
          <p:spPr bwMode="auto">
            <a:xfrm>
              <a:off x="6486" y="1405"/>
              <a:ext cx="186" cy="122"/>
            </a:xfrm>
            <a:custGeom>
              <a:avLst/>
              <a:gdLst>
                <a:gd name="T0" fmla="*/ 0 w 49"/>
                <a:gd name="T1" fmla="*/ 9 h 32"/>
                <a:gd name="T2" fmla="*/ 0 w 49"/>
                <a:gd name="T3" fmla="*/ 10 h 32"/>
                <a:gd name="T4" fmla="*/ 1 w 49"/>
                <a:gd name="T5" fmla="*/ 10 h 32"/>
                <a:gd name="T6" fmla="*/ 22 w 49"/>
                <a:gd name="T7" fmla="*/ 1 h 32"/>
                <a:gd name="T8" fmla="*/ 48 w 49"/>
                <a:gd name="T9" fmla="*/ 32 h 32"/>
                <a:gd name="T10" fmla="*/ 48 w 49"/>
                <a:gd name="T11" fmla="*/ 32 h 32"/>
                <a:gd name="T12" fmla="*/ 49 w 49"/>
                <a:gd name="T13" fmla="*/ 32 h 32"/>
                <a:gd name="T14" fmla="*/ 22 w 49"/>
                <a:gd name="T15" fmla="*/ 1 h 32"/>
                <a:gd name="T16" fmla="*/ 0 w 49"/>
                <a:gd name="T1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2">
                  <a:moveTo>
                    <a:pt x="0" y="9"/>
                  </a:moveTo>
                  <a:cubicBezTo>
                    <a:pt x="0" y="10"/>
                    <a:pt x="0" y="10"/>
                    <a:pt x="0" y="10"/>
                  </a:cubicBezTo>
                  <a:cubicBezTo>
                    <a:pt x="1" y="10"/>
                    <a:pt x="1" y="10"/>
                    <a:pt x="1" y="10"/>
                  </a:cubicBezTo>
                  <a:cubicBezTo>
                    <a:pt x="7" y="4"/>
                    <a:pt x="14" y="1"/>
                    <a:pt x="22" y="1"/>
                  </a:cubicBezTo>
                  <a:cubicBezTo>
                    <a:pt x="43" y="3"/>
                    <a:pt x="47" y="21"/>
                    <a:pt x="48" y="32"/>
                  </a:cubicBezTo>
                  <a:cubicBezTo>
                    <a:pt x="48" y="32"/>
                    <a:pt x="48" y="32"/>
                    <a:pt x="48" y="32"/>
                  </a:cubicBezTo>
                  <a:cubicBezTo>
                    <a:pt x="49" y="32"/>
                    <a:pt x="49" y="32"/>
                    <a:pt x="49" y="32"/>
                  </a:cubicBezTo>
                  <a:cubicBezTo>
                    <a:pt x="47" y="13"/>
                    <a:pt x="38" y="2"/>
                    <a:pt x="22" y="1"/>
                  </a:cubicBezTo>
                  <a:cubicBezTo>
                    <a:pt x="14" y="0"/>
                    <a:pt x="7" y="3"/>
                    <a:pt x="0" y="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42"/>
            <p:cNvSpPr/>
            <p:nvPr/>
          </p:nvSpPr>
          <p:spPr bwMode="auto">
            <a:xfrm>
              <a:off x="6866" y="1424"/>
              <a:ext cx="187" cy="122"/>
            </a:xfrm>
            <a:custGeom>
              <a:avLst/>
              <a:gdLst>
                <a:gd name="T0" fmla="*/ 0 w 49"/>
                <a:gd name="T1" fmla="*/ 9 h 32"/>
                <a:gd name="T2" fmla="*/ 0 w 49"/>
                <a:gd name="T3" fmla="*/ 9 h 32"/>
                <a:gd name="T4" fmla="*/ 1 w 49"/>
                <a:gd name="T5" fmla="*/ 9 h 32"/>
                <a:gd name="T6" fmla="*/ 22 w 49"/>
                <a:gd name="T7" fmla="*/ 1 h 32"/>
                <a:gd name="T8" fmla="*/ 48 w 49"/>
                <a:gd name="T9" fmla="*/ 31 h 32"/>
                <a:gd name="T10" fmla="*/ 48 w 49"/>
                <a:gd name="T11" fmla="*/ 32 h 32"/>
                <a:gd name="T12" fmla="*/ 49 w 49"/>
                <a:gd name="T13" fmla="*/ 31 h 32"/>
                <a:gd name="T14" fmla="*/ 22 w 49"/>
                <a:gd name="T15" fmla="*/ 0 h 32"/>
                <a:gd name="T16" fmla="*/ 0 w 49"/>
                <a:gd name="T1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2">
                  <a:moveTo>
                    <a:pt x="0" y="9"/>
                  </a:moveTo>
                  <a:cubicBezTo>
                    <a:pt x="0" y="9"/>
                    <a:pt x="0" y="9"/>
                    <a:pt x="0" y="9"/>
                  </a:cubicBezTo>
                  <a:cubicBezTo>
                    <a:pt x="1" y="9"/>
                    <a:pt x="1" y="9"/>
                    <a:pt x="1" y="9"/>
                  </a:cubicBezTo>
                  <a:cubicBezTo>
                    <a:pt x="7" y="3"/>
                    <a:pt x="14" y="1"/>
                    <a:pt x="22" y="1"/>
                  </a:cubicBezTo>
                  <a:cubicBezTo>
                    <a:pt x="43" y="2"/>
                    <a:pt x="47" y="21"/>
                    <a:pt x="48" y="31"/>
                  </a:cubicBezTo>
                  <a:cubicBezTo>
                    <a:pt x="48" y="32"/>
                    <a:pt x="48" y="32"/>
                    <a:pt x="48" y="32"/>
                  </a:cubicBezTo>
                  <a:cubicBezTo>
                    <a:pt x="49" y="31"/>
                    <a:pt x="49" y="31"/>
                    <a:pt x="49" y="31"/>
                  </a:cubicBezTo>
                  <a:cubicBezTo>
                    <a:pt x="47" y="12"/>
                    <a:pt x="38" y="1"/>
                    <a:pt x="22" y="0"/>
                  </a:cubicBezTo>
                  <a:cubicBezTo>
                    <a:pt x="14" y="0"/>
                    <a:pt x="7" y="3"/>
                    <a:pt x="0" y="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1" name="Picture 24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053" y="1393"/>
              <a:ext cx="217"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Freeform 244"/>
            <p:cNvSpPr>
              <a:spLocks noEditPoints="1"/>
            </p:cNvSpPr>
            <p:nvPr/>
          </p:nvSpPr>
          <p:spPr bwMode="auto">
            <a:xfrm>
              <a:off x="6056" y="1401"/>
              <a:ext cx="221" cy="313"/>
            </a:xfrm>
            <a:custGeom>
              <a:avLst/>
              <a:gdLst>
                <a:gd name="T0" fmla="*/ 5 w 58"/>
                <a:gd name="T1" fmla="*/ 29 h 82"/>
                <a:gd name="T2" fmla="*/ 19 w 58"/>
                <a:gd name="T3" fmla="*/ 78 h 82"/>
                <a:gd name="T4" fmla="*/ 48 w 58"/>
                <a:gd name="T5" fmla="*/ 61 h 82"/>
                <a:gd name="T6" fmla="*/ 50 w 58"/>
                <a:gd name="T7" fmla="*/ 11 h 82"/>
                <a:gd name="T8" fmla="*/ 33 w 58"/>
                <a:gd name="T9" fmla="*/ 1 h 82"/>
                <a:gd name="T10" fmla="*/ 5 w 58"/>
                <a:gd name="T11" fmla="*/ 29 h 82"/>
                <a:gd name="T12" fmla="*/ 7 w 58"/>
                <a:gd name="T13" fmla="*/ 45 h 82"/>
                <a:gd name="T14" fmla="*/ 9 w 58"/>
                <a:gd name="T15" fmla="*/ 30 h 82"/>
                <a:gd name="T16" fmla="*/ 33 w 58"/>
                <a:gd name="T17" fmla="*/ 5 h 82"/>
                <a:gd name="T18" fmla="*/ 47 w 58"/>
                <a:gd name="T19" fmla="*/ 13 h 82"/>
                <a:gd name="T20" fmla="*/ 44 w 58"/>
                <a:gd name="T21" fmla="*/ 59 h 82"/>
                <a:gd name="T22" fmla="*/ 21 w 58"/>
                <a:gd name="T23" fmla="*/ 74 h 82"/>
                <a:gd name="T24" fmla="*/ 7 w 58"/>
                <a:gd name="T25" fmla="*/ 4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82">
                  <a:moveTo>
                    <a:pt x="5" y="29"/>
                  </a:moveTo>
                  <a:cubicBezTo>
                    <a:pt x="0" y="48"/>
                    <a:pt x="4" y="71"/>
                    <a:pt x="19" y="78"/>
                  </a:cubicBezTo>
                  <a:cubicBezTo>
                    <a:pt x="25" y="81"/>
                    <a:pt x="37" y="82"/>
                    <a:pt x="48" y="61"/>
                  </a:cubicBezTo>
                  <a:cubicBezTo>
                    <a:pt x="54" y="49"/>
                    <a:pt x="58" y="25"/>
                    <a:pt x="50" y="11"/>
                  </a:cubicBezTo>
                  <a:cubicBezTo>
                    <a:pt x="47" y="5"/>
                    <a:pt x="41" y="1"/>
                    <a:pt x="33" y="1"/>
                  </a:cubicBezTo>
                  <a:cubicBezTo>
                    <a:pt x="20" y="0"/>
                    <a:pt x="9" y="11"/>
                    <a:pt x="5" y="29"/>
                  </a:cubicBezTo>
                  <a:close/>
                  <a:moveTo>
                    <a:pt x="7" y="45"/>
                  </a:moveTo>
                  <a:cubicBezTo>
                    <a:pt x="7" y="40"/>
                    <a:pt x="8" y="35"/>
                    <a:pt x="9" y="30"/>
                  </a:cubicBezTo>
                  <a:cubicBezTo>
                    <a:pt x="12" y="18"/>
                    <a:pt x="20" y="4"/>
                    <a:pt x="33" y="5"/>
                  </a:cubicBezTo>
                  <a:cubicBezTo>
                    <a:pt x="39" y="5"/>
                    <a:pt x="44" y="8"/>
                    <a:pt x="47" y="13"/>
                  </a:cubicBezTo>
                  <a:cubicBezTo>
                    <a:pt x="53" y="25"/>
                    <a:pt x="51" y="47"/>
                    <a:pt x="44" y="59"/>
                  </a:cubicBezTo>
                  <a:cubicBezTo>
                    <a:pt x="37" y="72"/>
                    <a:pt x="29" y="77"/>
                    <a:pt x="21" y="74"/>
                  </a:cubicBezTo>
                  <a:cubicBezTo>
                    <a:pt x="11" y="70"/>
                    <a:pt x="7" y="57"/>
                    <a:pt x="7" y="45"/>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3" name="Picture 245"/>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442" y="1423"/>
              <a:ext cx="217"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Freeform 246"/>
            <p:cNvSpPr>
              <a:spLocks noEditPoints="1"/>
            </p:cNvSpPr>
            <p:nvPr/>
          </p:nvSpPr>
          <p:spPr bwMode="auto">
            <a:xfrm>
              <a:off x="6444" y="1432"/>
              <a:ext cx="221" cy="313"/>
            </a:xfrm>
            <a:custGeom>
              <a:avLst/>
              <a:gdLst>
                <a:gd name="T0" fmla="*/ 5 w 58"/>
                <a:gd name="T1" fmla="*/ 29 h 82"/>
                <a:gd name="T2" fmla="*/ 19 w 58"/>
                <a:gd name="T3" fmla="*/ 78 h 82"/>
                <a:gd name="T4" fmla="*/ 48 w 58"/>
                <a:gd name="T5" fmla="*/ 60 h 82"/>
                <a:gd name="T6" fmla="*/ 50 w 58"/>
                <a:gd name="T7" fmla="*/ 11 h 82"/>
                <a:gd name="T8" fmla="*/ 33 w 58"/>
                <a:gd name="T9" fmla="*/ 0 h 82"/>
                <a:gd name="T10" fmla="*/ 5 w 58"/>
                <a:gd name="T11" fmla="*/ 29 h 82"/>
                <a:gd name="T12" fmla="*/ 21 w 58"/>
                <a:gd name="T13" fmla="*/ 74 h 82"/>
                <a:gd name="T14" fmla="*/ 21 w 58"/>
                <a:gd name="T15" fmla="*/ 74 h 82"/>
                <a:gd name="T16" fmla="*/ 9 w 58"/>
                <a:gd name="T17" fmla="*/ 30 h 82"/>
                <a:gd name="T18" fmla="*/ 33 w 58"/>
                <a:gd name="T19" fmla="*/ 5 h 82"/>
                <a:gd name="T20" fmla="*/ 46 w 58"/>
                <a:gd name="T21" fmla="*/ 13 h 82"/>
                <a:gd name="T22" fmla="*/ 44 w 58"/>
                <a:gd name="T23" fmla="*/ 58 h 82"/>
                <a:gd name="T24" fmla="*/ 21 w 58"/>
                <a:gd name="T25" fmla="*/ 7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82">
                  <a:moveTo>
                    <a:pt x="5" y="29"/>
                  </a:moveTo>
                  <a:cubicBezTo>
                    <a:pt x="0" y="48"/>
                    <a:pt x="4" y="71"/>
                    <a:pt x="19" y="78"/>
                  </a:cubicBezTo>
                  <a:cubicBezTo>
                    <a:pt x="25" y="80"/>
                    <a:pt x="36" y="82"/>
                    <a:pt x="48" y="60"/>
                  </a:cubicBezTo>
                  <a:cubicBezTo>
                    <a:pt x="54" y="49"/>
                    <a:pt x="58" y="25"/>
                    <a:pt x="50" y="11"/>
                  </a:cubicBezTo>
                  <a:cubicBezTo>
                    <a:pt x="46" y="4"/>
                    <a:pt x="40" y="1"/>
                    <a:pt x="33" y="0"/>
                  </a:cubicBezTo>
                  <a:cubicBezTo>
                    <a:pt x="20" y="0"/>
                    <a:pt x="9" y="11"/>
                    <a:pt x="5" y="29"/>
                  </a:cubicBezTo>
                  <a:close/>
                  <a:moveTo>
                    <a:pt x="21" y="74"/>
                  </a:moveTo>
                  <a:cubicBezTo>
                    <a:pt x="21" y="74"/>
                    <a:pt x="21" y="74"/>
                    <a:pt x="21" y="74"/>
                  </a:cubicBezTo>
                  <a:cubicBezTo>
                    <a:pt x="8" y="68"/>
                    <a:pt x="5" y="47"/>
                    <a:pt x="9" y="30"/>
                  </a:cubicBezTo>
                  <a:cubicBezTo>
                    <a:pt x="12" y="17"/>
                    <a:pt x="20" y="4"/>
                    <a:pt x="33" y="5"/>
                  </a:cubicBezTo>
                  <a:cubicBezTo>
                    <a:pt x="39" y="5"/>
                    <a:pt x="43" y="8"/>
                    <a:pt x="46" y="13"/>
                  </a:cubicBezTo>
                  <a:cubicBezTo>
                    <a:pt x="53" y="25"/>
                    <a:pt x="50" y="46"/>
                    <a:pt x="44" y="58"/>
                  </a:cubicBezTo>
                  <a:cubicBezTo>
                    <a:pt x="37" y="72"/>
                    <a:pt x="29" y="77"/>
                    <a:pt x="21" y="74"/>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5" name="Picture 24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822" y="1433"/>
              <a:ext cx="216"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Freeform 248"/>
            <p:cNvSpPr>
              <a:spLocks noEditPoints="1"/>
            </p:cNvSpPr>
            <p:nvPr/>
          </p:nvSpPr>
          <p:spPr bwMode="auto">
            <a:xfrm>
              <a:off x="6824" y="1443"/>
              <a:ext cx="225" cy="313"/>
            </a:xfrm>
            <a:custGeom>
              <a:avLst/>
              <a:gdLst>
                <a:gd name="T0" fmla="*/ 5 w 59"/>
                <a:gd name="T1" fmla="*/ 29 h 82"/>
                <a:gd name="T2" fmla="*/ 19 w 59"/>
                <a:gd name="T3" fmla="*/ 78 h 82"/>
                <a:gd name="T4" fmla="*/ 48 w 59"/>
                <a:gd name="T5" fmla="*/ 61 h 82"/>
                <a:gd name="T6" fmla="*/ 50 w 59"/>
                <a:gd name="T7" fmla="*/ 11 h 82"/>
                <a:gd name="T8" fmla="*/ 33 w 59"/>
                <a:gd name="T9" fmla="*/ 1 h 82"/>
                <a:gd name="T10" fmla="*/ 5 w 59"/>
                <a:gd name="T11" fmla="*/ 29 h 82"/>
                <a:gd name="T12" fmla="*/ 7 w 59"/>
                <a:gd name="T13" fmla="*/ 45 h 82"/>
                <a:gd name="T14" fmla="*/ 9 w 59"/>
                <a:gd name="T15" fmla="*/ 30 h 82"/>
                <a:gd name="T16" fmla="*/ 33 w 59"/>
                <a:gd name="T17" fmla="*/ 5 h 82"/>
                <a:gd name="T18" fmla="*/ 47 w 59"/>
                <a:gd name="T19" fmla="*/ 13 h 82"/>
                <a:gd name="T20" fmla="*/ 44 w 59"/>
                <a:gd name="T21" fmla="*/ 59 h 82"/>
                <a:gd name="T22" fmla="*/ 21 w 59"/>
                <a:gd name="T23" fmla="*/ 74 h 82"/>
                <a:gd name="T24" fmla="*/ 7 w 59"/>
                <a:gd name="T25" fmla="*/ 4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2">
                  <a:moveTo>
                    <a:pt x="5" y="29"/>
                  </a:moveTo>
                  <a:cubicBezTo>
                    <a:pt x="0" y="48"/>
                    <a:pt x="4" y="71"/>
                    <a:pt x="19" y="78"/>
                  </a:cubicBezTo>
                  <a:cubicBezTo>
                    <a:pt x="25" y="81"/>
                    <a:pt x="37" y="82"/>
                    <a:pt x="48" y="61"/>
                  </a:cubicBezTo>
                  <a:cubicBezTo>
                    <a:pt x="54" y="49"/>
                    <a:pt x="59" y="25"/>
                    <a:pt x="50" y="11"/>
                  </a:cubicBezTo>
                  <a:cubicBezTo>
                    <a:pt x="47" y="5"/>
                    <a:pt x="41" y="1"/>
                    <a:pt x="33" y="1"/>
                  </a:cubicBezTo>
                  <a:cubicBezTo>
                    <a:pt x="20" y="0"/>
                    <a:pt x="9" y="11"/>
                    <a:pt x="5" y="29"/>
                  </a:cubicBezTo>
                  <a:close/>
                  <a:moveTo>
                    <a:pt x="7" y="45"/>
                  </a:moveTo>
                  <a:cubicBezTo>
                    <a:pt x="7" y="40"/>
                    <a:pt x="8" y="35"/>
                    <a:pt x="9" y="30"/>
                  </a:cubicBezTo>
                  <a:cubicBezTo>
                    <a:pt x="12" y="18"/>
                    <a:pt x="20" y="4"/>
                    <a:pt x="33" y="5"/>
                  </a:cubicBezTo>
                  <a:cubicBezTo>
                    <a:pt x="39" y="5"/>
                    <a:pt x="44" y="8"/>
                    <a:pt x="47" y="13"/>
                  </a:cubicBezTo>
                  <a:cubicBezTo>
                    <a:pt x="53" y="25"/>
                    <a:pt x="51" y="46"/>
                    <a:pt x="44" y="59"/>
                  </a:cubicBezTo>
                  <a:cubicBezTo>
                    <a:pt x="37" y="72"/>
                    <a:pt x="29" y="77"/>
                    <a:pt x="21" y="74"/>
                  </a:cubicBezTo>
                  <a:cubicBezTo>
                    <a:pt x="12" y="70"/>
                    <a:pt x="7" y="57"/>
                    <a:pt x="7" y="45"/>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49"/>
            <p:cNvSpPr/>
            <p:nvPr/>
          </p:nvSpPr>
          <p:spPr bwMode="auto">
            <a:xfrm>
              <a:off x="6927" y="1218"/>
              <a:ext cx="72" cy="80"/>
            </a:xfrm>
            <a:custGeom>
              <a:avLst/>
              <a:gdLst>
                <a:gd name="T0" fmla="*/ 17 w 19"/>
                <a:gd name="T1" fmla="*/ 14 h 21"/>
                <a:gd name="T2" fmla="*/ 17 w 19"/>
                <a:gd name="T3" fmla="*/ 12 h 21"/>
                <a:gd name="T4" fmla="*/ 7 w 19"/>
                <a:gd name="T5" fmla="*/ 1 h 21"/>
                <a:gd name="T6" fmla="*/ 0 w 19"/>
                <a:gd name="T7" fmla="*/ 11 h 21"/>
                <a:gd name="T8" fmla="*/ 5 w 19"/>
                <a:gd name="T9" fmla="*/ 18 h 21"/>
                <a:gd name="T10" fmla="*/ 17 w 19"/>
                <a:gd name="T11" fmla="*/ 14 h 21"/>
              </a:gdLst>
              <a:ahLst/>
              <a:cxnLst>
                <a:cxn ang="0">
                  <a:pos x="T0" y="T1"/>
                </a:cxn>
                <a:cxn ang="0">
                  <a:pos x="T2" y="T3"/>
                </a:cxn>
                <a:cxn ang="0">
                  <a:pos x="T4" y="T5"/>
                </a:cxn>
                <a:cxn ang="0">
                  <a:pos x="T6" y="T7"/>
                </a:cxn>
                <a:cxn ang="0">
                  <a:pos x="T8" y="T9"/>
                </a:cxn>
                <a:cxn ang="0">
                  <a:pos x="T10" y="T11"/>
                </a:cxn>
              </a:cxnLst>
              <a:rect l="0" t="0" r="r" b="b"/>
              <a:pathLst>
                <a:path w="19" h="21">
                  <a:moveTo>
                    <a:pt x="17" y="14"/>
                  </a:moveTo>
                  <a:cubicBezTo>
                    <a:pt x="17" y="14"/>
                    <a:pt x="17" y="13"/>
                    <a:pt x="17" y="12"/>
                  </a:cubicBezTo>
                  <a:cubicBezTo>
                    <a:pt x="19" y="6"/>
                    <a:pt x="14" y="0"/>
                    <a:pt x="7" y="1"/>
                  </a:cubicBezTo>
                  <a:cubicBezTo>
                    <a:pt x="3" y="2"/>
                    <a:pt x="0" y="6"/>
                    <a:pt x="0" y="11"/>
                  </a:cubicBezTo>
                  <a:cubicBezTo>
                    <a:pt x="0" y="13"/>
                    <a:pt x="2" y="17"/>
                    <a:pt x="5" y="18"/>
                  </a:cubicBezTo>
                  <a:cubicBezTo>
                    <a:pt x="9" y="21"/>
                    <a:pt x="14" y="18"/>
                    <a:pt x="17" y="14"/>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50"/>
            <p:cNvSpPr/>
            <p:nvPr/>
          </p:nvSpPr>
          <p:spPr bwMode="auto">
            <a:xfrm>
              <a:off x="6779" y="1157"/>
              <a:ext cx="285" cy="446"/>
            </a:xfrm>
            <a:custGeom>
              <a:avLst/>
              <a:gdLst>
                <a:gd name="T0" fmla="*/ 55 w 75"/>
                <a:gd name="T1" fmla="*/ 59 h 117"/>
                <a:gd name="T2" fmla="*/ 55 w 75"/>
                <a:gd name="T3" fmla="*/ 48 h 117"/>
                <a:gd name="T4" fmla="*/ 63 w 75"/>
                <a:gd name="T5" fmla="*/ 39 h 117"/>
                <a:gd name="T6" fmla="*/ 71 w 75"/>
                <a:gd name="T7" fmla="*/ 28 h 117"/>
                <a:gd name="T8" fmla="*/ 75 w 75"/>
                <a:gd name="T9" fmla="*/ 13 h 117"/>
                <a:gd name="T10" fmla="*/ 70 w 75"/>
                <a:gd name="T11" fmla="*/ 4 h 117"/>
                <a:gd name="T12" fmla="*/ 69 w 75"/>
                <a:gd name="T13" fmla="*/ 9 h 117"/>
                <a:gd name="T14" fmla="*/ 66 w 75"/>
                <a:gd name="T15" fmla="*/ 24 h 117"/>
                <a:gd name="T16" fmla="*/ 52 w 75"/>
                <a:gd name="T17" fmla="*/ 37 h 117"/>
                <a:gd name="T18" fmla="*/ 49 w 75"/>
                <a:gd name="T19" fmla="*/ 33 h 117"/>
                <a:gd name="T20" fmla="*/ 45 w 75"/>
                <a:gd name="T21" fmla="*/ 38 h 117"/>
                <a:gd name="T22" fmla="*/ 40 w 75"/>
                <a:gd name="T23" fmla="*/ 43 h 117"/>
                <a:gd name="T24" fmla="*/ 35 w 75"/>
                <a:gd name="T25" fmla="*/ 61 h 117"/>
                <a:gd name="T26" fmla="*/ 30 w 75"/>
                <a:gd name="T27" fmla="*/ 70 h 117"/>
                <a:gd name="T28" fmla="*/ 21 w 75"/>
                <a:gd name="T29" fmla="*/ 75 h 117"/>
                <a:gd name="T30" fmla="*/ 11 w 75"/>
                <a:gd name="T31" fmla="*/ 92 h 117"/>
                <a:gd name="T32" fmla="*/ 7 w 75"/>
                <a:gd name="T33" fmla="*/ 100 h 117"/>
                <a:gd name="T34" fmla="*/ 4 w 75"/>
                <a:gd name="T35" fmla="*/ 109 h 117"/>
                <a:gd name="T36" fmla="*/ 23 w 75"/>
                <a:gd name="T37" fmla="*/ 86 h 117"/>
                <a:gd name="T38" fmla="*/ 36 w 75"/>
                <a:gd name="T39" fmla="*/ 78 h 117"/>
                <a:gd name="T40" fmla="*/ 26 w 75"/>
                <a:gd name="T41" fmla="*/ 87 h 117"/>
                <a:gd name="T42" fmla="*/ 19 w 75"/>
                <a:gd name="T43" fmla="*/ 104 h 117"/>
                <a:gd name="T44" fmla="*/ 17 w 75"/>
                <a:gd name="T45" fmla="*/ 114 h 117"/>
                <a:gd name="T46" fmla="*/ 26 w 75"/>
                <a:gd name="T47" fmla="*/ 109 h 117"/>
                <a:gd name="T48" fmla="*/ 36 w 75"/>
                <a:gd name="T49" fmla="*/ 90 h 117"/>
                <a:gd name="T50" fmla="*/ 54 w 75"/>
                <a:gd name="T51" fmla="*/ 77 h 117"/>
                <a:gd name="T52" fmla="*/ 56 w 75"/>
                <a:gd name="T53" fmla="*/ 62 h 117"/>
                <a:gd name="T54" fmla="*/ 55 w 75"/>
                <a:gd name="T55"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5" h="117">
                  <a:moveTo>
                    <a:pt x="55" y="59"/>
                  </a:moveTo>
                  <a:cubicBezTo>
                    <a:pt x="55" y="56"/>
                    <a:pt x="54" y="52"/>
                    <a:pt x="55" y="48"/>
                  </a:cubicBezTo>
                  <a:cubicBezTo>
                    <a:pt x="57" y="44"/>
                    <a:pt x="60" y="42"/>
                    <a:pt x="63" y="39"/>
                  </a:cubicBezTo>
                  <a:cubicBezTo>
                    <a:pt x="67" y="36"/>
                    <a:pt x="68" y="32"/>
                    <a:pt x="71" y="28"/>
                  </a:cubicBezTo>
                  <a:cubicBezTo>
                    <a:pt x="73" y="23"/>
                    <a:pt x="74" y="18"/>
                    <a:pt x="75" y="13"/>
                  </a:cubicBezTo>
                  <a:cubicBezTo>
                    <a:pt x="75" y="10"/>
                    <a:pt x="75" y="0"/>
                    <a:pt x="70" y="4"/>
                  </a:cubicBezTo>
                  <a:cubicBezTo>
                    <a:pt x="68" y="5"/>
                    <a:pt x="69" y="7"/>
                    <a:pt x="69" y="9"/>
                  </a:cubicBezTo>
                  <a:cubicBezTo>
                    <a:pt x="68" y="14"/>
                    <a:pt x="68" y="20"/>
                    <a:pt x="66" y="24"/>
                  </a:cubicBezTo>
                  <a:cubicBezTo>
                    <a:pt x="65" y="28"/>
                    <a:pt x="57" y="41"/>
                    <a:pt x="52" y="37"/>
                  </a:cubicBezTo>
                  <a:cubicBezTo>
                    <a:pt x="50" y="36"/>
                    <a:pt x="50" y="34"/>
                    <a:pt x="49" y="33"/>
                  </a:cubicBezTo>
                  <a:cubicBezTo>
                    <a:pt x="46" y="31"/>
                    <a:pt x="46" y="37"/>
                    <a:pt x="45" y="38"/>
                  </a:cubicBezTo>
                  <a:cubicBezTo>
                    <a:pt x="44" y="40"/>
                    <a:pt x="41" y="41"/>
                    <a:pt x="40" y="43"/>
                  </a:cubicBezTo>
                  <a:cubicBezTo>
                    <a:pt x="37" y="49"/>
                    <a:pt x="36" y="55"/>
                    <a:pt x="35" y="61"/>
                  </a:cubicBezTo>
                  <a:cubicBezTo>
                    <a:pt x="34" y="64"/>
                    <a:pt x="32" y="68"/>
                    <a:pt x="30" y="70"/>
                  </a:cubicBezTo>
                  <a:cubicBezTo>
                    <a:pt x="27" y="73"/>
                    <a:pt x="24" y="73"/>
                    <a:pt x="21" y="75"/>
                  </a:cubicBezTo>
                  <a:cubicBezTo>
                    <a:pt x="15" y="79"/>
                    <a:pt x="13" y="85"/>
                    <a:pt x="11" y="92"/>
                  </a:cubicBezTo>
                  <a:cubicBezTo>
                    <a:pt x="10" y="95"/>
                    <a:pt x="9" y="98"/>
                    <a:pt x="7" y="100"/>
                  </a:cubicBezTo>
                  <a:cubicBezTo>
                    <a:pt x="4" y="103"/>
                    <a:pt x="0" y="106"/>
                    <a:pt x="4" y="109"/>
                  </a:cubicBezTo>
                  <a:cubicBezTo>
                    <a:pt x="15" y="117"/>
                    <a:pt x="19" y="91"/>
                    <a:pt x="23" y="86"/>
                  </a:cubicBezTo>
                  <a:cubicBezTo>
                    <a:pt x="26" y="83"/>
                    <a:pt x="31" y="81"/>
                    <a:pt x="36" y="78"/>
                  </a:cubicBezTo>
                  <a:cubicBezTo>
                    <a:pt x="35" y="79"/>
                    <a:pt x="29" y="83"/>
                    <a:pt x="26" y="87"/>
                  </a:cubicBezTo>
                  <a:cubicBezTo>
                    <a:pt x="22" y="91"/>
                    <a:pt x="22" y="99"/>
                    <a:pt x="19" y="104"/>
                  </a:cubicBezTo>
                  <a:cubicBezTo>
                    <a:pt x="18" y="107"/>
                    <a:pt x="13" y="112"/>
                    <a:pt x="17" y="114"/>
                  </a:cubicBezTo>
                  <a:cubicBezTo>
                    <a:pt x="22" y="117"/>
                    <a:pt x="25" y="113"/>
                    <a:pt x="26" y="109"/>
                  </a:cubicBezTo>
                  <a:cubicBezTo>
                    <a:pt x="28" y="102"/>
                    <a:pt x="30" y="95"/>
                    <a:pt x="36" y="90"/>
                  </a:cubicBezTo>
                  <a:cubicBezTo>
                    <a:pt x="41" y="86"/>
                    <a:pt x="50" y="82"/>
                    <a:pt x="54" y="77"/>
                  </a:cubicBezTo>
                  <a:cubicBezTo>
                    <a:pt x="58" y="72"/>
                    <a:pt x="56" y="68"/>
                    <a:pt x="56" y="62"/>
                  </a:cubicBezTo>
                  <a:cubicBezTo>
                    <a:pt x="55" y="61"/>
                    <a:pt x="55" y="60"/>
                    <a:pt x="55" y="5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51"/>
            <p:cNvSpPr/>
            <p:nvPr/>
          </p:nvSpPr>
          <p:spPr bwMode="auto">
            <a:xfrm>
              <a:off x="5048" y="1539"/>
              <a:ext cx="536" cy="526"/>
            </a:xfrm>
            <a:custGeom>
              <a:avLst/>
              <a:gdLst>
                <a:gd name="T0" fmla="*/ 132 w 141"/>
                <a:gd name="T1" fmla="*/ 135 h 138"/>
                <a:gd name="T2" fmla="*/ 127 w 141"/>
                <a:gd name="T3" fmla="*/ 132 h 138"/>
                <a:gd name="T4" fmla="*/ 107 w 141"/>
                <a:gd name="T5" fmla="*/ 122 h 138"/>
                <a:gd name="T6" fmla="*/ 65 w 141"/>
                <a:gd name="T7" fmla="*/ 95 h 138"/>
                <a:gd name="T8" fmla="*/ 43 w 141"/>
                <a:gd name="T9" fmla="*/ 81 h 138"/>
                <a:gd name="T10" fmla="*/ 25 w 141"/>
                <a:gd name="T11" fmla="*/ 71 h 138"/>
                <a:gd name="T12" fmla="*/ 10 w 141"/>
                <a:gd name="T13" fmla="*/ 62 h 138"/>
                <a:gd name="T14" fmla="*/ 8 w 141"/>
                <a:gd name="T15" fmla="*/ 51 h 138"/>
                <a:gd name="T16" fmla="*/ 5 w 141"/>
                <a:gd name="T17" fmla="*/ 34 h 138"/>
                <a:gd name="T18" fmla="*/ 3 w 141"/>
                <a:gd name="T19" fmla="*/ 13 h 138"/>
                <a:gd name="T20" fmla="*/ 0 w 141"/>
                <a:gd name="T21" fmla="*/ 0 h 138"/>
                <a:gd name="T22" fmla="*/ 13 w 141"/>
                <a:gd name="T23" fmla="*/ 10 h 138"/>
                <a:gd name="T24" fmla="*/ 26 w 141"/>
                <a:gd name="T25" fmla="*/ 21 h 138"/>
                <a:gd name="T26" fmla="*/ 43 w 141"/>
                <a:gd name="T27" fmla="*/ 31 h 138"/>
                <a:gd name="T28" fmla="*/ 60 w 141"/>
                <a:gd name="T29" fmla="*/ 45 h 138"/>
                <a:gd name="T30" fmla="*/ 88 w 141"/>
                <a:gd name="T31" fmla="*/ 68 h 138"/>
                <a:gd name="T32" fmla="*/ 101 w 141"/>
                <a:gd name="T33" fmla="*/ 80 h 138"/>
                <a:gd name="T34" fmla="*/ 116 w 141"/>
                <a:gd name="T35" fmla="*/ 90 h 138"/>
                <a:gd name="T36" fmla="*/ 131 w 141"/>
                <a:gd name="T37" fmla="*/ 101 h 138"/>
                <a:gd name="T38" fmla="*/ 140 w 141"/>
                <a:gd name="T39" fmla="*/ 134 h 138"/>
                <a:gd name="T40" fmla="*/ 132 w 141"/>
                <a:gd name="T41" fmla="*/ 1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 h="138">
                  <a:moveTo>
                    <a:pt x="132" y="135"/>
                  </a:moveTo>
                  <a:cubicBezTo>
                    <a:pt x="130" y="134"/>
                    <a:pt x="128" y="132"/>
                    <a:pt x="127" y="132"/>
                  </a:cubicBezTo>
                  <a:cubicBezTo>
                    <a:pt x="120" y="128"/>
                    <a:pt x="113" y="126"/>
                    <a:pt x="107" y="122"/>
                  </a:cubicBezTo>
                  <a:cubicBezTo>
                    <a:pt x="92" y="114"/>
                    <a:pt x="79" y="104"/>
                    <a:pt x="65" y="95"/>
                  </a:cubicBezTo>
                  <a:cubicBezTo>
                    <a:pt x="58" y="90"/>
                    <a:pt x="51" y="85"/>
                    <a:pt x="43" y="81"/>
                  </a:cubicBezTo>
                  <a:cubicBezTo>
                    <a:pt x="37" y="77"/>
                    <a:pt x="31" y="75"/>
                    <a:pt x="25" y="71"/>
                  </a:cubicBezTo>
                  <a:cubicBezTo>
                    <a:pt x="20" y="68"/>
                    <a:pt x="13" y="67"/>
                    <a:pt x="10" y="62"/>
                  </a:cubicBezTo>
                  <a:cubicBezTo>
                    <a:pt x="8" y="60"/>
                    <a:pt x="8" y="54"/>
                    <a:pt x="8" y="51"/>
                  </a:cubicBezTo>
                  <a:cubicBezTo>
                    <a:pt x="7" y="45"/>
                    <a:pt x="6" y="40"/>
                    <a:pt x="5" y="34"/>
                  </a:cubicBezTo>
                  <a:cubicBezTo>
                    <a:pt x="4" y="27"/>
                    <a:pt x="4" y="20"/>
                    <a:pt x="3" y="13"/>
                  </a:cubicBezTo>
                  <a:cubicBezTo>
                    <a:pt x="2" y="9"/>
                    <a:pt x="0" y="4"/>
                    <a:pt x="0" y="0"/>
                  </a:cubicBezTo>
                  <a:cubicBezTo>
                    <a:pt x="5" y="2"/>
                    <a:pt x="9" y="7"/>
                    <a:pt x="13" y="10"/>
                  </a:cubicBezTo>
                  <a:cubicBezTo>
                    <a:pt x="18" y="13"/>
                    <a:pt x="22" y="18"/>
                    <a:pt x="26" y="21"/>
                  </a:cubicBezTo>
                  <a:cubicBezTo>
                    <a:pt x="32" y="25"/>
                    <a:pt x="38" y="27"/>
                    <a:pt x="43" y="31"/>
                  </a:cubicBezTo>
                  <a:cubicBezTo>
                    <a:pt x="49" y="36"/>
                    <a:pt x="54" y="41"/>
                    <a:pt x="60" y="45"/>
                  </a:cubicBezTo>
                  <a:cubicBezTo>
                    <a:pt x="70" y="52"/>
                    <a:pt x="79" y="60"/>
                    <a:pt x="88" y="68"/>
                  </a:cubicBezTo>
                  <a:cubicBezTo>
                    <a:pt x="92" y="72"/>
                    <a:pt x="97" y="76"/>
                    <a:pt x="101" y="80"/>
                  </a:cubicBezTo>
                  <a:cubicBezTo>
                    <a:pt x="106" y="84"/>
                    <a:pt x="111" y="87"/>
                    <a:pt x="116" y="90"/>
                  </a:cubicBezTo>
                  <a:cubicBezTo>
                    <a:pt x="121" y="93"/>
                    <a:pt x="127" y="97"/>
                    <a:pt x="131" y="101"/>
                  </a:cubicBezTo>
                  <a:cubicBezTo>
                    <a:pt x="138" y="110"/>
                    <a:pt x="141" y="123"/>
                    <a:pt x="140" y="134"/>
                  </a:cubicBezTo>
                  <a:cubicBezTo>
                    <a:pt x="139" y="138"/>
                    <a:pt x="135" y="137"/>
                    <a:pt x="132" y="135"/>
                  </a:cubicBezTo>
                  <a:close/>
                </a:path>
              </a:pathLst>
            </a:custGeom>
            <a:solidFill>
              <a:srgbClr val="80C7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52"/>
            <p:cNvSpPr/>
            <p:nvPr/>
          </p:nvSpPr>
          <p:spPr bwMode="auto">
            <a:xfrm>
              <a:off x="4979" y="1775"/>
              <a:ext cx="605" cy="400"/>
            </a:xfrm>
            <a:custGeom>
              <a:avLst/>
              <a:gdLst>
                <a:gd name="T0" fmla="*/ 149 w 159"/>
                <a:gd name="T1" fmla="*/ 102 h 105"/>
                <a:gd name="T2" fmla="*/ 144 w 159"/>
                <a:gd name="T3" fmla="*/ 105 h 105"/>
                <a:gd name="T4" fmla="*/ 135 w 159"/>
                <a:gd name="T5" fmla="*/ 102 h 105"/>
                <a:gd name="T6" fmla="*/ 125 w 159"/>
                <a:gd name="T7" fmla="*/ 99 h 105"/>
                <a:gd name="T8" fmla="*/ 115 w 159"/>
                <a:gd name="T9" fmla="*/ 95 h 105"/>
                <a:gd name="T10" fmla="*/ 66 w 159"/>
                <a:gd name="T11" fmla="*/ 81 h 105"/>
                <a:gd name="T12" fmla="*/ 40 w 159"/>
                <a:gd name="T13" fmla="*/ 72 h 105"/>
                <a:gd name="T14" fmla="*/ 27 w 159"/>
                <a:gd name="T15" fmla="*/ 68 h 105"/>
                <a:gd name="T16" fmla="*/ 13 w 159"/>
                <a:gd name="T17" fmla="*/ 64 h 105"/>
                <a:gd name="T18" fmla="*/ 0 w 159"/>
                <a:gd name="T19" fmla="*/ 59 h 105"/>
                <a:gd name="T20" fmla="*/ 6 w 159"/>
                <a:gd name="T21" fmla="*/ 47 h 105"/>
                <a:gd name="T22" fmla="*/ 17 w 159"/>
                <a:gd name="T23" fmla="*/ 24 h 105"/>
                <a:gd name="T24" fmla="*/ 22 w 159"/>
                <a:gd name="T25" fmla="*/ 12 h 105"/>
                <a:gd name="T26" fmla="*/ 29 w 159"/>
                <a:gd name="T27" fmla="*/ 0 h 105"/>
                <a:gd name="T28" fmla="*/ 35 w 159"/>
                <a:gd name="T29" fmla="*/ 2 h 105"/>
                <a:gd name="T30" fmla="*/ 47 w 159"/>
                <a:gd name="T31" fmla="*/ 10 h 105"/>
                <a:gd name="T32" fmla="*/ 55 w 159"/>
                <a:gd name="T33" fmla="*/ 16 h 105"/>
                <a:gd name="T34" fmla="*/ 61 w 159"/>
                <a:gd name="T35" fmla="*/ 18 h 105"/>
                <a:gd name="T36" fmla="*/ 80 w 159"/>
                <a:gd name="T37" fmla="*/ 32 h 105"/>
                <a:gd name="T38" fmla="*/ 90 w 159"/>
                <a:gd name="T39" fmla="*/ 36 h 105"/>
                <a:gd name="T40" fmla="*/ 100 w 159"/>
                <a:gd name="T41" fmla="*/ 43 h 105"/>
                <a:gd name="T42" fmla="*/ 121 w 159"/>
                <a:gd name="T43" fmla="*/ 54 h 105"/>
                <a:gd name="T44" fmla="*/ 140 w 159"/>
                <a:gd name="T45" fmla="*/ 67 h 105"/>
                <a:gd name="T46" fmla="*/ 149 w 159"/>
                <a:gd name="T47" fmla="*/ 72 h 105"/>
                <a:gd name="T48" fmla="*/ 159 w 159"/>
                <a:gd name="T49" fmla="*/ 78 h 105"/>
                <a:gd name="T50" fmla="*/ 154 w 159"/>
                <a:gd name="T51" fmla="*/ 90 h 105"/>
                <a:gd name="T52" fmla="*/ 149 w 159"/>
                <a:gd name="T53" fmla="*/ 10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9" h="105">
                  <a:moveTo>
                    <a:pt x="149" y="102"/>
                  </a:moveTo>
                  <a:cubicBezTo>
                    <a:pt x="148" y="104"/>
                    <a:pt x="146" y="105"/>
                    <a:pt x="144" y="105"/>
                  </a:cubicBezTo>
                  <a:cubicBezTo>
                    <a:pt x="141" y="105"/>
                    <a:pt x="137" y="103"/>
                    <a:pt x="135" y="102"/>
                  </a:cubicBezTo>
                  <a:cubicBezTo>
                    <a:pt x="132" y="101"/>
                    <a:pt x="128" y="101"/>
                    <a:pt x="125" y="99"/>
                  </a:cubicBezTo>
                  <a:cubicBezTo>
                    <a:pt x="122" y="96"/>
                    <a:pt x="119" y="96"/>
                    <a:pt x="115" y="95"/>
                  </a:cubicBezTo>
                  <a:cubicBezTo>
                    <a:pt x="98" y="91"/>
                    <a:pt x="82" y="87"/>
                    <a:pt x="66" y="81"/>
                  </a:cubicBezTo>
                  <a:cubicBezTo>
                    <a:pt x="57" y="78"/>
                    <a:pt x="48" y="75"/>
                    <a:pt x="40" y="72"/>
                  </a:cubicBezTo>
                  <a:cubicBezTo>
                    <a:pt x="36" y="70"/>
                    <a:pt x="32" y="68"/>
                    <a:pt x="27" y="68"/>
                  </a:cubicBezTo>
                  <a:cubicBezTo>
                    <a:pt x="22" y="67"/>
                    <a:pt x="17" y="66"/>
                    <a:pt x="13" y="64"/>
                  </a:cubicBezTo>
                  <a:cubicBezTo>
                    <a:pt x="9" y="62"/>
                    <a:pt x="4" y="61"/>
                    <a:pt x="0" y="59"/>
                  </a:cubicBezTo>
                  <a:cubicBezTo>
                    <a:pt x="0" y="56"/>
                    <a:pt x="4" y="50"/>
                    <a:pt x="6" y="47"/>
                  </a:cubicBezTo>
                  <a:cubicBezTo>
                    <a:pt x="10" y="39"/>
                    <a:pt x="13" y="32"/>
                    <a:pt x="17" y="24"/>
                  </a:cubicBezTo>
                  <a:cubicBezTo>
                    <a:pt x="19" y="20"/>
                    <a:pt x="20" y="16"/>
                    <a:pt x="22" y="12"/>
                  </a:cubicBezTo>
                  <a:cubicBezTo>
                    <a:pt x="25" y="8"/>
                    <a:pt x="27" y="3"/>
                    <a:pt x="29" y="0"/>
                  </a:cubicBezTo>
                  <a:cubicBezTo>
                    <a:pt x="31" y="1"/>
                    <a:pt x="33" y="1"/>
                    <a:pt x="35" y="2"/>
                  </a:cubicBezTo>
                  <a:cubicBezTo>
                    <a:pt x="39" y="4"/>
                    <a:pt x="43" y="8"/>
                    <a:pt x="47" y="10"/>
                  </a:cubicBezTo>
                  <a:cubicBezTo>
                    <a:pt x="50" y="12"/>
                    <a:pt x="52" y="15"/>
                    <a:pt x="55" y="16"/>
                  </a:cubicBezTo>
                  <a:cubicBezTo>
                    <a:pt x="57" y="17"/>
                    <a:pt x="59" y="17"/>
                    <a:pt x="61" y="18"/>
                  </a:cubicBezTo>
                  <a:cubicBezTo>
                    <a:pt x="68" y="22"/>
                    <a:pt x="74" y="28"/>
                    <a:pt x="80" y="32"/>
                  </a:cubicBezTo>
                  <a:cubicBezTo>
                    <a:pt x="83" y="34"/>
                    <a:pt x="87" y="35"/>
                    <a:pt x="90" y="36"/>
                  </a:cubicBezTo>
                  <a:cubicBezTo>
                    <a:pt x="93" y="38"/>
                    <a:pt x="97" y="40"/>
                    <a:pt x="100" y="43"/>
                  </a:cubicBezTo>
                  <a:cubicBezTo>
                    <a:pt x="107" y="47"/>
                    <a:pt x="114" y="51"/>
                    <a:pt x="121" y="54"/>
                  </a:cubicBezTo>
                  <a:cubicBezTo>
                    <a:pt x="129" y="57"/>
                    <a:pt x="134" y="62"/>
                    <a:pt x="140" y="67"/>
                  </a:cubicBezTo>
                  <a:cubicBezTo>
                    <a:pt x="143" y="69"/>
                    <a:pt x="147" y="70"/>
                    <a:pt x="149" y="72"/>
                  </a:cubicBezTo>
                  <a:cubicBezTo>
                    <a:pt x="153" y="74"/>
                    <a:pt x="155" y="77"/>
                    <a:pt x="159" y="78"/>
                  </a:cubicBezTo>
                  <a:cubicBezTo>
                    <a:pt x="157" y="82"/>
                    <a:pt x="156" y="86"/>
                    <a:pt x="154" y="90"/>
                  </a:cubicBezTo>
                  <a:cubicBezTo>
                    <a:pt x="153" y="93"/>
                    <a:pt x="152" y="99"/>
                    <a:pt x="149" y="102"/>
                  </a:cubicBezTo>
                  <a:close/>
                </a:path>
              </a:pathLst>
            </a:custGeom>
            <a:solidFill>
              <a:srgbClr val="FF96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53"/>
            <p:cNvSpPr/>
            <p:nvPr/>
          </p:nvSpPr>
          <p:spPr bwMode="auto">
            <a:xfrm>
              <a:off x="4782" y="1996"/>
              <a:ext cx="749" cy="267"/>
            </a:xfrm>
            <a:custGeom>
              <a:avLst/>
              <a:gdLst>
                <a:gd name="T0" fmla="*/ 120 w 197"/>
                <a:gd name="T1" fmla="*/ 61 h 70"/>
                <a:gd name="T2" fmla="*/ 104 w 197"/>
                <a:gd name="T3" fmla="*/ 58 h 70"/>
                <a:gd name="T4" fmla="*/ 60 w 197"/>
                <a:gd name="T5" fmla="*/ 51 h 70"/>
                <a:gd name="T6" fmla="*/ 19 w 197"/>
                <a:gd name="T7" fmla="*/ 43 h 70"/>
                <a:gd name="T8" fmla="*/ 0 w 197"/>
                <a:gd name="T9" fmla="*/ 37 h 70"/>
                <a:gd name="T10" fmla="*/ 19 w 197"/>
                <a:gd name="T11" fmla="*/ 24 h 70"/>
                <a:gd name="T12" fmla="*/ 44 w 197"/>
                <a:gd name="T13" fmla="*/ 6 h 70"/>
                <a:gd name="T14" fmla="*/ 50 w 197"/>
                <a:gd name="T15" fmla="*/ 1 h 70"/>
                <a:gd name="T16" fmla="*/ 61 w 197"/>
                <a:gd name="T17" fmla="*/ 3 h 70"/>
                <a:gd name="T18" fmla="*/ 95 w 197"/>
                <a:gd name="T19" fmla="*/ 14 h 70"/>
                <a:gd name="T20" fmla="*/ 108 w 197"/>
                <a:gd name="T21" fmla="*/ 19 h 70"/>
                <a:gd name="T22" fmla="*/ 116 w 197"/>
                <a:gd name="T23" fmla="*/ 22 h 70"/>
                <a:gd name="T24" fmla="*/ 145 w 197"/>
                <a:gd name="T25" fmla="*/ 30 h 70"/>
                <a:gd name="T26" fmla="*/ 166 w 197"/>
                <a:gd name="T27" fmla="*/ 38 h 70"/>
                <a:gd name="T28" fmla="*/ 177 w 197"/>
                <a:gd name="T29" fmla="*/ 41 h 70"/>
                <a:gd name="T30" fmla="*/ 186 w 197"/>
                <a:gd name="T31" fmla="*/ 44 h 70"/>
                <a:gd name="T32" fmla="*/ 197 w 197"/>
                <a:gd name="T33" fmla="*/ 47 h 70"/>
                <a:gd name="T34" fmla="*/ 187 w 197"/>
                <a:gd name="T35" fmla="*/ 56 h 70"/>
                <a:gd name="T36" fmla="*/ 175 w 197"/>
                <a:gd name="T37" fmla="*/ 67 h 70"/>
                <a:gd name="T38" fmla="*/ 161 w 197"/>
                <a:gd name="T39" fmla="*/ 68 h 70"/>
                <a:gd name="T40" fmla="*/ 139 w 197"/>
                <a:gd name="T41" fmla="*/ 64 h 70"/>
                <a:gd name="T42" fmla="*/ 125 w 197"/>
                <a:gd name="T43" fmla="*/ 62 h 70"/>
                <a:gd name="T44" fmla="*/ 120 w 197"/>
                <a:gd name="T45"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7" h="70">
                  <a:moveTo>
                    <a:pt x="120" y="61"/>
                  </a:moveTo>
                  <a:cubicBezTo>
                    <a:pt x="115" y="60"/>
                    <a:pt x="110" y="58"/>
                    <a:pt x="104" y="58"/>
                  </a:cubicBezTo>
                  <a:cubicBezTo>
                    <a:pt x="89" y="56"/>
                    <a:pt x="74" y="55"/>
                    <a:pt x="60" y="51"/>
                  </a:cubicBezTo>
                  <a:cubicBezTo>
                    <a:pt x="46" y="48"/>
                    <a:pt x="32" y="47"/>
                    <a:pt x="19" y="43"/>
                  </a:cubicBezTo>
                  <a:cubicBezTo>
                    <a:pt x="12" y="41"/>
                    <a:pt x="6" y="41"/>
                    <a:pt x="0" y="37"/>
                  </a:cubicBezTo>
                  <a:cubicBezTo>
                    <a:pt x="4" y="29"/>
                    <a:pt x="13" y="29"/>
                    <a:pt x="19" y="24"/>
                  </a:cubicBezTo>
                  <a:cubicBezTo>
                    <a:pt x="27" y="17"/>
                    <a:pt x="36" y="12"/>
                    <a:pt x="44" y="6"/>
                  </a:cubicBezTo>
                  <a:cubicBezTo>
                    <a:pt x="46" y="5"/>
                    <a:pt x="49" y="2"/>
                    <a:pt x="50" y="1"/>
                  </a:cubicBezTo>
                  <a:cubicBezTo>
                    <a:pt x="53" y="0"/>
                    <a:pt x="59" y="3"/>
                    <a:pt x="61" y="3"/>
                  </a:cubicBezTo>
                  <a:cubicBezTo>
                    <a:pt x="72" y="6"/>
                    <a:pt x="84" y="9"/>
                    <a:pt x="95" y="14"/>
                  </a:cubicBezTo>
                  <a:cubicBezTo>
                    <a:pt x="99" y="15"/>
                    <a:pt x="104" y="17"/>
                    <a:pt x="108" y="19"/>
                  </a:cubicBezTo>
                  <a:cubicBezTo>
                    <a:pt x="111" y="21"/>
                    <a:pt x="113" y="21"/>
                    <a:pt x="116" y="22"/>
                  </a:cubicBezTo>
                  <a:cubicBezTo>
                    <a:pt x="125" y="25"/>
                    <a:pt x="135" y="27"/>
                    <a:pt x="145" y="30"/>
                  </a:cubicBezTo>
                  <a:cubicBezTo>
                    <a:pt x="152" y="33"/>
                    <a:pt x="159" y="35"/>
                    <a:pt x="166" y="38"/>
                  </a:cubicBezTo>
                  <a:cubicBezTo>
                    <a:pt x="169" y="40"/>
                    <a:pt x="173" y="40"/>
                    <a:pt x="177" y="41"/>
                  </a:cubicBezTo>
                  <a:cubicBezTo>
                    <a:pt x="180" y="42"/>
                    <a:pt x="183" y="44"/>
                    <a:pt x="186" y="44"/>
                  </a:cubicBezTo>
                  <a:cubicBezTo>
                    <a:pt x="187" y="44"/>
                    <a:pt x="197" y="47"/>
                    <a:pt x="197" y="47"/>
                  </a:cubicBezTo>
                  <a:cubicBezTo>
                    <a:pt x="194" y="51"/>
                    <a:pt x="191" y="53"/>
                    <a:pt x="187" y="56"/>
                  </a:cubicBezTo>
                  <a:cubicBezTo>
                    <a:pt x="183" y="60"/>
                    <a:pt x="179" y="64"/>
                    <a:pt x="175" y="67"/>
                  </a:cubicBezTo>
                  <a:cubicBezTo>
                    <a:pt x="171" y="70"/>
                    <a:pt x="166" y="68"/>
                    <a:pt x="161" y="68"/>
                  </a:cubicBezTo>
                  <a:cubicBezTo>
                    <a:pt x="154" y="67"/>
                    <a:pt x="147" y="65"/>
                    <a:pt x="139" y="64"/>
                  </a:cubicBezTo>
                  <a:cubicBezTo>
                    <a:pt x="134" y="63"/>
                    <a:pt x="130" y="62"/>
                    <a:pt x="125" y="62"/>
                  </a:cubicBezTo>
                  <a:cubicBezTo>
                    <a:pt x="123" y="62"/>
                    <a:pt x="122" y="62"/>
                    <a:pt x="120" y="61"/>
                  </a:cubicBezTo>
                  <a:close/>
                </a:path>
              </a:pathLst>
            </a:custGeom>
            <a:solidFill>
              <a:srgbClr val="63BB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54"/>
            <p:cNvSpPr/>
            <p:nvPr/>
          </p:nvSpPr>
          <p:spPr bwMode="auto">
            <a:xfrm>
              <a:off x="4664" y="1531"/>
              <a:ext cx="426" cy="610"/>
            </a:xfrm>
            <a:custGeom>
              <a:avLst/>
              <a:gdLst>
                <a:gd name="T0" fmla="*/ 107 w 112"/>
                <a:gd name="T1" fmla="*/ 72 h 160"/>
                <a:gd name="T2" fmla="*/ 111 w 112"/>
                <a:gd name="T3" fmla="*/ 65 h 160"/>
                <a:gd name="T4" fmla="*/ 110 w 112"/>
                <a:gd name="T5" fmla="*/ 57 h 160"/>
                <a:gd name="T6" fmla="*/ 109 w 112"/>
                <a:gd name="T7" fmla="*/ 49 h 160"/>
                <a:gd name="T8" fmla="*/ 104 w 112"/>
                <a:gd name="T9" fmla="*/ 19 h 160"/>
                <a:gd name="T10" fmla="*/ 100 w 112"/>
                <a:gd name="T11" fmla="*/ 1 h 160"/>
                <a:gd name="T12" fmla="*/ 84 w 112"/>
                <a:gd name="T13" fmla="*/ 4 h 160"/>
                <a:gd name="T14" fmla="*/ 59 w 112"/>
                <a:gd name="T15" fmla="*/ 11 h 160"/>
                <a:gd name="T16" fmla="*/ 44 w 112"/>
                <a:gd name="T17" fmla="*/ 20 h 160"/>
                <a:gd name="T18" fmla="*/ 36 w 112"/>
                <a:gd name="T19" fmla="*/ 30 h 160"/>
                <a:gd name="T20" fmla="*/ 22 w 112"/>
                <a:gd name="T21" fmla="*/ 48 h 160"/>
                <a:gd name="T22" fmla="*/ 6 w 112"/>
                <a:gd name="T23" fmla="*/ 71 h 160"/>
                <a:gd name="T24" fmla="*/ 2 w 112"/>
                <a:gd name="T25" fmla="*/ 100 h 160"/>
                <a:gd name="T26" fmla="*/ 1 w 112"/>
                <a:gd name="T27" fmla="*/ 114 h 160"/>
                <a:gd name="T28" fmla="*/ 4 w 112"/>
                <a:gd name="T29" fmla="*/ 125 h 160"/>
                <a:gd name="T30" fmla="*/ 20 w 112"/>
                <a:gd name="T31" fmla="*/ 149 h 160"/>
                <a:gd name="T32" fmla="*/ 31 w 112"/>
                <a:gd name="T33" fmla="*/ 157 h 160"/>
                <a:gd name="T34" fmla="*/ 45 w 112"/>
                <a:gd name="T35" fmla="*/ 149 h 160"/>
                <a:gd name="T36" fmla="*/ 64 w 112"/>
                <a:gd name="T37" fmla="*/ 135 h 160"/>
                <a:gd name="T38" fmla="*/ 77 w 112"/>
                <a:gd name="T39" fmla="*/ 126 h 160"/>
                <a:gd name="T40" fmla="*/ 85 w 112"/>
                <a:gd name="T41" fmla="*/ 114 h 160"/>
                <a:gd name="T42" fmla="*/ 95 w 112"/>
                <a:gd name="T43" fmla="*/ 95 h 160"/>
                <a:gd name="T44" fmla="*/ 106 w 112"/>
                <a:gd name="T45" fmla="*/ 75 h 160"/>
                <a:gd name="T46" fmla="*/ 107 w 112"/>
                <a:gd name="T47" fmla="*/ 7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60">
                  <a:moveTo>
                    <a:pt x="107" y="72"/>
                  </a:moveTo>
                  <a:cubicBezTo>
                    <a:pt x="109" y="70"/>
                    <a:pt x="110" y="67"/>
                    <a:pt x="111" y="65"/>
                  </a:cubicBezTo>
                  <a:cubicBezTo>
                    <a:pt x="112" y="63"/>
                    <a:pt x="110" y="60"/>
                    <a:pt x="110" y="57"/>
                  </a:cubicBezTo>
                  <a:cubicBezTo>
                    <a:pt x="110" y="55"/>
                    <a:pt x="109" y="52"/>
                    <a:pt x="109" y="49"/>
                  </a:cubicBezTo>
                  <a:cubicBezTo>
                    <a:pt x="108" y="39"/>
                    <a:pt x="105" y="29"/>
                    <a:pt x="104" y="19"/>
                  </a:cubicBezTo>
                  <a:cubicBezTo>
                    <a:pt x="103" y="15"/>
                    <a:pt x="104" y="2"/>
                    <a:pt x="100" y="1"/>
                  </a:cubicBezTo>
                  <a:cubicBezTo>
                    <a:pt x="97" y="0"/>
                    <a:pt x="88" y="3"/>
                    <a:pt x="84" y="4"/>
                  </a:cubicBezTo>
                  <a:cubicBezTo>
                    <a:pt x="76" y="6"/>
                    <a:pt x="68" y="9"/>
                    <a:pt x="59" y="11"/>
                  </a:cubicBezTo>
                  <a:cubicBezTo>
                    <a:pt x="52" y="14"/>
                    <a:pt x="48" y="14"/>
                    <a:pt x="44" y="20"/>
                  </a:cubicBezTo>
                  <a:cubicBezTo>
                    <a:pt x="42" y="23"/>
                    <a:pt x="39" y="26"/>
                    <a:pt x="36" y="30"/>
                  </a:cubicBezTo>
                  <a:cubicBezTo>
                    <a:pt x="32" y="36"/>
                    <a:pt x="27" y="42"/>
                    <a:pt x="22" y="48"/>
                  </a:cubicBezTo>
                  <a:cubicBezTo>
                    <a:pt x="16" y="55"/>
                    <a:pt x="9" y="62"/>
                    <a:pt x="6" y="71"/>
                  </a:cubicBezTo>
                  <a:cubicBezTo>
                    <a:pt x="4" y="81"/>
                    <a:pt x="3" y="91"/>
                    <a:pt x="2" y="100"/>
                  </a:cubicBezTo>
                  <a:cubicBezTo>
                    <a:pt x="2" y="105"/>
                    <a:pt x="1" y="109"/>
                    <a:pt x="1" y="114"/>
                  </a:cubicBezTo>
                  <a:cubicBezTo>
                    <a:pt x="0" y="119"/>
                    <a:pt x="1" y="121"/>
                    <a:pt x="4" y="125"/>
                  </a:cubicBezTo>
                  <a:cubicBezTo>
                    <a:pt x="10" y="133"/>
                    <a:pt x="15" y="141"/>
                    <a:pt x="20" y="149"/>
                  </a:cubicBezTo>
                  <a:cubicBezTo>
                    <a:pt x="23" y="154"/>
                    <a:pt x="25" y="160"/>
                    <a:pt x="31" y="157"/>
                  </a:cubicBezTo>
                  <a:cubicBezTo>
                    <a:pt x="36" y="156"/>
                    <a:pt x="40" y="152"/>
                    <a:pt x="45" y="149"/>
                  </a:cubicBezTo>
                  <a:cubicBezTo>
                    <a:pt x="51" y="145"/>
                    <a:pt x="58" y="140"/>
                    <a:pt x="64" y="135"/>
                  </a:cubicBezTo>
                  <a:cubicBezTo>
                    <a:pt x="69" y="132"/>
                    <a:pt x="73" y="130"/>
                    <a:pt x="77" y="126"/>
                  </a:cubicBezTo>
                  <a:cubicBezTo>
                    <a:pt x="81" y="122"/>
                    <a:pt x="82" y="119"/>
                    <a:pt x="85" y="114"/>
                  </a:cubicBezTo>
                  <a:cubicBezTo>
                    <a:pt x="88" y="108"/>
                    <a:pt x="92" y="101"/>
                    <a:pt x="95" y="95"/>
                  </a:cubicBezTo>
                  <a:cubicBezTo>
                    <a:pt x="99" y="88"/>
                    <a:pt x="102" y="82"/>
                    <a:pt x="106" y="75"/>
                  </a:cubicBezTo>
                  <a:cubicBezTo>
                    <a:pt x="106" y="74"/>
                    <a:pt x="107" y="73"/>
                    <a:pt x="107" y="72"/>
                  </a:cubicBezTo>
                  <a:close/>
                </a:path>
              </a:pathLst>
            </a:custGeom>
            <a:solidFill>
              <a:srgbClr val="E1C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55"/>
            <p:cNvSpPr/>
            <p:nvPr/>
          </p:nvSpPr>
          <p:spPr bwMode="auto">
            <a:xfrm>
              <a:off x="5466" y="1970"/>
              <a:ext cx="270" cy="282"/>
            </a:xfrm>
            <a:custGeom>
              <a:avLst/>
              <a:gdLst>
                <a:gd name="T0" fmla="*/ 27 w 71"/>
                <a:gd name="T1" fmla="*/ 37 h 74"/>
                <a:gd name="T2" fmla="*/ 28 w 71"/>
                <a:gd name="T3" fmla="*/ 36 h 74"/>
                <a:gd name="T4" fmla="*/ 29 w 71"/>
                <a:gd name="T5" fmla="*/ 0 h 74"/>
                <a:gd name="T6" fmla="*/ 34 w 71"/>
                <a:gd name="T7" fmla="*/ 6 h 74"/>
                <a:gd name="T8" fmla="*/ 40 w 71"/>
                <a:gd name="T9" fmla="*/ 12 h 74"/>
                <a:gd name="T10" fmla="*/ 47 w 71"/>
                <a:gd name="T11" fmla="*/ 23 h 74"/>
                <a:gd name="T12" fmla="*/ 54 w 71"/>
                <a:gd name="T13" fmla="*/ 35 h 74"/>
                <a:gd name="T14" fmla="*/ 63 w 71"/>
                <a:gd name="T15" fmla="*/ 60 h 74"/>
                <a:gd name="T16" fmla="*/ 46 w 71"/>
                <a:gd name="T17" fmla="*/ 64 h 74"/>
                <a:gd name="T18" fmla="*/ 0 w 71"/>
                <a:gd name="T19" fmla="*/ 74 h 74"/>
                <a:gd name="T20" fmla="*/ 10 w 71"/>
                <a:gd name="T21" fmla="*/ 65 h 74"/>
                <a:gd name="T22" fmla="*/ 27 w 71"/>
                <a:gd name="T23"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74">
                  <a:moveTo>
                    <a:pt x="27" y="37"/>
                  </a:moveTo>
                  <a:cubicBezTo>
                    <a:pt x="28" y="36"/>
                    <a:pt x="28" y="36"/>
                    <a:pt x="28" y="36"/>
                  </a:cubicBezTo>
                  <a:cubicBezTo>
                    <a:pt x="28" y="33"/>
                    <a:pt x="31" y="1"/>
                    <a:pt x="29" y="0"/>
                  </a:cubicBezTo>
                  <a:cubicBezTo>
                    <a:pt x="32" y="1"/>
                    <a:pt x="33" y="4"/>
                    <a:pt x="34" y="6"/>
                  </a:cubicBezTo>
                  <a:cubicBezTo>
                    <a:pt x="36" y="8"/>
                    <a:pt x="38" y="10"/>
                    <a:pt x="40" y="12"/>
                  </a:cubicBezTo>
                  <a:cubicBezTo>
                    <a:pt x="42" y="15"/>
                    <a:pt x="44" y="19"/>
                    <a:pt x="47" y="23"/>
                  </a:cubicBezTo>
                  <a:cubicBezTo>
                    <a:pt x="49" y="27"/>
                    <a:pt x="51" y="31"/>
                    <a:pt x="54" y="35"/>
                  </a:cubicBezTo>
                  <a:cubicBezTo>
                    <a:pt x="57" y="39"/>
                    <a:pt x="71" y="55"/>
                    <a:pt x="63" y="60"/>
                  </a:cubicBezTo>
                  <a:cubicBezTo>
                    <a:pt x="59" y="63"/>
                    <a:pt x="51" y="63"/>
                    <a:pt x="46" y="64"/>
                  </a:cubicBezTo>
                  <a:cubicBezTo>
                    <a:pt x="30" y="67"/>
                    <a:pt x="15" y="73"/>
                    <a:pt x="0" y="74"/>
                  </a:cubicBezTo>
                  <a:cubicBezTo>
                    <a:pt x="3" y="70"/>
                    <a:pt x="7" y="68"/>
                    <a:pt x="10" y="65"/>
                  </a:cubicBezTo>
                  <a:cubicBezTo>
                    <a:pt x="17" y="58"/>
                    <a:pt x="25" y="46"/>
                    <a:pt x="27" y="37"/>
                  </a:cubicBezTo>
                  <a:close/>
                </a:path>
              </a:pathLst>
            </a:custGeom>
            <a:solidFill>
              <a:srgbClr val="E1C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56"/>
            <p:cNvSpPr/>
            <p:nvPr/>
          </p:nvSpPr>
          <p:spPr bwMode="auto">
            <a:xfrm>
              <a:off x="5630" y="2114"/>
              <a:ext cx="95" cy="100"/>
            </a:xfrm>
            <a:custGeom>
              <a:avLst/>
              <a:gdLst>
                <a:gd name="T0" fmla="*/ 23 w 25"/>
                <a:gd name="T1" fmla="*/ 20 h 26"/>
                <a:gd name="T2" fmla="*/ 11 w 25"/>
                <a:gd name="T3" fmla="*/ 0 h 26"/>
                <a:gd name="T4" fmla="*/ 0 w 25"/>
                <a:gd name="T5" fmla="*/ 26 h 26"/>
                <a:gd name="T6" fmla="*/ 23 w 25"/>
                <a:gd name="T7" fmla="*/ 20 h 26"/>
              </a:gdLst>
              <a:ahLst/>
              <a:cxnLst>
                <a:cxn ang="0">
                  <a:pos x="T0" y="T1"/>
                </a:cxn>
                <a:cxn ang="0">
                  <a:pos x="T2" y="T3"/>
                </a:cxn>
                <a:cxn ang="0">
                  <a:pos x="T4" y="T5"/>
                </a:cxn>
                <a:cxn ang="0">
                  <a:pos x="T6" y="T7"/>
                </a:cxn>
              </a:cxnLst>
              <a:rect l="0" t="0" r="r" b="b"/>
              <a:pathLst>
                <a:path w="25" h="26">
                  <a:moveTo>
                    <a:pt x="23" y="20"/>
                  </a:moveTo>
                  <a:cubicBezTo>
                    <a:pt x="25" y="17"/>
                    <a:pt x="16" y="1"/>
                    <a:pt x="11" y="0"/>
                  </a:cubicBezTo>
                  <a:cubicBezTo>
                    <a:pt x="15" y="12"/>
                    <a:pt x="11" y="19"/>
                    <a:pt x="0" y="26"/>
                  </a:cubicBezTo>
                  <a:cubicBezTo>
                    <a:pt x="6" y="26"/>
                    <a:pt x="19" y="25"/>
                    <a:pt x="23" y="20"/>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57"/>
            <p:cNvSpPr/>
            <p:nvPr/>
          </p:nvSpPr>
          <p:spPr bwMode="auto">
            <a:xfrm>
              <a:off x="5048" y="1501"/>
              <a:ext cx="506" cy="404"/>
            </a:xfrm>
            <a:custGeom>
              <a:avLst/>
              <a:gdLst>
                <a:gd name="T0" fmla="*/ 0 w 133"/>
                <a:gd name="T1" fmla="*/ 0 h 106"/>
                <a:gd name="T2" fmla="*/ 0 w 133"/>
                <a:gd name="T3" fmla="*/ 0 h 106"/>
                <a:gd name="T4" fmla="*/ 46 w 133"/>
                <a:gd name="T5" fmla="*/ 36 h 106"/>
                <a:gd name="T6" fmla="*/ 133 w 133"/>
                <a:gd name="T7" fmla="*/ 106 h 106"/>
                <a:gd name="T8" fmla="*/ 133 w 133"/>
                <a:gd name="T9" fmla="*/ 106 h 106"/>
                <a:gd name="T10" fmla="*/ 133 w 133"/>
                <a:gd name="T11" fmla="*/ 106 h 106"/>
                <a:gd name="T12" fmla="*/ 46 w 133"/>
                <a:gd name="T13" fmla="*/ 36 h 106"/>
                <a:gd name="T14" fmla="*/ 1 w 133"/>
                <a:gd name="T15" fmla="*/ 0 h 106"/>
                <a:gd name="T16" fmla="*/ 0 w 133"/>
                <a:gd name="T1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106">
                  <a:moveTo>
                    <a:pt x="0" y="0"/>
                  </a:moveTo>
                  <a:cubicBezTo>
                    <a:pt x="0" y="0"/>
                    <a:pt x="0" y="0"/>
                    <a:pt x="0" y="0"/>
                  </a:cubicBezTo>
                  <a:cubicBezTo>
                    <a:pt x="46" y="36"/>
                    <a:pt x="46" y="36"/>
                    <a:pt x="46" y="36"/>
                  </a:cubicBezTo>
                  <a:cubicBezTo>
                    <a:pt x="77" y="61"/>
                    <a:pt x="109" y="87"/>
                    <a:pt x="133" y="106"/>
                  </a:cubicBezTo>
                  <a:cubicBezTo>
                    <a:pt x="133" y="106"/>
                    <a:pt x="133" y="106"/>
                    <a:pt x="133" y="106"/>
                  </a:cubicBezTo>
                  <a:cubicBezTo>
                    <a:pt x="133" y="106"/>
                    <a:pt x="133" y="106"/>
                    <a:pt x="133" y="106"/>
                  </a:cubicBezTo>
                  <a:cubicBezTo>
                    <a:pt x="110" y="86"/>
                    <a:pt x="77" y="60"/>
                    <a:pt x="46" y="36"/>
                  </a:cubicBezTo>
                  <a:cubicBezTo>
                    <a:pt x="1" y="0"/>
                    <a:pt x="1" y="0"/>
                    <a:pt x="1" y="0"/>
                  </a:cubicBezTo>
                  <a:lnTo>
                    <a:pt x="0" y="0"/>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58"/>
            <p:cNvSpPr/>
            <p:nvPr/>
          </p:nvSpPr>
          <p:spPr bwMode="auto">
            <a:xfrm>
              <a:off x="4740" y="2164"/>
              <a:ext cx="753" cy="133"/>
            </a:xfrm>
            <a:custGeom>
              <a:avLst/>
              <a:gdLst>
                <a:gd name="T0" fmla="*/ 0 w 198"/>
                <a:gd name="T1" fmla="*/ 1 h 35"/>
                <a:gd name="T2" fmla="*/ 1 w 198"/>
                <a:gd name="T3" fmla="*/ 1 h 35"/>
                <a:gd name="T4" fmla="*/ 197 w 198"/>
                <a:gd name="T5" fmla="*/ 35 h 35"/>
                <a:gd name="T6" fmla="*/ 198 w 198"/>
                <a:gd name="T7" fmla="*/ 35 h 35"/>
                <a:gd name="T8" fmla="*/ 198 w 198"/>
                <a:gd name="T9" fmla="*/ 34 h 35"/>
                <a:gd name="T10" fmla="*/ 1 w 198"/>
                <a:gd name="T11" fmla="*/ 0 h 35"/>
                <a:gd name="T12" fmla="*/ 0 w 198"/>
                <a:gd name="T13" fmla="*/ 1 h 35"/>
              </a:gdLst>
              <a:ahLst/>
              <a:cxnLst>
                <a:cxn ang="0">
                  <a:pos x="T0" y="T1"/>
                </a:cxn>
                <a:cxn ang="0">
                  <a:pos x="T2" y="T3"/>
                </a:cxn>
                <a:cxn ang="0">
                  <a:pos x="T4" y="T5"/>
                </a:cxn>
                <a:cxn ang="0">
                  <a:pos x="T6" y="T7"/>
                </a:cxn>
                <a:cxn ang="0">
                  <a:pos x="T8" y="T9"/>
                </a:cxn>
                <a:cxn ang="0">
                  <a:pos x="T10" y="T11"/>
                </a:cxn>
                <a:cxn ang="0">
                  <a:pos x="T12" y="T13"/>
                </a:cxn>
              </a:cxnLst>
              <a:rect l="0" t="0" r="r" b="b"/>
              <a:pathLst>
                <a:path w="198" h="35">
                  <a:moveTo>
                    <a:pt x="0" y="1"/>
                  </a:moveTo>
                  <a:cubicBezTo>
                    <a:pt x="1" y="1"/>
                    <a:pt x="1" y="1"/>
                    <a:pt x="1" y="1"/>
                  </a:cubicBezTo>
                  <a:cubicBezTo>
                    <a:pt x="54" y="11"/>
                    <a:pt x="132" y="25"/>
                    <a:pt x="197" y="35"/>
                  </a:cubicBezTo>
                  <a:cubicBezTo>
                    <a:pt x="198" y="35"/>
                    <a:pt x="198" y="35"/>
                    <a:pt x="198" y="35"/>
                  </a:cubicBezTo>
                  <a:cubicBezTo>
                    <a:pt x="198" y="34"/>
                    <a:pt x="198" y="34"/>
                    <a:pt x="198" y="34"/>
                  </a:cubicBezTo>
                  <a:cubicBezTo>
                    <a:pt x="132" y="25"/>
                    <a:pt x="54" y="10"/>
                    <a:pt x="1" y="0"/>
                  </a:cubicBezTo>
                  <a:lnTo>
                    <a:pt x="0" y="1"/>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59"/>
            <p:cNvSpPr/>
            <p:nvPr/>
          </p:nvSpPr>
          <p:spPr bwMode="auto">
            <a:xfrm>
              <a:off x="4827" y="1497"/>
              <a:ext cx="221" cy="61"/>
            </a:xfrm>
            <a:custGeom>
              <a:avLst/>
              <a:gdLst>
                <a:gd name="T0" fmla="*/ 58 w 58"/>
                <a:gd name="T1" fmla="*/ 0 h 16"/>
                <a:gd name="T2" fmla="*/ 0 w 58"/>
                <a:gd name="T3" fmla="*/ 15 h 16"/>
                <a:gd name="T4" fmla="*/ 0 w 58"/>
                <a:gd name="T5" fmla="*/ 16 h 16"/>
                <a:gd name="T6" fmla="*/ 0 w 58"/>
                <a:gd name="T7" fmla="*/ 16 h 16"/>
                <a:gd name="T8" fmla="*/ 58 w 58"/>
                <a:gd name="T9" fmla="*/ 1 h 16"/>
                <a:gd name="T10" fmla="*/ 58 w 58"/>
                <a:gd name="T11" fmla="*/ 1 h 16"/>
                <a:gd name="T12" fmla="*/ 58 w 58"/>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58" h="16">
                  <a:moveTo>
                    <a:pt x="58" y="0"/>
                  </a:moveTo>
                  <a:cubicBezTo>
                    <a:pt x="48" y="2"/>
                    <a:pt x="10" y="12"/>
                    <a:pt x="0" y="15"/>
                  </a:cubicBezTo>
                  <a:cubicBezTo>
                    <a:pt x="0" y="16"/>
                    <a:pt x="0" y="16"/>
                    <a:pt x="0" y="16"/>
                  </a:cubicBezTo>
                  <a:cubicBezTo>
                    <a:pt x="0" y="16"/>
                    <a:pt x="0" y="16"/>
                    <a:pt x="0" y="16"/>
                  </a:cubicBezTo>
                  <a:cubicBezTo>
                    <a:pt x="11" y="13"/>
                    <a:pt x="48" y="3"/>
                    <a:pt x="58" y="1"/>
                  </a:cubicBezTo>
                  <a:cubicBezTo>
                    <a:pt x="58" y="1"/>
                    <a:pt x="58" y="1"/>
                    <a:pt x="58" y="1"/>
                  </a:cubicBezTo>
                  <a:lnTo>
                    <a:pt x="58" y="0"/>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60"/>
            <p:cNvSpPr/>
            <p:nvPr/>
          </p:nvSpPr>
          <p:spPr bwMode="auto">
            <a:xfrm>
              <a:off x="4664" y="1558"/>
              <a:ext cx="163" cy="209"/>
            </a:xfrm>
            <a:custGeom>
              <a:avLst/>
              <a:gdLst>
                <a:gd name="T0" fmla="*/ 42 w 43"/>
                <a:gd name="T1" fmla="*/ 0 h 55"/>
                <a:gd name="T2" fmla="*/ 16 w 43"/>
                <a:gd name="T3" fmla="*/ 35 h 55"/>
                <a:gd name="T4" fmla="*/ 0 w 43"/>
                <a:gd name="T5" fmla="*/ 55 h 55"/>
                <a:gd name="T6" fmla="*/ 0 w 43"/>
                <a:gd name="T7" fmla="*/ 55 h 55"/>
                <a:gd name="T8" fmla="*/ 1 w 43"/>
                <a:gd name="T9" fmla="*/ 55 h 55"/>
                <a:gd name="T10" fmla="*/ 16 w 43"/>
                <a:gd name="T11" fmla="*/ 35 h 55"/>
                <a:gd name="T12" fmla="*/ 43 w 43"/>
                <a:gd name="T13" fmla="*/ 0 h 55"/>
                <a:gd name="T14" fmla="*/ 43 w 43"/>
                <a:gd name="T15" fmla="*/ 0 h 55"/>
                <a:gd name="T16" fmla="*/ 42 w 4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55">
                  <a:moveTo>
                    <a:pt x="42" y="0"/>
                  </a:moveTo>
                  <a:cubicBezTo>
                    <a:pt x="36" y="7"/>
                    <a:pt x="26" y="21"/>
                    <a:pt x="16" y="35"/>
                  </a:cubicBezTo>
                  <a:cubicBezTo>
                    <a:pt x="0" y="55"/>
                    <a:pt x="0" y="55"/>
                    <a:pt x="0" y="55"/>
                  </a:cubicBezTo>
                  <a:cubicBezTo>
                    <a:pt x="0" y="55"/>
                    <a:pt x="0" y="55"/>
                    <a:pt x="0" y="55"/>
                  </a:cubicBezTo>
                  <a:cubicBezTo>
                    <a:pt x="1" y="55"/>
                    <a:pt x="1" y="55"/>
                    <a:pt x="1" y="55"/>
                  </a:cubicBezTo>
                  <a:cubicBezTo>
                    <a:pt x="16" y="35"/>
                    <a:pt x="16" y="35"/>
                    <a:pt x="16" y="35"/>
                  </a:cubicBezTo>
                  <a:cubicBezTo>
                    <a:pt x="26" y="22"/>
                    <a:pt x="37" y="8"/>
                    <a:pt x="43" y="0"/>
                  </a:cubicBezTo>
                  <a:cubicBezTo>
                    <a:pt x="43" y="0"/>
                    <a:pt x="43" y="0"/>
                    <a:pt x="43" y="0"/>
                  </a:cubicBezTo>
                  <a:lnTo>
                    <a:pt x="42" y="0"/>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61"/>
            <p:cNvSpPr/>
            <p:nvPr/>
          </p:nvSpPr>
          <p:spPr bwMode="auto">
            <a:xfrm>
              <a:off x="4622" y="1767"/>
              <a:ext cx="45" cy="229"/>
            </a:xfrm>
            <a:custGeom>
              <a:avLst/>
              <a:gdLst>
                <a:gd name="T0" fmla="*/ 11 w 12"/>
                <a:gd name="T1" fmla="*/ 1 h 60"/>
                <a:gd name="T2" fmla="*/ 0 w 12"/>
                <a:gd name="T3" fmla="*/ 59 h 60"/>
                <a:gd name="T4" fmla="*/ 1 w 12"/>
                <a:gd name="T5" fmla="*/ 60 h 60"/>
                <a:gd name="T6" fmla="*/ 1 w 12"/>
                <a:gd name="T7" fmla="*/ 60 h 60"/>
                <a:gd name="T8" fmla="*/ 12 w 12"/>
                <a:gd name="T9" fmla="*/ 1 h 60"/>
                <a:gd name="T10" fmla="*/ 11 w 12"/>
                <a:gd name="T11" fmla="*/ 0 h 60"/>
                <a:gd name="T12" fmla="*/ 11 w 12"/>
                <a:gd name="T13" fmla="*/ 1 h 60"/>
              </a:gdLst>
              <a:ahLst/>
              <a:cxnLst>
                <a:cxn ang="0">
                  <a:pos x="T0" y="T1"/>
                </a:cxn>
                <a:cxn ang="0">
                  <a:pos x="T2" y="T3"/>
                </a:cxn>
                <a:cxn ang="0">
                  <a:pos x="T4" y="T5"/>
                </a:cxn>
                <a:cxn ang="0">
                  <a:pos x="T6" y="T7"/>
                </a:cxn>
                <a:cxn ang="0">
                  <a:pos x="T8" y="T9"/>
                </a:cxn>
                <a:cxn ang="0">
                  <a:pos x="T10" y="T11"/>
                </a:cxn>
                <a:cxn ang="0">
                  <a:pos x="T12" y="T13"/>
                </a:cxn>
              </a:cxnLst>
              <a:rect l="0" t="0" r="r" b="b"/>
              <a:pathLst>
                <a:path w="12" h="60">
                  <a:moveTo>
                    <a:pt x="11" y="1"/>
                  </a:moveTo>
                  <a:cubicBezTo>
                    <a:pt x="6" y="25"/>
                    <a:pt x="2" y="45"/>
                    <a:pt x="0" y="59"/>
                  </a:cubicBezTo>
                  <a:cubicBezTo>
                    <a:pt x="1" y="60"/>
                    <a:pt x="1" y="60"/>
                    <a:pt x="1" y="60"/>
                  </a:cubicBezTo>
                  <a:cubicBezTo>
                    <a:pt x="1" y="60"/>
                    <a:pt x="1" y="60"/>
                    <a:pt x="1" y="60"/>
                  </a:cubicBezTo>
                  <a:cubicBezTo>
                    <a:pt x="3" y="45"/>
                    <a:pt x="7" y="26"/>
                    <a:pt x="12" y="1"/>
                  </a:cubicBezTo>
                  <a:cubicBezTo>
                    <a:pt x="11" y="0"/>
                    <a:pt x="11" y="0"/>
                    <a:pt x="11" y="0"/>
                  </a:cubicBezTo>
                  <a:lnTo>
                    <a:pt x="11" y="1"/>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62"/>
            <p:cNvSpPr/>
            <p:nvPr/>
          </p:nvSpPr>
          <p:spPr bwMode="auto">
            <a:xfrm>
              <a:off x="4626" y="1996"/>
              <a:ext cx="118" cy="172"/>
            </a:xfrm>
            <a:custGeom>
              <a:avLst/>
              <a:gdLst>
                <a:gd name="T0" fmla="*/ 0 w 31"/>
                <a:gd name="T1" fmla="*/ 0 h 45"/>
                <a:gd name="T2" fmla="*/ 0 w 31"/>
                <a:gd name="T3" fmla="*/ 1 h 45"/>
                <a:gd name="T4" fmla="*/ 20 w 31"/>
                <a:gd name="T5" fmla="*/ 31 h 45"/>
                <a:gd name="T6" fmla="*/ 30 w 31"/>
                <a:gd name="T7" fmla="*/ 45 h 45"/>
                <a:gd name="T8" fmla="*/ 31 w 31"/>
                <a:gd name="T9" fmla="*/ 45 h 45"/>
                <a:gd name="T10" fmla="*/ 31 w 31"/>
                <a:gd name="T11" fmla="*/ 45 h 45"/>
                <a:gd name="T12" fmla="*/ 21 w 31"/>
                <a:gd name="T13" fmla="*/ 30 h 45"/>
                <a:gd name="T14" fmla="*/ 1 w 31"/>
                <a:gd name="T15" fmla="*/ 0 h 45"/>
                <a:gd name="T16" fmla="*/ 0 w 31"/>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5">
                  <a:moveTo>
                    <a:pt x="0" y="0"/>
                  </a:moveTo>
                  <a:cubicBezTo>
                    <a:pt x="0" y="1"/>
                    <a:pt x="0" y="1"/>
                    <a:pt x="0" y="1"/>
                  </a:cubicBezTo>
                  <a:cubicBezTo>
                    <a:pt x="7" y="12"/>
                    <a:pt x="13" y="22"/>
                    <a:pt x="20" y="31"/>
                  </a:cubicBezTo>
                  <a:cubicBezTo>
                    <a:pt x="30" y="45"/>
                    <a:pt x="30" y="45"/>
                    <a:pt x="30" y="45"/>
                  </a:cubicBezTo>
                  <a:cubicBezTo>
                    <a:pt x="31" y="45"/>
                    <a:pt x="31" y="45"/>
                    <a:pt x="31" y="45"/>
                  </a:cubicBezTo>
                  <a:cubicBezTo>
                    <a:pt x="31" y="45"/>
                    <a:pt x="31" y="45"/>
                    <a:pt x="31" y="45"/>
                  </a:cubicBezTo>
                  <a:cubicBezTo>
                    <a:pt x="21" y="30"/>
                    <a:pt x="21" y="30"/>
                    <a:pt x="21" y="30"/>
                  </a:cubicBezTo>
                  <a:cubicBezTo>
                    <a:pt x="14" y="21"/>
                    <a:pt x="7" y="12"/>
                    <a:pt x="1" y="0"/>
                  </a:cubicBezTo>
                  <a:lnTo>
                    <a:pt x="0" y="0"/>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63"/>
            <p:cNvSpPr/>
            <p:nvPr/>
          </p:nvSpPr>
          <p:spPr bwMode="auto">
            <a:xfrm>
              <a:off x="4755" y="1642"/>
              <a:ext cx="247" cy="301"/>
            </a:xfrm>
            <a:custGeom>
              <a:avLst/>
              <a:gdLst>
                <a:gd name="T0" fmla="*/ 28 w 65"/>
                <a:gd name="T1" fmla="*/ 74 h 79"/>
                <a:gd name="T2" fmla="*/ 40 w 65"/>
                <a:gd name="T3" fmla="*/ 67 h 79"/>
                <a:gd name="T4" fmla="*/ 20 w 65"/>
                <a:gd name="T5" fmla="*/ 28 h 79"/>
                <a:gd name="T6" fmla="*/ 28 w 65"/>
                <a:gd name="T7" fmla="*/ 74 h 79"/>
              </a:gdLst>
              <a:ahLst/>
              <a:cxnLst>
                <a:cxn ang="0">
                  <a:pos x="T0" y="T1"/>
                </a:cxn>
                <a:cxn ang="0">
                  <a:pos x="T2" y="T3"/>
                </a:cxn>
                <a:cxn ang="0">
                  <a:pos x="T4" y="T5"/>
                </a:cxn>
                <a:cxn ang="0">
                  <a:pos x="T6" y="T7"/>
                </a:cxn>
              </a:cxnLst>
              <a:rect l="0" t="0" r="r" b="b"/>
              <a:pathLst>
                <a:path w="65" h="79">
                  <a:moveTo>
                    <a:pt x="28" y="74"/>
                  </a:moveTo>
                  <a:cubicBezTo>
                    <a:pt x="32" y="73"/>
                    <a:pt x="36" y="71"/>
                    <a:pt x="40" y="67"/>
                  </a:cubicBezTo>
                  <a:cubicBezTo>
                    <a:pt x="65" y="43"/>
                    <a:pt x="46" y="0"/>
                    <a:pt x="20" y="28"/>
                  </a:cubicBezTo>
                  <a:cubicBezTo>
                    <a:pt x="0" y="50"/>
                    <a:pt x="10" y="79"/>
                    <a:pt x="28" y="74"/>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64"/>
            <p:cNvSpPr/>
            <p:nvPr/>
          </p:nvSpPr>
          <p:spPr bwMode="auto">
            <a:xfrm>
              <a:off x="4804" y="2053"/>
              <a:ext cx="160" cy="107"/>
            </a:xfrm>
            <a:custGeom>
              <a:avLst/>
              <a:gdLst>
                <a:gd name="T0" fmla="*/ 37 w 42"/>
                <a:gd name="T1" fmla="*/ 10 h 28"/>
                <a:gd name="T2" fmla="*/ 16 w 42"/>
                <a:gd name="T3" fmla="*/ 9 h 28"/>
                <a:gd name="T4" fmla="*/ 37 w 42"/>
                <a:gd name="T5" fmla="*/ 10 h 28"/>
              </a:gdLst>
              <a:ahLst/>
              <a:cxnLst>
                <a:cxn ang="0">
                  <a:pos x="T0" y="T1"/>
                </a:cxn>
                <a:cxn ang="0">
                  <a:pos x="T2" y="T3"/>
                </a:cxn>
                <a:cxn ang="0">
                  <a:pos x="T4" y="T5"/>
                </a:cxn>
              </a:cxnLst>
              <a:rect l="0" t="0" r="r" b="b"/>
              <a:pathLst>
                <a:path w="42" h="28">
                  <a:moveTo>
                    <a:pt x="37" y="10"/>
                  </a:moveTo>
                  <a:cubicBezTo>
                    <a:pt x="33" y="0"/>
                    <a:pt x="21" y="5"/>
                    <a:pt x="16" y="9"/>
                  </a:cubicBezTo>
                  <a:cubicBezTo>
                    <a:pt x="0" y="25"/>
                    <a:pt x="42" y="28"/>
                    <a:pt x="37"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65"/>
            <p:cNvSpPr/>
            <p:nvPr/>
          </p:nvSpPr>
          <p:spPr bwMode="auto">
            <a:xfrm>
              <a:off x="5071" y="1577"/>
              <a:ext cx="110" cy="160"/>
            </a:xfrm>
            <a:custGeom>
              <a:avLst/>
              <a:gdLst>
                <a:gd name="T0" fmla="*/ 20 w 29"/>
                <a:gd name="T1" fmla="*/ 34 h 42"/>
                <a:gd name="T2" fmla="*/ 18 w 29"/>
                <a:gd name="T3" fmla="*/ 13 h 42"/>
                <a:gd name="T4" fmla="*/ 20 w 29"/>
                <a:gd name="T5" fmla="*/ 34 h 42"/>
              </a:gdLst>
              <a:ahLst/>
              <a:cxnLst>
                <a:cxn ang="0">
                  <a:pos x="T0" y="T1"/>
                </a:cxn>
                <a:cxn ang="0">
                  <a:pos x="T2" y="T3"/>
                </a:cxn>
                <a:cxn ang="0">
                  <a:pos x="T4" y="T5"/>
                </a:cxn>
              </a:cxnLst>
              <a:rect l="0" t="0" r="r" b="b"/>
              <a:pathLst>
                <a:path w="29" h="42">
                  <a:moveTo>
                    <a:pt x="20" y="34"/>
                  </a:moveTo>
                  <a:cubicBezTo>
                    <a:pt x="29" y="29"/>
                    <a:pt x="24" y="18"/>
                    <a:pt x="18" y="13"/>
                  </a:cubicBezTo>
                  <a:cubicBezTo>
                    <a:pt x="0" y="0"/>
                    <a:pt x="4" y="42"/>
                    <a:pt x="20"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66"/>
            <p:cNvSpPr/>
            <p:nvPr/>
          </p:nvSpPr>
          <p:spPr bwMode="auto">
            <a:xfrm>
              <a:off x="5002" y="1806"/>
              <a:ext cx="160" cy="103"/>
            </a:xfrm>
            <a:custGeom>
              <a:avLst/>
              <a:gdLst>
                <a:gd name="T0" fmla="*/ 37 w 42"/>
                <a:gd name="T1" fmla="*/ 10 h 27"/>
                <a:gd name="T2" fmla="*/ 16 w 42"/>
                <a:gd name="T3" fmla="*/ 9 h 27"/>
                <a:gd name="T4" fmla="*/ 37 w 42"/>
                <a:gd name="T5" fmla="*/ 10 h 27"/>
              </a:gdLst>
              <a:ahLst/>
              <a:cxnLst>
                <a:cxn ang="0">
                  <a:pos x="T0" y="T1"/>
                </a:cxn>
                <a:cxn ang="0">
                  <a:pos x="T2" y="T3"/>
                </a:cxn>
                <a:cxn ang="0">
                  <a:pos x="T4" y="T5"/>
                </a:cxn>
              </a:cxnLst>
              <a:rect l="0" t="0" r="r" b="b"/>
              <a:pathLst>
                <a:path w="42" h="27">
                  <a:moveTo>
                    <a:pt x="37" y="10"/>
                  </a:moveTo>
                  <a:cubicBezTo>
                    <a:pt x="33" y="0"/>
                    <a:pt x="21" y="4"/>
                    <a:pt x="16" y="9"/>
                  </a:cubicBezTo>
                  <a:cubicBezTo>
                    <a:pt x="0" y="25"/>
                    <a:pt x="42" y="27"/>
                    <a:pt x="37"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67"/>
            <p:cNvSpPr/>
            <p:nvPr/>
          </p:nvSpPr>
          <p:spPr bwMode="auto">
            <a:xfrm>
              <a:off x="5006" y="2031"/>
              <a:ext cx="68" cy="80"/>
            </a:xfrm>
            <a:custGeom>
              <a:avLst/>
              <a:gdLst>
                <a:gd name="T0" fmla="*/ 10 w 18"/>
                <a:gd name="T1" fmla="*/ 16 h 21"/>
                <a:gd name="T2" fmla="*/ 0 w 18"/>
                <a:gd name="T3" fmla="*/ 11 h 21"/>
                <a:gd name="T4" fmla="*/ 10 w 18"/>
                <a:gd name="T5" fmla="*/ 16 h 21"/>
              </a:gdLst>
              <a:ahLst/>
              <a:cxnLst>
                <a:cxn ang="0">
                  <a:pos x="T0" y="T1"/>
                </a:cxn>
                <a:cxn ang="0">
                  <a:pos x="T2" y="T3"/>
                </a:cxn>
                <a:cxn ang="0">
                  <a:pos x="T4" y="T5"/>
                </a:cxn>
              </a:cxnLst>
              <a:rect l="0" t="0" r="r" b="b"/>
              <a:pathLst>
                <a:path w="18" h="21">
                  <a:moveTo>
                    <a:pt x="10" y="16"/>
                  </a:moveTo>
                  <a:cubicBezTo>
                    <a:pt x="18" y="8"/>
                    <a:pt x="1" y="0"/>
                    <a:pt x="0" y="11"/>
                  </a:cubicBezTo>
                  <a:cubicBezTo>
                    <a:pt x="0" y="17"/>
                    <a:pt x="6" y="21"/>
                    <a:pt x="10"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68"/>
            <p:cNvSpPr/>
            <p:nvPr/>
          </p:nvSpPr>
          <p:spPr bwMode="auto">
            <a:xfrm>
              <a:off x="5055" y="1924"/>
              <a:ext cx="69" cy="80"/>
            </a:xfrm>
            <a:custGeom>
              <a:avLst/>
              <a:gdLst>
                <a:gd name="T0" fmla="*/ 10 w 18"/>
                <a:gd name="T1" fmla="*/ 16 h 21"/>
                <a:gd name="T2" fmla="*/ 0 w 18"/>
                <a:gd name="T3" fmla="*/ 11 h 21"/>
                <a:gd name="T4" fmla="*/ 10 w 18"/>
                <a:gd name="T5" fmla="*/ 16 h 21"/>
              </a:gdLst>
              <a:ahLst/>
              <a:cxnLst>
                <a:cxn ang="0">
                  <a:pos x="T0" y="T1"/>
                </a:cxn>
                <a:cxn ang="0">
                  <a:pos x="T2" y="T3"/>
                </a:cxn>
                <a:cxn ang="0">
                  <a:pos x="T4" y="T5"/>
                </a:cxn>
              </a:cxnLst>
              <a:rect l="0" t="0" r="r" b="b"/>
              <a:pathLst>
                <a:path w="18" h="21">
                  <a:moveTo>
                    <a:pt x="10" y="16"/>
                  </a:moveTo>
                  <a:cubicBezTo>
                    <a:pt x="18" y="7"/>
                    <a:pt x="1" y="0"/>
                    <a:pt x="0" y="11"/>
                  </a:cubicBezTo>
                  <a:cubicBezTo>
                    <a:pt x="0" y="17"/>
                    <a:pt x="6" y="21"/>
                    <a:pt x="10"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69"/>
            <p:cNvSpPr/>
            <p:nvPr/>
          </p:nvSpPr>
          <p:spPr bwMode="auto">
            <a:xfrm>
              <a:off x="5147" y="1729"/>
              <a:ext cx="68" cy="80"/>
            </a:xfrm>
            <a:custGeom>
              <a:avLst/>
              <a:gdLst>
                <a:gd name="T0" fmla="*/ 11 w 18"/>
                <a:gd name="T1" fmla="*/ 16 h 21"/>
                <a:gd name="T2" fmla="*/ 1 w 18"/>
                <a:gd name="T3" fmla="*/ 11 h 21"/>
                <a:gd name="T4" fmla="*/ 11 w 18"/>
                <a:gd name="T5" fmla="*/ 16 h 21"/>
              </a:gdLst>
              <a:ahLst/>
              <a:cxnLst>
                <a:cxn ang="0">
                  <a:pos x="T0" y="T1"/>
                </a:cxn>
                <a:cxn ang="0">
                  <a:pos x="T2" y="T3"/>
                </a:cxn>
                <a:cxn ang="0">
                  <a:pos x="T4" y="T5"/>
                </a:cxn>
              </a:cxnLst>
              <a:rect l="0" t="0" r="r" b="b"/>
              <a:pathLst>
                <a:path w="18" h="21">
                  <a:moveTo>
                    <a:pt x="11" y="16"/>
                  </a:moveTo>
                  <a:cubicBezTo>
                    <a:pt x="18" y="7"/>
                    <a:pt x="1" y="0"/>
                    <a:pt x="1" y="11"/>
                  </a:cubicBezTo>
                  <a:cubicBezTo>
                    <a:pt x="0" y="17"/>
                    <a:pt x="7" y="21"/>
                    <a:pt x="11"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70"/>
            <p:cNvSpPr/>
            <p:nvPr/>
          </p:nvSpPr>
          <p:spPr bwMode="auto">
            <a:xfrm>
              <a:off x="5052" y="2137"/>
              <a:ext cx="38" cy="42"/>
            </a:xfrm>
            <a:custGeom>
              <a:avLst/>
              <a:gdLst>
                <a:gd name="T0" fmla="*/ 6 w 10"/>
                <a:gd name="T1" fmla="*/ 9 h 11"/>
                <a:gd name="T2" fmla="*/ 1 w 10"/>
                <a:gd name="T3" fmla="*/ 6 h 11"/>
                <a:gd name="T4" fmla="*/ 6 w 10"/>
                <a:gd name="T5" fmla="*/ 9 h 11"/>
              </a:gdLst>
              <a:ahLst/>
              <a:cxnLst>
                <a:cxn ang="0">
                  <a:pos x="T0" y="T1"/>
                </a:cxn>
                <a:cxn ang="0">
                  <a:pos x="T2" y="T3"/>
                </a:cxn>
                <a:cxn ang="0">
                  <a:pos x="T4" y="T5"/>
                </a:cxn>
              </a:cxnLst>
              <a:rect l="0" t="0" r="r" b="b"/>
              <a:pathLst>
                <a:path w="10" h="11">
                  <a:moveTo>
                    <a:pt x="6" y="9"/>
                  </a:moveTo>
                  <a:cubicBezTo>
                    <a:pt x="10" y="4"/>
                    <a:pt x="1" y="0"/>
                    <a:pt x="1" y="6"/>
                  </a:cubicBezTo>
                  <a:cubicBezTo>
                    <a:pt x="0" y="9"/>
                    <a:pt x="4" y="11"/>
                    <a:pt x="6"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71"/>
            <p:cNvSpPr/>
            <p:nvPr/>
          </p:nvSpPr>
          <p:spPr bwMode="auto">
            <a:xfrm>
              <a:off x="5173" y="1901"/>
              <a:ext cx="38" cy="42"/>
            </a:xfrm>
            <a:custGeom>
              <a:avLst/>
              <a:gdLst>
                <a:gd name="T0" fmla="*/ 6 w 10"/>
                <a:gd name="T1" fmla="*/ 9 h 11"/>
                <a:gd name="T2" fmla="*/ 1 w 10"/>
                <a:gd name="T3" fmla="*/ 6 h 11"/>
                <a:gd name="T4" fmla="*/ 6 w 10"/>
                <a:gd name="T5" fmla="*/ 9 h 11"/>
              </a:gdLst>
              <a:ahLst/>
              <a:cxnLst>
                <a:cxn ang="0">
                  <a:pos x="T0" y="T1"/>
                </a:cxn>
                <a:cxn ang="0">
                  <a:pos x="T2" y="T3"/>
                </a:cxn>
                <a:cxn ang="0">
                  <a:pos x="T4" y="T5"/>
                </a:cxn>
              </a:cxnLst>
              <a:rect l="0" t="0" r="r" b="b"/>
              <a:pathLst>
                <a:path w="10" h="11">
                  <a:moveTo>
                    <a:pt x="6" y="9"/>
                  </a:moveTo>
                  <a:cubicBezTo>
                    <a:pt x="10" y="4"/>
                    <a:pt x="1" y="0"/>
                    <a:pt x="1" y="6"/>
                  </a:cubicBezTo>
                  <a:cubicBezTo>
                    <a:pt x="0" y="9"/>
                    <a:pt x="4" y="11"/>
                    <a:pt x="6"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72"/>
            <p:cNvSpPr/>
            <p:nvPr/>
          </p:nvSpPr>
          <p:spPr bwMode="auto">
            <a:xfrm>
              <a:off x="5238" y="1725"/>
              <a:ext cx="38" cy="42"/>
            </a:xfrm>
            <a:custGeom>
              <a:avLst/>
              <a:gdLst>
                <a:gd name="T0" fmla="*/ 6 w 10"/>
                <a:gd name="T1" fmla="*/ 8 h 11"/>
                <a:gd name="T2" fmla="*/ 1 w 10"/>
                <a:gd name="T3" fmla="*/ 5 h 11"/>
                <a:gd name="T4" fmla="*/ 6 w 10"/>
                <a:gd name="T5" fmla="*/ 8 h 11"/>
              </a:gdLst>
              <a:ahLst/>
              <a:cxnLst>
                <a:cxn ang="0">
                  <a:pos x="T0" y="T1"/>
                </a:cxn>
                <a:cxn ang="0">
                  <a:pos x="T2" y="T3"/>
                </a:cxn>
                <a:cxn ang="0">
                  <a:pos x="T4" y="T5"/>
                </a:cxn>
              </a:cxnLst>
              <a:rect l="0" t="0" r="r" b="b"/>
              <a:pathLst>
                <a:path w="10" h="11">
                  <a:moveTo>
                    <a:pt x="6" y="8"/>
                  </a:moveTo>
                  <a:cubicBezTo>
                    <a:pt x="10" y="3"/>
                    <a:pt x="1" y="0"/>
                    <a:pt x="1" y="5"/>
                  </a:cubicBezTo>
                  <a:cubicBezTo>
                    <a:pt x="0" y="9"/>
                    <a:pt x="4" y="11"/>
                    <a:pt x="6"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73"/>
            <p:cNvSpPr/>
            <p:nvPr/>
          </p:nvSpPr>
          <p:spPr bwMode="auto">
            <a:xfrm>
              <a:off x="5158" y="2114"/>
              <a:ext cx="27" cy="31"/>
            </a:xfrm>
            <a:custGeom>
              <a:avLst/>
              <a:gdLst>
                <a:gd name="T0" fmla="*/ 4 w 7"/>
                <a:gd name="T1" fmla="*/ 6 h 8"/>
                <a:gd name="T2" fmla="*/ 1 w 7"/>
                <a:gd name="T3" fmla="*/ 4 h 8"/>
                <a:gd name="T4" fmla="*/ 4 w 7"/>
                <a:gd name="T5" fmla="*/ 6 h 8"/>
              </a:gdLst>
              <a:ahLst/>
              <a:cxnLst>
                <a:cxn ang="0">
                  <a:pos x="T0" y="T1"/>
                </a:cxn>
                <a:cxn ang="0">
                  <a:pos x="T2" y="T3"/>
                </a:cxn>
                <a:cxn ang="0">
                  <a:pos x="T4" y="T5"/>
                </a:cxn>
              </a:cxnLst>
              <a:rect l="0" t="0" r="r" b="b"/>
              <a:pathLst>
                <a:path w="7" h="8">
                  <a:moveTo>
                    <a:pt x="4" y="6"/>
                  </a:moveTo>
                  <a:cubicBezTo>
                    <a:pt x="7" y="3"/>
                    <a:pt x="1" y="0"/>
                    <a:pt x="1" y="4"/>
                  </a:cubicBezTo>
                  <a:cubicBezTo>
                    <a:pt x="0" y="6"/>
                    <a:pt x="3" y="8"/>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74"/>
            <p:cNvSpPr/>
            <p:nvPr/>
          </p:nvSpPr>
          <p:spPr bwMode="auto">
            <a:xfrm>
              <a:off x="5177" y="2000"/>
              <a:ext cx="27" cy="31"/>
            </a:xfrm>
            <a:custGeom>
              <a:avLst/>
              <a:gdLst>
                <a:gd name="T0" fmla="*/ 4 w 7"/>
                <a:gd name="T1" fmla="*/ 6 h 8"/>
                <a:gd name="T2" fmla="*/ 1 w 7"/>
                <a:gd name="T3" fmla="*/ 4 h 8"/>
                <a:gd name="T4" fmla="*/ 4 w 7"/>
                <a:gd name="T5" fmla="*/ 6 h 8"/>
              </a:gdLst>
              <a:ahLst/>
              <a:cxnLst>
                <a:cxn ang="0">
                  <a:pos x="T0" y="T1"/>
                </a:cxn>
                <a:cxn ang="0">
                  <a:pos x="T2" y="T3"/>
                </a:cxn>
                <a:cxn ang="0">
                  <a:pos x="T4" y="T5"/>
                </a:cxn>
              </a:cxnLst>
              <a:rect l="0" t="0" r="r" b="b"/>
              <a:pathLst>
                <a:path w="7" h="8">
                  <a:moveTo>
                    <a:pt x="4" y="6"/>
                  </a:moveTo>
                  <a:cubicBezTo>
                    <a:pt x="7" y="3"/>
                    <a:pt x="1" y="0"/>
                    <a:pt x="1" y="4"/>
                  </a:cubicBezTo>
                  <a:cubicBezTo>
                    <a:pt x="0" y="6"/>
                    <a:pt x="3" y="8"/>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75"/>
            <p:cNvSpPr/>
            <p:nvPr/>
          </p:nvSpPr>
          <p:spPr bwMode="auto">
            <a:xfrm>
              <a:off x="5261" y="1806"/>
              <a:ext cx="26" cy="26"/>
            </a:xfrm>
            <a:custGeom>
              <a:avLst/>
              <a:gdLst>
                <a:gd name="T0" fmla="*/ 4 w 7"/>
                <a:gd name="T1" fmla="*/ 6 h 7"/>
                <a:gd name="T2" fmla="*/ 0 w 7"/>
                <a:gd name="T3" fmla="*/ 4 h 7"/>
                <a:gd name="T4" fmla="*/ 4 w 7"/>
                <a:gd name="T5" fmla="*/ 6 h 7"/>
              </a:gdLst>
              <a:ahLst/>
              <a:cxnLst>
                <a:cxn ang="0">
                  <a:pos x="T0" y="T1"/>
                </a:cxn>
                <a:cxn ang="0">
                  <a:pos x="T2" y="T3"/>
                </a:cxn>
                <a:cxn ang="0">
                  <a:pos x="T4" y="T5"/>
                </a:cxn>
              </a:cxnLst>
              <a:rect l="0" t="0" r="r" b="b"/>
              <a:pathLst>
                <a:path w="7" h="7">
                  <a:moveTo>
                    <a:pt x="4" y="6"/>
                  </a:moveTo>
                  <a:cubicBezTo>
                    <a:pt x="7" y="2"/>
                    <a:pt x="0" y="0"/>
                    <a:pt x="0" y="4"/>
                  </a:cubicBezTo>
                  <a:cubicBezTo>
                    <a:pt x="0" y="6"/>
                    <a:pt x="2" y="7"/>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76"/>
            <p:cNvSpPr/>
            <p:nvPr/>
          </p:nvSpPr>
          <p:spPr bwMode="auto">
            <a:xfrm>
              <a:off x="5295" y="1973"/>
              <a:ext cx="19" cy="23"/>
            </a:xfrm>
            <a:custGeom>
              <a:avLst/>
              <a:gdLst>
                <a:gd name="T0" fmla="*/ 3 w 5"/>
                <a:gd name="T1" fmla="*/ 4 h 6"/>
                <a:gd name="T2" fmla="*/ 0 w 5"/>
                <a:gd name="T3" fmla="*/ 3 h 6"/>
                <a:gd name="T4" fmla="*/ 3 w 5"/>
                <a:gd name="T5" fmla="*/ 4 h 6"/>
              </a:gdLst>
              <a:ahLst/>
              <a:cxnLst>
                <a:cxn ang="0">
                  <a:pos x="T0" y="T1"/>
                </a:cxn>
                <a:cxn ang="0">
                  <a:pos x="T2" y="T3"/>
                </a:cxn>
                <a:cxn ang="0">
                  <a:pos x="T4" y="T5"/>
                </a:cxn>
              </a:cxnLst>
              <a:rect l="0" t="0" r="r" b="b"/>
              <a:pathLst>
                <a:path w="5" h="6">
                  <a:moveTo>
                    <a:pt x="3" y="4"/>
                  </a:moveTo>
                  <a:cubicBezTo>
                    <a:pt x="5" y="2"/>
                    <a:pt x="0" y="0"/>
                    <a:pt x="0" y="3"/>
                  </a:cubicBezTo>
                  <a:cubicBezTo>
                    <a:pt x="0" y="5"/>
                    <a:pt x="2" y="6"/>
                    <a:pt x="3"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77"/>
            <p:cNvSpPr/>
            <p:nvPr/>
          </p:nvSpPr>
          <p:spPr bwMode="auto">
            <a:xfrm>
              <a:off x="5356" y="1832"/>
              <a:ext cx="19" cy="23"/>
            </a:xfrm>
            <a:custGeom>
              <a:avLst/>
              <a:gdLst>
                <a:gd name="T0" fmla="*/ 3 w 5"/>
                <a:gd name="T1" fmla="*/ 5 h 6"/>
                <a:gd name="T2" fmla="*/ 0 w 5"/>
                <a:gd name="T3" fmla="*/ 4 h 6"/>
                <a:gd name="T4" fmla="*/ 3 w 5"/>
                <a:gd name="T5" fmla="*/ 5 h 6"/>
              </a:gdLst>
              <a:ahLst/>
              <a:cxnLst>
                <a:cxn ang="0">
                  <a:pos x="T0" y="T1"/>
                </a:cxn>
                <a:cxn ang="0">
                  <a:pos x="T2" y="T3"/>
                </a:cxn>
                <a:cxn ang="0">
                  <a:pos x="T4" y="T5"/>
                </a:cxn>
              </a:cxnLst>
              <a:rect l="0" t="0" r="r" b="b"/>
              <a:pathLst>
                <a:path w="5" h="6">
                  <a:moveTo>
                    <a:pt x="3" y="5"/>
                  </a:moveTo>
                  <a:cubicBezTo>
                    <a:pt x="5" y="2"/>
                    <a:pt x="0" y="0"/>
                    <a:pt x="0" y="4"/>
                  </a:cubicBezTo>
                  <a:cubicBezTo>
                    <a:pt x="0" y="5"/>
                    <a:pt x="2" y="6"/>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78"/>
            <p:cNvSpPr/>
            <p:nvPr/>
          </p:nvSpPr>
          <p:spPr bwMode="auto">
            <a:xfrm>
              <a:off x="5040" y="1527"/>
              <a:ext cx="540" cy="431"/>
            </a:xfrm>
            <a:custGeom>
              <a:avLst/>
              <a:gdLst>
                <a:gd name="T0" fmla="*/ 1 w 142"/>
                <a:gd name="T1" fmla="*/ 1 h 113"/>
                <a:gd name="T2" fmla="*/ 1 w 142"/>
                <a:gd name="T3" fmla="*/ 4 h 113"/>
                <a:gd name="T4" fmla="*/ 53 w 142"/>
                <a:gd name="T5" fmla="*/ 45 h 113"/>
                <a:gd name="T6" fmla="*/ 138 w 142"/>
                <a:gd name="T7" fmla="*/ 113 h 113"/>
                <a:gd name="T8" fmla="*/ 141 w 142"/>
                <a:gd name="T9" fmla="*/ 112 h 113"/>
                <a:gd name="T10" fmla="*/ 141 w 142"/>
                <a:gd name="T11" fmla="*/ 109 h 113"/>
                <a:gd name="T12" fmla="*/ 56 w 142"/>
                <a:gd name="T13" fmla="*/ 41 h 113"/>
                <a:gd name="T14" fmla="*/ 4 w 142"/>
                <a:gd name="T15" fmla="*/ 0 h 113"/>
                <a:gd name="T16" fmla="*/ 1 w 142"/>
                <a:gd name="T17"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13">
                  <a:moveTo>
                    <a:pt x="1" y="1"/>
                  </a:moveTo>
                  <a:cubicBezTo>
                    <a:pt x="0" y="2"/>
                    <a:pt x="0" y="3"/>
                    <a:pt x="1" y="4"/>
                  </a:cubicBezTo>
                  <a:cubicBezTo>
                    <a:pt x="53" y="45"/>
                    <a:pt x="53" y="45"/>
                    <a:pt x="53" y="45"/>
                  </a:cubicBezTo>
                  <a:cubicBezTo>
                    <a:pt x="84" y="69"/>
                    <a:pt x="118" y="96"/>
                    <a:pt x="138" y="113"/>
                  </a:cubicBezTo>
                  <a:cubicBezTo>
                    <a:pt x="139" y="113"/>
                    <a:pt x="141" y="113"/>
                    <a:pt x="141" y="112"/>
                  </a:cubicBezTo>
                  <a:cubicBezTo>
                    <a:pt x="142" y="111"/>
                    <a:pt x="142" y="110"/>
                    <a:pt x="141" y="109"/>
                  </a:cubicBezTo>
                  <a:cubicBezTo>
                    <a:pt x="121" y="92"/>
                    <a:pt x="86" y="65"/>
                    <a:pt x="56" y="41"/>
                  </a:cubicBezTo>
                  <a:cubicBezTo>
                    <a:pt x="4" y="0"/>
                    <a:pt x="4" y="0"/>
                    <a:pt x="4" y="0"/>
                  </a:cubicBezTo>
                  <a:cubicBezTo>
                    <a:pt x="3" y="0"/>
                    <a:pt x="1" y="0"/>
                    <a:pt x="1"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79"/>
            <p:cNvSpPr/>
            <p:nvPr/>
          </p:nvSpPr>
          <p:spPr bwMode="auto">
            <a:xfrm>
              <a:off x="5082" y="1767"/>
              <a:ext cx="502" cy="309"/>
            </a:xfrm>
            <a:custGeom>
              <a:avLst/>
              <a:gdLst>
                <a:gd name="T0" fmla="*/ 0 w 132"/>
                <a:gd name="T1" fmla="*/ 1 h 81"/>
                <a:gd name="T2" fmla="*/ 1 w 132"/>
                <a:gd name="T3" fmla="*/ 4 h 81"/>
                <a:gd name="T4" fmla="*/ 66 w 132"/>
                <a:gd name="T5" fmla="*/ 43 h 81"/>
                <a:gd name="T6" fmla="*/ 128 w 132"/>
                <a:gd name="T7" fmla="*/ 80 h 81"/>
                <a:gd name="T8" fmla="*/ 131 w 132"/>
                <a:gd name="T9" fmla="*/ 79 h 81"/>
                <a:gd name="T10" fmla="*/ 130 w 132"/>
                <a:gd name="T11" fmla="*/ 76 h 81"/>
                <a:gd name="T12" fmla="*/ 69 w 132"/>
                <a:gd name="T13" fmla="*/ 40 h 81"/>
                <a:gd name="T14" fmla="*/ 3 w 132"/>
                <a:gd name="T15" fmla="*/ 1 h 81"/>
                <a:gd name="T16" fmla="*/ 0 w 132"/>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81">
                  <a:moveTo>
                    <a:pt x="0" y="1"/>
                  </a:moveTo>
                  <a:cubicBezTo>
                    <a:pt x="0" y="3"/>
                    <a:pt x="0" y="4"/>
                    <a:pt x="1" y="4"/>
                  </a:cubicBezTo>
                  <a:cubicBezTo>
                    <a:pt x="23" y="17"/>
                    <a:pt x="45" y="30"/>
                    <a:pt x="66" y="43"/>
                  </a:cubicBezTo>
                  <a:cubicBezTo>
                    <a:pt x="87" y="56"/>
                    <a:pt x="107" y="69"/>
                    <a:pt x="128" y="80"/>
                  </a:cubicBezTo>
                  <a:cubicBezTo>
                    <a:pt x="129" y="81"/>
                    <a:pt x="130" y="80"/>
                    <a:pt x="131" y="79"/>
                  </a:cubicBezTo>
                  <a:cubicBezTo>
                    <a:pt x="132" y="78"/>
                    <a:pt x="131" y="77"/>
                    <a:pt x="130" y="76"/>
                  </a:cubicBezTo>
                  <a:cubicBezTo>
                    <a:pt x="110" y="65"/>
                    <a:pt x="89" y="52"/>
                    <a:pt x="69" y="40"/>
                  </a:cubicBezTo>
                  <a:cubicBezTo>
                    <a:pt x="47" y="27"/>
                    <a:pt x="26" y="13"/>
                    <a:pt x="3" y="1"/>
                  </a:cubicBezTo>
                  <a:cubicBezTo>
                    <a:pt x="2" y="0"/>
                    <a:pt x="1" y="0"/>
                    <a:pt x="0"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80"/>
            <p:cNvSpPr/>
            <p:nvPr/>
          </p:nvSpPr>
          <p:spPr bwMode="auto">
            <a:xfrm>
              <a:off x="4968" y="1989"/>
              <a:ext cx="571" cy="194"/>
            </a:xfrm>
            <a:custGeom>
              <a:avLst/>
              <a:gdLst>
                <a:gd name="T0" fmla="*/ 1 w 150"/>
                <a:gd name="T1" fmla="*/ 2 h 51"/>
                <a:gd name="T2" fmla="*/ 2 w 150"/>
                <a:gd name="T3" fmla="*/ 5 h 51"/>
                <a:gd name="T4" fmla="*/ 122 w 150"/>
                <a:gd name="T5" fmla="*/ 43 h 51"/>
                <a:gd name="T6" fmla="*/ 147 w 150"/>
                <a:gd name="T7" fmla="*/ 51 h 51"/>
                <a:gd name="T8" fmla="*/ 150 w 150"/>
                <a:gd name="T9" fmla="*/ 49 h 51"/>
                <a:gd name="T10" fmla="*/ 148 w 150"/>
                <a:gd name="T11" fmla="*/ 47 h 51"/>
                <a:gd name="T12" fmla="*/ 123 w 150"/>
                <a:gd name="T13" fmla="*/ 39 h 51"/>
                <a:gd name="T14" fmla="*/ 4 w 150"/>
                <a:gd name="T15" fmla="*/ 1 h 51"/>
                <a:gd name="T16" fmla="*/ 1 w 150"/>
                <a:gd name="T17"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51">
                  <a:moveTo>
                    <a:pt x="1" y="2"/>
                  </a:moveTo>
                  <a:cubicBezTo>
                    <a:pt x="0" y="3"/>
                    <a:pt x="1" y="4"/>
                    <a:pt x="2" y="5"/>
                  </a:cubicBezTo>
                  <a:cubicBezTo>
                    <a:pt x="30" y="15"/>
                    <a:pt x="85" y="32"/>
                    <a:pt x="122" y="43"/>
                  </a:cubicBezTo>
                  <a:cubicBezTo>
                    <a:pt x="147" y="51"/>
                    <a:pt x="147" y="51"/>
                    <a:pt x="147" y="51"/>
                  </a:cubicBezTo>
                  <a:cubicBezTo>
                    <a:pt x="148" y="51"/>
                    <a:pt x="149" y="50"/>
                    <a:pt x="150" y="49"/>
                  </a:cubicBezTo>
                  <a:cubicBezTo>
                    <a:pt x="150" y="48"/>
                    <a:pt x="150" y="47"/>
                    <a:pt x="148" y="47"/>
                  </a:cubicBezTo>
                  <a:cubicBezTo>
                    <a:pt x="123" y="39"/>
                    <a:pt x="123" y="39"/>
                    <a:pt x="123" y="39"/>
                  </a:cubicBezTo>
                  <a:cubicBezTo>
                    <a:pt x="86" y="27"/>
                    <a:pt x="31" y="10"/>
                    <a:pt x="4" y="1"/>
                  </a:cubicBezTo>
                  <a:cubicBezTo>
                    <a:pt x="2" y="0"/>
                    <a:pt x="1" y="1"/>
                    <a:pt x="1" y="2"/>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81"/>
            <p:cNvSpPr/>
            <p:nvPr/>
          </p:nvSpPr>
          <p:spPr bwMode="auto">
            <a:xfrm>
              <a:off x="4759" y="2134"/>
              <a:ext cx="677" cy="137"/>
            </a:xfrm>
            <a:custGeom>
              <a:avLst/>
              <a:gdLst>
                <a:gd name="T0" fmla="*/ 0 w 178"/>
                <a:gd name="T1" fmla="*/ 2 h 36"/>
                <a:gd name="T2" fmla="*/ 2 w 178"/>
                <a:gd name="T3" fmla="*/ 4 h 36"/>
                <a:gd name="T4" fmla="*/ 42 w 178"/>
                <a:gd name="T5" fmla="*/ 12 h 36"/>
                <a:gd name="T6" fmla="*/ 176 w 178"/>
                <a:gd name="T7" fmla="*/ 36 h 36"/>
                <a:gd name="T8" fmla="*/ 178 w 178"/>
                <a:gd name="T9" fmla="*/ 34 h 36"/>
                <a:gd name="T10" fmla="*/ 176 w 178"/>
                <a:gd name="T11" fmla="*/ 31 h 36"/>
                <a:gd name="T12" fmla="*/ 43 w 178"/>
                <a:gd name="T13" fmla="*/ 8 h 36"/>
                <a:gd name="T14" fmla="*/ 3 w 178"/>
                <a:gd name="T15" fmla="*/ 0 h 36"/>
                <a:gd name="T16" fmla="*/ 0 w 178"/>
                <a:gd name="T17"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36">
                  <a:moveTo>
                    <a:pt x="0" y="2"/>
                  </a:moveTo>
                  <a:cubicBezTo>
                    <a:pt x="0" y="3"/>
                    <a:pt x="1" y="4"/>
                    <a:pt x="2" y="4"/>
                  </a:cubicBezTo>
                  <a:cubicBezTo>
                    <a:pt x="42" y="12"/>
                    <a:pt x="42" y="12"/>
                    <a:pt x="42" y="12"/>
                  </a:cubicBezTo>
                  <a:cubicBezTo>
                    <a:pt x="87" y="20"/>
                    <a:pt x="133" y="29"/>
                    <a:pt x="176" y="36"/>
                  </a:cubicBezTo>
                  <a:cubicBezTo>
                    <a:pt x="177" y="36"/>
                    <a:pt x="178" y="35"/>
                    <a:pt x="178" y="34"/>
                  </a:cubicBezTo>
                  <a:cubicBezTo>
                    <a:pt x="178" y="33"/>
                    <a:pt x="177" y="32"/>
                    <a:pt x="176" y="31"/>
                  </a:cubicBezTo>
                  <a:cubicBezTo>
                    <a:pt x="134" y="25"/>
                    <a:pt x="88" y="16"/>
                    <a:pt x="43" y="8"/>
                  </a:cubicBezTo>
                  <a:cubicBezTo>
                    <a:pt x="3" y="0"/>
                    <a:pt x="3" y="0"/>
                    <a:pt x="3" y="0"/>
                  </a:cubicBezTo>
                  <a:cubicBezTo>
                    <a:pt x="2" y="0"/>
                    <a:pt x="0" y="1"/>
                    <a:pt x="0" y="2"/>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82"/>
            <p:cNvSpPr/>
            <p:nvPr/>
          </p:nvSpPr>
          <p:spPr bwMode="auto">
            <a:xfrm>
              <a:off x="5421" y="2187"/>
              <a:ext cx="312" cy="84"/>
            </a:xfrm>
            <a:custGeom>
              <a:avLst/>
              <a:gdLst>
                <a:gd name="T0" fmla="*/ 79 w 82"/>
                <a:gd name="T1" fmla="*/ 0 h 22"/>
                <a:gd name="T2" fmla="*/ 22 w 82"/>
                <a:gd name="T3" fmla="*/ 13 h 22"/>
                <a:gd name="T4" fmla="*/ 1 w 82"/>
                <a:gd name="T5" fmla="*/ 17 h 22"/>
                <a:gd name="T6" fmla="*/ 0 w 82"/>
                <a:gd name="T7" fmla="*/ 20 h 22"/>
                <a:gd name="T8" fmla="*/ 2 w 82"/>
                <a:gd name="T9" fmla="*/ 22 h 22"/>
                <a:gd name="T10" fmla="*/ 23 w 82"/>
                <a:gd name="T11" fmla="*/ 18 h 22"/>
                <a:gd name="T12" fmla="*/ 81 w 82"/>
                <a:gd name="T13" fmla="*/ 4 h 22"/>
                <a:gd name="T14" fmla="*/ 82 w 82"/>
                <a:gd name="T15" fmla="*/ 1 h 22"/>
                <a:gd name="T16" fmla="*/ 79 w 82"/>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2">
                  <a:moveTo>
                    <a:pt x="79" y="0"/>
                  </a:moveTo>
                  <a:cubicBezTo>
                    <a:pt x="57" y="7"/>
                    <a:pt x="41" y="10"/>
                    <a:pt x="22" y="13"/>
                  </a:cubicBezTo>
                  <a:cubicBezTo>
                    <a:pt x="1" y="17"/>
                    <a:pt x="1" y="17"/>
                    <a:pt x="1" y="17"/>
                  </a:cubicBezTo>
                  <a:cubicBezTo>
                    <a:pt x="0" y="18"/>
                    <a:pt x="0" y="19"/>
                    <a:pt x="0" y="20"/>
                  </a:cubicBezTo>
                  <a:cubicBezTo>
                    <a:pt x="0" y="21"/>
                    <a:pt x="1" y="22"/>
                    <a:pt x="2" y="22"/>
                  </a:cubicBezTo>
                  <a:cubicBezTo>
                    <a:pt x="23" y="18"/>
                    <a:pt x="23" y="18"/>
                    <a:pt x="23" y="18"/>
                  </a:cubicBezTo>
                  <a:cubicBezTo>
                    <a:pt x="42" y="14"/>
                    <a:pt x="58" y="11"/>
                    <a:pt x="81" y="4"/>
                  </a:cubicBezTo>
                  <a:cubicBezTo>
                    <a:pt x="82" y="4"/>
                    <a:pt x="82" y="3"/>
                    <a:pt x="82" y="1"/>
                  </a:cubicBezTo>
                  <a:cubicBezTo>
                    <a:pt x="82" y="0"/>
                    <a:pt x="80" y="0"/>
                    <a:pt x="79" y="0"/>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83"/>
            <p:cNvSpPr/>
            <p:nvPr/>
          </p:nvSpPr>
          <p:spPr bwMode="auto">
            <a:xfrm>
              <a:off x="5561" y="1939"/>
              <a:ext cx="175" cy="263"/>
            </a:xfrm>
            <a:custGeom>
              <a:avLst/>
              <a:gdLst>
                <a:gd name="T0" fmla="*/ 2 w 46"/>
                <a:gd name="T1" fmla="*/ 1 h 69"/>
                <a:gd name="T2" fmla="*/ 1 w 46"/>
                <a:gd name="T3" fmla="*/ 4 h 69"/>
                <a:gd name="T4" fmla="*/ 28 w 46"/>
                <a:gd name="T5" fmla="*/ 47 h 69"/>
                <a:gd name="T6" fmla="*/ 42 w 46"/>
                <a:gd name="T7" fmla="*/ 68 h 69"/>
                <a:gd name="T8" fmla="*/ 45 w 46"/>
                <a:gd name="T9" fmla="*/ 69 h 69"/>
                <a:gd name="T10" fmla="*/ 45 w 46"/>
                <a:gd name="T11" fmla="*/ 66 h 69"/>
                <a:gd name="T12" fmla="*/ 32 w 46"/>
                <a:gd name="T13" fmla="*/ 45 h 69"/>
                <a:gd name="T14" fmla="*/ 5 w 46"/>
                <a:gd name="T15" fmla="*/ 2 h 69"/>
                <a:gd name="T16" fmla="*/ 2 w 46"/>
                <a:gd name="T17"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69">
                  <a:moveTo>
                    <a:pt x="2" y="1"/>
                  </a:moveTo>
                  <a:cubicBezTo>
                    <a:pt x="1" y="1"/>
                    <a:pt x="0" y="3"/>
                    <a:pt x="1" y="4"/>
                  </a:cubicBezTo>
                  <a:cubicBezTo>
                    <a:pt x="10" y="19"/>
                    <a:pt x="20" y="34"/>
                    <a:pt x="28" y="47"/>
                  </a:cubicBezTo>
                  <a:cubicBezTo>
                    <a:pt x="42" y="68"/>
                    <a:pt x="42" y="68"/>
                    <a:pt x="42" y="68"/>
                  </a:cubicBezTo>
                  <a:cubicBezTo>
                    <a:pt x="42" y="69"/>
                    <a:pt x="44" y="69"/>
                    <a:pt x="45" y="69"/>
                  </a:cubicBezTo>
                  <a:cubicBezTo>
                    <a:pt x="46" y="68"/>
                    <a:pt x="46" y="67"/>
                    <a:pt x="45" y="66"/>
                  </a:cubicBezTo>
                  <a:cubicBezTo>
                    <a:pt x="32" y="45"/>
                    <a:pt x="32" y="45"/>
                    <a:pt x="32" y="45"/>
                  </a:cubicBezTo>
                  <a:cubicBezTo>
                    <a:pt x="23" y="32"/>
                    <a:pt x="13" y="17"/>
                    <a:pt x="5" y="2"/>
                  </a:cubicBezTo>
                  <a:cubicBezTo>
                    <a:pt x="4" y="1"/>
                    <a:pt x="3" y="0"/>
                    <a:pt x="2"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84"/>
            <p:cNvSpPr/>
            <p:nvPr/>
          </p:nvSpPr>
          <p:spPr bwMode="auto">
            <a:xfrm>
              <a:off x="4763" y="1992"/>
              <a:ext cx="220" cy="161"/>
            </a:xfrm>
            <a:custGeom>
              <a:avLst/>
              <a:gdLst>
                <a:gd name="T0" fmla="*/ 55 w 58"/>
                <a:gd name="T1" fmla="*/ 0 h 42"/>
                <a:gd name="T2" fmla="*/ 2 w 58"/>
                <a:gd name="T3" fmla="*/ 37 h 42"/>
                <a:gd name="T4" fmla="*/ 1 w 58"/>
                <a:gd name="T5" fmla="*/ 40 h 42"/>
                <a:gd name="T6" fmla="*/ 4 w 58"/>
                <a:gd name="T7" fmla="*/ 41 h 42"/>
                <a:gd name="T8" fmla="*/ 57 w 58"/>
                <a:gd name="T9" fmla="*/ 4 h 42"/>
                <a:gd name="T10" fmla="*/ 58 w 58"/>
                <a:gd name="T11" fmla="*/ 1 h 42"/>
                <a:gd name="T12" fmla="*/ 55 w 58"/>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58" h="42">
                  <a:moveTo>
                    <a:pt x="55" y="0"/>
                  </a:moveTo>
                  <a:cubicBezTo>
                    <a:pt x="38" y="14"/>
                    <a:pt x="22" y="24"/>
                    <a:pt x="2" y="37"/>
                  </a:cubicBezTo>
                  <a:cubicBezTo>
                    <a:pt x="1" y="38"/>
                    <a:pt x="0" y="39"/>
                    <a:pt x="1" y="40"/>
                  </a:cubicBezTo>
                  <a:cubicBezTo>
                    <a:pt x="2" y="41"/>
                    <a:pt x="3" y="42"/>
                    <a:pt x="4" y="41"/>
                  </a:cubicBezTo>
                  <a:cubicBezTo>
                    <a:pt x="24" y="28"/>
                    <a:pt x="41" y="17"/>
                    <a:pt x="57" y="4"/>
                  </a:cubicBezTo>
                  <a:cubicBezTo>
                    <a:pt x="58" y="3"/>
                    <a:pt x="58" y="2"/>
                    <a:pt x="58" y="1"/>
                  </a:cubicBezTo>
                  <a:cubicBezTo>
                    <a:pt x="57" y="0"/>
                    <a:pt x="56" y="0"/>
                    <a:pt x="55" y="0"/>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85"/>
            <p:cNvSpPr/>
            <p:nvPr/>
          </p:nvSpPr>
          <p:spPr bwMode="auto">
            <a:xfrm>
              <a:off x="4964" y="1767"/>
              <a:ext cx="129" cy="244"/>
            </a:xfrm>
            <a:custGeom>
              <a:avLst/>
              <a:gdLst>
                <a:gd name="T0" fmla="*/ 30 w 34"/>
                <a:gd name="T1" fmla="*/ 2 h 64"/>
                <a:gd name="T2" fmla="*/ 14 w 34"/>
                <a:gd name="T3" fmla="*/ 34 h 64"/>
                <a:gd name="T4" fmla="*/ 1 w 34"/>
                <a:gd name="T5" fmla="*/ 60 h 64"/>
                <a:gd name="T6" fmla="*/ 2 w 34"/>
                <a:gd name="T7" fmla="*/ 63 h 64"/>
                <a:gd name="T8" fmla="*/ 5 w 34"/>
                <a:gd name="T9" fmla="*/ 62 h 64"/>
                <a:gd name="T10" fmla="*/ 18 w 34"/>
                <a:gd name="T11" fmla="*/ 36 h 64"/>
                <a:gd name="T12" fmla="*/ 34 w 34"/>
                <a:gd name="T13" fmla="*/ 3 h 64"/>
                <a:gd name="T14" fmla="*/ 33 w 34"/>
                <a:gd name="T15" fmla="*/ 0 h 64"/>
                <a:gd name="T16" fmla="*/ 30 w 34"/>
                <a:gd name="T17"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4">
                  <a:moveTo>
                    <a:pt x="30" y="2"/>
                  </a:moveTo>
                  <a:cubicBezTo>
                    <a:pt x="26" y="12"/>
                    <a:pt x="20" y="23"/>
                    <a:pt x="14" y="34"/>
                  </a:cubicBezTo>
                  <a:cubicBezTo>
                    <a:pt x="9" y="43"/>
                    <a:pt x="5" y="52"/>
                    <a:pt x="1" y="60"/>
                  </a:cubicBezTo>
                  <a:cubicBezTo>
                    <a:pt x="0" y="61"/>
                    <a:pt x="1" y="63"/>
                    <a:pt x="2" y="63"/>
                  </a:cubicBezTo>
                  <a:cubicBezTo>
                    <a:pt x="3" y="64"/>
                    <a:pt x="4" y="63"/>
                    <a:pt x="5" y="62"/>
                  </a:cubicBezTo>
                  <a:cubicBezTo>
                    <a:pt x="9" y="54"/>
                    <a:pt x="13" y="45"/>
                    <a:pt x="18" y="36"/>
                  </a:cubicBezTo>
                  <a:cubicBezTo>
                    <a:pt x="24" y="25"/>
                    <a:pt x="29" y="13"/>
                    <a:pt x="34" y="3"/>
                  </a:cubicBezTo>
                  <a:cubicBezTo>
                    <a:pt x="34" y="2"/>
                    <a:pt x="34" y="1"/>
                    <a:pt x="33" y="0"/>
                  </a:cubicBezTo>
                  <a:cubicBezTo>
                    <a:pt x="32" y="0"/>
                    <a:pt x="30" y="0"/>
                    <a:pt x="30" y="2"/>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86"/>
            <p:cNvSpPr/>
            <p:nvPr/>
          </p:nvSpPr>
          <p:spPr bwMode="auto">
            <a:xfrm>
              <a:off x="5040" y="1531"/>
              <a:ext cx="53" cy="256"/>
            </a:xfrm>
            <a:custGeom>
              <a:avLst/>
              <a:gdLst>
                <a:gd name="T0" fmla="*/ 1 w 14"/>
                <a:gd name="T1" fmla="*/ 0 h 67"/>
                <a:gd name="T2" fmla="*/ 0 w 14"/>
                <a:gd name="T3" fmla="*/ 3 h 67"/>
                <a:gd name="T4" fmla="*/ 9 w 14"/>
                <a:gd name="T5" fmla="*/ 65 h 67"/>
                <a:gd name="T6" fmla="*/ 12 w 14"/>
                <a:gd name="T7" fmla="*/ 67 h 67"/>
                <a:gd name="T8" fmla="*/ 14 w 14"/>
                <a:gd name="T9" fmla="*/ 65 h 67"/>
                <a:gd name="T10" fmla="*/ 4 w 14"/>
                <a:gd name="T11" fmla="*/ 1 h 67"/>
                <a:gd name="T12" fmla="*/ 1 w 14"/>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14" h="67">
                  <a:moveTo>
                    <a:pt x="1" y="0"/>
                  </a:moveTo>
                  <a:cubicBezTo>
                    <a:pt x="0" y="0"/>
                    <a:pt x="0" y="1"/>
                    <a:pt x="0" y="3"/>
                  </a:cubicBezTo>
                  <a:cubicBezTo>
                    <a:pt x="4" y="19"/>
                    <a:pt x="9" y="49"/>
                    <a:pt x="9" y="65"/>
                  </a:cubicBezTo>
                  <a:cubicBezTo>
                    <a:pt x="9" y="66"/>
                    <a:pt x="10" y="67"/>
                    <a:pt x="12" y="67"/>
                  </a:cubicBezTo>
                  <a:cubicBezTo>
                    <a:pt x="13" y="67"/>
                    <a:pt x="14" y="66"/>
                    <a:pt x="14" y="65"/>
                  </a:cubicBezTo>
                  <a:cubicBezTo>
                    <a:pt x="14" y="48"/>
                    <a:pt x="9" y="18"/>
                    <a:pt x="4" y="1"/>
                  </a:cubicBezTo>
                  <a:cubicBezTo>
                    <a:pt x="4" y="0"/>
                    <a:pt x="3" y="0"/>
                    <a:pt x="1" y="0"/>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87"/>
            <p:cNvSpPr/>
            <p:nvPr/>
          </p:nvSpPr>
          <p:spPr bwMode="auto">
            <a:xfrm>
              <a:off x="4835" y="1523"/>
              <a:ext cx="220" cy="73"/>
            </a:xfrm>
            <a:custGeom>
              <a:avLst/>
              <a:gdLst>
                <a:gd name="T0" fmla="*/ 55 w 58"/>
                <a:gd name="T1" fmla="*/ 1 h 19"/>
                <a:gd name="T2" fmla="*/ 2 w 58"/>
                <a:gd name="T3" fmla="*/ 14 h 19"/>
                <a:gd name="T4" fmla="*/ 1 w 58"/>
                <a:gd name="T5" fmla="*/ 17 h 19"/>
                <a:gd name="T6" fmla="*/ 4 w 58"/>
                <a:gd name="T7" fmla="*/ 18 h 19"/>
                <a:gd name="T8" fmla="*/ 56 w 58"/>
                <a:gd name="T9" fmla="*/ 5 h 19"/>
                <a:gd name="T10" fmla="*/ 57 w 58"/>
                <a:gd name="T11" fmla="*/ 2 h 19"/>
                <a:gd name="T12" fmla="*/ 55 w 58"/>
                <a:gd name="T13" fmla="*/ 1 h 19"/>
              </a:gdLst>
              <a:ahLst/>
              <a:cxnLst>
                <a:cxn ang="0">
                  <a:pos x="T0" y="T1"/>
                </a:cxn>
                <a:cxn ang="0">
                  <a:pos x="T2" y="T3"/>
                </a:cxn>
                <a:cxn ang="0">
                  <a:pos x="T4" y="T5"/>
                </a:cxn>
                <a:cxn ang="0">
                  <a:pos x="T6" y="T7"/>
                </a:cxn>
                <a:cxn ang="0">
                  <a:pos x="T8" y="T9"/>
                </a:cxn>
                <a:cxn ang="0">
                  <a:pos x="T10" y="T11"/>
                </a:cxn>
                <a:cxn ang="0">
                  <a:pos x="T12" y="T13"/>
                </a:cxn>
              </a:cxnLst>
              <a:rect l="0" t="0" r="r" b="b"/>
              <a:pathLst>
                <a:path w="58" h="19">
                  <a:moveTo>
                    <a:pt x="55" y="1"/>
                  </a:moveTo>
                  <a:cubicBezTo>
                    <a:pt x="46" y="2"/>
                    <a:pt x="12" y="11"/>
                    <a:pt x="2" y="14"/>
                  </a:cubicBezTo>
                  <a:cubicBezTo>
                    <a:pt x="1" y="15"/>
                    <a:pt x="0" y="16"/>
                    <a:pt x="1" y="17"/>
                  </a:cubicBezTo>
                  <a:cubicBezTo>
                    <a:pt x="1" y="18"/>
                    <a:pt x="2" y="19"/>
                    <a:pt x="4" y="18"/>
                  </a:cubicBezTo>
                  <a:cubicBezTo>
                    <a:pt x="13" y="15"/>
                    <a:pt x="47" y="6"/>
                    <a:pt x="56" y="5"/>
                  </a:cubicBezTo>
                  <a:cubicBezTo>
                    <a:pt x="57" y="5"/>
                    <a:pt x="58" y="3"/>
                    <a:pt x="57" y="2"/>
                  </a:cubicBezTo>
                  <a:cubicBezTo>
                    <a:pt x="57" y="1"/>
                    <a:pt x="56" y="0"/>
                    <a:pt x="55"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88"/>
            <p:cNvSpPr/>
            <p:nvPr/>
          </p:nvSpPr>
          <p:spPr bwMode="auto">
            <a:xfrm>
              <a:off x="4690" y="1577"/>
              <a:ext cx="164" cy="210"/>
            </a:xfrm>
            <a:custGeom>
              <a:avLst/>
              <a:gdLst>
                <a:gd name="T0" fmla="*/ 39 w 43"/>
                <a:gd name="T1" fmla="*/ 1 h 55"/>
                <a:gd name="T2" fmla="*/ 14 w 43"/>
                <a:gd name="T3" fmla="*/ 33 h 55"/>
                <a:gd name="T4" fmla="*/ 1 w 43"/>
                <a:gd name="T5" fmla="*/ 51 h 55"/>
                <a:gd name="T6" fmla="*/ 1 w 43"/>
                <a:gd name="T7" fmla="*/ 54 h 55"/>
                <a:gd name="T8" fmla="*/ 4 w 43"/>
                <a:gd name="T9" fmla="*/ 54 h 55"/>
                <a:gd name="T10" fmla="*/ 18 w 43"/>
                <a:gd name="T11" fmla="*/ 36 h 55"/>
                <a:gd name="T12" fmla="*/ 42 w 43"/>
                <a:gd name="T13" fmla="*/ 4 h 55"/>
                <a:gd name="T14" fmla="*/ 42 w 43"/>
                <a:gd name="T15" fmla="*/ 1 h 55"/>
                <a:gd name="T16" fmla="*/ 39 w 43"/>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55">
                  <a:moveTo>
                    <a:pt x="39" y="1"/>
                  </a:moveTo>
                  <a:cubicBezTo>
                    <a:pt x="33" y="8"/>
                    <a:pt x="24" y="21"/>
                    <a:pt x="14" y="33"/>
                  </a:cubicBezTo>
                  <a:cubicBezTo>
                    <a:pt x="1" y="51"/>
                    <a:pt x="1" y="51"/>
                    <a:pt x="1" y="51"/>
                  </a:cubicBezTo>
                  <a:cubicBezTo>
                    <a:pt x="0" y="52"/>
                    <a:pt x="0" y="53"/>
                    <a:pt x="1" y="54"/>
                  </a:cubicBezTo>
                  <a:cubicBezTo>
                    <a:pt x="2" y="55"/>
                    <a:pt x="3" y="55"/>
                    <a:pt x="4" y="54"/>
                  </a:cubicBezTo>
                  <a:cubicBezTo>
                    <a:pt x="18" y="36"/>
                    <a:pt x="18" y="36"/>
                    <a:pt x="18" y="36"/>
                  </a:cubicBezTo>
                  <a:cubicBezTo>
                    <a:pt x="27" y="23"/>
                    <a:pt x="36" y="11"/>
                    <a:pt x="42" y="4"/>
                  </a:cubicBezTo>
                  <a:cubicBezTo>
                    <a:pt x="43" y="3"/>
                    <a:pt x="43" y="2"/>
                    <a:pt x="42" y="1"/>
                  </a:cubicBezTo>
                  <a:cubicBezTo>
                    <a:pt x="41" y="0"/>
                    <a:pt x="40" y="0"/>
                    <a:pt x="39"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89"/>
            <p:cNvSpPr/>
            <p:nvPr/>
          </p:nvSpPr>
          <p:spPr bwMode="auto">
            <a:xfrm>
              <a:off x="4652" y="1771"/>
              <a:ext cx="53" cy="221"/>
            </a:xfrm>
            <a:custGeom>
              <a:avLst/>
              <a:gdLst>
                <a:gd name="T0" fmla="*/ 10 w 14"/>
                <a:gd name="T1" fmla="*/ 2 h 58"/>
                <a:gd name="T2" fmla="*/ 0 w 14"/>
                <a:gd name="T3" fmla="*/ 55 h 58"/>
                <a:gd name="T4" fmla="*/ 2 w 14"/>
                <a:gd name="T5" fmla="*/ 58 h 58"/>
                <a:gd name="T6" fmla="*/ 4 w 14"/>
                <a:gd name="T7" fmla="*/ 56 h 58"/>
                <a:gd name="T8" fmla="*/ 14 w 14"/>
                <a:gd name="T9" fmla="*/ 3 h 58"/>
                <a:gd name="T10" fmla="*/ 12 w 14"/>
                <a:gd name="T11" fmla="*/ 0 h 58"/>
                <a:gd name="T12" fmla="*/ 10 w 14"/>
                <a:gd name="T13" fmla="*/ 2 h 58"/>
              </a:gdLst>
              <a:ahLst/>
              <a:cxnLst>
                <a:cxn ang="0">
                  <a:pos x="T0" y="T1"/>
                </a:cxn>
                <a:cxn ang="0">
                  <a:pos x="T2" y="T3"/>
                </a:cxn>
                <a:cxn ang="0">
                  <a:pos x="T4" y="T5"/>
                </a:cxn>
                <a:cxn ang="0">
                  <a:pos x="T6" y="T7"/>
                </a:cxn>
                <a:cxn ang="0">
                  <a:pos x="T8" y="T9"/>
                </a:cxn>
                <a:cxn ang="0">
                  <a:pos x="T10" y="T11"/>
                </a:cxn>
                <a:cxn ang="0">
                  <a:pos x="T12" y="T13"/>
                </a:cxn>
              </a:cxnLst>
              <a:rect l="0" t="0" r="r" b="b"/>
              <a:pathLst>
                <a:path w="14" h="58">
                  <a:moveTo>
                    <a:pt x="10" y="2"/>
                  </a:moveTo>
                  <a:cubicBezTo>
                    <a:pt x="5" y="25"/>
                    <a:pt x="2" y="42"/>
                    <a:pt x="0" y="55"/>
                  </a:cubicBezTo>
                  <a:cubicBezTo>
                    <a:pt x="0" y="57"/>
                    <a:pt x="1" y="58"/>
                    <a:pt x="2" y="58"/>
                  </a:cubicBezTo>
                  <a:cubicBezTo>
                    <a:pt x="3" y="58"/>
                    <a:pt x="4" y="57"/>
                    <a:pt x="4" y="56"/>
                  </a:cubicBezTo>
                  <a:cubicBezTo>
                    <a:pt x="6" y="43"/>
                    <a:pt x="9" y="25"/>
                    <a:pt x="14" y="3"/>
                  </a:cubicBezTo>
                  <a:cubicBezTo>
                    <a:pt x="14" y="2"/>
                    <a:pt x="13" y="1"/>
                    <a:pt x="12" y="0"/>
                  </a:cubicBezTo>
                  <a:cubicBezTo>
                    <a:pt x="11" y="0"/>
                    <a:pt x="10" y="1"/>
                    <a:pt x="10" y="2"/>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90"/>
            <p:cNvSpPr/>
            <p:nvPr/>
          </p:nvSpPr>
          <p:spPr bwMode="auto">
            <a:xfrm>
              <a:off x="4652" y="1977"/>
              <a:ext cx="126" cy="176"/>
            </a:xfrm>
            <a:custGeom>
              <a:avLst/>
              <a:gdLst>
                <a:gd name="T0" fmla="*/ 2 w 33"/>
                <a:gd name="T1" fmla="*/ 1 h 46"/>
                <a:gd name="T2" fmla="*/ 1 w 33"/>
                <a:gd name="T3" fmla="*/ 4 h 46"/>
                <a:gd name="T4" fmla="*/ 19 w 33"/>
                <a:gd name="T5" fmla="*/ 31 h 46"/>
                <a:gd name="T6" fmla="*/ 28 w 33"/>
                <a:gd name="T7" fmla="*/ 45 h 46"/>
                <a:gd name="T8" fmla="*/ 32 w 33"/>
                <a:gd name="T9" fmla="*/ 45 h 46"/>
                <a:gd name="T10" fmla="*/ 32 w 33"/>
                <a:gd name="T11" fmla="*/ 42 h 46"/>
                <a:gd name="T12" fmla="*/ 23 w 33"/>
                <a:gd name="T13" fmla="*/ 29 h 46"/>
                <a:gd name="T14" fmla="*/ 5 w 33"/>
                <a:gd name="T15" fmla="*/ 2 h 46"/>
                <a:gd name="T16" fmla="*/ 2 w 33"/>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46">
                  <a:moveTo>
                    <a:pt x="2" y="1"/>
                  </a:moveTo>
                  <a:cubicBezTo>
                    <a:pt x="1" y="1"/>
                    <a:pt x="0" y="3"/>
                    <a:pt x="1" y="4"/>
                  </a:cubicBezTo>
                  <a:cubicBezTo>
                    <a:pt x="7" y="14"/>
                    <a:pt x="13" y="23"/>
                    <a:pt x="19" y="31"/>
                  </a:cubicBezTo>
                  <a:cubicBezTo>
                    <a:pt x="28" y="45"/>
                    <a:pt x="28" y="45"/>
                    <a:pt x="28" y="45"/>
                  </a:cubicBezTo>
                  <a:cubicBezTo>
                    <a:pt x="29" y="46"/>
                    <a:pt x="31" y="46"/>
                    <a:pt x="32" y="45"/>
                  </a:cubicBezTo>
                  <a:cubicBezTo>
                    <a:pt x="32" y="45"/>
                    <a:pt x="33" y="43"/>
                    <a:pt x="32" y="42"/>
                  </a:cubicBezTo>
                  <a:cubicBezTo>
                    <a:pt x="23" y="29"/>
                    <a:pt x="23" y="29"/>
                    <a:pt x="23" y="29"/>
                  </a:cubicBezTo>
                  <a:cubicBezTo>
                    <a:pt x="17" y="21"/>
                    <a:pt x="11" y="12"/>
                    <a:pt x="5" y="2"/>
                  </a:cubicBezTo>
                  <a:cubicBezTo>
                    <a:pt x="4" y="1"/>
                    <a:pt x="3" y="0"/>
                    <a:pt x="2"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91"/>
            <p:cNvSpPr/>
            <p:nvPr/>
          </p:nvSpPr>
          <p:spPr bwMode="auto">
            <a:xfrm>
              <a:off x="5424" y="1931"/>
              <a:ext cx="206" cy="340"/>
            </a:xfrm>
            <a:custGeom>
              <a:avLst/>
              <a:gdLst>
                <a:gd name="T0" fmla="*/ 35 w 54"/>
                <a:gd name="T1" fmla="*/ 1 h 89"/>
                <a:gd name="T2" fmla="*/ 34 w 54"/>
                <a:gd name="T3" fmla="*/ 3 h 89"/>
                <a:gd name="T4" fmla="*/ 2 w 54"/>
                <a:gd name="T5" fmla="*/ 84 h 89"/>
                <a:gd name="T6" fmla="*/ 1 w 54"/>
                <a:gd name="T7" fmla="*/ 87 h 89"/>
                <a:gd name="T8" fmla="*/ 4 w 54"/>
                <a:gd name="T9" fmla="*/ 88 h 89"/>
                <a:gd name="T10" fmla="*/ 37 w 54"/>
                <a:gd name="T11" fmla="*/ 2 h 89"/>
                <a:gd name="T12" fmla="*/ 35 w 54"/>
                <a:gd name="T13" fmla="*/ 1 h 89"/>
              </a:gdLst>
              <a:ahLst/>
              <a:cxnLst>
                <a:cxn ang="0">
                  <a:pos x="T0" y="T1"/>
                </a:cxn>
                <a:cxn ang="0">
                  <a:pos x="T2" y="T3"/>
                </a:cxn>
                <a:cxn ang="0">
                  <a:pos x="T4" y="T5"/>
                </a:cxn>
                <a:cxn ang="0">
                  <a:pos x="T6" y="T7"/>
                </a:cxn>
                <a:cxn ang="0">
                  <a:pos x="T8" y="T9"/>
                </a:cxn>
                <a:cxn ang="0">
                  <a:pos x="T10" y="T11"/>
                </a:cxn>
                <a:cxn ang="0">
                  <a:pos x="T12" y="T13"/>
                </a:cxn>
              </a:cxnLst>
              <a:rect l="0" t="0" r="r" b="b"/>
              <a:pathLst>
                <a:path w="54" h="89">
                  <a:moveTo>
                    <a:pt x="35" y="1"/>
                  </a:moveTo>
                  <a:cubicBezTo>
                    <a:pt x="33" y="1"/>
                    <a:pt x="33" y="2"/>
                    <a:pt x="34" y="3"/>
                  </a:cubicBezTo>
                  <a:cubicBezTo>
                    <a:pt x="49" y="36"/>
                    <a:pt x="29" y="70"/>
                    <a:pt x="2" y="84"/>
                  </a:cubicBezTo>
                  <a:cubicBezTo>
                    <a:pt x="1" y="85"/>
                    <a:pt x="0" y="86"/>
                    <a:pt x="1" y="87"/>
                  </a:cubicBezTo>
                  <a:cubicBezTo>
                    <a:pt x="1" y="88"/>
                    <a:pt x="3" y="89"/>
                    <a:pt x="4" y="88"/>
                  </a:cubicBezTo>
                  <a:cubicBezTo>
                    <a:pt x="33" y="73"/>
                    <a:pt x="54" y="37"/>
                    <a:pt x="37" y="2"/>
                  </a:cubicBezTo>
                  <a:cubicBezTo>
                    <a:pt x="37" y="1"/>
                    <a:pt x="36" y="0"/>
                    <a:pt x="35"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92"/>
            <p:cNvSpPr/>
            <p:nvPr/>
          </p:nvSpPr>
          <p:spPr bwMode="auto">
            <a:xfrm>
              <a:off x="5333" y="1470"/>
              <a:ext cx="65" cy="95"/>
            </a:xfrm>
            <a:custGeom>
              <a:avLst/>
              <a:gdLst>
                <a:gd name="T0" fmla="*/ 16 w 17"/>
                <a:gd name="T1" fmla="*/ 12 h 25"/>
                <a:gd name="T2" fmla="*/ 4 w 17"/>
                <a:gd name="T3" fmla="*/ 18 h 25"/>
                <a:gd name="T4" fmla="*/ 13 w 17"/>
                <a:gd name="T5" fmla="*/ 5 h 25"/>
                <a:gd name="T6" fmla="*/ 16 w 17"/>
                <a:gd name="T7" fmla="*/ 12 h 25"/>
              </a:gdLst>
              <a:ahLst/>
              <a:cxnLst>
                <a:cxn ang="0">
                  <a:pos x="T0" y="T1"/>
                </a:cxn>
                <a:cxn ang="0">
                  <a:pos x="T2" y="T3"/>
                </a:cxn>
                <a:cxn ang="0">
                  <a:pos x="T4" y="T5"/>
                </a:cxn>
                <a:cxn ang="0">
                  <a:pos x="T6" y="T7"/>
                </a:cxn>
              </a:cxnLst>
              <a:rect l="0" t="0" r="r" b="b"/>
              <a:pathLst>
                <a:path w="17" h="25">
                  <a:moveTo>
                    <a:pt x="16" y="12"/>
                  </a:moveTo>
                  <a:cubicBezTo>
                    <a:pt x="17" y="20"/>
                    <a:pt x="10" y="25"/>
                    <a:pt x="4" y="18"/>
                  </a:cubicBezTo>
                  <a:cubicBezTo>
                    <a:pt x="0" y="12"/>
                    <a:pt x="5" y="0"/>
                    <a:pt x="13" y="5"/>
                  </a:cubicBezTo>
                  <a:cubicBezTo>
                    <a:pt x="15" y="6"/>
                    <a:pt x="16" y="10"/>
                    <a:pt x="16" y="1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93"/>
            <p:cNvSpPr/>
            <p:nvPr/>
          </p:nvSpPr>
          <p:spPr bwMode="auto">
            <a:xfrm>
              <a:off x="5238" y="1523"/>
              <a:ext cx="160" cy="366"/>
            </a:xfrm>
            <a:custGeom>
              <a:avLst/>
              <a:gdLst>
                <a:gd name="T0" fmla="*/ 20 w 42"/>
                <a:gd name="T1" fmla="*/ 14 h 96"/>
                <a:gd name="T2" fmla="*/ 27 w 42"/>
                <a:gd name="T3" fmla="*/ 7 h 96"/>
                <a:gd name="T4" fmla="*/ 30 w 42"/>
                <a:gd name="T5" fmla="*/ 2 h 96"/>
                <a:gd name="T6" fmla="*/ 34 w 42"/>
                <a:gd name="T7" fmla="*/ 2 h 96"/>
                <a:gd name="T8" fmla="*/ 32 w 42"/>
                <a:gd name="T9" fmla="*/ 7 h 96"/>
                <a:gd name="T10" fmla="*/ 32 w 42"/>
                <a:gd name="T11" fmla="*/ 12 h 96"/>
                <a:gd name="T12" fmla="*/ 33 w 42"/>
                <a:gd name="T13" fmla="*/ 24 h 96"/>
                <a:gd name="T14" fmla="*/ 34 w 42"/>
                <a:gd name="T15" fmla="*/ 34 h 96"/>
                <a:gd name="T16" fmla="*/ 34 w 42"/>
                <a:gd name="T17" fmla="*/ 43 h 96"/>
                <a:gd name="T18" fmla="*/ 34 w 42"/>
                <a:gd name="T19" fmla="*/ 53 h 96"/>
                <a:gd name="T20" fmla="*/ 31 w 42"/>
                <a:gd name="T21" fmla="*/ 57 h 96"/>
                <a:gd name="T22" fmla="*/ 29 w 42"/>
                <a:gd name="T23" fmla="*/ 47 h 96"/>
                <a:gd name="T24" fmla="*/ 28 w 42"/>
                <a:gd name="T25" fmla="*/ 32 h 96"/>
                <a:gd name="T26" fmla="*/ 29 w 42"/>
                <a:gd name="T27" fmla="*/ 24 h 96"/>
                <a:gd name="T28" fmla="*/ 23 w 42"/>
                <a:gd name="T29" fmla="*/ 31 h 96"/>
                <a:gd name="T30" fmla="*/ 19 w 42"/>
                <a:gd name="T31" fmla="*/ 42 h 96"/>
                <a:gd name="T32" fmla="*/ 27 w 42"/>
                <a:gd name="T33" fmla="*/ 51 h 96"/>
                <a:gd name="T34" fmla="*/ 36 w 42"/>
                <a:gd name="T35" fmla="*/ 60 h 96"/>
                <a:gd name="T36" fmla="*/ 36 w 42"/>
                <a:gd name="T37" fmla="*/ 73 h 96"/>
                <a:gd name="T38" fmla="*/ 23 w 42"/>
                <a:gd name="T39" fmla="*/ 81 h 96"/>
                <a:gd name="T40" fmla="*/ 15 w 42"/>
                <a:gd name="T41" fmla="*/ 88 h 96"/>
                <a:gd name="T42" fmla="*/ 10 w 42"/>
                <a:gd name="T43" fmla="*/ 92 h 96"/>
                <a:gd name="T44" fmla="*/ 7 w 42"/>
                <a:gd name="T45" fmla="*/ 84 h 96"/>
                <a:gd name="T46" fmla="*/ 16 w 42"/>
                <a:gd name="T47" fmla="*/ 78 h 96"/>
                <a:gd name="T48" fmla="*/ 24 w 42"/>
                <a:gd name="T49" fmla="*/ 73 h 96"/>
                <a:gd name="T50" fmla="*/ 31 w 42"/>
                <a:gd name="T51" fmla="*/ 67 h 96"/>
                <a:gd name="T52" fmla="*/ 21 w 42"/>
                <a:gd name="T53" fmla="*/ 59 h 96"/>
                <a:gd name="T54" fmla="*/ 6 w 42"/>
                <a:gd name="T55" fmla="*/ 48 h 96"/>
                <a:gd name="T56" fmla="*/ 8 w 42"/>
                <a:gd name="T57" fmla="*/ 35 h 96"/>
                <a:gd name="T58" fmla="*/ 20 w 42"/>
                <a:gd name="T59" fmla="*/ 1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20" y="14"/>
                  </a:moveTo>
                  <a:cubicBezTo>
                    <a:pt x="22" y="11"/>
                    <a:pt x="25" y="9"/>
                    <a:pt x="27" y="7"/>
                  </a:cubicBezTo>
                  <a:cubicBezTo>
                    <a:pt x="28" y="6"/>
                    <a:pt x="29" y="4"/>
                    <a:pt x="30" y="2"/>
                  </a:cubicBezTo>
                  <a:cubicBezTo>
                    <a:pt x="31" y="1"/>
                    <a:pt x="33" y="0"/>
                    <a:pt x="34" y="2"/>
                  </a:cubicBezTo>
                  <a:cubicBezTo>
                    <a:pt x="35" y="4"/>
                    <a:pt x="33" y="6"/>
                    <a:pt x="32" y="7"/>
                  </a:cubicBezTo>
                  <a:cubicBezTo>
                    <a:pt x="30" y="9"/>
                    <a:pt x="31" y="10"/>
                    <a:pt x="32" y="12"/>
                  </a:cubicBezTo>
                  <a:cubicBezTo>
                    <a:pt x="34" y="16"/>
                    <a:pt x="33" y="20"/>
                    <a:pt x="33" y="24"/>
                  </a:cubicBezTo>
                  <a:cubicBezTo>
                    <a:pt x="33" y="27"/>
                    <a:pt x="34" y="31"/>
                    <a:pt x="34" y="34"/>
                  </a:cubicBezTo>
                  <a:cubicBezTo>
                    <a:pt x="33" y="37"/>
                    <a:pt x="34" y="40"/>
                    <a:pt x="34" y="43"/>
                  </a:cubicBezTo>
                  <a:cubicBezTo>
                    <a:pt x="34" y="47"/>
                    <a:pt x="34" y="50"/>
                    <a:pt x="34" y="53"/>
                  </a:cubicBezTo>
                  <a:cubicBezTo>
                    <a:pt x="34" y="55"/>
                    <a:pt x="35" y="61"/>
                    <a:pt x="31" y="57"/>
                  </a:cubicBezTo>
                  <a:cubicBezTo>
                    <a:pt x="29" y="54"/>
                    <a:pt x="29" y="50"/>
                    <a:pt x="29" y="47"/>
                  </a:cubicBezTo>
                  <a:cubicBezTo>
                    <a:pt x="29" y="42"/>
                    <a:pt x="28" y="37"/>
                    <a:pt x="28" y="32"/>
                  </a:cubicBezTo>
                  <a:cubicBezTo>
                    <a:pt x="28" y="29"/>
                    <a:pt x="29" y="26"/>
                    <a:pt x="29" y="24"/>
                  </a:cubicBezTo>
                  <a:cubicBezTo>
                    <a:pt x="28" y="27"/>
                    <a:pt x="25" y="29"/>
                    <a:pt x="23" y="31"/>
                  </a:cubicBezTo>
                  <a:cubicBezTo>
                    <a:pt x="21" y="34"/>
                    <a:pt x="18" y="38"/>
                    <a:pt x="19" y="42"/>
                  </a:cubicBezTo>
                  <a:cubicBezTo>
                    <a:pt x="21" y="46"/>
                    <a:pt x="24" y="48"/>
                    <a:pt x="27" y="51"/>
                  </a:cubicBezTo>
                  <a:cubicBezTo>
                    <a:pt x="30" y="54"/>
                    <a:pt x="33" y="57"/>
                    <a:pt x="36" y="60"/>
                  </a:cubicBezTo>
                  <a:cubicBezTo>
                    <a:pt x="40" y="65"/>
                    <a:pt x="42" y="68"/>
                    <a:pt x="36" y="73"/>
                  </a:cubicBezTo>
                  <a:cubicBezTo>
                    <a:pt x="32" y="76"/>
                    <a:pt x="27" y="78"/>
                    <a:pt x="23" y="81"/>
                  </a:cubicBezTo>
                  <a:cubicBezTo>
                    <a:pt x="20" y="83"/>
                    <a:pt x="17" y="85"/>
                    <a:pt x="15" y="88"/>
                  </a:cubicBezTo>
                  <a:cubicBezTo>
                    <a:pt x="14" y="90"/>
                    <a:pt x="14" y="96"/>
                    <a:pt x="10" y="92"/>
                  </a:cubicBezTo>
                  <a:cubicBezTo>
                    <a:pt x="8" y="90"/>
                    <a:pt x="6" y="86"/>
                    <a:pt x="7" y="84"/>
                  </a:cubicBezTo>
                  <a:cubicBezTo>
                    <a:pt x="8" y="81"/>
                    <a:pt x="13" y="80"/>
                    <a:pt x="16" y="78"/>
                  </a:cubicBezTo>
                  <a:cubicBezTo>
                    <a:pt x="17" y="77"/>
                    <a:pt x="21" y="74"/>
                    <a:pt x="24" y="73"/>
                  </a:cubicBezTo>
                  <a:cubicBezTo>
                    <a:pt x="27" y="71"/>
                    <a:pt x="28" y="69"/>
                    <a:pt x="31" y="67"/>
                  </a:cubicBezTo>
                  <a:cubicBezTo>
                    <a:pt x="32" y="66"/>
                    <a:pt x="22" y="59"/>
                    <a:pt x="21" y="59"/>
                  </a:cubicBezTo>
                  <a:cubicBezTo>
                    <a:pt x="16" y="56"/>
                    <a:pt x="12" y="51"/>
                    <a:pt x="6" y="48"/>
                  </a:cubicBezTo>
                  <a:cubicBezTo>
                    <a:pt x="0" y="45"/>
                    <a:pt x="6" y="38"/>
                    <a:pt x="8" y="35"/>
                  </a:cubicBezTo>
                  <a:cubicBezTo>
                    <a:pt x="13" y="28"/>
                    <a:pt x="16" y="20"/>
                    <a:pt x="20" y="14"/>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94"/>
            <p:cNvSpPr/>
            <p:nvPr/>
          </p:nvSpPr>
          <p:spPr bwMode="auto">
            <a:xfrm>
              <a:off x="4097" y="1272"/>
              <a:ext cx="844" cy="949"/>
            </a:xfrm>
            <a:custGeom>
              <a:avLst/>
              <a:gdLst>
                <a:gd name="T0" fmla="*/ 9 w 222"/>
                <a:gd name="T1" fmla="*/ 68 h 249"/>
                <a:gd name="T2" fmla="*/ 9 w 222"/>
                <a:gd name="T3" fmla="*/ 116 h 249"/>
                <a:gd name="T4" fmla="*/ 45 w 222"/>
                <a:gd name="T5" fmla="*/ 134 h 249"/>
                <a:gd name="T6" fmla="*/ 34 w 222"/>
                <a:gd name="T7" fmla="*/ 188 h 249"/>
                <a:gd name="T8" fmla="*/ 77 w 222"/>
                <a:gd name="T9" fmla="*/ 178 h 249"/>
                <a:gd name="T10" fmla="*/ 165 w 222"/>
                <a:gd name="T11" fmla="*/ 172 h 249"/>
                <a:gd name="T12" fmla="*/ 214 w 222"/>
                <a:gd name="T13" fmla="*/ 153 h 249"/>
                <a:gd name="T14" fmla="*/ 197 w 222"/>
                <a:gd name="T15" fmla="*/ 126 h 249"/>
                <a:gd name="T16" fmla="*/ 198 w 222"/>
                <a:gd name="T17" fmla="*/ 97 h 249"/>
                <a:gd name="T18" fmla="*/ 210 w 222"/>
                <a:gd name="T19" fmla="*/ 51 h 249"/>
                <a:gd name="T20" fmla="*/ 169 w 222"/>
                <a:gd name="T21" fmla="*/ 43 h 249"/>
                <a:gd name="T22" fmla="*/ 145 w 222"/>
                <a:gd name="T23" fmla="*/ 1 h 249"/>
                <a:gd name="T24" fmla="*/ 115 w 222"/>
                <a:gd name="T25" fmla="*/ 34 h 249"/>
                <a:gd name="T26" fmla="*/ 98 w 222"/>
                <a:gd name="T27" fmla="*/ 27 h 249"/>
                <a:gd name="T28" fmla="*/ 92 w 222"/>
                <a:gd name="T29" fmla="*/ 46 h 249"/>
                <a:gd name="T30" fmla="*/ 58 w 222"/>
                <a:gd name="T31" fmla="*/ 33 h 249"/>
                <a:gd name="T32" fmla="*/ 21 w 222"/>
                <a:gd name="T33" fmla="*/ 49 h 249"/>
                <a:gd name="T34" fmla="*/ 9 w 222"/>
                <a:gd name="T35" fmla="*/ 6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2" h="249">
                  <a:moveTo>
                    <a:pt x="9" y="68"/>
                  </a:moveTo>
                  <a:cubicBezTo>
                    <a:pt x="3" y="83"/>
                    <a:pt x="0" y="101"/>
                    <a:pt x="9" y="116"/>
                  </a:cubicBezTo>
                  <a:cubicBezTo>
                    <a:pt x="18" y="131"/>
                    <a:pt x="28" y="133"/>
                    <a:pt x="45" y="134"/>
                  </a:cubicBezTo>
                  <a:cubicBezTo>
                    <a:pt x="30" y="148"/>
                    <a:pt x="12" y="171"/>
                    <a:pt x="34" y="188"/>
                  </a:cubicBezTo>
                  <a:cubicBezTo>
                    <a:pt x="49" y="199"/>
                    <a:pt x="69" y="195"/>
                    <a:pt x="77" y="178"/>
                  </a:cubicBezTo>
                  <a:cubicBezTo>
                    <a:pt x="67" y="249"/>
                    <a:pt x="184" y="237"/>
                    <a:pt x="165" y="172"/>
                  </a:cubicBezTo>
                  <a:cubicBezTo>
                    <a:pt x="172" y="199"/>
                    <a:pt x="215" y="176"/>
                    <a:pt x="214" y="153"/>
                  </a:cubicBezTo>
                  <a:cubicBezTo>
                    <a:pt x="214" y="142"/>
                    <a:pt x="207" y="131"/>
                    <a:pt x="197" y="126"/>
                  </a:cubicBezTo>
                  <a:cubicBezTo>
                    <a:pt x="212" y="122"/>
                    <a:pt x="211" y="103"/>
                    <a:pt x="198" y="97"/>
                  </a:cubicBezTo>
                  <a:cubicBezTo>
                    <a:pt x="222" y="99"/>
                    <a:pt x="221" y="63"/>
                    <a:pt x="210" y="51"/>
                  </a:cubicBezTo>
                  <a:cubicBezTo>
                    <a:pt x="198" y="37"/>
                    <a:pt x="185" y="40"/>
                    <a:pt x="169" y="43"/>
                  </a:cubicBezTo>
                  <a:cubicBezTo>
                    <a:pt x="192" y="30"/>
                    <a:pt x="161" y="2"/>
                    <a:pt x="145" y="1"/>
                  </a:cubicBezTo>
                  <a:cubicBezTo>
                    <a:pt x="126" y="0"/>
                    <a:pt x="116" y="17"/>
                    <a:pt x="115" y="34"/>
                  </a:cubicBezTo>
                  <a:cubicBezTo>
                    <a:pt x="116" y="26"/>
                    <a:pt x="103" y="25"/>
                    <a:pt x="98" y="27"/>
                  </a:cubicBezTo>
                  <a:cubicBezTo>
                    <a:pt x="88" y="30"/>
                    <a:pt x="89" y="37"/>
                    <a:pt x="92" y="46"/>
                  </a:cubicBezTo>
                  <a:cubicBezTo>
                    <a:pt x="89" y="35"/>
                    <a:pt x="67" y="33"/>
                    <a:pt x="58" y="33"/>
                  </a:cubicBezTo>
                  <a:cubicBezTo>
                    <a:pt x="45" y="34"/>
                    <a:pt x="30" y="39"/>
                    <a:pt x="21" y="49"/>
                  </a:cubicBezTo>
                  <a:cubicBezTo>
                    <a:pt x="17" y="54"/>
                    <a:pt x="13" y="60"/>
                    <a:pt x="9" y="68"/>
                  </a:cubicBezTo>
                  <a:close/>
                </a:path>
              </a:pathLst>
            </a:custGeom>
            <a:solidFill>
              <a:srgbClr val="E9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95"/>
            <p:cNvSpPr/>
            <p:nvPr/>
          </p:nvSpPr>
          <p:spPr bwMode="auto">
            <a:xfrm>
              <a:off x="4432" y="1676"/>
              <a:ext cx="456" cy="423"/>
            </a:xfrm>
            <a:custGeom>
              <a:avLst/>
              <a:gdLst>
                <a:gd name="T0" fmla="*/ 34 w 120"/>
                <a:gd name="T1" fmla="*/ 5 h 111"/>
                <a:gd name="T2" fmla="*/ 5 w 120"/>
                <a:gd name="T3" fmla="*/ 45 h 111"/>
                <a:gd name="T4" fmla="*/ 8 w 120"/>
                <a:gd name="T5" fmla="*/ 88 h 111"/>
                <a:gd name="T6" fmla="*/ 42 w 120"/>
                <a:gd name="T7" fmla="*/ 109 h 111"/>
                <a:gd name="T8" fmla="*/ 46 w 120"/>
                <a:gd name="T9" fmla="*/ 110 h 111"/>
                <a:gd name="T10" fmla="*/ 57 w 120"/>
                <a:gd name="T11" fmla="*/ 110 h 111"/>
                <a:gd name="T12" fmla="*/ 63 w 120"/>
                <a:gd name="T13" fmla="*/ 107 h 111"/>
                <a:gd name="T14" fmla="*/ 69 w 120"/>
                <a:gd name="T15" fmla="*/ 105 h 111"/>
                <a:gd name="T16" fmla="*/ 71 w 120"/>
                <a:gd name="T17" fmla="*/ 102 h 111"/>
                <a:gd name="T18" fmla="*/ 69 w 120"/>
                <a:gd name="T19" fmla="*/ 100 h 111"/>
                <a:gd name="T20" fmla="*/ 60 w 120"/>
                <a:gd name="T21" fmla="*/ 104 h 111"/>
                <a:gd name="T22" fmla="*/ 56 w 120"/>
                <a:gd name="T23" fmla="*/ 106 h 111"/>
                <a:gd name="T24" fmla="*/ 47 w 120"/>
                <a:gd name="T25" fmla="*/ 106 h 111"/>
                <a:gd name="T26" fmla="*/ 42 w 120"/>
                <a:gd name="T27" fmla="*/ 105 h 111"/>
                <a:gd name="T28" fmla="*/ 12 w 120"/>
                <a:gd name="T29" fmla="*/ 86 h 111"/>
                <a:gd name="T30" fmla="*/ 9 w 120"/>
                <a:gd name="T31" fmla="*/ 46 h 111"/>
                <a:gd name="T32" fmla="*/ 36 w 120"/>
                <a:gd name="T33" fmla="*/ 9 h 111"/>
                <a:gd name="T34" fmla="*/ 68 w 120"/>
                <a:gd name="T35" fmla="*/ 9 h 111"/>
                <a:gd name="T36" fmla="*/ 110 w 120"/>
                <a:gd name="T37" fmla="*/ 68 h 111"/>
                <a:gd name="T38" fmla="*/ 111 w 120"/>
                <a:gd name="T39" fmla="*/ 71 h 111"/>
                <a:gd name="T40" fmla="*/ 114 w 120"/>
                <a:gd name="T41" fmla="*/ 69 h 111"/>
                <a:gd name="T42" fmla="*/ 69 w 120"/>
                <a:gd name="T43" fmla="*/ 5 h 111"/>
                <a:gd name="T44" fmla="*/ 34 w 120"/>
                <a:gd name="T45"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11">
                  <a:moveTo>
                    <a:pt x="34" y="5"/>
                  </a:moveTo>
                  <a:cubicBezTo>
                    <a:pt x="21" y="11"/>
                    <a:pt x="10" y="25"/>
                    <a:pt x="5" y="45"/>
                  </a:cubicBezTo>
                  <a:cubicBezTo>
                    <a:pt x="0" y="62"/>
                    <a:pt x="1" y="77"/>
                    <a:pt x="8" y="88"/>
                  </a:cubicBezTo>
                  <a:cubicBezTo>
                    <a:pt x="15" y="99"/>
                    <a:pt x="26" y="106"/>
                    <a:pt x="42" y="109"/>
                  </a:cubicBezTo>
                  <a:cubicBezTo>
                    <a:pt x="46" y="110"/>
                    <a:pt x="46" y="110"/>
                    <a:pt x="46" y="110"/>
                  </a:cubicBezTo>
                  <a:cubicBezTo>
                    <a:pt x="49" y="111"/>
                    <a:pt x="52" y="111"/>
                    <a:pt x="57" y="110"/>
                  </a:cubicBezTo>
                  <a:cubicBezTo>
                    <a:pt x="59" y="110"/>
                    <a:pt x="61" y="108"/>
                    <a:pt x="63" y="107"/>
                  </a:cubicBezTo>
                  <a:cubicBezTo>
                    <a:pt x="65" y="106"/>
                    <a:pt x="66" y="105"/>
                    <a:pt x="69" y="105"/>
                  </a:cubicBezTo>
                  <a:cubicBezTo>
                    <a:pt x="70" y="105"/>
                    <a:pt x="71" y="104"/>
                    <a:pt x="71" y="102"/>
                  </a:cubicBezTo>
                  <a:cubicBezTo>
                    <a:pt x="71" y="101"/>
                    <a:pt x="70" y="100"/>
                    <a:pt x="69" y="100"/>
                  </a:cubicBezTo>
                  <a:cubicBezTo>
                    <a:pt x="65" y="100"/>
                    <a:pt x="63" y="102"/>
                    <a:pt x="60" y="104"/>
                  </a:cubicBezTo>
                  <a:cubicBezTo>
                    <a:pt x="59" y="105"/>
                    <a:pt x="57" y="106"/>
                    <a:pt x="56" y="106"/>
                  </a:cubicBezTo>
                  <a:cubicBezTo>
                    <a:pt x="52" y="107"/>
                    <a:pt x="50" y="106"/>
                    <a:pt x="47" y="106"/>
                  </a:cubicBezTo>
                  <a:cubicBezTo>
                    <a:pt x="42" y="105"/>
                    <a:pt x="42" y="105"/>
                    <a:pt x="42" y="105"/>
                  </a:cubicBezTo>
                  <a:cubicBezTo>
                    <a:pt x="28" y="102"/>
                    <a:pt x="18" y="96"/>
                    <a:pt x="12" y="86"/>
                  </a:cubicBezTo>
                  <a:cubicBezTo>
                    <a:pt x="5" y="76"/>
                    <a:pt x="4" y="62"/>
                    <a:pt x="9" y="46"/>
                  </a:cubicBezTo>
                  <a:cubicBezTo>
                    <a:pt x="14" y="28"/>
                    <a:pt x="24" y="15"/>
                    <a:pt x="36" y="9"/>
                  </a:cubicBezTo>
                  <a:cubicBezTo>
                    <a:pt x="45" y="4"/>
                    <a:pt x="56" y="4"/>
                    <a:pt x="68" y="9"/>
                  </a:cubicBezTo>
                  <a:cubicBezTo>
                    <a:pt x="88" y="17"/>
                    <a:pt x="116" y="40"/>
                    <a:pt x="110" y="68"/>
                  </a:cubicBezTo>
                  <a:cubicBezTo>
                    <a:pt x="110" y="69"/>
                    <a:pt x="110" y="70"/>
                    <a:pt x="111" y="71"/>
                  </a:cubicBezTo>
                  <a:cubicBezTo>
                    <a:pt x="113" y="71"/>
                    <a:pt x="114" y="70"/>
                    <a:pt x="114" y="69"/>
                  </a:cubicBezTo>
                  <a:cubicBezTo>
                    <a:pt x="120" y="42"/>
                    <a:pt x="96" y="16"/>
                    <a:pt x="69" y="5"/>
                  </a:cubicBezTo>
                  <a:cubicBezTo>
                    <a:pt x="56" y="0"/>
                    <a:pt x="45" y="0"/>
                    <a:pt x="34"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96"/>
            <p:cNvSpPr/>
            <p:nvPr/>
          </p:nvSpPr>
          <p:spPr bwMode="auto">
            <a:xfrm>
              <a:off x="4511" y="1783"/>
              <a:ext cx="293" cy="251"/>
            </a:xfrm>
            <a:custGeom>
              <a:avLst/>
              <a:gdLst>
                <a:gd name="T0" fmla="*/ 33 w 77"/>
                <a:gd name="T1" fmla="*/ 0 h 66"/>
                <a:gd name="T2" fmla="*/ 4 w 77"/>
                <a:gd name="T3" fmla="*/ 25 h 66"/>
                <a:gd name="T4" fmla="*/ 10 w 77"/>
                <a:gd name="T5" fmla="*/ 55 h 66"/>
                <a:gd name="T6" fmla="*/ 35 w 77"/>
                <a:gd name="T7" fmla="*/ 64 h 66"/>
                <a:gd name="T8" fmla="*/ 47 w 77"/>
                <a:gd name="T9" fmla="*/ 57 h 66"/>
                <a:gd name="T10" fmla="*/ 54 w 77"/>
                <a:gd name="T11" fmla="*/ 27 h 66"/>
                <a:gd name="T12" fmla="*/ 45 w 77"/>
                <a:gd name="T13" fmla="*/ 18 h 66"/>
                <a:gd name="T14" fmla="*/ 25 w 77"/>
                <a:gd name="T15" fmla="*/ 25 h 66"/>
                <a:gd name="T16" fmla="*/ 25 w 77"/>
                <a:gd name="T17" fmla="*/ 38 h 66"/>
                <a:gd name="T18" fmla="*/ 35 w 77"/>
                <a:gd name="T19" fmla="*/ 42 h 66"/>
                <a:gd name="T20" fmla="*/ 40 w 77"/>
                <a:gd name="T21" fmla="*/ 37 h 66"/>
                <a:gd name="T22" fmla="*/ 38 w 77"/>
                <a:gd name="T23" fmla="*/ 30 h 66"/>
                <a:gd name="T24" fmla="*/ 35 w 77"/>
                <a:gd name="T25" fmla="*/ 31 h 66"/>
                <a:gd name="T26" fmla="*/ 35 w 77"/>
                <a:gd name="T27" fmla="*/ 34 h 66"/>
                <a:gd name="T28" fmla="*/ 36 w 77"/>
                <a:gd name="T29" fmla="*/ 36 h 66"/>
                <a:gd name="T30" fmla="*/ 34 w 77"/>
                <a:gd name="T31" fmla="*/ 38 h 66"/>
                <a:gd name="T32" fmla="*/ 29 w 77"/>
                <a:gd name="T33" fmla="*/ 36 h 66"/>
                <a:gd name="T34" fmla="*/ 29 w 77"/>
                <a:gd name="T35" fmla="*/ 28 h 66"/>
                <a:gd name="T36" fmla="*/ 43 w 77"/>
                <a:gd name="T37" fmla="*/ 22 h 66"/>
                <a:gd name="T38" fmla="*/ 50 w 77"/>
                <a:gd name="T39" fmla="*/ 29 h 66"/>
                <a:gd name="T40" fmla="*/ 43 w 77"/>
                <a:gd name="T41" fmla="*/ 54 h 66"/>
                <a:gd name="T42" fmla="*/ 34 w 77"/>
                <a:gd name="T43" fmla="*/ 60 h 66"/>
                <a:gd name="T44" fmla="*/ 13 w 77"/>
                <a:gd name="T45" fmla="*/ 51 h 66"/>
                <a:gd name="T46" fmla="*/ 8 w 77"/>
                <a:gd name="T47" fmla="*/ 26 h 66"/>
                <a:gd name="T48" fmla="*/ 33 w 77"/>
                <a:gd name="T49" fmla="*/ 5 h 66"/>
                <a:gd name="T50" fmla="*/ 63 w 77"/>
                <a:gd name="T51" fmla="*/ 19 h 66"/>
                <a:gd name="T52" fmla="*/ 63 w 77"/>
                <a:gd name="T53" fmla="*/ 47 h 66"/>
                <a:gd name="T54" fmla="*/ 62 w 77"/>
                <a:gd name="T55" fmla="*/ 50 h 66"/>
                <a:gd name="T56" fmla="*/ 65 w 77"/>
                <a:gd name="T57" fmla="*/ 51 h 66"/>
                <a:gd name="T58" fmla="*/ 66 w 77"/>
                <a:gd name="T59" fmla="*/ 17 h 66"/>
                <a:gd name="T60" fmla="*/ 33 w 77"/>
                <a:gd name="T6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66">
                  <a:moveTo>
                    <a:pt x="33" y="0"/>
                  </a:moveTo>
                  <a:cubicBezTo>
                    <a:pt x="19" y="1"/>
                    <a:pt x="8" y="13"/>
                    <a:pt x="4" y="25"/>
                  </a:cubicBezTo>
                  <a:cubicBezTo>
                    <a:pt x="0" y="37"/>
                    <a:pt x="2" y="48"/>
                    <a:pt x="10" y="55"/>
                  </a:cubicBezTo>
                  <a:cubicBezTo>
                    <a:pt x="15" y="59"/>
                    <a:pt x="25" y="66"/>
                    <a:pt x="35" y="64"/>
                  </a:cubicBezTo>
                  <a:cubicBezTo>
                    <a:pt x="40" y="64"/>
                    <a:pt x="44" y="61"/>
                    <a:pt x="47" y="57"/>
                  </a:cubicBezTo>
                  <a:cubicBezTo>
                    <a:pt x="51" y="50"/>
                    <a:pt x="57" y="37"/>
                    <a:pt x="54" y="27"/>
                  </a:cubicBezTo>
                  <a:cubicBezTo>
                    <a:pt x="52" y="23"/>
                    <a:pt x="49" y="20"/>
                    <a:pt x="45" y="18"/>
                  </a:cubicBezTo>
                  <a:cubicBezTo>
                    <a:pt x="38" y="15"/>
                    <a:pt x="29" y="20"/>
                    <a:pt x="25" y="25"/>
                  </a:cubicBezTo>
                  <a:cubicBezTo>
                    <a:pt x="22" y="29"/>
                    <a:pt x="22" y="34"/>
                    <a:pt x="25" y="38"/>
                  </a:cubicBezTo>
                  <a:cubicBezTo>
                    <a:pt x="28" y="41"/>
                    <a:pt x="31" y="43"/>
                    <a:pt x="35" y="42"/>
                  </a:cubicBezTo>
                  <a:cubicBezTo>
                    <a:pt x="38" y="41"/>
                    <a:pt x="40" y="39"/>
                    <a:pt x="40" y="37"/>
                  </a:cubicBezTo>
                  <a:cubicBezTo>
                    <a:pt x="41" y="36"/>
                    <a:pt x="41" y="33"/>
                    <a:pt x="38" y="30"/>
                  </a:cubicBezTo>
                  <a:cubicBezTo>
                    <a:pt x="37" y="30"/>
                    <a:pt x="35" y="30"/>
                    <a:pt x="35" y="31"/>
                  </a:cubicBezTo>
                  <a:cubicBezTo>
                    <a:pt x="34" y="32"/>
                    <a:pt x="34" y="33"/>
                    <a:pt x="35" y="34"/>
                  </a:cubicBezTo>
                  <a:cubicBezTo>
                    <a:pt x="36" y="35"/>
                    <a:pt x="36" y="35"/>
                    <a:pt x="36" y="36"/>
                  </a:cubicBezTo>
                  <a:cubicBezTo>
                    <a:pt x="36" y="37"/>
                    <a:pt x="35" y="37"/>
                    <a:pt x="34" y="38"/>
                  </a:cubicBezTo>
                  <a:cubicBezTo>
                    <a:pt x="33" y="38"/>
                    <a:pt x="31" y="38"/>
                    <a:pt x="29" y="36"/>
                  </a:cubicBezTo>
                  <a:cubicBezTo>
                    <a:pt x="27" y="33"/>
                    <a:pt x="27" y="30"/>
                    <a:pt x="29" y="28"/>
                  </a:cubicBezTo>
                  <a:cubicBezTo>
                    <a:pt x="32" y="23"/>
                    <a:pt x="39" y="20"/>
                    <a:pt x="43" y="22"/>
                  </a:cubicBezTo>
                  <a:cubicBezTo>
                    <a:pt x="47" y="23"/>
                    <a:pt x="49" y="26"/>
                    <a:pt x="50" y="29"/>
                  </a:cubicBezTo>
                  <a:cubicBezTo>
                    <a:pt x="52" y="36"/>
                    <a:pt x="47" y="48"/>
                    <a:pt x="43" y="54"/>
                  </a:cubicBezTo>
                  <a:cubicBezTo>
                    <a:pt x="41" y="58"/>
                    <a:pt x="38" y="60"/>
                    <a:pt x="34" y="60"/>
                  </a:cubicBezTo>
                  <a:cubicBezTo>
                    <a:pt x="26" y="61"/>
                    <a:pt x="18" y="55"/>
                    <a:pt x="13" y="51"/>
                  </a:cubicBezTo>
                  <a:cubicBezTo>
                    <a:pt x="3" y="43"/>
                    <a:pt x="6" y="31"/>
                    <a:pt x="8" y="26"/>
                  </a:cubicBezTo>
                  <a:cubicBezTo>
                    <a:pt x="11" y="16"/>
                    <a:pt x="21" y="5"/>
                    <a:pt x="33" y="5"/>
                  </a:cubicBezTo>
                  <a:cubicBezTo>
                    <a:pt x="44" y="5"/>
                    <a:pt x="57" y="9"/>
                    <a:pt x="63" y="19"/>
                  </a:cubicBezTo>
                  <a:cubicBezTo>
                    <a:pt x="67" y="26"/>
                    <a:pt x="71" y="42"/>
                    <a:pt x="63" y="47"/>
                  </a:cubicBezTo>
                  <a:cubicBezTo>
                    <a:pt x="62" y="48"/>
                    <a:pt x="62" y="49"/>
                    <a:pt x="62" y="50"/>
                  </a:cubicBezTo>
                  <a:cubicBezTo>
                    <a:pt x="63" y="51"/>
                    <a:pt x="64" y="51"/>
                    <a:pt x="65" y="51"/>
                  </a:cubicBezTo>
                  <a:cubicBezTo>
                    <a:pt x="77" y="44"/>
                    <a:pt x="71" y="25"/>
                    <a:pt x="66" y="17"/>
                  </a:cubicBezTo>
                  <a:cubicBezTo>
                    <a:pt x="59" y="4"/>
                    <a:pt x="44" y="0"/>
                    <a:pt x="3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97"/>
            <p:cNvSpPr/>
            <p:nvPr/>
          </p:nvSpPr>
          <p:spPr bwMode="auto">
            <a:xfrm>
              <a:off x="4260" y="1844"/>
              <a:ext cx="172" cy="99"/>
            </a:xfrm>
            <a:custGeom>
              <a:avLst/>
              <a:gdLst>
                <a:gd name="T0" fmla="*/ 33 w 45"/>
                <a:gd name="T1" fmla="*/ 18 h 26"/>
                <a:gd name="T2" fmla="*/ 14 w 45"/>
                <a:gd name="T3" fmla="*/ 20 h 26"/>
                <a:gd name="T4" fmla="*/ 33 w 45"/>
                <a:gd name="T5" fmla="*/ 18 h 26"/>
              </a:gdLst>
              <a:ahLst/>
              <a:cxnLst>
                <a:cxn ang="0">
                  <a:pos x="T0" y="T1"/>
                </a:cxn>
                <a:cxn ang="0">
                  <a:pos x="T2" y="T3"/>
                </a:cxn>
                <a:cxn ang="0">
                  <a:pos x="T4" y="T5"/>
                </a:cxn>
              </a:cxnLst>
              <a:rect l="0" t="0" r="r" b="b"/>
              <a:pathLst>
                <a:path w="45" h="26">
                  <a:moveTo>
                    <a:pt x="33" y="18"/>
                  </a:moveTo>
                  <a:cubicBezTo>
                    <a:pt x="45" y="0"/>
                    <a:pt x="0" y="1"/>
                    <a:pt x="14" y="20"/>
                  </a:cubicBezTo>
                  <a:cubicBezTo>
                    <a:pt x="19" y="26"/>
                    <a:pt x="28" y="24"/>
                    <a:pt x="33"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98"/>
            <p:cNvSpPr/>
            <p:nvPr/>
          </p:nvSpPr>
          <p:spPr bwMode="auto">
            <a:xfrm>
              <a:off x="4481" y="1504"/>
              <a:ext cx="167" cy="103"/>
            </a:xfrm>
            <a:custGeom>
              <a:avLst/>
              <a:gdLst>
                <a:gd name="T0" fmla="*/ 32 w 44"/>
                <a:gd name="T1" fmla="*/ 18 h 27"/>
                <a:gd name="T2" fmla="*/ 14 w 44"/>
                <a:gd name="T3" fmla="*/ 20 h 27"/>
                <a:gd name="T4" fmla="*/ 32 w 44"/>
                <a:gd name="T5" fmla="*/ 18 h 27"/>
              </a:gdLst>
              <a:ahLst/>
              <a:cxnLst>
                <a:cxn ang="0">
                  <a:pos x="T0" y="T1"/>
                </a:cxn>
                <a:cxn ang="0">
                  <a:pos x="T2" y="T3"/>
                </a:cxn>
                <a:cxn ang="0">
                  <a:pos x="T4" y="T5"/>
                </a:cxn>
              </a:cxnLst>
              <a:rect l="0" t="0" r="r" b="b"/>
              <a:pathLst>
                <a:path w="44" h="27">
                  <a:moveTo>
                    <a:pt x="32" y="18"/>
                  </a:moveTo>
                  <a:cubicBezTo>
                    <a:pt x="44" y="0"/>
                    <a:pt x="0" y="1"/>
                    <a:pt x="14" y="20"/>
                  </a:cubicBezTo>
                  <a:cubicBezTo>
                    <a:pt x="19" y="27"/>
                    <a:pt x="28" y="25"/>
                    <a:pt x="32"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99"/>
            <p:cNvSpPr/>
            <p:nvPr/>
          </p:nvSpPr>
          <p:spPr bwMode="auto">
            <a:xfrm>
              <a:off x="4751" y="1634"/>
              <a:ext cx="171" cy="103"/>
            </a:xfrm>
            <a:custGeom>
              <a:avLst/>
              <a:gdLst>
                <a:gd name="T0" fmla="*/ 32 w 45"/>
                <a:gd name="T1" fmla="*/ 18 h 27"/>
                <a:gd name="T2" fmla="*/ 14 w 45"/>
                <a:gd name="T3" fmla="*/ 20 h 27"/>
                <a:gd name="T4" fmla="*/ 32 w 45"/>
                <a:gd name="T5" fmla="*/ 18 h 27"/>
              </a:gdLst>
              <a:ahLst/>
              <a:cxnLst>
                <a:cxn ang="0">
                  <a:pos x="T0" y="T1"/>
                </a:cxn>
                <a:cxn ang="0">
                  <a:pos x="T2" y="T3"/>
                </a:cxn>
                <a:cxn ang="0">
                  <a:pos x="T4" y="T5"/>
                </a:cxn>
              </a:cxnLst>
              <a:rect l="0" t="0" r="r" b="b"/>
              <a:pathLst>
                <a:path w="45" h="27">
                  <a:moveTo>
                    <a:pt x="32" y="18"/>
                  </a:moveTo>
                  <a:cubicBezTo>
                    <a:pt x="45" y="0"/>
                    <a:pt x="0" y="1"/>
                    <a:pt x="14" y="20"/>
                  </a:cubicBezTo>
                  <a:cubicBezTo>
                    <a:pt x="19" y="27"/>
                    <a:pt x="28" y="25"/>
                    <a:pt x="32"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00"/>
            <p:cNvSpPr/>
            <p:nvPr/>
          </p:nvSpPr>
          <p:spPr bwMode="auto">
            <a:xfrm>
              <a:off x="4702" y="1493"/>
              <a:ext cx="114" cy="65"/>
            </a:xfrm>
            <a:custGeom>
              <a:avLst/>
              <a:gdLst>
                <a:gd name="T0" fmla="*/ 21 w 30"/>
                <a:gd name="T1" fmla="*/ 12 h 17"/>
                <a:gd name="T2" fmla="*/ 9 w 30"/>
                <a:gd name="T3" fmla="*/ 13 h 17"/>
                <a:gd name="T4" fmla="*/ 21 w 30"/>
                <a:gd name="T5" fmla="*/ 12 h 17"/>
              </a:gdLst>
              <a:ahLst/>
              <a:cxnLst>
                <a:cxn ang="0">
                  <a:pos x="T0" y="T1"/>
                </a:cxn>
                <a:cxn ang="0">
                  <a:pos x="T2" y="T3"/>
                </a:cxn>
                <a:cxn ang="0">
                  <a:pos x="T4" y="T5"/>
                </a:cxn>
              </a:cxnLst>
              <a:rect l="0" t="0" r="r" b="b"/>
              <a:pathLst>
                <a:path w="30" h="17">
                  <a:moveTo>
                    <a:pt x="21" y="12"/>
                  </a:moveTo>
                  <a:cubicBezTo>
                    <a:pt x="30" y="0"/>
                    <a:pt x="0" y="1"/>
                    <a:pt x="9" y="13"/>
                  </a:cubicBezTo>
                  <a:cubicBezTo>
                    <a:pt x="13" y="17"/>
                    <a:pt x="19" y="16"/>
                    <a:pt x="21"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01"/>
            <p:cNvSpPr/>
            <p:nvPr/>
          </p:nvSpPr>
          <p:spPr bwMode="auto">
            <a:xfrm>
              <a:off x="4295" y="1649"/>
              <a:ext cx="114" cy="69"/>
            </a:xfrm>
            <a:custGeom>
              <a:avLst/>
              <a:gdLst>
                <a:gd name="T0" fmla="*/ 22 w 30"/>
                <a:gd name="T1" fmla="*/ 12 h 18"/>
                <a:gd name="T2" fmla="*/ 10 w 30"/>
                <a:gd name="T3" fmla="*/ 13 h 18"/>
                <a:gd name="T4" fmla="*/ 22 w 30"/>
                <a:gd name="T5" fmla="*/ 12 h 18"/>
              </a:gdLst>
              <a:ahLst/>
              <a:cxnLst>
                <a:cxn ang="0">
                  <a:pos x="T0" y="T1"/>
                </a:cxn>
                <a:cxn ang="0">
                  <a:pos x="T2" y="T3"/>
                </a:cxn>
                <a:cxn ang="0">
                  <a:pos x="T4" y="T5"/>
                </a:cxn>
              </a:cxnLst>
              <a:rect l="0" t="0" r="r" b="b"/>
              <a:pathLst>
                <a:path w="30" h="18">
                  <a:moveTo>
                    <a:pt x="22" y="12"/>
                  </a:moveTo>
                  <a:cubicBezTo>
                    <a:pt x="30" y="0"/>
                    <a:pt x="0" y="1"/>
                    <a:pt x="10" y="13"/>
                  </a:cubicBezTo>
                  <a:cubicBezTo>
                    <a:pt x="13" y="18"/>
                    <a:pt x="19" y="16"/>
                    <a:pt x="22"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302"/>
            <p:cNvSpPr/>
            <p:nvPr/>
          </p:nvSpPr>
          <p:spPr bwMode="auto">
            <a:xfrm>
              <a:off x="4336" y="1520"/>
              <a:ext cx="54" cy="30"/>
            </a:xfrm>
            <a:custGeom>
              <a:avLst/>
              <a:gdLst>
                <a:gd name="T0" fmla="*/ 10 w 14"/>
                <a:gd name="T1" fmla="*/ 6 h 8"/>
                <a:gd name="T2" fmla="*/ 4 w 14"/>
                <a:gd name="T3" fmla="*/ 6 h 8"/>
                <a:gd name="T4" fmla="*/ 10 w 14"/>
                <a:gd name="T5" fmla="*/ 6 h 8"/>
              </a:gdLst>
              <a:ahLst/>
              <a:cxnLst>
                <a:cxn ang="0">
                  <a:pos x="T0" y="T1"/>
                </a:cxn>
                <a:cxn ang="0">
                  <a:pos x="T2" y="T3"/>
                </a:cxn>
                <a:cxn ang="0">
                  <a:pos x="T4" y="T5"/>
                </a:cxn>
              </a:cxnLst>
              <a:rect l="0" t="0" r="r" b="b"/>
              <a:pathLst>
                <a:path w="14" h="8">
                  <a:moveTo>
                    <a:pt x="10" y="6"/>
                  </a:moveTo>
                  <a:cubicBezTo>
                    <a:pt x="14" y="0"/>
                    <a:pt x="0" y="0"/>
                    <a:pt x="4" y="6"/>
                  </a:cubicBezTo>
                  <a:cubicBezTo>
                    <a:pt x="6" y="8"/>
                    <a:pt x="8" y="8"/>
                    <a:pt x="1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303"/>
            <p:cNvSpPr/>
            <p:nvPr/>
          </p:nvSpPr>
          <p:spPr bwMode="auto">
            <a:xfrm>
              <a:off x="4599" y="1363"/>
              <a:ext cx="53" cy="31"/>
            </a:xfrm>
            <a:custGeom>
              <a:avLst/>
              <a:gdLst>
                <a:gd name="T0" fmla="*/ 10 w 14"/>
                <a:gd name="T1" fmla="*/ 6 h 8"/>
                <a:gd name="T2" fmla="*/ 4 w 14"/>
                <a:gd name="T3" fmla="*/ 6 h 8"/>
                <a:gd name="T4" fmla="*/ 10 w 14"/>
                <a:gd name="T5" fmla="*/ 6 h 8"/>
              </a:gdLst>
              <a:ahLst/>
              <a:cxnLst>
                <a:cxn ang="0">
                  <a:pos x="T0" y="T1"/>
                </a:cxn>
                <a:cxn ang="0">
                  <a:pos x="T2" y="T3"/>
                </a:cxn>
                <a:cxn ang="0">
                  <a:pos x="T4" y="T5"/>
                </a:cxn>
              </a:cxnLst>
              <a:rect l="0" t="0" r="r" b="b"/>
              <a:pathLst>
                <a:path w="14" h="8">
                  <a:moveTo>
                    <a:pt x="10" y="6"/>
                  </a:moveTo>
                  <a:cubicBezTo>
                    <a:pt x="14" y="0"/>
                    <a:pt x="0" y="1"/>
                    <a:pt x="4" y="6"/>
                  </a:cubicBezTo>
                  <a:cubicBezTo>
                    <a:pt x="6" y="8"/>
                    <a:pt x="9" y="8"/>
                    <a:pt x="1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304"/>
            <p:cNvSpPr/>
            <p:nvPr/>
          </p:nvSpPr>
          <p:spPr bwMode="auto">
            <a:xfrm>
              <a:off x="4146" y="1703"/>
              <a:ext cx="54" cy="30"/>
            </a:xfrm>
            <a:custGeom>
              <a:avLst/>
              <a:gdLst>
                <a:gd name="T0" fmla="*/ 10 w 14"/>
                <a:gd name="T1" fmla="*/ 6 h 8"/>
                <a:gd name="T2" fmla="*/ 5 w 14"/>
                <a:gd name="T3" fmla="*/ 6 h 8"/>
                <a:gd name="T4" fmla="*/ 10 w 14"/>
                <a:gd name="T5" fmla="*/ 6 h 8"/>
              </a:gdLst>
              <a:ahLst/>
              <a:cxnLst>
                <a:cxn ang="0">
                  <a:pos x="T0" y="T1"/>
                </a:cxn>
                <a:cxn ang="0">
                  <a:pos x="T2" y="T3"/>
                </a:cxn>
                <a:cxn ang="0">
                  <a:pos x="T4" y="T5"/>
                </a:cxn>
              </a:cxnLst>
              <a:rect l="0" t="0" r="r" b="b"/>
              <a:pathLst>
                <a:path w="14" h="8">
                  <a:moveTo>
                    <a:pt x="10" y="6"/>
                  </a:moveTo>
                  <a:cubicBezTo>
                    <a:pt x="14" y="0"/>
                    <a:pt x="0" y="0"/>
                    <a:pt x="5" y="6"/>
                  </a:cubicBezTo>
                  <a:cubicBezTo>
                    <a:pt x="6" y="8"/>
                    <a:pt x="9" y="8"/>
                    <a:pt x="1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305"/>
            <p:cNvSpPr>
              <a:spLocks noEditPoints="1"/>
            </p:cNvSpPr>
            <p:nvPr/>
          </p:nvSpPr>
          <p:spPr bwMode="auto">
            <a:xfrm>
              <a:off x="4101" y="1264"/>
              <a:ext cx="829" cy="892"/>
            </a:xfrm>
            <a:custGeom>
              <a:avLst/>
              <a:gdLst>
                <a:gd name="T0" fmla="*/ 113 w 218"/>
                <a:gd name="T1" fmla="*/ 29 h 234"/>
                <a:gd name="T2" fmla="*/ 96 w 218"/>
                <a:gd name="T3" fmla="*/ 27 h 234"/>
                <a:gd name="T4" fmla="*/ 87 w 218"/>
                <a:gd name="T5" fmla="*/ 38 h 234"/>
                <a:gd name="T6" fmla="*/ 57 w 218"/>
                <a:gd name="T7" fmla="*/ 33 h 234"/>
                <a:gd name="T8" fmla="*/ 6 w 218"/>
                <a:gd name="T9" fmla="*/ 69 h 234"/>
                <a:gd name="T10" fmla="*/ 6 w 218"/>
                <a:gd name="T11" fmla="*/ 119 h 234"/>
                <a:gd name="T12" fmla="*/ 21 w 218"/>
                <a:gd name="T13" fmla="*/ 172 h 234"/>
                <a:gd name="T14" fmla="*/ 32 w 218"/>
                <a:gd name="T15" fmla="*/ 192 h 234"/>
                <a:gd name="T16" fmla="*/ 73 w 218"/>
                <a:gd name="T17" fmla="*/ 188 h 234"/>
                <a:gd name="T18" fmla="*/ 153 w 218"/>
                <a:gd name="T19" fmla="*/ 219 h 234"/>
                <a:gd name="T20" fmla="*/ 168 w 218"/>
                <a:gd name="T21" fmla="*/ 185 h 234"/>
                <a:gd name="T22" fmla="*/ 216 w 218"/>
                <a:gd name="T23" fmla="*/ 156 h 234"/>
                <a:gd name="T24" fmla="*/ 200 w 218"/>
                <a:gd name="T25" fmla="*/ 128 h 234"/>
                <a:gd name="T26" fmla="*/ 209 w 218"/>
                <a:gd name="T27" fmla="*/ 114 h 234"/>
                <a:gd name="T28" fmla="*/ 215 w 218"/>
                <a:gd name="T29" fmla="*/ 92 h 234"/>
                <a:gd name="T30" fmla="*/ 211 w 218"/>
                <a:gd name="T31" fmla="*/ 52 h 234"/>
                <a:gd name="T32" fmla="*/ 178 w 218"/>
                <a:gd name="T33" fmla="*/ 33 h 234"/>
                <a:gd name="T34" fmla="*/ 144 w 218"/>
                <a:gd name="T35" fmla="*/ 1 h 234"/>
                <a:gd name="T36" fmla="*/ 116 w 218"/>
                <a:gd name="T37" fmla="*/ 36 h 234"/>
                <a:gd name="T38" fmla="*/ 144 w 218"/>
                <a:gd name="T39" fmla="*/ 5 h 234"/>
                <a:gd name="T40" fmla="*/ 167 w 218"/>
                <a:gd name="T41" fmla="*/ 43 h 234"/>
                <a:gd name="T42" fmla="*/ 168 w 218"/>
                <a:gd name="T43" fmla="*/ 47 h 234"/>
                <a:gd name="T44" fmla="*/ 211 w 218"/>
                <a:gd name="T45" fmla="*/ 90 h 234"/>
                <a:gd name="T46" fmla="*/ 195 w 218"/>
                <a:gd name="T47" fmla="*/ 99 h 234"/>
                <a:gd name="T48" fmla="*/ 205 w 218"/>
                <a:gd name="T49" fmla="*/ 115 h 234"/>
                <a:gd name="T50" fmla="*/ 194 w 218"/>
                <a:gd name="T51" fmla="*/ 127 h 234"/>
                <a:gd name="T52" fmla="*/ 211 w 218"/>
                <a:gd name="T53" fmla="*/ 155 h 234"/>
                <a:gd name="T54" fmla="*/ 166 w 218"/>
                <a:gd name="T55" fmla="*/ 174 h 234"/>
                <a:gd name="T56" fmla="*/ 166 w 218"/>
                <a:gd name="T57" fmla="*/ 174 h 234"/>
                <a:gd name="T58" fmla="*/ 162 w 218"/>
                <a:gd name="T59" fmla="*/ 174 h 234"/>
                <a:gd name="T60" fmla="*/ 162 w 218"/>
                <a:gd name="T61" fmla="*/ 175 h 234"/>
                <a:gd name="T62" fmla="*/ 151 w 218"/>
                <a:gd name="T63" fmla="*/ 215 h 234"/>
                <a:gd name="T64" fmla="*/ 78 w 218"/>
                <a:gd name="T65" fmla="*/ 180 h 234"/>
                <a:gd name="T66" fmla="*/ 74 w 218"/>
                <a:gd name="T67" fmla="*/ 179 h 234"/>
                <a:gd name="T68" fmla="*/ 34 w 218"/>
                <a:gd name="T69" fmla="*/ 188 h 234"/>
                <a:gd name="T70" fmla="*/ 46 w 218"/>
                <a:gd name="T71" fmla="*/ 137 h 234"/>
                <a:gd name="T72" fmla="*/ 44 w 218"/>
                <a:gd name="T73" fmla="*/ 134 h 234"/>
                <a:gd name="T74" fmla="*/ 10 w 218"/>
                <a:gd name="T75" fmla="*/ 71 h 234"/>
                <a:gd name="T76" fmla="*/ 57 w 218"/>
                <a:gd name="T77" fmla="*/ 37 h 234"/>
                <a:gd name="T78" fmla="*/ 92 w 218"/>
                <a:gd name="T79" fmla="*/ 50 h 234"/>
                <a:gd name="T80" fmla="*/ 93 w 218"/>
                <a:gd name="T81" fmla="*/ 48 h 234"/>
                <a:gd name="T82" fmla="*/ 93 w 218"/>
                <a:gd name="T83" fmla="*/ 48 h 234"/>
                <a:gd name="T84" fmla="*/ 97 w 218"/>
                <a:gd name="T85" fmla="*/ 31 h 234"/>
                <a:gd name="T86" fmla="*/ 112 w 218"/>
                <a:gd name="T87" fmla="*/ 36 h 234"/>
                <a:gd name="T88" fmla="*/ 114 w 218"/>
                <a:gd name="T89" fmla="*/ 39 h 234"/>
                <a:gd name="T90" fmla="*/ 116 w 218"/>
                <a:gd name="T91" fmla="*/ 36 h 234"/>
                <a:gd name="T92" fmla="*/ 6 w 218"/>
                <a:gd name="T93" fmla="*/ 6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8" h="234">
                  <a:moveTo>
                    <a:pt x="124" y="8"/>
                  </a:moveTo>
                  <a:cubicBezTo>
                    <a:pt x="118" y="13"/>
                    <a:pt x="114" y="20"/>
                    <a:pt x="113" y="29"/>
                  </a:cubicBezTo>
                  <a:cubicBezTo>
                    <a:pt x="113" y="29"/>
                    <a:pt x="113" y="29"/>
                    <a:pt x="113" y="29"/>
                  </a:cubicBezTo>
                  <a:cubicBezTo>
                    <a:pt x="108" y="25"/>
                    <a:pt x="100" y="25"/>
                    <a:pt x="96" y="27"/>
                  </a:cubicBezTo>
                  <a:cubicBezTo>
                    <a:pt x="92" y="28"/>
                    <a:pt x="89" y="30"/>
                    <a:pt x="88" y="33"/>
                  </a:cubicBezTo>
                  <a:cubicBezTo>
                    <a:pt x="87" y="34"/>
                    <a:pt x="87" y="36"/>
                    <a:pt x="87" y="38"/>
                  </a:cubicBezTo>
                  <a:cubicBezTo>
                    <a:pt x="87" y="39"/>
                    <a:pt x="87" y="39"/>
                    <a:pt x="87" y="40"/>
                  </a:cubicBezTo>
                  <a:cubicBezTo>
                    <a:pt x="79" y="34"/>
                    <a:pt x="64" y="33"/>
                    <a:pt x="57" y="33"/>
                  </a:cubicBezTo>
                  <a:cubicBezTo>
                    <a:pt x="41" y="34"/>
                    <a:pt x="27" y="40"/>
                    <a:pt x="18" y="50"/>
                  </a:cubicBezTo>
                  <a:cubicBezTo>
                    <a:pt x="14" y="55"/>
                    <a:pt x="10" y="61"/>
                    <a:pt x="6" y="69"/>
                  </a:cubicBezTo>
                  <a:cubicBezTo>
                    <a:pt x="2" y="78"/>
                    <a:pt x="0" y="87"/>
                    <a:pt x="0" y="96"/>
                  </a:cubicBezTo>
                  <a:cubicBezTo>
                    <a:pt x="0" y="104"/>
                    <a:pt x="2" y="112"/>
                    <a:pt x="6" y="119"/>
                  </a:cubicBezTo>
                  <a:cubicBezTo>
                    <a:pt x="14" y="133"/>
                    <a:pt x="24" y="137"/>
                    <a:pt x="39" y="138"/>
                  </a:cubicBezTo>
                  <a:cubicBezTo>
                    <a:pt x="27" y="151"/>
                    <a:pt x="21" y="162"/>
                    <a:pt x="21" y="172"/>
                  </a:cubicBezTo>
                  <a:cubicBezTo>
                    <a:pt x="21" y="172"/>
                    <a:pt x="21" y="172"/>
                    <a:pt x="21" y="173"/>
                  </a:cubicBezTo>
                  <a:cubicBezTo>
                    <a:pt x="21" y="180"/>
                    <a:pt x="25" y="186"/>
                    <a:pt x="32" y="192"/>
                  </a:cubicBezTo>
                  <a:cubicBezTo>
                    <a:pt x="40" y="198"/>
                    <a:pt x="49" y="200"/>
                    <a:pt x="59" y="198"/>
                  </a:cubicBezTo>
                  <a:cubicBezTo>
                    <a:pt x="64" y="196"/>
                    <a:pt x="69" y="193"/>
                    <a:pt x="73" y="188"/>
                  </a:cubicBezTo>
                  <a:cubicBezTo>
                    <a:pt x="73" y="204"/>
                    <a:pt x="80" y="216"/>
                    <a:pt x="92" y="224"/>
                  </a:cubicBezTo>
                  <a:cubicBezTo>
                    <a:pt x="110" y="234"/>
                    <a:pt x="137" y="232"/>
                    <a:pt x="153" y="219"/>
                  </a:cubicBezTo>
                  <a:cubicBezTo>
                    <a:pt x="163" y="211"/>
                    <a:pt x="168" y="200"/>
                    <a:pt x="168" y="188"/>
                  </a:cubicBezTo>
                  <a:cubicBezTo>
                    <a:pt x="168" y="187"/>
                    <a:pt x="168" y="186"/>
                    <a:pt x="168" y="185"/>
                  </a:cubicBezTo>
                  <a:cubicBezTo>
                    <a:pt x="172" y="188"/>
                    <a:pt x="176" y="189"/>
                    <a:pt x="182" y="188"/>
                  </a:cubicBezTo>
                  <a:cubicBezTo>
                    <a:pt x="198" y="186"/>
                    <a:pt x="216" y="171"/>
                    <a:pt x="216" y="156"/>
                  </a:cubicBezTo>
                  <a:cubicBezTo>
                    <a:pt x="216" y="155"/>
                    <a:pt x="216" y="155"/>
                    <a:pt x="216" y="155"/>
                  </a:cubicBezTo>
                  <a:cubicBezTo>
                    <a:pt x="215" y="145"/>
                    <a:pt x="209" y="135"/>
                    <a:pt x="200" y="128"/>
                  </a:cubicBezTo>
                  <a:cubicBezTo>
                    <a:pt x="205" y="126"/>
                    <a:pt x="209" y="121"/>
                    <a:pt x="209" y="115"/>
                  </a:cubicBezTo>
                  <a:cubicBezTo>
                    <a:pt x="209" y="115"/>
                    <a:pt x="209" y="114"/>
                    <a:pt x="209" y="114"/>
                  </a:cubicBezTo>
                  <a:cubicBezTo>
                    <a:pt x="209" y="109"/>
                    <a:pt x="207" y="104"/>
                    <a:pt x="204" y="101"/>
                  </a:cubicBezTo>
                  <a:cubicBezTo>
                    <a:pt x="209" y="100"/>
                    <a:pt x="213" y="97"/>
                    <a:pt x="215" y="92"/>
                  </a:cubicBezTo>
                  <a:cubicBezTo>
                    <a:pt x="217" y="87"/>
                    <a:pt x="218" y="82"/>
                    <a:pt x="218" y="76"/>
                  </a:cubicBezTo>
                  <a:cubicBezTo>
                    <a:pt x="218" y="67"/>
                    <a:pt x="215" y="57"/>
                    <a:pt x="211" y="52"/>
                  </a:cubicBezTo>
                  <a:cubicBezTo>
                    <a:pt x="200" y="39"/>
                    <a:pt x="188" y="39"/>
                    <a:pt x="175" y="41"/>
                  </a:cubicBezTo>
                  <a:cubicBezTo>
                    <a:pt x="177" y="39"/>
                    <a:pt x="178" y="36"/>
                    <a:pt x="178" y="33"/>
                  </a:cubicBezTo>
                  <a:cubicBezTo>
                    <a:pt x="178" y="32"/>
                    <a:pt x="178" y="30"/>
                    <a:pt x="178" y="29"/>
                  </a:cubicBezTo>
                  <a:cubicBezTo>
                    <a:pt x="175" y="15"/>
                    <a:pt x="156" y="1"/>
                    <a:pt x="144" y="1"/>
                  </a:cubicBezTo>
                  <a:cubicBezTo>
                    <a:pt x="136" y="0"/>
                    <a:pt x="129" y="3"/>
                    <a:pt x="124" y="8"/>
                  </a:cubicBezTo>
                  <a:close/>
                  <a:moveTo>
                    <a:pt x="116" y="36"/>
                  </a:moveTo>
                  <a:cubicBezTo>
                    <a:pt x="117" y="26"/>
                    <a:pt x="120" y="17"/>
                    <a:pt x="126" y="11"/>
                  </a:cubicBezTo>
                  <a:cubicBezTo>
                    <a:pt x="131" y="7"/>
                    <a:pt x="137" y="5"/>
                    <a:pt x="144" y="5"/>
                  </a:cubicBezTo>
                  <a:cubicBezTo>
                    <a:pt x="154" y="6"/>
                    <a:pt x="171" y="19"/>
                    <a:pt x="174" y="30"/>
                  </a:cubicBezTo>
                  <a:cubicBezTo>
                    <a:pt x="175" y="35"/>
                    <a:pt x="173" y="40"/>
                    <a:pt x="167" y="43"/>
                  </a:cubicBezTo>
                  <a:cubicBezTo>
                    <a:pt x="166" y="43"/>
                    <a:pt x="165" y="44"/>
                    <a:pt x="166" y="45"/>
                  </a:cubicBezTo>
                  <a:cubicBezTo>
                    <a:pt x="166" y="46"/>
                    <a:pt x="167" y="47"/>
                    <a:pt x="168" y="47"/>
                  </a:cubicBezTo>
                  <a:cubicBezTo>
                    <a:pt x="184" y="44"/>
                    <a:pt x="196" y="42"/>
                    <a:pt x="207" y="54"/>
                  </a:cubicBezTo>
                  <a:cubicBezTo>
                    <a:pt x="214" y="62"/>
                    <a:pt x="217" y="79"/>
                    <a:pt x="211" y="90"/>
                  </a:cubicBezTo>
                  <a:cubicBezTo>
                    <a:pt x="209" y="95"/>
                    <a:pt x="204" y="98"/>
                    <a:pt x="197" y="97"/>
                  </a:cubicBezTo>
                  <a:cubicBezTo>
                    <a:pt x="196" y="97"/>
                    <a:pt x="195" y="98"/>
                    <a:pt x="195" y="99"/>
                  </a:cubicBezTo>
                  <a:cubicBezTo>
                    <a:pt x="195" y="100"/>
                    <a:pt x="195" y="101"/>
                    <a:pt x="196" y="101"/>
                  </a:cubicBezTo>
                  <a:cubicBezTo>
                    <a:pt x="203" y="104"/>
                    <a:pt x="205" y="110"/>
                    <a:pt x="205" y="115"/>
                  </a:cubicBezTo>
                  <a:cubicBezTo>
                    <a:pt x="205" y="120"/>
                    <a:pt x="201" y="124"/>
                    <a:pt x="196" y="126"/>
                  </a:cubicBezTo>
                  <a:cubicBezTo>
                    <a:pt x="195" y="126"/>
                    <a:pt x="194" y="127"/>
                    <a:pt x="194" y="127"/>
                  </a:cubicBezTo>
                  <a:cubicBezTo>
                    <a:pt x="194" y="128"/>
                    <a:pt x="194" y="129"/>
                    <a:pt x="195" y="130"/>
                  </a:cubicBezTo>
                  <a:cubicBezTo>
                    <a:pt x="204" y="135"/>
                    <a:pt x="211" y="145"/>
                    <a:pt x="211" y="155"/>
                  </a:cubicBezTo>
                  <a:cubicBezTo>
                    <a:pt x="212" y="168"/>
                    <a:pt x="195" y="182"/>
                    <a:pt x="182" y="184"/>
                  </a:cubicBezTo>
                  <a:cubicBezTo>
                    <a:pt x="176" y="185"/>
                    <a:pt x="168" y="184"/>
                    <a:pt x="166" y="174"/>
                  </a:cubicBezTo>
                  <a:cubicBezTo>
                    <a:pt x="166" y="174"/>
                    <a:pt x="166" y="174"/>
                    <a:pt x="166" y="174"/>
                  </a:cubicBezTo>
                  <a:cubicBezTo>
                    <a:pt x="166" y="174"/>
                    <a:pt x="166" y="174"/>
                    <a:pt x="166" y="174"/>
                  </a:cubicBezTo>
                  <a:cubicBezTo>
                    <a:pt x="166" y="173"/>
                    <a:pt x="164" y="172"/>
                    <a:pt x="163" y="172"/>
                  </a:cubicBezTo>
                  <a:cubicBezTo>
                    <a:pt x="162" y="173"/>
                    <a:pt x="162" y="173"/>
                    <a:pt x="162" y="174"/>
                  </a:cubicBezTo>
                  <a:cubicBezTo>
                    <a:pt x="162" y="175"/>
                    <a:pt x="162" y="175"/>
                    <a:pt x="162" y="175"/>
                  </a:cubicBezTo>
                  <a:cubicBezTo>
                    <a:pt x="162" y="175"/>
                    <a:pt x="162" y="175"/>
                    <a:pt x="162" y="175"/>
                  </a:cubicBezTo>
                  <a:cubicBezTo>
                    <a:pt x="162" y="175"/>
                    <a:pt x="162" y="175"/>
                    <a:pt x="162" y="175"/>
                  </a:cubicBezTo>
                  <a:cubicBezTo>
                    <a:pt x="167" y="191"/>
                    <a:pt x="163" y="206"/>
                    <a:pt x="151" y="215"/>
                  </a:cubicBezTo>
                  <a:cubicBezTo>
                    <a:pt x="135" y="227"/>
                    <a:pt x="111" y="229"/>
                    <a:pt x="95" y="220"/>
                  </a:cubicBezTo>
                  <a:cubicBezTo>
                    <a:pt x="81" y="212"/>
                    <a:pt x="75" y="198"/>
                    <a:pt x="78" y="180"/>
                  </a:cubicBezTo>
                  <a:cubicBezTo>
                    <a:pt x="78" y="179"/>
                    <a:pt x="77" y="178"/>
                    <a:pt x="76" y="178"/>
                  </a:cubicBezTo>
                  <a:cubicBezTo>
                    <a:pt x="75" y="178"/>
                    <a:pt x="74" y="178"/>
                    <a:pt x="74" y="179"/>
                  </a:cubicBezTo>
                  <a:cubicBezTo>
                    <a:pt x="71" y="186"/>
                    <a:pt x="65" y="191"/>
                    <a:pt x="57" y="193"/>
                  </a:cubicBezTo>
                  <a:cubicBezTo>
                    <a:pt x="50" y="195"/>
                    <a:pt x="41" y="194"/>
                    <a:pt x="34" y="188"/>
                  </a:cubicBezTo>
                  <a:cubicBezTo>
                    <a:pt x="28" y="184"/>
                    <a:pt x="25" y="178"/>
                    <a:pt x="25" y="173"/>
                  </a:cubicBezTo>
                  <a:cubicBezTo>
                    <a:pt x="24" y="163"/>
                    <a:pt x="31" y="151"/>
                    <a:pt x="46" y="137"/>
                  </a:cubicBezTo>
                  <a:cubicBezTo>
                    <a:pt x="46" y="137"/>
                    <a:pt x="46" y="136"/>
                    <a:pt x="46" y="135"/>
                  </a:cubicBezTo>
                  <a:cubicBezTo>
                    <a:pt x="46" y="134"/>
                    <a:pt x="45" y="134"/>
                    <a:pt x="44" y="134"/>
                  </a:cubicBezTo>
                  <a:cubicBezTo>
                    <a:pt x="27" y="133"/>
                    <a:pt x="18" y="131"/>
                    <a:pt x="10" y="117"/>
                  </a:cubicBezTo>
                  <a:cubicBezTo>
                    <a:pt x="3" y="104"/>
                    <a:pt x="3" y="87"/>
                    <a:pt x="10" y="71"/>
                  </a:cubicBezTo>
                  <a:cubicBezTo>
                    <a:pt x="14" y="64"/>
                    <a:pt x="18" y="57"/>
                    <a:pt x="22" y="53"/>
                  </a:cubicBezTo>
                  <a:cubicBezTo>
                    <a:pt x="30" y="44"/>
                    <a:pt x="43" y="38"/>
                    <a:pt x="57" y="37"/>
                  </a:cubicBezTo>
                  <a:cubicBezTo>
                    <a:pt x="67" y="37"/>
                    <a:pt x="86" y="40"/>
                    <a:pt x="89" y="49"/>
                  </a:cubicBezTo>
                  <a:cubicBezTo>
                    <a:pt x="90" y="50"/>
                    <a:pt x="91" y="51"/>
                    <a:pt x="92" y="50"/>
                  </a:cubicBezTo>
                  <a:cubicBezTo>
                    <a:pt x="93" y="50"/>
                    <a:pt x="93" y="49"/>
                    <a:pt x="93" y="48"/>
                  </a:cubicBezTo>
                  <a:cubicBezTo>
                    <a:pt x="93" y="48"/>
                    <a:pt x="93" y="48"/>
                    <a:pt x="93" y="48"/>
                  </a:cubicBezTo>
                  <a:cubicBezTo>
                    <a:pt x="93" y="48"/>
                    <a:pt x="93" y="48"/>
                    <a:pt x="93" y="48"/>
                  </a:cubicBezTo>
                  <a:cubicBezTo>
                    <a:pt x="93" y="48"/>
                    <a:pt x="93" y="48"/>
                    <a:pt x="93" y="48"/>
                  </a:cubicBezTo>
                  <a:cubicBezTo>
                    <a:pt x="92" y="43"/>
                    <a:pt x="90" y="38"/>
                    <a:pt x="92" y="35"/>
                  </a:cubicBezTo>
                  <a:cubicBezTo>
                    <a:pt x="93" y="33"/>
                    <a:pt x="95" y="32"/>
                    <a:pt x="97" y="31"/>
                  </a:cubicBezTo>
                  <a:cubicBezTo>
                    <a:pt x="100" y="30"/>
                    <a:pt x="107" y="30"/>
                    <a:pt x="110" y="32"/>
                  </a:cubicBezTo>
                  <a:cubicBezTo>
                    <a:pt x="111" y="33"/>
                    <a:pt x="112" y="35"/>
                    <a:pt x="112" y="36"/>
                  </a:cubicBezTo>
                  <a:cubicBezTo>
                    <a:pt x="112" y="36"/>
                    <a:pt x="112" y="36"/>
                    <a:pt x="112" y="36"/>
                  </a:cubicBezTo>
                  <a:cubicBezTo>
                    <a:pt x="112" y="38"/>
                    <a:pt x="113" y="39"/>
                    <a:pt x="114" y="39"/>
                  </a:cubicBezTo>
                  <a:cubicBezTo>
                    <a:pt x="115" y="39"/>
                    <a:pt x="116" y="38"/>
                    <a:pt x="116" y="36"/>
                  </a:cubicBezTo>
                  <a:close/>
                  <a:moveTo>
                    <a:pt x="116" y="36"/>
                  </a:moveTo>
                  <a:cubicBezTo>
                    <a:pt x="116" y="36"/>
                    <a:pt x="116" y="36"/>
                    <a:pt x="116" y="36"/>
                  </a:cubicBezTo>
                  <a:close/>
                  <a:moveTo>
                    <a:pt x="6" y="69"/>
                  </a:moveTo>
                  <a:cubicBezTo>
                    <a:pt x="6" y="69"/>
                    <a:pt x="6" y="69"/>
                    <a:pt x="6" y="69"/>
                  </a:cubicBezTo>
                </a:path>
              </a:pathLst>
            </a:custGeom>
            <a:solidFill>
              <a:srgbClr val="64AA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06"/>
            <p:cNvSpPr/>
            <p:nvPr/>
          </p:nvSpPr>
          <p:spPr bwMode="auto">
            <a:xfrm>
              <a:off x="5211" y="1085"/>
              <a:ext cx="206" cy="160"/>
            </a:xfrm>
            <a:custGeom>
              <a:avLst/>
              <a:gdLst>
                <a:gd name="T0" fmla="*/ 2 w 54"/>
                <a:gd name="T1" fmla="*/ 2 h 42"/>
                <a:gd name="T2" fmla="*/ 3 w 54"/>
                <a:gd name="T3" fmla="*/ 10 h 42"/>
                <a:gd name="T4" fmla="*/ 20 w 54"/>
                <a:gd name="T5" fmla="*/ 23 h 42"/>
                <a:gd name="T6" fmla="*/ 45 w 54"/>
                <a:gd name="T7" fmla="*/ 41 h 42"/>
                <a:gd name="T8" fmla="*/ 53 w 54"/>
                <a:gd name="T9" fmla="*/ 40 h 42"/>
                <a:gd name="T10" fmla="*/ 51 w 54"/>
                <a:gd name="T11" fmla="*/ 32 h 42"/>
                <a:gd name="T12" fmla="*/ 27 w 54"/>
                <a:gd name="T13" fmla="*/ 14 h 42"/>
                <a:gd name="T14" fmla="*/ 9 w 54"/>
                <a:gd name="T15" fmla="*/ 1 h 42"/>
                <a:gd name="T16" fmla="*/ 2 w 54"/>
                <a:gd name="T17"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42">
                  <a:moveTo>
                    <a:pt x="2" y="2"/>
                  </a:moveTo>
                  <a:cubicBezTo>
                    <a:pt x="0" y="5"/>
                    <a:pt x="1" y="8"/>
                    <a:pt x="3" y="10"/>
                  </a:cubicBezTo>
                  <a:cubicBezTo>
                    <a:pt x="20" y="23"/>
                    <a:pt x="20" y="23"/>
                    <a:pt x="20" y="23"/>
                  </a:cubicBezTo>
                  <a:cubicBezTo>
                    <a:pt x="28" y="28"/>
                    <a:pt x="36" y="34"/>
                    <a:pt x="45" y="41"/>
                  </a:cubicBezTo>
                  <a:cubicBezTo>
                    <a:pt x="48" y="42"/>
                    <a:pt x="51" y="42"/>
                    <a:pt x="53" y="40"/>
                  </a:cubicBezTo>
                  <a:cubicBezTo>
                    <a:pt x="54" y="37"/>
                    <a:pt x="54" y="34"/>
                    <a:pt x="51" y="32"/>
                  </a:cubicBezTo>
                  <a:cubicBezTo>
                    <a:pt x="42" y="26"/>
                    <a:pt x="34" y="20"/>
                    <a:pt x="27" y="14"/>
                  </a:cubicBezTo>
                  <a:cubicBezTo>
                    <a:pt x="9" y="1"/>
                    <a:pt x="9" y="1"/>
                    <a:pt x="9" y="1"/>
                  </a:cubicBezTo>
                  <a:cubicBezTo>
                    <a:pt x="7" y="0"/>
                    <a:pt x="4" y="0"/>
                    <a:pt x="2" y="2"/>
                  </a:cubicBezTo>
                  <a:close/>
                </a:path>
              </a:pathLst>
            </a:cu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07"/>
            <p:cNvSpPr/>
            <p:nvPr/>
          </p:nvSpPr>
          <p:spPr bwMode="auto">
            <a:xfrm>
              <a:off x="5455" y="784"/>
              <a:ext cx="152" cy="343"/>
            </a:xfrm>
            <a:custGeom>
              <a:avLst/>
              <a:gdLst>
                <a:gd name="T0" fmla="*/ 4 w 40"/>
                <a:gd name="T1" fmla="*/ 1 h 90"/>
                <a:gd name="T2" fmla="*/ 1 w 40"/>
                <a:gd name="T3" fmla="*/ 8 h 90"/>
                <a:gd name="T4" fmla="*/ 6 w 40"/>
                <a:gd name="T5" fmla="*/ 23 h 90"/>
                <a:gd name="T6" fmla="*/ 29 w 40"/>
                <a:gd name="T7" fmla="*/ 86 h 90"/>
                <a:gd name="T8" fmla="*/ 36 w 40"/>
                <a:gd name="T9" fmla="*/ 89 h 90"/>
                <a:gd name="T10" fmla="*/ 39 w 40"/>
                <a:gd name="T11" fmla="*/ 82 h 90"/>
                <a:gd name="T12" fmla="*/ 16 w 40"/>
                <a:gd name="T13" fmla="*/ 19 h 90"/>
                <a:gd name="T14" fmla="*/ 11 w 40"/>
                <a:gd name="T15" fmla="*/ 4 h 90"/>
                <a:gd name="T16" fmla="*/ 4 w 40"/>
                <a:gd name="T17" fmla="*/ 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90">
                  <a:moveTo>
                    <a:pt x="4" y="1"/>
                  </a:moveTo>
                  <a:cubicBezTo>
                    <a:pt x="2" y="2"/>
                    <a:pt x="0" y="5"/>
                    <a:pt x="1" y="8"/>
                  </a:cubicBezTo>
                  <a:cubicBezTo>
                    <a:pt x="6" y="23"/>
                    <a:pt x="6" y="23"/>
                    <a:pt x="6" y="23"/>
                  </a:cubicBezTo>
                  <a:cubicBezTo>
                    <a:pt x="11" y="39"/>
                    <a:pt x="19" y="65"/>
                    <a:pt x="29" y="86"/>
                  </a:cubicBezTo>
                  <a:cubicBezTo>
                    <a:pt x="31" y="89"/>
                    <a:pt x="34" y="90"/>
                    <a:pt x="36" y="89"/>
                  </a:cubicBezTo>
                  <a:cubicBezTo>
                    <a:pt x="39" y="88"/>
                    <a:pt x="40" y="85"/>
                    <a:pt x="39" y="82"/>
                  </a:cubicBezTo>
                  <a:cubicBezTo>
                    <a:pt x="29" y="61"/>
                    <a:pt x="21" y="36"/>
                    <a:pt x="16" y="19"/>
                  </a:cubicBezTo>
                  <a:cubicBezTo>
                    <a:pt x="11" y="4"/>
                    <a:pt x="11" y="4"/>
                    <a:pt x="11" y="4"/>
                  </a:cubicBezTo>
                  <a:cubicBezTo>
                    <a:pt x="10" y="2"/>
                    <a:pt x="7" y="0"/>
                    <a:pt x="4" y="1"/>
                  </a:cubicBezTo>
                  <a:close/>
                </a:path>
              </a:pathLst>
            </a:cu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08"/>
            <p:cNvSpPr/>
            <p:nvPr/>
          </p:nvSpPr>
          <p:spPr bwMode="auto">
            <a:xfrm>
              <a:off x="5782" y="864"/>
              <a:ext cx="80" cy="221"/>
            </a:xfrm>
            <a:custGeom>
              <a:avLst/>
              <a:gdLst>
                <a:gd name="T0" fmla="*/ 11 w 21"/>
                <a:gd name="T1" fmla="*/ 4 h 58"/>
                <a:gd name="T2" fmla="*/ 7 w 21"/>
                <a:gd name="T3" fmla="*/ 24 h 58"/>
                <a:gd name="T4" fmla="*/ 1 w 21"/>
                <a:gd name="T5" fmla="*/ 51 h 58"/>
                <a:gd name="T6" fmla="*/ 5 w 21"/>
                <a:gd name="T7" fmla="*/ 57 h 58"/>
                <a:gd name="T8" fmla="*/ 11 w 21"/>
                <a:gd name="T9" fmla="*/ 54 h 58"/>
                <a:gd name="T10" fmla="*/ 17 w 21"/>
                <a:gd name="T11" fmla="*/ 26 h 58"/>
                <a:gd name="T12" fmla="*/ 21 w 21"/>
                <a:gd name="T13" fmla="*/ 7 h 58"/>
                <a:gd name="T14" fmla="*/ 17 w 21"/>
                <a:gd name="T15" fmla="*/ 0 h 58"/>
                <a:gd name="T16" fmla="*/ 11 w 21"/>
                <a:gd name="T17"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8">
                  <a:moveTo>
                    <a:pt x="11" y="4"/>
                  </a:moveTo>
                  <a:cubicBezTo>
                    <a:pt x="9" y="9"/>
                    <a:pt x="8" y="16"/>
                    <a:pt x="7" y="24"/>
                  </a:cubicBezTo>
                  <a:cubicBezTo>
                    <a:pt x="5" y="33"/>
                    <a:pt x="4" y="42"/>
                    <a:pt x="1" y="51"/>
                  </a:cubicBezTo>
                  <a:cubicBezTo>
                    <a:pt x="0" y="54"/>
                    <a:pt x="2" y="57"/>
                    <a:pt x="5" y="57"/>
                  </a:cubicBezTo>
                  <a:cubicBezTo>
                    <a:pt x="8" y="58"/>
                    <a:pt x="10" y="57"/>
                    <a:pt x="11" y="54"/>
                  </a:cubicBezTo>
                  <a:cubicBezTo>
                    <a:pt x="14" y="45"/>
                    <a:pt x="15" y="34"/>
                    <a:pt x="17" y="26"/>
                  </a:cubicBezTo>
                  <a:cubicBezTo>
                    <a:pt x="18" y="18"/>
                    <a:pt x="19" y="11"/>
                    <a:pt x="21" y="7"/>
                  </a:cubicBezTo>
                  <a:cubicBezTo>
                    <a:pt x="21" y="4"/>
                    <a:pt x="20" y="1"/>
                    <a:pt x="17" y="0"/>
                  </a:cubicBezTo>
                  <a:cubicBezTo>
                    <a:pt x="14" y="0"/>
                    <a:pt x="11" y="1"/>
                    <a:pt x="11" y="4"/>
                  </a:cubicBezTo>
                  <a:close/>
                </a:path>
              </a:pathLst>
            </a:cu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09"/>
            <p:cNvSpPr/>
            <p:nvPr/>
          </p:nvSpPr>
          <p:spPr bwMode="auto">
            <a:xfrm>
              <a:off x="4405" y="2515"/>
              <a:ext cx="240" cy="477"/>
            </a:xfrm>
            <a:custGeom>
              <a:avLst/>
              <a:gdLst>
                <a:gd name="T0" fmla="*/ 57 w 63"/>
                <a:gd name="T1" fmla="*/ 9 h 125"/>
                <a:gd name="T2" fmla="*/ 55 w 63"/>
                <a:gd name="T3" fmla="*/ 2 h 125"/>
                <a:gd name="T4" fmla="*/ 50 w 63"/>
                <a:gd name="T5" fmla="*/ 4 h 125"/>
                <a:gd name="T6" fmla="*/ 51 w 63"/>
                <a:gd name="T7" fmla="*/ 11 h 125"/>
                <a:gd name="T8" fmla="*/ 41 w 63"/>
                <a:gd name="T9" fmla="*/ 37 h 125"/>
                <a:gd name="T10" fmla="*/ 38 w 63"/>
                <a:gd name="T11" fmla="*/ 33 h 125"/>
                <a:gd name="T12" fmla="*/ 34 w 63"/>
                <a:gd name="T13" fmla="*/ 38 h 125"/>
                <a:gd name="T14" fmla="*/ 15 w 63"/>
                <a:gd name="T15" fmla="*/ 28 h 125"/>
                <a:gd name="T16" fmla="*/ 8 w 63"/>
                <a:gd name="T17" fmla="*/ 13 h 125"/>
                <a:gd name="T18" fmla="*/ 11 w 63"/>
                <a:gd name="T19" fmla="*/ 34 h 125"/>
                <a:gd name="T20" fmla="*/ 23 w 63"/>
                <a:gd name="T21" fmla="*/ 44 h 125"/>
                <a:gd name="T22" fmla="*/ 30 w 63"/>
                <a:gd name="T23" fmla="*/ 58 h 125"/>
                <a:gd name="T24" fmla="*/ 32 w 63"/>
                <a:gd name="T25" fmla="*/ 95 h 125"/>
                <a:gd name="T26" fmla="*/ 32 w 63"/>
                <a:gd name="T27" fmla="*/ 111 h 125"/>
                <a:gd name="T28" fmla="*/ 29 w 63"/>
                <a:gd name="T29" fmla="*/ 119 h 125"/>
                <a:gd name="T30" fmla="*/ 40 w 63"/>
                <a:gd name="T31" fmla="*/ 120 h 125"/>
                <a:gd name="T32" fmla="*/ 41 w 63"/>
                <a:gd name="T33" fmla="*/ 110 h 125"/>
                <a:gd name="T34" fmla="*/ 41 w 63"/>
                <a:gd name="T35" fmla="*/ 77 h 125"/>
                <a:gd name="T36" fmla="*/ 44 w 63"/>
                <a:gd name="T37" fmla="*/ 71 h 125"/>
                <a:gd name="T38" fmla="*/ 45 w 63"/>
                <a:gd name="T39" fmla="*/ 79 h 125"/>
                <a:gd name="T40" fmla="*/ 48 w 63"/>
                <a:gd name="T41" fmla="*/ 109 h 125"/>
                <a:gd name="T42" fmla="*/ 50 w 63"/>
                <a:gd name="T43" fmla="*/ 118 h 125"/>
                <a:gd name="T44" fmla="*/ 62 w 63"/>
                <a:gd name="T45" fmla="*/ 118 h 125"/>
                <a:gd name="T46" fmla="*/ 57 w 63"/>
                <a:gd name="T47" fmla="*/ 108 h 125"/>
                <a:gd name="T48" fmla="*/ 53 w 63"/>
                <a:gd name="T49" fmla="*/ 65 h 125"/>
                <a:gd name="T50" fmla="*/ 52 w 63"/>
                <a:gd name="T51" fmla="*/ 42 h 125"/>
                <a:gd name="T52" fmla="*/ 57 w 63"/>
                <a:gd name="T53" fmla="*/ 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 h="125">
                  <a:moveTo>
                    <a:pt x="57" y="9"/>
                  </a:moveTo>
                  <a:cubicBezTo>
                    <a:pt x="57" y="7"/>
                    <a:pt x="56" y="3"/>
                    <a:pt x="55" y="2"/>
                  </a:cubicBezTo>
                  <a:cubicBezTo>
                    <a:pt x="53" y="0"/>
                    <a:pt x="51" y="1"/>
                    <a:pt x="50" y="4"/>
                  </a:cubicBezTo>
                  <a:cubicBezTo>
                    <a:pt x="49" y="6"/>
                    <a:pt x="51" y="9"/>
                    <a:pt x="51" y="11"/>
                  </a:cubicBezTo>
                  <a:cubicBezTo>
                    <a:pt x="52" y="19"/>
                    <a:pt x="52" y="36"/>
                    <a:pt x="41" y="37"/>
                  </a:cubicBezTo>
                  <a:cubicBezTo>
                    <a:pt x="38" y="38"/>
                    <a:pt x="39" y="35"/>
                    <a:pt x="38" y="33"/>
                  </a:cubicBezTo>
                  <a:cubicBezTo>
                    <a:pt x="30" y="22"/>
                    <a:pt x="35" y="37"/>
                    <a:pt x="34" y="38"/>
                  </a:cubicBezTo>
                  <a:cubicBezTo>
                    <a:pt x="28" y="46"/>
                    <a:pt x="18" y="32"/>
                    <a:pt x="15" y="28"/>
                  </a:cubicBezTo>
                  <a:cubicBezTo>
                    <a:pt x="11" y="21"/>
                    <a:pt x="13" y="12"/>
                    <a:pt x="8" y="13"/>
                  </a:cubicBezTo>
                  <a:cubicBezTo>
                    <a:pt x="0" y="14"/>
                    <a:pt x="8" y="30"/>
                    <a:pt x="11" y="34"/>
                  </a:cubicBezTo>
                  <a:cubicBezTo>
                    <a:pt x="14" y="37"/>
                    <a:pt x="19" y="42"/>
                    <a:pt x="23" y="44"/>
                  </a:cubicBezTo>
                  <a:cubicBezTo>
                    <a:pt x="28" y="48"/>
                    <a:pt x="29" y="52"/>
                    <a:pt x="30" y="58"/>
                  </a:cubicBezTo>
                  <a:cubicBezTo>
                    <a:pt x="31" y="67"/>
                    <a:pt x="31" y="86"/>
                    <a:pt x="32" y="95"/>
                  </a:cubicBezTo>
                  <a:cubicBezTo>
                    <a:pt x="32" y="98"/>
                    <a:pt x="32" y="108"/>
                    <a:pt x="32" y="111"/>
                  </a:cubicBezTo>
                  <a:cubicBezTo>
                    <a:pt x="31" y="114"/>
                    <a:pt x="29" y="116"/>
                    <a:pt x="29" y="119"/>
                  </a:cubicBezTo>
                  <a:cubicBezTo>
                    <a:pt x="29" y="125"/>
                    <a:pt x="38" y="123"/>
                    <a:pt x="40" y="120"/>
                  </a:cubicBezTo>
                  <a:cubicBezTo>
                    <a:pt x="43" y="118"/>
                    <a:pt x="41" y="113"/>
                    <a:pt x="41" y="110"/>
                  </a:cubicBezTo>
                  <a:cubicBezTo>
                    <a:pt x="41" y="105"/>
                    <a:pt x="41" y="82"/>
                    <a:pt x="41" y="77"/>
                  </a:cubicBezTo>
                  <a:cubicBezTo>
                    <a:pt x="41" y="75"/>
                    <a:pt x="41" y="66"/>
                    <a:pt x="44" y="71"/>
                  </a:cubicBezTo>
                  <a:cubicBezTo>
                    <a:pt x="45" y="73"/>
                    <a:pt x="45" y="77"/>
                    <a:pt x="45" y="79"/>
                  </a:cubicBezTo>
                  <a:cubicBezTo>
                    <a:pt x="46" y="83"/>
                    <a:pt x="47" y="105"/>
                    <a:pt x="48" y="109"/>
                  </a:cubicBezTo>
                  <a:cubicBezTo>
                    <a:pt x="48" y="112"/>
                    <a:pt x="48" y="115"/>
                    <a:pt x="50" y="118"/>
                  </a:cubicBezTo>
                  <a:cubicBezTo>
                    <a:pt x="52" y="122"/>
                    <a:pt x="60" y="122"/>
                    <a:pt x="62" y="118"/>
                  </a:cubicBezTo>
                  <a:cubicBezTo>
                    <a:pt x="63" y="115"/>
                    <a:pt x="58" y="111"/>
                    <a:pt x="57" y="108"/>
                  </a:cubicBezTo>
                  <a:cubicBezTo>
                    <a:pt x="56" y="100"/>
                    <a:pt x="54" y="73"/>
                    <a:pt x="53" y="65"/>
                  </a:cubicBezTo>
                  <a:cubicBezTo>
                    <a:pt x="52" y="58"/>
                    <a:pt x="49" y="49"/>
                    <a:pt x="52" y="42"/>
                  </a:cubicBezTo>
                  <a:cubicBezTo>
                    <a:pt x="57" y="31"/>
                    <a:pt x="60" y="21"/>
                    <a:pt x="57" y="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10"/>
            <p:cNvSpPr/>
            <p:nvPr/>
          </p:nvSpPr>
          <p:spPr bwMode="auto">
            <a:xfrm>
              <a:off x="4485" y="2545"/>
              <a:ext cx="103" cy="126"/>
            </a:xfrm>
            <a:custGeom>
              <a:avLst/>
              <a:gdLst>
                <a:gd name="T0" fmla="*/ 20 w 27"/>
                <a:gd name="T1" fmla="*/ 23 h 33"/>
                <a:gd name="T2" fmla="*/ 7 w 27"/>
                <a:gd name="T3" fmla="*/ 10 h 33"/>
                <a:gd name="T4" fmla="*/ 20 w 27"/>
                <a:gd name="T5" fmla="*/ 23 h 33"/>
              </a:gdLst>
              <a:ahLst/>
              <a:cxnLst>
                <a:cxn ang="0">
                  <a:pos x="T0" y="T1"/>
                </a:cxn>
                <a:cxn ang="0">
                  <a:pos x="T2" y="T3"/>
                </a:cxn>
                <a:cxn ang="0">
                  <a:pos x="T4" y="T5"/>
                </a:cxn>
              </a:cxnLst>
              <a:rect l="0" t="0" r="r" b="b"/>
              <a:pathLst>
                <a:path w="27" h="33">
                  <a:moveTo>
                    <a:pt x="20" y="23"/>
                  </a:moveTo>
                  <a:cubicBezTo>
                    <a:pt x="27" y="15"/>
                    <a:pt x="16" y="0"/>
                    <a:pt x="7" y="10"/>
                  </a:cubicBezTo>
                  <a:cubicBezTo>
                    <a:pt x="0" y="18"/>
                    <a:pt x="12" y="33"/>
                    <a:pt x="20" y="23"/>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11"/>
            <p:cNvSpPr/>
            <p:nvPr/>
          </p:nvSpPr>
          <p:spPr bwMode="auto">
            <a:xfrm>
              <a:off x="4629" y="2542"/>
              <a:ext cx="194" cy="430"/>
            </a:xfrm>
            <a:custGeom>
              <a:avLst/>
              <a:gdLst>
                <a:gd name="T0" fmla="*/ 46 w 51"/>
                <a:gd name="T1" fmla="*/ 8 h 113"/>
                <a:gd name="T2" fmla="*/ 44 w 51"/>
                <a:gd name="T3" fmla="*/ 2 h 113"/>
                <a:gd name="T4" fmla="*/ 40 w 51"/>
                <a:gd name="T5" fmla="*/ 3 h 113"/>
                <a:gd name="T6" fmla="*/ 41 w 51"/>
                <a:gd name="T7" fmla="*/ 10 h 113"/>
                <a:gd name="T8" fmla="*/ 33 w 51"/>
                <a:gd name="T9" fmla="*/ 34 h 113"/>
                <a:gd name="T10" fmla="*/ 30 w 51"/>
                <a:gd name="T11" fmla="*/ 30 h 113"/>
                <a:gd name="T12" fmla="*/ 28 w 51"/>
                <a:gd name="T13" fmla="*/ 35 h 113"/>
                <a:gd name="T14" fmla="*/ 12 w 51"/>
                <a:gd name="T15" fmla="*/ 26 h 113"/>
                <a:gd name="T16" fmla="*/ 6 w 51"/>
                <a:gd name="T17" fmla="*/ 12 h 113"/>
                <a:gd name="T18" fmla="*/ 9 w 51"/>
                <a:gd name="T19" fmla="*/ 31 h 113"/>
                <a:gd name="T20" fmla="*/ 18 w 51"/>
                <a:gd name="T21" fmla="*/ 41 h 113"/>
                <a:gd name="T22" fmla="*/ 24 w 51"/>
                <a:gd name="T23" fmla="*/ 53 h 113"/>
                <a:gd name="T24" fmla="*/ 25 w 51"/>
                <a:gd name="T25" fmla="*/ 87 h 113"/>
                <a:gd name="T26" fmla="*/ 26 w 51"/>
                <a:gd name="T27" fmla="*/ 100 h 113"/>
                <a:gd name="T28" fmla="*/ 23 w 51"/>
                <a:gd name="T29" fmla="*/ 107 h 113"/>
                <a:gd name="T30" fmla="*/ 33 w 51"/>
                <a:gd name="T31" fmla="*/ 108 h 113"/>
                <a:gd name="T32" fmla="*/ 33 w 51"/>
                <a:gd name="T33" fmla="*/ 99 h 113"/>
                <a:gd name="T34" fmla="*/ 33 w 51"/>
                <a:gd name="T35" fmla="*/ 70 h 113"/>
                <a:gd name="T36" fmla="*/ 35 w 51"/>
                <a:gd name="T37" fmla="*/ 64 h 113"/>
                <a:gd name="T38" fmla="*/ 37 w 51"/>
                <a:gd name="T39" fmla="*/ 72 h 113"/>
                <a:gd name="T40" fmla="*/ 38 w 51"/>
                <a:gd name="T41" fmla="*/ 98 h 113"/>
                <a:gd name="T42" fmla="*/ 40 w 51"/>
                <a:gd name="T43" fmla="*/ 106 h 113"/>
                <a:gd name="T44" fmla="*/ 50 w 51"/>
                <a:gd name="T45" fmla="*/ 106 h 113"/>
                <a:gd name="T46" fmla="*/ 46 w 51"/>
                <a:gd name="T47" fmla="*/ 97 h 113"/>
                <a:gd name="T48" fmla="*/ 43 w 51"/>
                <a:gd name="T49" fmla="*/ 59 h 113"/>
                <a:gd name="T50" fmla="*/ 42 w 51"/>
                <a:gd name="T51" fmla="*/ 38 h 113"/>
                <a:gd name="T52" fmla="*/ 46 w 51"/>
                <a:gd name="T53"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 h="113">
                  <a:moveTo>
                    <a:pt x="46" y="8"/>
                  </a:moveTo>
                  <a:cubicBezTo>
                    <a:pt x="46" y="7"/>
                    <a:pt x="45" y="3"/>
                    <a:pt x="44" y="2"/>
                  </a:cubicBezTo>
                  <a:cubicBezTo>
                    <a:pt x="43" y="0"/>
                    <a:pt x="41" y="1"/>
                    <a:pt x="40" y="3"/>
                  </a:cubicBezTo>
                  <a:cubicBezTo>
                    <a:pt x="40" y="5"/>
                    <a:pt x="41" y="8"/>
                    <a:pt x="41" y="10"/>
                  </a:cubicBezTo>
                  <a:cubicBezTo>
                    <a:pt x="42" y="17"/>
                    <a:pt x="42" y="33"/>
                    <a:pt x="33" y="34"/>
                  </a:cubicBezTo>
                  <a:cubicBezTo>
                    <a:pt x="31" y="35"/>
                    <a:pt x="31" y="32"/>
                    <a:pt x="30" y="30"/>
                  </a:cubicBezTo>
                  <a:cubicBezTo>
                    <a:pt x="24" y="20"/>
                    <a:pt x="28" y="34"/>
                    <a:pt x="28" y="35"/>
                  </a:cubicBezTo>
                  <a:cubicBezTo>
                    <a:pt x="22" y="42"/>
                    <a:pt x="14" y="29"/>
                    <a:pt x="12" y="26"/>
                  </a:cubicBezTo>
                  <a:cubicBezTo>
                    <a:pt x="9" y="19"/>
                    <a:pt x="10" y="11"/>
                    <a:pt x="6" y="12"/>
                  </a:cubicBezTo>
                  <a:cubicBezTo>
                    <a:pt x="0" y="12"/>
                    <a:pt x="7" y="27"/>
                    <a:pt x="9" y="31"/>
                  </a:cubicBezTo>
                  <a:cubicBezTo>
                    <a:pt x="11" y="34"/>
                    <a:pt x="16" y="39"/>
                    <a:pt x="18" y="41"/>
                  </a:cubicBezTo>
                  <a:cubicBezTo>
                    <a:pt x="23" y="44"/>
                    <a:pt x="24" y="47"/>
                    <a:pt x="24" y="53"/>
                  </a:cubicBezTo>
                  <a:cubicBezTo>
                    <a:pt x="25" y="61"/>
                    <a:pt x="25" y="79"/>
                    <a:pt x="25" y="87"/>
                  </a:cubicBezTo>
                  <a:cubicBezTo>
                    <a:pt x="25" y="90"/>
                    <a:pt x="26" y="97"/>
                    <a:pt x="26" y="100"/>
                  </a:cubicBezTo>
                  <a:cubicBezTo>
                    <a:pt x="25" y="102"/>
                    <a:pt x="24" y="105"/>
                    <a:pt x="23" y="107"/>
                  </a:cubicBezTo>
                  <a:cubicBezTo>
                    <a:pt x="23" y="113"/>
                    <a:pt x="30" y="111"/>
                    <a:pt x="33" y="108"/>
                  </a:cubicBezTo>
                  <a:cubicBezTo>
                    <a:pt x="35" y="106"/>
                    <a:pt x="33" y="102"/>
                    <a:pt x="33" y="99"/>
                  </a:cubicBezTo>
                  <a:cubicBezTo>
                    <a:pt x="33" y="95"/>
                    <a:pt x="33" y="75"/>
                    <a:pt x="33" y="70"/>
                  </a:cubicBezTo>
                  <a:cubicBezTo>
                    <a:pt x="33" y="69"/>
                    <a:pt x="33" y="61"/>
                    <a:pt x="35" y="64"/>
                  </a:cubicBezTo>
                  <a:cubicBezTo>
                    <a:pt x="36" y="66"/>
                    <a:pt x="36" y="70"/>
                    <a:pt x="37" y="72"/>
                  </a:cubicBezTo>
                  <a:cubicBezTo>
                    <a:pt x="37" y="76"/>
                    <a:pt x="38" y="94"/>
                    <a:pt x="38" y="98"/>
                  </a:cubicBezTo>
                  <a:cubicBezTo>
                    <a:pt x="39" y="101"/>
                    <a:pt x="39" y="104"/>
                    <a:pt x="40" y="106"/>
                  </a:cubicBezTo>
                  <a:cubicBezTo>
                    <a:pt x="42" y="110"/>
                    <a:pt x="48" y="110"/>
                    <a:pt x="50" y="106"/>
                  </a:cubicBezTo>
                  <a:cubicBezTo>
                    <a:pt x="51" y="104"/>
                    <a:pt x="47" y="100"/>
                    <a:pt x="46" y="97"/>
                  </a:cubicBezTo>
                  <a:cubicBezTo>
                    <a:pt x="45" y="90"/>
                    <a:pt x="44" y="67"/>
                    <a:pt x="43" y="59"/>
                  </a:cubicBezTo>
                  <a:cubicBezTo>
                    <a:pt x="42" y="53"/>
                    <a:pt x="40" y="45"/>
                    <a:pt x="42" y="38"/>
                  </a:cubicBezTo>
                  <a:cubicBezTo>
                    <a:pt x="46" y="28"/>
                    <a:pt x="48" y="19"/>
                    <a:pt x="46" y="8"/>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312"/>
            <p:cNvSpPr/>
            <p:nvPr/>
          </p:nvSpPr>
          <p:spPr bwMode="auto">
            <a:xfrm>
              <a:off x="4694" y="2568"/>
              <a:ext cx="80" cy="118"/>
            </a:xfrm>
            <a:custGeom>
              <a:avLst/>
              <a:gdLst>
                <a:gd name="T0" fmla="*/ 16 w 21"/>
                <a:gd name="T1" fmla="*/ 21 h 31"/>
                <a:gd name="T2" fmla="*/ 6 w 21"/>
                <a:gd name="T3" fmla="*/ 9 h 31"/>
                <a:gd name="T4" fmla="*/ 16 w 21"/>
                <a:gd name="T5" fmla="*/ 21 h 31"/>
              </a:gdLst>
              <a:ahLst/>
              <a:cxnLst>
                <a:cxn ang="0">
                  <a:pos x="T0" y="T1"/>
                </a:cxn>
                <a:cxn ang="0">
                  <a:pos x="T2" y="T3"/>
                </a:cxn>
                <a:cxn ang="0">
                  <a:pos x="T4" y="T5"/>
                </a:cxn>
              </a:cxnLst>
              <a:rect l="0" t="0" r="r" b="b"/>
              <a:pathLst>
                <a:path w="21" h="31">
                  <a:moveTo>
                    <a:pt x="16" y="21"/>
                  </a:moveTo>
                  <a:cubicBezTo>
                    <a:pt x="21" y="14"/>
                    <a:pt x="12" y="0"/>
                    <a:pt x="6" y="9"/>
                  </a:cubicBezTo>
                  <a:cubicBezTo>
                    <a:pt x="0" y="17"/>
                    <a:pt x="9" y="31"/>
                    <a:pt x="16" y="21"/>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313"/>
            <p:cNvSpPr/>
            <p:nvPr/>
          </p:nvSpPr>
          <p:spPr bwMode="auto">
            <a:xfrm>
              <a:off x="4694" y="2595"/>
              <a:ext cx="50" cy="72"/>
            </a:xfrm>
            <a:custGeom>
              <a:avLst/>
              <a:gdLst>
                <a:gd name="T0" fmla="*/ 9 w 13"/>
                <a:gd name="T1" fmla="*/ 1 h 19"/>
                <a:gd name="T2" fmla="*/ 0 w 13"/>
                <a:gd name="T3" fmla="*/ 14 h 19"/>
                <a:gd name="T4" fmla="*/ 13 w 13"/>
                <a:gd name="T5" fmla="*/ 12 h 19"/>
              </a:gdLst>
              <a:ahLst/>
              <a:cxnLst>
                <a:cxn ang="0">
                  <a:pos x="T0" y="T1"/>
                </a:cxn>
                <a:cxn ang="0">
                  <a:pos x="T2" y="T3"/>
                </a:cxn>
                <a:cxn ang="0">
                  <a:pos x="T4" y="T5"/>
                </a:cxn>
              </a:cxnLst>
              <a:rect l="0" t="0" r="r" b="b"/>
              <a:pathLst>
                <a:path w="13" h="19">
                  <a:moveTo>
                    <a:pt x="9" y="1"/>
                  </a:moveTo>
                  <a:cubicBezTo>
                    <a:pt x="2" y="0"/>
                    <a:pt x="1" y="9"/>
                    <a:pt x="0" y="14"/>
                  </a:cubicBezTo>
                  <a:cubicBezTo>
                    <a:pt x="5" y="17"/>
                    <a:pt x="9" y="19"/>
                    <a:pt x="13" y="12"/>
                  </a:cubicBezTo>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314"/>
            <p:cNvSpPr/>
            <p:nvPr/>
          </p:nvSpPr>
          <p:spPr bwMode="auto">
            <a:xfrm>
              <a:off x="4705" y="2736"/>
              <a:ext cx="115" cy="118"/>
            </a:xfrm>
            <a:custGeom>
              <a:avLst/>
              <a:gdLst>
                <a:gd name="T0" fmla="*/ 30 w 30"/>
                <a:gd name="T1" fmla="*/ 23 h 31"/>
                <a:gd name="T2" fmla="*/ 14 w 30"/>
                <a:gd name="T3" fmla="*/ 2 h 31"/>
                <a:gd name="T4" fmla="*/ 0 w 30"/>
                <a:gd name="T5" fmla="*/ 30 h 31"/>
                <a:gd name="T6" fmla="*/ 30 w 30"/>
                <a:gd name="T7" fmla="*/ 23 h 31"/>
              </a:gdLst>
              <a:ahLst/>
              <a:cxnLst>
                <a:cxn ang="0">
                  <a:pos x="T0" y="T1"/>
                </a:cxn>
                <a:cxn ang="0">
                  <a:pos x="T2" y="T3"/>
                </a:cxn>
                <a:cxn ang="0">
                  <a:pos x="T4" y="T5"/>
                </a:cxn>
                <a:cxn ang="0">
                  <a:pos x="T6" y="T7"/>
                </a:cxn>
              </a:cxnLst>
              <a:rect l="0" t="0" r="r" b="b"/>
              <a:pathLst>
                <a:path w="30" h="31">
                  <a:moveTo>
                    <a:pt x="30" y="23"/>
                  </a:moveTo>
                  <a:cubicBezTo>
                    <a:pt x="27" y="16"/>
                    <a:pt x="23" y="0"/>
                    <a:pt x="14" y="2"/>
                  </a:cubicBezTo>
                  <a:cubicBezTo>
                    <a:pt x="3" y="4"/>
                    <a:pt x="2" y="20"/>
                    <a:pt x="0" y="30"/>
                  </a:cubicBezTo>
                  <a:cubicBezTo>
                    <a:pt x="6" y="31"/>
                    <a:pt x="21" y="31"/>
                    <a:pt x="30" y="23"/>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323" name="图片 322"/>
          <p:cNvPicPr>
            <a:picLocks noChangeAspect="1"/>
          </p:cNvPicPr>
          <p:nvPr userDrawn="1"/>
        </p:nvPicPr>
        <p:blipFill>
          <a:blip r:embed="rId36"/>
          <a:stretch>
            <a:fillRect/>
          </a:stretch>
        </p:blipFill>
        <p:spPr>
          <a:xfrm>
            <a:off x="752969" y="327434"/>
            <a:ext cx="10367645" cy="1181124"/>
          </a:xfrm>
          <a:prstGeom prst="rect">
            <a:avLst/>
          </a:prstGeom>
        </p:spPr>
      </p:pic>
      <p:pic>
        <p:nvPicPr>
          <p:cNvPr id="324" name="图片 323"/>
          <p:cNvPicPr>
            <a:picLocks noChangeAspect="1"/>
          </p:cNvPicPr>
          <p:nvPr userDrawn="1"/>
        </p:nvPicPr>
        <p:blipFill>
          <a:blip r:embed="rId37"/>
          <a:stretch>
            <a:fillRect/>
          </a:stretch>
        </p:blipFill>
        <p:spPr>
          <a:xfrm>
            <a:off x="2616629" y="1302258"/>
            <a:ext cx="694080" cy="982188"/>
          </a:xfrm>
          <a:prstGeom prst="rect">
            <a:avLst/>
          </a:prstGeom>
        </p:spPr>
      </p:pic>
      <p:sp>
        <p:nvSpPr>
          <p:cNvPr id="2" name="标题 1"/>
          <p:cNvSpPr>
            <a:spLocks noGrp="1"/>
          </p:cNvSpPr>
          <p:nvPr>
            <p:ph type="ctrTitle"/>
          </p:nvPr>
        </p:nvSpPr>
        <p:spPr>
          <a:xfrm>
            <a:off x="1082052" y="2225638"/>
            <a:ext cx="7134731" cy="1920526"/>
          </a:xfrm>
          <a:noFill/>
        </p:spPr>
        <p:txBody>
          <a:bodyPr wrap="square" rtlCol="0">
            <a:spAutoFit/>
          </a:bodyPr>
          <a:lstStyle>
            <a:lvl1pPr algn="l">
              <a:defRPr lang="zh-CN" altLang="en-US" sz="6600" b="1" dirty="0">
                <a:latin typeface="方正静蕾简体" panose="02000000000000000000" pitchFamily="2" charset="-122"/>
                <a:ea typeface="方正静蕾简体" panose="02000000000000000000" pitchFamily="2" charset="-122"/>
                <a:cs typeface="+mn-cs"/>
              </a:defRPr>
            </a:lvl1pPr>
          </a:lstStyle>
          <a:p>
            <a:pPr marL="0" lvl="0"/>
            <a:r>
              <a:rPr lang="zh-CN" altLang="en-US"/>
              <a:t>单击此处编辑母版标题样式</a:t>
            </a:r>
            <a:endParaRPr lang="zh-CN" altLang="en-US" dirty="0"/>
          </a:p>
        </p:txBody>
      </p:sp>
      <p:sp>
        <p:nvSpPr>
          <p:cNvPr id="3" name="副标题 2"/>
          <p:cNvSpPr>
            <a:spLocks noGrp="1"/>
          </p:cNvSpPr>
          <p:nvPr>
            <p:ph type="subTitle" idx="1" hasCustomPrompt="1"/>
          </p:nvPr>
        </p:nvSpPr>
        <p:spPr>
          <a:xfrm>
            <a:off x="6400800" y="6292765"/>
            <a:ext cx="5312664" cy="353558"/>
          </a:xfrm>
        </p:spPr>
        <p:txBody>
          <a:bodyPr>
            <a:noAutofit/>
          </a:bodyPr>
          <a:lstStyle>
            <a:lvl1pPr marL="0" indent="0" algn="r">
              <a:buNone/>
              <a:defRPr sz="1600">
                <a:latin typeface="黑体" panose="02010609060101010101" pitchFamily="49" charset="-122"/>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复旦大学出版社</a:t>
            </a:r>
            <a:r>
              <a:rPr lang="en-US" altLang="zh-CN" dirty="0"/>
              <a:t>《</a:t>
            </a:r>
            <a:r>
              <a:rPr lang="zh-CN" altLang="en-US" dirty="0"/>
              <a:t>特殊儿童早期训练与指导</a:t>
            </a:r>
            <a:r>
              <a:rPr lang="en-US" altLang="zh-CN" dirty="0"/>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323"/>
                                        </p:tgtEl>
                                        <p:attrNameLst>
                                          <p:attrName>style.visibility</p:attrName>
                                        </p:attrNameLst>
                                      </p:cBhvr>
                                      <p:to>
                                        <p:strVal val="visible"/>
                                      </p:to>
                                    </p:set>
                                    <p:animEffect transition="in" filter="fade">
                                      <p:cBhvr>
                                        <p:cTn id="7" dur="500"/>
                                        <p:tgtEl>
                                          <p:spTgt spid="323"/>
                                        </p:tgtEl>
                                      </p:cBhvr>
                                    </p:animEffect>
                                  </p:childTnLst>
                                </p:cTn>
                              </p:par>
                              <p:par>
                                <p:cTn id="8" presetID="10" presetClass="entr" presetSubtype="0" fill="hold"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2" presetClass="entr" presetSubtype="8" fill="hold" nodeType="withEffect">
                                  <p:stCondLst>
                                    <p:cond delay="1500"/>
                                  </p:stCondLst>
                                  <p:childTnLst>
                                    <p:set>
                                      <p:cBhvr>
                                        <p:cTn id="12" dur="1" fill="hold">
                                          <p:stCondLst>
                                            <p:cond delay="0"/>
                                          </p:stCondLst>
                                        </p:cTn>
                                        <p:tgtEl>
                                          <p:spTgt spid="324"/>
                                        </p:tgtEl>
                                        <p:attrNameLst>
                                          <p:attrName>style.visibility</p:attrName>
                                        </p:attrNameLst>
                                      </p:cBhvr>
                                      <p:to>
                                        <p:strVal val="visible"/>
                                      </p:to>
                                    </p:set>
                                    <p:anim calcmode="lin" valueType="num">
                                      <p:cBhvr additive="base">
                                        <p:cTn id="13" dur="500" fill="hold"/>
                                        <p:tgtEl>
                                          <p:spTgt spid="324"/>
                                        </p:tgtEl>
                                        <p:attrNameLst>
                                          <p:attrName>ppt_x</p:attrName>
                                        </p:attrNameLst>
                                      </p:cBhvr>
                                      <p:tavLst>
                                        <p:tav tm="0">
                                          <p:val>
                                            <p:strVal val="0-#ppt_w/2"/>
                                          </p:val>
                                        </p:tav>
                                        <p:tav tm="100000">
                                          <p:val>
                                            <p:strVal val="#ppt_x"/>
                                          </p:val>
                                        </p:tav>
                                      </p:tavLst>
                                    </p:anim>
                                    <p:anim calcmode="lin" valueType="num">
                                      <p:cBhvr additive="base">
                                        <p:cTn id="14" dur="500" fill="hold"/>
                                        <p:tgtEl>
                                          <p:spTgt spid="324"/>
                                        </p:tgtEl>
                                        <p:attrNameLst>
                                          <p:attrName>ppt_y</p:attrName>
                                        </p:attrNameLst>
                                      </p:cBhvr>
                                      <p:tavLst>
                                        <p:tav tm="0">
                                          <p:val>
                                            <p:strVal val="#ppt_y"/>
                                          </p:val>
                                        </p:tav>
                                        <p:tav tm="100000">
                                          <p:val>
                                            <p:strVal val="#ppt_y"/>
                                          </p:val>
                                        </p:tav>
                                      </p:tavLst>
                                    </p:anim>
                                  </p:childTnLst>
                                </p:cTn>
                              </p:par>
                              <p:par>
                                <p:cTn id="15" presetID="2" presetClass="entr" presetSubtype="4" fill="hold" nodeType="withEffect">
                                  <p:stCondLst>
                                    <p:cond delay="200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6" presetClass="emph" presetSubtype="0" repeatCount="3000" fill="hold" grpId="0" nodeType="withEffect">
                                  <p:stCondLst>
                                    <p:cond delay="2000"/>
                                  </p:stCondLst>
                                  <p:childTnLst>
                                    <p:animEffect transition="out" filter="fade">
                                      <p:cBhvr>
                                        <p:cTn id="20" dur="1000" tmFilter="0, 0; .2, .5; .8, .5; 1, 0"/>
                                        <p:tgtEl>
                                          <p:spTgt spid="2"/>
                                        </p:tgtEl>
                                      </p:cBhvr>
                                    </p:animEffect>
                                    <p:animScale>
                                      <p:cBhvr>
                                        <p:cTn id="21"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81" name="图片 80"/>
          <p:cNvPicPr>
            <a:picLocks noChangeAspect="1"/>
          </p:cNvPicPr>
          <p:nvPr userDrawn="1"/>
        </p:nvPicPr>
        <p:blipFill>
          <a:blip r:embed="rId2"/>
          <a:stretch>
            <a:fillRect/>
          </a:stretch>
        </p:blipFill>
        <p:spPr>
          <a:xfrm>
            <a:off x="148161" y="4285397"/>
            <a:ext cx="11818861" cy="2388358"/>
          </a:xfrm>
          <a:prstGeom prst="rect">
            <a:avLst/>
          </a:prstGeom>
        </p:spPr>
      </p:pic>
      <p:pic>
        <p:nvPicPr>
          <p:cNvPr id="82" name="图片 81"/>
          <p:cNvPicPr>
            <a:picLocks noChangeAspect="1"/>
          </p:cNvPicPr>
          <p:nvPr userDrawn="1"/>
        </p:nvPicPr>
        <p:blipFill>
          <a:blip r:embed="rId3"/>
          <a:stretch>
            <a:fillRect/>
          </a:stretch>
        </p:blipFill>
        <p:spPr>
          <a:xfrm>
            <a:off x="1921101" y="1473958"/>
            <a:ext cx="8272979" cy="2635291"/>
          </a:xfrm>
          <a:prstGeom prst="rect">
            <a:avLst/>
          </a:prstGeom>
        </p:spPr>
      </p:pic>
      <p:pic>
        <p:nvPicPr>
          <p:cNvPr id="83" name="图片 82"/>
          <p:cNvPicPr>
            <a:picLocks noChangeAspect="1"/>
          </p:cNvPicPr>
          <p:nvPr userDrawn="1"/>
        </p:nvPicPr>
        <p:blipFill>
          <a:blip r:embed="rId4"/>
          <a:stretch>
            <a:fillRect/>
          </a:stretch>
        </p:blipFill>
        <p:spPr>
          <a:xfrm>
            <a:off x="965881" y="395786"/>
            <a:ext cx="9935813" cy="1302800"/>
          </a:xfrm>
          <a:prstGeom prst="rect">
            <a:avLst/>
          </a:prstGeom>
        </p:spPr>
      </p:pic>
      <p:pic>
        <p:nvPicPr>
          <p:cNvPr id="84" name="图片 83"/>
          <p:cNvPicPr>
            <a:picLocks noChangeAspect="1"/>
          </p:cNvPicPr>
          <p:nvPr userDrawn="1"/>
        </p:nvPicPr>
        <p:blipFill>
          <a:blip r:embed="rId5"/>
          <a:stretch>
            <a:fillRect/>
          </a:stretch>
        </p:blipFill>
        <p:spPr>
          <a:xfrm>
            <a:off x="759360" y="3466616"/>
            <a:ext cx="908254" cy="1285265"/>
          </a:xfrm>
          <a:prstGeom prst="rect">
            <a:avLst/>
          </a:prstGeom>
        </p:spPr>
      </p:pic>
      <p:sp>
        <p:nvSpPr>
          <p:cNvPr id="3" name="副标题 2"/>
          <p:cNvSpPr>
            <a:spLocks noGrp="1"/>
          </p:cNvSpPr>
          <p:nvPr>
            <p:ph type="subTitle" idx="1" hasCustomPrompt="1"/>
          </p:nvPr>
        </p:nvSpPr>
        <p:spPr>
          <a:xfrm>
            <a:off x="6400800" y="6292765"/>
            <a:ext cx="5312664" cy="353558"/>
          </a:xfrm>
        </p:spPr>
        <p:txBody>
          <a:bodyPr>
            <a:noAutofit/>
          </a:bodyPr>
          <a:lstStyle>
            <a:lvl1pPr marL="0" indent="0" algn="r">
              <a:buNone/>
              <a:defRPr sz="1600">
                <a:latin typeface="黑体" panose="02010609060101010101" pitchFamily="49" charset="-122"/>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复旦大学出版社</a:t>
            </a:r>
            <a:r>
              <a:rPr lang="en-US" altLang="zh-CN" dirty="0"/>
              <a:t>《</a:t>
            </a:r>
            <a:r>
              <a:rPr lang="zh-CN" altLang="en-US" dirty="0"/>
              <a:t>特殊儿童早期训练与指导</a:t>
            </a:r>
            <a:r>
              <a:rPr lang="en-US" altLang="zh-CN" dirty="0"/>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nodeType="withEffect">
                                  <p:stCondLst>
                                    <p:cond delay="100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par>
                                <p:cTn id="11" presetID="2" presetClass="entr" presetSubtype="8" fill="hold" nodeType="withEffect">
                                  <p:stCondLst>
                                    <p:cond delay="1500"/>
                                  </p:stCondLst>
                                  <p:childTnLst>
                                    <p:set>
                                      <p:cBhvr>
                                        <p:cTn id="12" dur="1" fill="hold">
                                          <p:stCondLst>
                                            <p:cond delay="0"/>
                                          </p:stCondLst>
                                        </p:cTn>
                                        <p:tgtEl>
                                          <p:spTgt spid="84"/>
                                        </p:tgtEl>
                                        <p:attrNameLst>
                                          <p:attrName>style.visibility</p:attrName>
                                        </p:attrNameLst>
                                      </p:cBhvr>
                                      <p:to>
                                        <p:strVal val="visible"/>
                                      </p:to>
                                    </p:set>
                                    <p:anim calcmode="lin" valueType="num">
                                      <p:cBhvr additive="base">
                                        <p:cTn id="13" dur="500" fill="hold"/>
                                        <p:tgtEl>
                                          <p:spTgt spid="84"/>
                                        </p:tgtEl>
                                        <p:attrNameLst>
                                          <p:attrName>ppt_x</p:attrName>
                                        </p:attrNameLst>
                                      </p:cBhvr>
                                      <p:tavLst>
                                        <p:tav tm="0">
                                          <p:val>
                                            <p:strVal val="0-#ppt_w/2"/>
                                          </p:val>
                                        </p:tav>
                                        <p:tav tm="100000">
                                          <p:val>
                                            <p:strVal val="#ppt_x"/>
                                          </p:val>
                                        </p:tav>
                                      </p:tavLst>
                                    </p:anim>
                                    <p:anim calcmode="lin" valueType="num">
                                      <p:cBhvr additive="base">
                                        <p:cTn id="14" dur="500" fill="hold"/>
                                        <p:tgtEl>
                                          <p:spTgt spid="84"/>
                                        </p:tgtEl>
                                        <p:attrNameLst>
                                          <p:attrName>ppt_y</p:attrName>
                                        </p:attrNameLst>
                                      </p:cBhvr>
                                      <p:tavLst>
                                        <p:tav tm="0">
                                          <p:val>
                                            <p:strVal val="#ppt_y"/>
                                          </p:val>
                                        </p:tav>
                                        <p:tav tm="100000">
                                          <p:val>
                                            <p:strVal val="#ppt_y"/>
                                          </p:val>
                                        </p:tav>
                                      </p:tavLst>
                                    </p:anim>
                                  </p:childTnLst>
                                </p:cTn>
                              </p:par>
                              <p:par>
                                <p:cTn id="15" presetID="2" presetClass="entr" presetSubtype="4" fill="hold" nodeType="withEffect">
                                  <p:stCondLst>
                                    <p:cond delay="2000"/>
                                  </p:stCondLst>
                                  <p:childTnLst>
                                    <p:set>
                                      <p:cBhvr>
                                        <p:cTn id="16" dur="1" fill="hold">
                                          <p:stCondLst>
                                            <p:cond delay="0"/>
                                          </p:stCondLst>
                                        </p:cTn>
                                        <p:tgtEl>
                                          <p:spTgt spid="81"/>
                                        </p:tgtEl>
                                        <p:attrNameLst>
                                          <p:attrName>style.visibility</p:attrName>
                                        </p:attrNameLst>
                                      </p:cBhvr>
                                      <p:to>
                                        <p:strVal val="visible"/>
                                      </p:to>
                                    </p:set>
                                    <p:anim calcmode="lin" valueType="num">
                                      <p:cBhvr additive="base">
                                        <p:cTn id="17" dur="500" fill="hold"/>
                                        <p:tgtEl>
                                          <p:spTgt spid="81"/>
                                        </p:tgtEl>
                                        <p:attrNameLst>
                                          <p:attrName>ppt_x</p:attrName>
                                        </p:attrNameLst>
                                      </p:cBhvr>
                                      <p:tavLst>
                                        <p:tav tm="0">
                                          <p:val>
                                            <p:strVal val="#ppt_x"/>
                                          </p:val>
                                        </p:tav>
                                        <p:tav tm="100000">
                                          <p:val>
                                            <p:strVal val="#ppt_x"/>
                                          </p:val>
                                        </p:tav>
                                      </p:tavLst>
                                    </p:anim>
                                    <p:anim calcmode="lin" valueType="num">
                                      <p:cBhvr additive="base">
                                        <p:cTn id="18"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726BE12-D378-489A-B1AD-87507CA14272}" type="slidenum">
              <a:rPr lang="zh-CN" altLang="en-US" smtClean="0"/>
            </a:fld>
            <a:endParaRPr lang="zh-CN" altLang="en-US"/>
          </a:p>
        </p:txBody>
      </p:sp>
      <p:pic>
        <p:nvPicPr>
          <p:cNvPr id="6" name="图片 5"/>
          <p:cNvPicPr>
            <a:picLocks noChangeAspect="1"/>
          </p:cNvPicPr>
          <p:nvPr userDrawn="1"/>
        </p:nvPicPr>
        <p:blipFill>
          <a:blip r:embed="rId2"/>
          <a:stretch>
            <a:fillRect/>
          </a:stretch>
        </p:blipFill>
        <p:spPr>
          <a:xfrm>
            <a:off x="148161" y="4285397"/>
            <a:ext cx="11818861" cy="2388358"/>
          </a:xfrm>
          <a:prstGeom prst="rect">
            <a:avLst/>
          </a:prstGeom>
        </p:spPr>
      </p:pic>
      <p:pic>
        <p:nvPicPr>
          <p:cNvPr id="7" name="图片 6"/>
          <p:cNvPicPr>
            <a:picLocks noChangeAspect="1"/>
          </p:cNvPicPr>
          <p:nvPr userDrawn="1"/>
        </p:nvPicPr>
        <p:blipFill>
          <a:blip r:embed="rId3"/>
          <a:stretch>
            <a:fillRect/>
          </a:stretch>
        </p:blipFill>
        <p:spPr>
          <a:xfrm>
            <a:off x="1959836" y="1486658"/>
            <a:ext cx="8272979" cy="2635291"/>
          </a:xfrm>
          <a:prstGeom prst="rect">
            <a:avLst/>
          </a:prstGeom>
        </p:spPr>
      </p:pic>
      <p:pic>
        <p:nvPicPr>
          <p:cNvPr id="8" name="图片 7"/>
          <p:cNvPicPr>
            <a:picLocks noChangeAspect="1"/>
          </p:cNvPicPr>
          <p:nvPr userDrawn="1"/>
        </p:nvPicPr>
        <p:blipFill>
          <a:blip r:embed="rId4"/>
          <a:stretch>
            <a:fillRect/>
          </a:stretch>
        </p:blipFill>
        <p:spPr>
          <a:xfrm>
            <a:off x="965881" y="395786"/>
            <a:ext cx="9935813" cy="1302800"/>
          </a:xfrm>
          <a:prstGeom prst="rect">
            <a:avLst/>
          </a:prstGeom>
        </p:spPr>
      </p:pic>
      <p:pic>
        <p:nvPicPr>
          <p:cNvPr id="9" name="图片 8"/>
          <p:cNvPicPr>
            <a:picLocks noChangeAspect="1"/>
          </p:cNvPicPr>
          <p:nvPr userDrawn="1"/>
        </p:nvPicPr>
        <p:blipFill>
          <a:blip r:embed="rId5"/>
          <a:stretch>
            <a:fillRect/>
          </a:stretch>
        </p:blipFill>
        <p:spPr>
          <a:xfrm>
            <a:off x="406321" y="2872861"/>
            <a:ext cx="7195481" cy="3419904"/>
          </a:xfrm>
          <a:prstGeom prst="rect">
            <a:avLst/>
          </a:prstGeom>
        </p:spPr>
      </p:pic>
      <p:sp>
        <p:nvSpPr>
          <p:cNvPr id="2" name="标题 1"/>
          <p:cNvSpPr>
            <a:spLocks noGrp="1"/>
          </p:cNvSpPr>
          <p:nvPr>
            <p:ph type="title"/>
          </p:nvPr>
        </p:nvSpPr>
        <p:spPr>
          <a:xfrm>
            <a:off x="2525771" y="2178287"/>
            <a:ext cx="7258641" cy="1325563"/>
          </a:xfrm>
        </p:spPr>
        <p:txBody>
          <a:bodyPr>
            <a:normAutofit/>
          </a:bodyPr>
          <a:lstStyle>
            <a:lvl1pPr algn="ctr">
              <a:defRPr lang="zh-CN" altLang="en-US" sz="6600" b="1" kern="1200" dirty="0">
                <a:solidFill>
                  <a:schemeClr val="tx1"/>
                </a:solidFill>
                <a:latin typeface="方正静蕾简体" panose="02000000000000000000" pitchFamily="2" charset="-122"/>
                <a:ea typeface="方正静蕾简体" panose="02000000000000000000" pitchFamily="2" charset="-122"/>
                <a:cs typeface="+mn-cs"/>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4" name="椭圆 31"/>
          <p:cNvSpPr/>
          <p:nvPr userDrawn="1"/>
        </p:nvSpPr>
        <p:spPr>
          <a:xfrm flipH="1" flipV="1">
            <a:off x="320039" y="1309378"/>
            <a:ext cx="11555729" cy="526287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5400" cap="rnd">
            <a:solidFill>
              <a:srgbClr val="6FCEC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7" name="图片 6"/>
          <p:cNvPicPr>
            <a:picLocks noChangeAspect="1"/>
          </p:cNvPicPr>
          <p:nvPr/>
        </p:nvPicPr>
        <p:blipFill>
          <a:blip r:embed="rId2"/>
          <a:stretch>
            <a:fillRect/>
          </a:stretch>
        </p:blipFill>
        <p:spPr>
          <a:xfrm>
            <a:off x="465046" y="204604"/>
            <a:ext cx="11261908" cy="1283002"/>
          </a:xfrm>
          <a:prstGeom prst="rect">
            <a:avLst/>
          </a:prstGeom>
        </p:spPr>
      </p:pic>
      <p:sp>
        <p:nvSpPr>
          <p:cNvPr id="2" name="标题 1"/>
          <p:cNvSpPr>
            <a:spLocks noGrp="1"/>
          </p:cNvSpPr>
          <p:nvPr>
            <p:ph type="title"/>
          </p:nvPr>
        </p:nvSpPr>
        <p:spPr>
          <a:xfrm>
            <a:off x="1920450" y="385906"/>
            <a:ext cx="7543590" cy="854892"/>
          </a:xfrm>
        </p:spPr>
        <p:txBody>
          <a:bodyPr>
            <a:normAutofit/>
          </a:bodyPr>
          <a:lstStyle>
            <a:lvl1pPr>
              <a:defRPr lang="zh-CN" altLang="en-US" sz="4000" b="1" kern="1200" dirty="0">
                <a:solidFill>
                  <a:schemeClr val="tx1"/>
                </a:solidFill>
                <a:latin typeface="方正静蕾简体" panose="02000000000000000000" pitchFamily="2" charset="-122"/>
                <a:ea typeface="方正静蕾简体" panose="02000000000000000000" pitchFamily="2" charset="-122"/>
                <a:cs typeface="+mn-cs"/>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707136" y="1653598"/>
            <a:ext cx="10777728" cy="4508055"/>
          </a:xfrm>
        </p:spPr>
        <p:txBody>
          <a:bodyPr>
            <a:normAutofit/>
          </a:bodyPr>
          <a:lstStyle>
            <a:lvl1pPr>
              <a:lnSpc>
                <a:spcPct val="120000"/>
              </a:lnSpc>
              <a:defRPr sz="2400">
                <a:latin typeface="微软雅黑" panose="020B0503020204020204" pitchFamily="34" charset="-122"/>
                <a:ea typeface="微软雅黑" panose="020B0503020204020204" pitchFamily="34" charset="-122"/>
              </a:defRPr>
            </a:lvl1pPr>
            <a:lvl2pPr>
              <a:lnSpc>
                <a:spcPct val="120000"/>
              </a:lnSpc>
              <a:defRPr sz="2000">
                <a:latin typeface="微软雅黑" panose="020B0503020204020204" pitchFamily="34" charset="-122"/>
                <a:ea typeface="微软雅黑" panose="020B0503020204020204" pitchFamily="34" charset="-122"/>
              </a:defRPr>
            </a:lvl2pPr>
            <a:lvl3pPr>
              <a:lnSpc>
                <a:spcPct val="120000"/>
              </a:lnSpc>
              <a:defRPr sz="1800">
                <a:latin typeface="微软雅黑" panose="020B0503020204020204" pitchFamily="34" charset="-122"/>
                <a:ea typeface="微软雅黑" panose="020B0503020204020204" pitchFamily="34" charset="-122"/>
              </a:defRPr>
            </a:lvl3pPr>
            <a:lvl4pPr>
              <a:lnSpc>
                <a:spcPct val="120000"/>
              </a:lnSpc>
              <a:defRPr sz="1600">
                <a:latin typeface="微软雅黑" panose="020B0503020204020204" pitchFamily="34" charset="-122"/>
                <a:ea typeface="微软雅黑" panose="020B0503020204020204" pitchFamily="34" charset="-122"/>
              </a:defRPr>
            </a:lvl4pPr>
            <a:lvl5pPr>
              <a:lnSpc>
                <a:spcPct val="120000"/>
              </a:lnSpc>
              <a:defRPr sz="1600">
                <a:latin typeface="微软雅黑" panose="020B0503020204020204" pitchFamily="34" charset="-122"/>
                <a:ea typeface="微软雅黑" panose="020B0503020204020204" pitchFamily="3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dirty="0"/>
          </a:p>
        </p:txBody>
      </p:sp>
      <p:sp>
        <p:nvSpPr>
          <p:cNvPr id="4" name="日期占位符 3"/>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26BE12-D378-489A-B1AD-87507CA14272}" type="slidenum">
              <a:rPr lang="zh-CN" altLang="en-US" smtClean="0"/>
            </a:fld>
            <a:endParaRPr lang="zh-CN" altLang="en-US"/>
          </a:p>
        </p:txBody>
      </p:sp>
      <p:pic>
        <p:nvPicPr>
          <p:cNvPr id="13" name="图片 12"/>
          <p:cNvPicPr>
            <a:picLocks noChangeAspect="1"/>
          </p:cNvPicPr>
          <p:nvPr/>
        </p:nvPicPr>
        <p:blipFill>
          <a:blip r:embed="rId3"/>
          <a:stretch>
            <a:fillRect/>
          </a:stretch>
        </p:blipFill>
        <p:spPr>
          <a:xfrm rot="2448184">
            <a:off x="10921607" y="5593916"/>
            <a:ext cx="715386" cy="10123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2" presetClass="entr" presetSubtype="6" fill="hold" nodeType="with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1+#ppt_w/2"/>
                                          </p:val>
                                        </p:tav>
                                        <p:tav tm="100000">
                                          <p:val>
                                            <p:strVal val="#ppt_x"/>
                                          </p:val>
                                        </p:tav>
                                      </p:tavLst>
                                    </p:anim>
                                    <p:anim calcmode="lin" valueType="num">
                                      <p:cBhvr additive="base">
                                        <p:cTn id="12"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425D05-0E94-4CCC-AFB0-C7131F99C32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6BE12-D378-489A-B1AD-87507CA1427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009645" y="2103437"/>
            <a:ext cx="8172709" cy="1325563"/>
          </a:xfrm>
        </p:spPr>
        <p:txBody>
          <a:bodyPr>
            <a:normAutofit fontScale="90000"/>
          </a:bodyPr>
          <a:lstStyle/>
          <a:p>
            <a:pPr>
              <a:lnSpc>
                <a:spcPct val="100000"/>
              </a:lnSpc>
            </a:pPr>
            <a:r>
              <a:rPr lang="zh-CN" altLang="en-US" dirty="0"/>
              <a:t>第二节 早期训练与指导的一般方法</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en-US" altLang="zh-CN" dirty="0" smtClean="0"/>
              <a:t>2.  </a:t>
            </a:r>
            <a:r>
              <a:rPr lang="zh-CN" altLang="en-US" dirty="0" smtClean="0"/>
              <a:t>现代</a:t>
            </a:r>
            <a:r>
              <a:rPr lang="zh-CN" altLang="en-US" dirty="0"/>
              <a:t>认知治疗的主要内容 </a:t>
            </a:r>
            <a:endParaRPr lang="en-US" altLang="zh-CN" dirty="0" smtClean="0"/>
          </a:p>
          <a:p>
            <a:r>
              <a:rPr lang="zh-CN" altLang="en-US" dirty="0" smtClean="0">
                <a:solidFill>
                  <a:schemeClr val="accent2"/>
                </a:solidFill>
              </a:rPr>
              <a:t>认知</a:t>
            </a:r>
            <a:r>
              <a:rPr lang="zh-CN" altLang="en-US" dirty="0">
                <a:solidFill>
                  <a:schemeClr val="accent2"/>
                </a:solidFill>
              </a:rPr>
              <a:t>的重建</a:t>
            </a:r>
            <a:r>
              <a:rPr lang="en-US" altLang="zh-CN" dirty="0"/>
              <a:t>,</a:t>
            </a:r>
            <a:r>
              <a:rPr lang="zh-CN" altLang="en-US" dirty="0"/>
              <a:t>即帮助治疗对象重新建立信念和假设</a:t>
            </a:r>
            <a:r>
              <a:rPr lang="en-US" altLang="zh-CN" dirty="0" smtClean="0"/>
              <a:t>;</a:t>
            </a:r>
            <a:endParaRPr lang="en-US" altLang="zh-CN" dirty="0" smtClean="0"/>
          </a:p>
          <a:p>
            <a:r>
              <a:rPr lang="zh-CN" altLang="en-US" dirty="0" smtClean="0">
                <a:solidFill>
                  <a:schemeClr val="accent2"/>
                </a:solidFill>
              </a:rPr>
              <a:t>适应</a:t>
            </a:r>
            <a:r>
              <a:rPr lang="zh-CN" altLang="en-US" dirty="0">
                <a:solidFill>
                  <a:schemeClr val="accent2"/>
                </a:solidFill>
              </a:rPr>
              <a:t>技能</a:t>
            </a:r>
            <a:r>
              <a:rPr lang="en-US" altLang="zh-CN" dirty="0"/>
              <a:t>,</a:t>
            </a:r>
            <a:r>
              <a:rPr lang="zh-CN" altLang="en-US" dirty="0" smtClean="0"/>
              <a:t>即教给</a:t>
            </a:r>
            <a:r>
              <a:rPr lang="zh-CN" altLang="en-US" dirty="0"/>
              <a:t>治疗对象适当的适应技能</a:t>
            </a:r>
            <a:r>
              <a:rPr lang="en-US" altLang="zh-CN" dirty="0"/>
              <a:t>,</a:t>
            </a:r>
            <a:r>
              <a:rPr lang="zh-CN" altLang="en-US" dirty="0"/>
              <a:t>通过正确的认知方式</a:t>
            </a:r>
            <a:r>
              <a:rPr lang="en-US" altLang="zh-CN" dirty="0"/>
              <a:t>,</a:t>
            </a:r>
            <a:r>
              <a:rPr lang="zh-CN" altLang="en-US" dirty="0"/>
              <a:t>摆脱不良的情绪和行为</a:t>
            </a:r>
            <a:r>
              <a:rPr lang="en-US" altLang="zh-CN" dirty="0" smtClean="0"/>
              <a:t>;</a:t>
            </a:r>
            <a:endParaRPr lang="en-US" altLang="zh-CN" dirty="0" smtClean="0"/>
          </a:p>
          <a:p>
            <a:r>
              <a:rPr lang="zh-CN" altLang="en-US" dirty="0" smtClean="0">
                <a:solidFill>
                  <a:schemeClr val="accent2"/>
                </a:solidFill>
              </a:rPr>
              <a:t>问题解决</a:t>
            </a:r>
            <a:r>
              <a:rPr lang="en-US" altLang="zh-CN" dirty="0"/>
              <a:t>,</a:t>
            </a:r>
            <a:r>
              <a:rPr lang="zh-CN" altLang="en-US" dirty="0"/>
              <a:t>即认为不</a:t>
            </a:r>
            <a:r>
              <a:rPr lang="zh-CN" altLang="en-US" dirty="0" smtClean="0"/>
              <a:t>恰当的</a:t>
            </a:r>
            <a:r>
              <a:rPr lang="zh-CN" altLang="en-US" dirty="0"/>
              <a:t>问题解决技能与某些不良的情绪反映有密切的</a:t>
            </a:r>
            <a:r>
              <a:rPr lang="zh-CN" altLang="en-US" dirty="0" smtClean="0"/>
              <a:t>关联。</a:t>
            </a:r>
            <a:r>
              <a:rPr lang="zh-CN" altLang="en-US" dirty="0"/>
              <a:t>构建解决问题的模型</a:t>
            </a:r>
            <a:r>
              <a:rPr lang="en-US" altLang="zh-CN" dirty="0"/>
              <a:t>,</a:t>
            </a:r>
            <a:r>
              <a:rPr lang="zh-CN" altLang="en-US" dirty="0" smtClean="0"/>
              <a:t>能够使</a:t>
            </a:r>
            <a:r>
              <a:rPr lang="zh-CN" altLang="en-US" dirty="0"/>
              <a:t>治疗对象有效地减少不良的情绪。</a:t>
            </a:r>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pPr>
              <a:lnSpc>
                <a:spcPct val="100000"/>
              </a:lnSpc>
            </a:pPr>
            <a:r>
              <a:rPr lang="zh-CN" altLang="en-US" dirty="0"/>
              <a:t>第三节 情绪与行为</a:t>
            </a:r>
            <a:br>
              <a:rPr lang="en-US" altLang="zh-CN" dirty="0"/>
            </a:br>
            <a:r>
              <a:rPr lang="zh-CN" altLang="en-US" dirty="0"/>
              <a:t>障碍儿童的随班就读</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一、随班就读学生的安置与管理</a:t>
            </a:r>
            <a:endParaRPr lang="zh-CN" altLang="en-US" dirty="0"/>
          </a:p>
        </p:txBody>
      </p:sp>
      <p:sp>
        <p:nvSpPr>
          <p:cNvPr id="3" name="内容占位符 2"/>
          <p:cNvSpPr>
            <a:spLocks noGrp="1"/>
          </p:cNvSpPr>
          <p:nvPr>
            <p:ph idx="1"/>
          </p:nvPr>
        </p:nvSpPr>
        <p:spPr/>
        <p:txBody>
          <a:bodyPr/>
          <a:lstStyle/>
          <a:p>
            <a:r>
              <a:rPr lang="zh-CN" altLang="en-US" dirty="0" smtClean="0"/>
              <a:t>情绪</a:t>
            </a:r>
            <a:r>
              <a:rPr lang="zh-CN" altLang="en-US" dirty="0"/>
              <a:t>与行为障碍儿童因其障碍程度以及障碍性质的不同</a:t>
            </a:r>
            <a:r>
              <a:rPr lang="en-US" altLang="zh-CN" dirty="0"/>
              <a:t>,</a:t>
            </a:r>
            <a:r>
              <a:rPr lang="zh-CN" altLang="en-US" dirty="0"/>
              <a:t>有多种安置形式。最常见的有融合的普通</a:t>
            </a:r>
            <a:r>
              <a:rPr lang="zh-CN" altLang="en-US" dirty="0" smtClean="0"/>
              <a:t>班级</a:t>
            </a:r>
            <a:r>
              <a:rPr lang="en-US" altLang="zh-CN" dirty="0"/>
              <a:t>(</a:t>
            </a:r>
            <a:r>
              <a:rPr lang="zh-CN" altLang="en-US" dirty="0"/>
              <a:t>随</a:t>
            </a:r>
            <a:r>
              <a:rPr lang="zh-CN" altLang="en-US" dirty="0" smtClean="0"/>
              <a:t>班就读</a:t>
            </a:r>
            <a:r>
              <a:rPr lang="en-US" altLang="zh-CN" dirty="0"/>
              <a:t>)</a:t>
            </a:r>
            <a:r>
              <a:rPr lang="zh-CN" altLang="en-US" dirty="0"/>
              <a:t>、资源教室、特殊班以及特殊教育学校</a:t>
            </a:r>
            <a:r>
              <a:rPr lang="zh-CN" altLang="en-US" dirty="0" smtClean="0"/>
              <a:t>。</a:t>
            </a:r>
            <a:endParaRPr lang="en-US" altLang="zh-CN" dirty="0" smtClean="0"/>
          </a:p>
          <a:p>
            <a:r>
              <a:rPr lang="zh-CN" altLang="en-US" dirty="0"/>
              <a:t>对于情绪与行为障碍儿童的教育</a:t>
            </a:r>
            <a:r>
              <a:rPr lang="en-US" altLang="zh-CN" dirty="0"/>
              <a:t>,</a:t>
            </a:r>
            <a:r>
              <a:rPr lang="zh-CN" altLang="en-US" dirty="0"/>
              <a:t>其课程设置与要求和普通学生基本一致。</a:t>
            </a:r>
            <a:endParaRPr lang="en-US" altLang="zh-C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二、随班就读的教学策略</a:t>
            </a:r>
            <a:endParaRPr lang="zh-CN" altLang="en-US" dirty="0"/>
          </a:p>
        </p:txBody>
      </p:sp>
      <p:pic>
        <p:nvPicPr>
          <p:cNvPr id="5" name="Picture 2" descr="https://timgsa.baidu.com/timg?image&amp;quality=80&amp;size=b9999_10000&amp;sec=1516855828937&amp;di=3834408d670dee18b678aa5d750143e2&amp;imgtype=0&amp;src=http%3A%2F%2Fpic.qbaobei.com%2FUploads%2FPicture%2F2016-06-27%2Fa7760df6bd43f7f4cc2ce1474b8cce6f.jpeg"/>
          <p:cNvPicPr>
            <a:picLocks noGrp="1" noChangeAspect="1" noChangeArrowheads="1"/>
          </p:cNvPicPr>
          <p:nvPr>
            <p:ph idx="1"/>
          </p:nvPr>
        </p:nvPicPr>
        <p:blipFill rotWithShape="1">
          <a:blip r:embed="rId1">
            <a:extLst>
              <a:ext uri="{28A0092B-C50C-407E-A947-70E740481C1C}">
                <a14:useLocalDpi xmlns:a14="http://schemas.microsoft.com/office/drawing/2010/main" val="0"/>
              </a:ext>
            </a:extLst>
          </a:blip>
          <a:srcRect b="11464"/>
          <a:stretch>
            <a:fillRect/>
          </a:stretch>
        </p:blipFill>
        <p:spPr bwMode="auto">
          <a:xfrm>
            <a:off x="1970377" y="1682468"/>
            <a:ext cx="7388111" cy="434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t>
            </a:r>
            <a:r>
              <a:rPr lang="zh-CN" altLang="en-US" dirty="0"/>
              <a:t>一</a:t>
            </a:r>
            <a:r>
              <a:rPr lang="en-US" altLang="zh-CN" dirty="0"/>
              <a:t>) </a:t>
            </a:r>
            <a:r>
              <a:rPr lang="zh-CN" altLang="en-US" dirty="0"/>
              <a:t>教学</a:t>
            </a:r>
            <a:r>
              <a:rPr lang="zh-CN" altLang="en-US" dirty="0" smtClean="0"/>
              <a:t>目标</a:t>
            </a:r>
            <a:endParaRPr lang="zh-CN" altLang="en-US" dirty="0"/>
          </a:p>
        </p:txBody>
      </p:sp>
      <p:sp>
        <p:nvSpPr>
          <p:cNvPr id="3" name="内容占位符 2"/>
          <p:cNvSpPr>
            <a:spLocks noGrp="1"/>
          </p:cNvSpPr>
          <p:nvPr>
            <p:ph idx="1"/>
          </p:nvPr>
        </p:nvSpPr>
        <p:spPr/>
        <p:txBody>
          <a:bodyPr/>
          <a:lstStyle/>
          <a:p>
            <a:pPr marL="457200" indent="-457200">
              <a:buFont typeface="+mj-lt"/>
              <a:buAutoNum type="arabicPeriod"/>
            </a:pPr>
            <a:r>
              <a:rPr lang="zh-CN" altLang="en-US" dirty="0" smtClean="0">
                <a:solidFill>
                  <a:schemeClr val="accent2"/>
                </a:solidFill>
              </a:rPr>
              <a:t>社会</a:t>
            </a:r>
            <a:r>
              <a:rPr lang="zh-CN" altLang="en-US" dirty="0">
                <a:solidFill>
                  <a:schemeClr val="accent2"/>
                </a:solidFill>
              </a:rPr>
              <a:t>技巧</a:t>
            </a:r>
            <a:r>
              <a:rPr lang="zh-CN" altLang="en-US" dirty="0"/>
              <a:t>：对情绪与行为障碍儿童而言</a:t>
            </a:r>
            <a:r>
              <a:rPr lang="en-US" altLang="zh-CN" dirty="0"/>
              <a:t>,</a:t>
            </a:r>
            <a:r>
              <a:rPr lang="zh-CN" altLang="en-US" dirty="0"/>
              <a:t>学习社会技巧是重要的课程内容。</a:t>
            </a:r>
            <a:endParaRPr lang="en-US" altLang="zh-CN" dirty="0"/>
          </a:p>
          <a:p>
            <a:pPr marL="457200" indent="-457200">
              <a:buFont typeface="+mj-lt"/>
              <a:buAutoNum type="arabicPeriod"/>
            </a:pPr>
            <a:r>
              <a:rPr lang="zh-CN" altLang="en-US" dirty="0" smtClean="0">
                <a:solidFill>
                  <a:schemeClr val="accent2"/>
                </a:solidFill>
              </a:rPr>
              <a:t>学业</a:t>
            </a:r>
            <a:r>
              <a:rPr lang="zh-CN" altLang="en-US" dirty="0">
                <a:solidFill>
                  <a:schemeClr val="accent2"/>
                </a:solidFill>
              </a:rPr>
              <a:t>技巧</a:t>
            </a:r>
            <a:r>
              <a:rPr lang="zh-CN" altLang="en-US" dirty="0"/>
              <a:t>：尽管我们强调对情绪与行为障碍儿童社会技能的培养</a:t>
            </a:r>
            <a:r>
              <a:rPr lang="en-US" altLang="zh-CN" dirty="0"/>
              <a:t>,</a:t>
            </a:r>
            <a:r>
              <a:rPr lang="zh-CN" altLang="en-US" dirty="0"/>
              <a:t>但不应忽视对其进行学业指导。</a:t>
            </a:r>
            <a:endParaRPr lang="zh-CN" altLang="en-US" dirty="0"/>
          </a:p>
          <a:p>
            <a:pPr marL="457200" indent="-457200">
              <a:buFont typeface="+mj-lt"/>
              <a:buAutoNum type="arabicPeriod"/>
            </a:pPr>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t>
            </a:r>
            <a:r>
              <a:rPr lang="zh-CN" altLang="en-US" dirty="0"/>
              <a:t>二</a:t>
            </a:r>
            <a:r>
              <a:rPr lang="en-US" altLang="zh-CN" dirty="0"/>
              <a:t>) </a:t>
            </a:r>
            <a:r>
              <a:rPr lang="zh-CN" altLang="en-US" dirty="0"/>
              <a:t>行为</a:t>
            </a:r>
            <a:r>
              <a:rPr lang="zh-CN" altLang="en-US" dirty="0" smtClean="0"/>
              <a:t>管理</a:t>
            </a:r>
            <a:endParaRPr lang="zh-CN" altLang="en-US" dirty="0"/>
          </a:p>
        </p:txBody>
      </p:sp>
      <p:sp>
        <p:nvSpPr>
          <p:cNvPr id="3" name="内容占位符 2"/>
          <p:cNvSpPr>
            <a:spLocks noGrp="1"/>
          </p:cNvSpPr>
          <p:nvPr>
            <p:ph idx="1"/>
          </p:nvPr>
        </p:nvSpPr>
        <p:spPr/>
        <p:txBody>
          <a:bodyPr>
            <a:normAutofit/>
          </a:bodyPr>
          <a:lstStyle/>
          <a:p>
            <a:pPr marL="0" indent="0">
              <a:buNone/>
            </a:pPr>
            <a:r>
              <a:rPr lang="en-US" altLang="zh-CN" dirty="0" smtClean="0"/>
              <a:t>1</a:t>
            </a:r>
            <a:r>
              <a:rPr lang="en-US" altLang="zh-CN" dirty="0"/>
              <a:t>. </a:t>
            </a:r>
            <a:r>
              <a:rPr lang="en-US" altLang="zh-CN" dirty="0" smtClean="0"/>
              <a:t> </a:t>
            </a:r>
            <a:r>
              <a:rPr lang="zh-CN" altLang="en-US" dirty="0" smtClean="0"/>
              <a:t>行为</a:t>
            </a:r>
            <a:r>
              <a:rPr lang="zh-CN" altLang="en-US" dirty="0"/>
              <a:t>支持的纪律和学校</a:t>
            </a:r>
            <a:r>
              <a:rPr lang="zh-CN" altLang="en-US" dirty="0" smtClean="0"/>
              <a:t>系统</a:t>
            </a:r>
            <a:endParaRPr lang="en-US" altLang="zh-CN" dirty="0" smtClean="0"/>
          </a:p>
          <a:p>
            <a:r>
              <a:rPr lang="zh-CN" altLang="en-US" dirty="0" smtClean="0"/>
              <a:t>成功</a:t>
            </a:r>
            <a:r>
              <a:rPr lang="zh-CN" altLang="en-US" dirty="0"/>
              <a:t>的学校行为</a:t>
            </a:r>
            <a:r>
              <a:rPr lang="zh-CN" altLang="en-US" dirty="0" smtClean="0"/>
              <a:t>支持系统</a:t>
            </a:r>
            <a:r>
              <a:rPr lang="zh-CN" altLang="en-US" dirty="0"/>
              <a:t>有以下</a:t>
            </a:r>
            <a:r>
              <a:rPr lang="zh-CN" altLang="en-US" dirty="0" smtClean="0"/>
              <a:t>特征：</a:t>
            </a:r>
            <a:endParaRPr lang="zh-CN" altLang="en-US" dirty="0"/>
          </a:p>
          <a:p>
            <a:pPr marL="457200" indent="-457200">
              <a:buFont typeface="+mj-ea"/>
              <a:buAutoNum type="circleNumDbPlain"/>
            </a:pPr>
            <a:r>
              <a:rPr lang="zh-CN" altLang="en-US" dirty="0" smtClean="0"/>
              <a:t>公布</a:t>
            </a:r>
            <a:r>
              <a:rPr lang="zh-CN" altLang="en-US" dirty="0"/>
              <a:t>期望</a:t>
            </a:r>
            <a:r>
              <a:rPr lang="zh-CN" altLang="en-US" dirty="0" smtClean="0"/>
              <a:t>行为 </a:t>
            </a:r>
            <a:endParaRPr lang="en-US" altLang="zh-CN" dirty="0"/>
          </a:p>
          <a:p>
            <a:pPr marL="457200" indent="-457200">
              <a:buFont typeface="+mj-ea"/>
              <a:buAutoNum type="circleNumDbPlain"/>
            </a:pPr>
            <a:r>
              <a:rPr lang="zh-CN" altLang="en-US" dirty="0" smtClean="0"/>
              <a:t>定义</a:t>
            </a:r>
            <a:r>
              <a:rPr lang="zh-CN" altLang="en-US" dirty="0"/>
              <a:t>、教授期望</a:t>
            </a:r>
            <a:r>
              <a:rPr lang="zh-CN" altLang="en-US" dirty="0" smtClean="0"/>
              <a:t>行为</a:t>
            </a:r>
            <a:endParaRPr lang="en-US" altLang="zh-CN" dirty="0" smtClean="0"/>
          </a:p>
          <a:p>
            <a:pPr marL="457200" indent="-457200">
              <a:buFont typeface="+mj-ea"/>
              <a:buAutoNum type="circleNumDbPlain"/>
            </a:pPr>
            <a:r>
              <a:rPr lang="zh-CN" altLang="en-US" dirty="0" smtClean="0"/>
              <a:t>合适</a:t>
            </a:r>
            <a:r>
              <a:rPr lang="zh-CN" altLang="en-US" dirty="0"/>
              <a:t>行为得到</a:t>
            </a:r>
            <a:r>
              <a:rPr lang="zh-CN" altLang="en-US" dirty="0" smtClean="0"/>
              <a:t>奖励</a:t>
            </a:r>
            <a:endParaRPr lang="en-US" altLang="zh-CN" dirty="0" smtClean="0"/>
          </a:p>
          <a:p>
            <a:pPr marL="457200" indent="-457200">
              <a:buFont typeface="+mj-ea"/>
              <a:buAutoNum type="circleNumDbPlain"/>
            </a:pPr>
            <a:r>
              <a:rPr lang="zh-CN" altLang="en-US" dirty="0" smtClean="0"/>
              <a:t>错误</a:t>
            </a:r>
            <a:r>
              <a:rPr lang="zh-CN" altLang="en-US" dirty="0"/>
              <a:t>行为得以</a:t>
            </a:r>
            <a:r>
              <a:rPr lang="zh-CN" altLang="en-US" dirty="0" smtClean="0"/>
              <a:t>纠正</a:t>
            </a:r>
            <a:endParaRPr lang="en-US" altLang="zh-CN" dirty="0" smtClean="0"/>
          </a:p>
          <a:p>
            <a:pPr marL="457200" indent="-457200">
              <a:buFont typeface="+mj-ea"/>
              <a:buAutoNum type="circleNumDbPlain"/>
            </a:pPr>
            <a:r>
              <a:rPr lang="zh-CN" altLang="en-US" dirty="0" smtClean="0"/>
              <a:t>小组</a:t>
            </a:r>
            <a:r>
              <a:rPr lang="zh-CN" altLang="en-US" dirty="0"/>
              <a:t>在收集资料的基础上对系统进行评估和</a:t>
            </a:r>
            <a:r>
              <a:rPr lang="zh-CN" altLang="en-US" dirty="0" smtClean="0"/>
              <a:t>修正</a:t>
            </a:r>
            <a:endParaRPr lang="en-US" altLang="zh-CN" dirty="0" smtClean="0"/>
          </a:p>
          <a:p>
            <a:pPr marL="457200" indent="-457200">
              <a:buFont typeface="+mj-ea"/>
              <a:buAutoNum type="circleNumDbPlain"/>
            </a:pPr>
            <a:r>
              <a:rPr lang="zh-CN" altLang="en-US" dirty="0" smtClean="0"/>
              <a:t>学生</a:t>
            </a:r>
            <a:r>
              <a:rPr lang="zh-CN" altLang="en-US" dirty="0"/>
              <a:t>个别支持系统与学校纪律系统相</a:t>
            </a:r>
            <a:r>
              <a:rPr lang="zh-CN" altLang="en-US" dirty="0" smtClean="0"/>
              <a:t>结合</a:t>
            </a:r>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en-US" altLang="zh-CN" dirty="0"/>
              <a:t>2. </a:t>
            </a:r>
            <a:r>
              <a:rPr lang="en-US" altLang="zh-CN" dirty="0" smtClean="0"/>
              <a:t> </a:t>
            </a:r>
            <a:r>
              <a:rPr lang="zh-CN" altLang="en-US" dirty="0" smtClean="0"/>
              <a:t>班级管理</a:t>
            </a:r>
            <a:endParaRPr lang="en-US" altLang="zh-CN" dirty="0" smtClean="0"/>
          </a:p>
          <a:p>
            <a:r>
              <a:rPr lang="zh-CN" altLang="en-US" dirty="0"/>
              <a:t>作为情绪或行为障碍儿童的教师</a:t>
            </a:r>
            <a:r>
              <a:rPr lang="en-US" altLang="zh-CN" dirty="0"/>
              <a:t>,</a:t>
            </a:r>
            <a:r>
              <a:rPr lang="zh-CN" altLang="en-US" dirty="0"/>
              <a:t>应该对班级环境进行设计和管理</a:t>
            </a:r>
            <a:r>
              <a:rPr lang="zh-CN" altLang="en-US" dirty="0" smtClean="0"/>
              <a:t>。</a:t>
            </a:r>
            <a:endParaRPr lang="en-US" altLang="zh-CN" dirty="0" smtClean="0"/>
          </a:p>
          <a:p>
            <a:r>
              <a:rPr lang="zh-CN" altLang="en-US" dirty="0"/>
              <a:t>多数班级行为问题能够通过主动行为管理进行干预</a:t>
            </a:r>
            <a:r>
              <a:rPr lang="zh-CN" altLang="en-US" dirty="0" smtClean="0"/>
              <a:t>。</a:t>
            </a:r>
            <a:endParaRPr lang="en-US" altLang="zh-CN" dirty="0" smtClean="0"/>
          </a:p>
          <a:p>
            <a:r>
              <a:rPr lang="zh-CN" altLang="en-US" dirty="0" smtClean="0"/>
              <a:t>主动</a:t>
            </a:r>
            <a:r>
              <a:rPr lang="zh-CN" altLang="en-US" dirty="0"/>
              <a:t>行为管理策略是指事先计划的旨在</a:t>
            </a:r>
            <a:r>
              <a:rPr lang="zh-CN" altLang="en-US" dirty="0" smtClean="0"/>
              <a:t>防范</a:t>
            </a:r>
            <a:r>
              <a:rPr lang="zh-CN" altLang="en-US" dirty="0"/>
              <a:t>问题行为出现</a:t>
            </a:r>
            <a:r>
              <a:rPr lang="en-US" altLang="zh-CN" dirty="0"/>
              <a:t>,</a:t>
            </a:r>
            <a:r>
              <a:rPr lang="zh-CN" altLang="en-US" dirty="0"/>
              <a:t>或问题行为发生前及时制止的干预措施</a:t>
            </a:r>
            <a:r>
              <a:rPr lang="zh-CN" altLang="en-US" dirty="0" smtClean="0"/>
              <a:t>。</a:t>
            </a:r>
            <a:endParaRPr lang="en-US" altLang="zh-CN" dirty="0" smtClean="0"/>
          </a:p>
          <a:p>
            <a:r>
              <a:rPr lang="zh-CN" altLang="en-US" dirty="0"/>
              <a:t>管理情绪或行为障碍儿童的班级需要大量的知识和技巧</a:t>
            </a:r>
            <a:r>
              <a:rPr lang="zh-CN" altLang="en-US" dirty="0" smtClean="0"/>
              <a:t>。</a:t>
            </a:r>
            <a:endParaRPr lang="en-US" altLang="zh-CN" dirty="0" smtClean="0"/>
          </a:p>
          <a:p>
            <a:r>
              <a:rPr lang="zh-CN" altLang="en-US" dirty="0"/>
              <a:t>教师在设计和使用班级管理策略时</a:t>
            </a:r>
            <a:r>
              <a:rPr lang="en-US" altLang="zh-CN" dirty="0"/>
              <a:t>,</a:t>
            </a:r>
            <a:r>
              <a:rPr lang="zh-CN" altLang="en-US" dirty="0"/>
              <a:t>不能以强迫命令作为引导学生的主要手段。</a:t>
            </a:r>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en-US" altLang="zh-CN" dirty="0"/>
              <a:t>3. </a:t>
            </a:r>
            <a:r>
              <a:rPr lang="en-US" altLang="zh-CN" dirty="0" smtClean="0"/>
              <a:t> </a:t>
            </a:r>
            <a:r>
              <a:rPr lang="zh-CN" altLang="en-US" dirty="0" smtClean="0"/>
              <a:t>自我管理</a:t>
            </a:r>
            <a:endParaRPr lang="en-US" altLang="zh-CN" dirty="0" smtClean="0"/>
          </a:p>
          <a:p>
            <a:r>
              <a:rPr lang="zh-CN" altLang="en-US" dirty="0"/>
              <a:t>自我管理能够帮助他们认识到自己的责任</a:t>
            </a:r>
            <a:r>
              <a:rPr lang="en-US" altLang="zh-CN" dirty="0"/>
              <a:t>,</a:t>
            </a:r>
            <a:r>
              <a:rPr lang="zh-CN" altLang="en-US" dirty="0"/>
              <a:t>形成自主感</a:t>
            </a:r>
            <a:r>
              <a:rPr lang="zh-CN" altLang="en-US" dirty="0" smtClean="0"/>
              <a:t>。</a:t>
            </a:r>
            <a:endParaRPr lang="en-US" altLang="zh-CN" dirty="0" smtClean="0"/>
          </a:p>
          <a:p>
            <a:r>
              <a:rPr lang="zh-CN" altLang="en-US" dirty="0" smtClean="0"/>
              <a:t>自我</a:t>
            </a:r>
            <a:r>
              <a:rPr lang="zh-CN" altLang="en-US" dirty="0"/>
              <a:t>管理</a:t>
            </a:r>
            <a:r>
              <a:rPr lang="zh-CN" altLang="en-US" dirty="0" smtClean="0"/>
              <a:t>的优点</a:t>
            </a:r>
            <a:r>
              <a:rPr lang="zh-CN" altLang="en-US" dirty="0"/>
              <a:t>是可以迁移的</a:t>
            </a:r>
            <a:r>
              <a:rPr lang="zh-CN" altLang="en-US" dirty="0" smtClean="0"/>
              <a:t>。</a:t>
            </a:r>
            <a:endParaRPr lang="en-US" altLang="zh-CN" dirty="0" smtClean="0"/>
          </a:p>
          <a:p>
            <a:r>
              <a:rPr lang="zh-CN" altLang="en-US" dirty="0"/>
              <a:t>自我管理的方式很多</a:t>
            </a:r>
            <a:r>
              <a:rPr lang="en-US" altLang="zh-CN" dirty="0"/>
              <a:t>,</a:t>
            </a:r>
            <a:r>
              <a:rPr lang="zh-CN" altLang="en-US" dirty="0"/>
              <a:t>最重要、研究最多的是自我监督和自我</a:t>
            </a:r>
            <a:r>
              <a:rPr lang="zh-CN" altLang="en-US" dirty="0" smtClean="0"/>
              <a:t>评估。</a:t>
            </a:r>
            <a:endParaRPr lang="en-US" altLang="zh-CN" dirty="0" smtClean="0"/>
          </a:p>
          <a:p>
            <a:r>
              <a:rPr lang="zh-CN" altLang="en-US" dirty="0"/>
              <a:t>自我</a:t>
            </a:r>
            <a:r>
              <a:rPr lang="zh-CN" altLang="en-US" dirty="0" smtClean="0"/>
              <a:t>监督指</a:t>
            </a:r>
            <a:r>
              <a:rPr lang="zh-CN" altLang="en-US" dirty="0"/>
              <a:t>儿童</a:t>
            </a:r>
            <a:r>
              <a:rPr lang="zh-CN" altLang="en-US" dirty="0" smtClean="0"/>
              <a:t>观察</a:t>
            </a:r>
            <a:r>
              <a:rPr lang="zh-CN" altLang="en-US" dirty="0"/>
              <a:t>、记录目标</a:t>
            </a:r>
            <a:r>
              <a:rPr lang="zh-CN" altLang="en-US" dirty="0" smtClean="0"/>
              <a:t>行为。</a:t>
            </a:r>
            <a:endParaRPr lang="en-US" altLang="zh-CN" dirty="0" smtClean="0"/>
          </a:p>
          <a:p>
            <a:r>
              <a:rPr lang="zh-CN" altLang="en-US" dirty="0" smtClean="0"/>
              <a:t>自我评估指将</a:t>
            </a:r>
            <a:r>
              <a:rPr lang="zh-CN" altLang="en-US" dirty="0"/>
              <a:t>自己的行为与某个标准或目标比较。</a:t>
            </a:r>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en-US" altLang="zh-CN" dirty="0"/>
              <a:t>4. </a:t>
            </a:r>
            <a:r>
              <a:rPr lang="en-US" altLang="zh-CN" dirty="0" smtClean="0"/>
              <a:t> </a:t>
            </a:r>
            <a:r>
              <a:rPr lang="zh-CN" altLang="en-US" dirty="0" smtClean="0"/>
              <a:t>同伴</a:t>
            </a:r>
            <a:r>
              <a:rPr lang="zh-CN" altLang="en-US" dirty="0"/>
              <a:t>干预及</a:t>
            </a:r>
            <a:r>
              <a:rPr lang="zh-CN" altLang="en-US" dirty="0" smtClean="0"/>
              <a:t>支持</a:t>
            </a:r>
            <a:endParaRPr lang="zh-CN" altLang="en-US" dirty="0"/>
          </a:p>
          <a:p>
            <a:r>
              <a:rPr lang="zh-CN" altLang="en-US" dirty="0" smtClean="0"/>
              <a:t>同伴</a:t>
            </a:r>
            <a:r>
              <a:rPr lang="zh-CN" altLang="en-US" dirty="0"/>
              <a:t>监督</a:t>
            </a:r>
            <a:r>
              <a:rPr lang="en-US" altLang="zh-CN" dirty="0"/>
              <a:t>:</a:t>
            </a:r>
            <a:r>
              <a:rPr lang="zh-CN" altLang="en-US" dirty="0"/>
              <a:t>让儿童观察、记录同伴的行为</a:t>
            </a:r>
            <a:r>
              <a:rPr lang="en-US" altLang="zh-CN" dirty="0"/>
              <a:t>,</a:t>
            </a:r>
            <a:r>
              <a:rPr lang="zh-CN" altLang="en-US" dirty="0"/>
              <a:t>并提供反馈。</a:t>
            </a:r>
            <a:endParaRPr lang="zh-CN" altLang="en-US" dirty="0"/>
          </a:p>
          <a:p>
            <a:r>
              <a:rPr lang="zh-CN" altLang="en-US" dirty="0" smtClean="0"/>
              <a:t>同伴</a:t>
            </a:r>
            <a:r>
              <a:rPr lang="zh-CN" altLang="en-US" dirty="0"/>
              <a:t>的正面报告</a:t>
            </a:r>
            <a:r>
              <a:rPr lang="en-US" altLang="zh-CN" dirty="0"/>
              <a:t>:</a:t>
            </a:r>
            <a:r>
              <a:rPr lang="zh-CN" altLang="en-US" dirty="0"/>
              <a:t>通过教授、鼓励和强化</a:t>
            </a:r>
            <a:r>
              <a:rPr lang="en-US" altLang="zh-CN" dirty="0"/>
              <a:t>,</a:t>
            </a:r>
            <a:r>
              <a:rPr lang="zh-CN" altLang="en-US" dirty="0"/>
              <a:t>使儿童报告同伴的积极行为。</a:t>
            </a:r>
            <a:endParaRPr lang="zh-CN" altLang="en-US" dirty="0"/>
          </a:p>
          <a:p>
            <a:r>
              <a:rPr lang="zh-CN" altLang="en-US" dirty="0" smtClean="0"/>
              <a:t>同伴</a:t>
            </a:r>
            <a:r>
              <a:rPr lang="zh-CN" altLang="en-US" dirty="0"/>
              <a:t>辅导</a:t>
            </a:r>
            <a:r>
              <a:rPr lang="en-US" altLang="zh-CN" dirty="0"/>
              <a:t>:</a:t>
            </a:r>
            <a:r>
              <a:rPr lang="zh-CN" altLang="en-US" dirty="0"/>
              <a:t>情绪或行为障碍儿童在学业和社会技巧方面互相辅导。</a:t>
            </a:r>
            <a:endParaRPr lang="zh-CN" altLang="en-US" dirty="0"/>
          </a:p>
          <a:p>
            <a:r>
              <a:rPr lang="zh-CN" altLang="en-US" dirty="0" smtClean="0"/>
              <a:t>同伴</a:t>
            </a:r>
            <a:r>
              <a:rPr lang="zh-CN" altLang="en-US" dirty="0"/>
              <a:t>对质</a:t>
            </a:r>
            <a:r>
              <a:rPr lang="en-US" altLang="zh-CN" dirty="0"/>
              <a:t>:</a:t>
            </a:r>
            <a:r>
              <a:rPr lang="zh-CN" altLang="en-US" dirty="0"/>
              <a:t>当出现或即将出现不恰当行为时</a:t>
            </a:r>
            <a:r>
              <a:rPr lang="en-US" altLang="zh-CN" dirty="0"/>
              <a:t>,</a:t>
            </a:r>
            <a:r>
              <a:rPr lang="zh-CN" altLang="en-US" dirty="0"/>
              <a:t>同伴互相解释为什么这种行为不正确</a:t>
            </a:r>
            <a:r>
              <a:rPr lang="en-US" altLang="zh-CN" dirty="0"/>
              <a:t>,</a:t>
            </a:r>
            <a:r>
              <a:rPr lang="zh-CN" altLang="en-US" dirty="0"/>
              <a:t>并建议或</a:t>
            </a:r>
            <a:r>
              <a:rPr lang="zh-CN" altLang="en-US" dirty="0" smtClean="0"/>
              <a:t>示范积极</a:t>
            </a:r>
            <a:r>
              <a:rPr lang="zh-CN" altLang="en-US" dirty="0"/>
              <a:t>的行为反应。</a:t>
            </a:r>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t>
            </a:r>
            <a:r>
              <a:rPr lang="zh-CN" altLang="en-US" dirty="0"/>
              <a:t>三</a:t>
            </a:r>
            <a:r>
              <a:rPr lang="en-US" altLang="zh-CN" dirty="0"/>
              <a:t>) </a:t>
            </a:r>
            <a:r>
              <a:rPr lang="zh-CN" altLang="en-US" dirty="0"/>
              <a:t>教育</a:t>
            </a:r>
            <a:r>
              <a:rPr lang="zh-CN" altLang="en-US" dirty="0" smtClean="0"/>
              <a:t>策略</a:t>
            </a:r>
            <a:endParaRPr lang="zh-CN" altLang="en-US" dirty="0"/>
          </a:p>
        </p:txBody>
      </p:sp>
      <p:sp>
        <p:nvSpPr>
          <p:cNvPr id="3" name="内容占位符 2"/>
          <p:cNvSpPr>
            <a:spLocks noGrp="1"/>
          </p:cNvSpPr>
          <p:nvPr>
            <p:ph idx="1"/>
          </p:nvPr>
        </p:nvSpPr>
        <p:spPr/>
        <p:txBody>
          <a:bodyPr>
            <a:normAutofit fontScale="92500" lnSpcReduction="10000"/>
          </a:bodyPr>
          <a:lstStyle/>
          <a:p>
            <a:pPr marL="0" indent="0">
              <a:buNone/>
            </a:pPr>
            <a:r>
              <a:rPr lang="en-US" altLang="zh-CN" dirty="0" smtClean="0"/>
              <a:t>1</a:t>
            </a:r>
            <a:r>
              <a:rPr lang="en-US" altLang="zh-CN" dirty="0"/>
              <a:t>. </a:t>
            </a:r>
            <a:r>
              <a:rPr lang="en-US" altLang="zh-CN" dirty="0" smtClean="0"/>
              <a:t> </a:t>
            </a:r>
            <a:r>
              <a:rPr lang="zh-CN" altLang="en-US" dirty="0" smtClean="0"/>
              <a:t>提供</a:t>
            </a:r>
            <a:r>
              <a:rPr lang="zh-CN" altLang="en-US" dirty="0"/>
              <a:t>适当的教材</a:t>
            </a:r>
            <a:r>
              <a:rPr lang="zh-CN" altLang="en-US" dirty="0" smtClean="0"/>
              <a:t>及期望</a:t>
            </a:r>
            <a:endParaRPr lang="en-US" altLang="zh-CN" dirty="0" smtClean="0"/>
          </a:p>
          <a:p>
            <a:r>
              <a:rPr lang="zh-CN" altLang="en-US" dirty="0" smtClean="0">
                <a:solidFill>
                  <a:schemeClr val="accent2"/>
                </a:solidFill>
              </a:rPr>
              <a:t>降低焦虑</a:t>
            </a:r>
            <a:endParaRPr lang="en-US" altLang="zh-CN" dirty="0" smtClean="0">
              <a:solidFill>
                <a:schemeClr val="accent2"/>
              </a:solidFill>
            </a:endParaRPr>
          </a:p>
          <a:p>
            <a:pPr marL="457200" indent="-457200">
              <a:buFont typeface="+mj-ea"/>
              <a:buAutoNum type="circleNumDbPlain"/>
            </a:pPr>
            <a:r>
              <a:rPr lang="zh-CN" altLang="en-US" dirty="0" smtClean="0"/>
              <a:t>探索</a:t>
            </a:r>
            <a:r>
              <a:rPr lang="zh-CN" altLang="en-US" dirty="0"/>
              <a:t>儿童在活动中的困扰是什么</a:t>
            </a:r>
            <a:r>
              <a:rPr lang="en-US" altLang="zh-CN" dirty="0"/>
              <a:t>,</a:t>
            </a:r>
            <a:r>
              <a:rPr lang="zh-CN" altLang="en-US" dirty="0"/>
              <a:t>以了解其压力</a:t>
            </a:r>
            <a:r>
              <a:rPr lang="zh-CN" altLang="en-US" dirty="0" smtClean="0"/>
              <a:t>。</a:t>
            </a:r>
            <a:endParaRPr lang="en-US" altLang="zh-CN" dirty="0" smtClean="0"/>
          </a:p>
          <a:p>
            <a:pPr marL="457200" indent="-457200">
              <a:buFont typeface="+mj-ea"/>
              <a:buAutoNum type="circleNumDbPlain"/>
            </a:pPr>
            <a:r>
              <a:rPr lang="zh-CN" altLang="en-US" dirty="0" smtClean="0"/>
              <a:t>讲座</a:t>
            </a:r>
            <a:r>
              <a:rPr lang="zh-CN" altLang="en-US" dirty="0"/>
              <a:t>和练习其他反应方式</a:t>
            </a:r>
            <a:r>
              <a:rPr lang="zh-CN" altLang="en-US" dirty="0" smtClean="0"/>
              <a:t>。</a:t>
            </a:r>
            <a:endParaRPr lang="en-US" altLang="zh-CN" dirty="0" smtClean="0"/>
          </a:p>
          <a:p>
            <a:pPr marL="457200" indent="-457200">
              <a:buFont typeface="+mj-ea"/>
              <a:buAutoNum type="circleNumDbPlain"/>
            </a:pPr>
            <a:r>
              <a:rPr lang="zh-CN" altLang="en-US" dirty="0" smtClean="0"/>
              <a:t>与</a:t>
            </a:r>
            <a:r>
              <a:rPr lang="zh-CN" altLang="en-US" dirty="0"/>
              <a:t>父母分享焦虑的时刻</a:t>
            </a:r>
            <a:r>
              <a:rPr lang="zh-CN" altLang="en-US" dirty="0" smtClean="0"/>
              <a:t>。</a:t>
            </a:r>
            <a:endParaRPr lang="en-US" altLang="zh-CN" dirty="0" smtClean="0"/>
          </a:p>
          <a:p>
            <a:pPr marL="457200" indent="-457200">
              <a:buFont typeface="+mj-ea"/>
              <a:buAutoNum type="circleNumDbPlain"/>
            </a:pPr>
            <a:r>
              <a:rPr lang="zh-CN" altLang="en-US" dirty="0" smtClean="0"/>
              <a:t>逐渐</a:t>
            </a:r>
            <a:r>
              <a:rPr lang="zh-CN" altLang="en-US" dirty="0"/>
              <a:t>介绍新的教材</a:t>
            </a:r>
            <a:r>
              <a:rPr lang="zh-CN" altLang="en-US" dirty="0" smtClean="0"/>
              <a:t>。</a:t>
            </a:r>
            <a:endParaRPr lang="en-US" altLang="zh-CN" dirty="0" smtClean="0"/>
          </a:p>
          <a:p>
            <a:pPr marL="457200" indent="-457200">
              <a:buFont typeface="+mj-ea"/>
              <a:buAutoNum type="circleNumDbPlain"/>
            </a:pPr>
            <a:r>
              <a:rPr lang="zh-CN" altLang="en-US" dirty="0" smtClean="0"/>
              <a:t>分享</a:t>
            </a:r>
            <a:r>
              <a:rPr lang="zh-CN" altLang="en-US" dirty="0"/>
              <a:t>进步</a:t>
            </a:r>
            <a:r>
              <a:rPr lang="zh-CN" altLang="en-US" dirty="0" smtClean="0"/>
              <a:t>。</a:t>
            </a:r>
            <a:endParaRPr lang="en-US" altLang="zh-CN" dirty="0" smtClean="0"/>
          </a:p>
          <a:p>
            <a:pPr marL="457200" indent="-457200">
              <a:buFont typeface="+mj-ea"/>
              <a:buAutoNum type="circleNumDbPlain"/>
            </a:pPr>
            <a:r>
              <a:rPr lang="zh-CN" altLang="en-US" dirty="0" smtClean="0"/>
              <a:t>减少</a:t>
            </a:r>
            <a:r>
              <a:rPr lang="zh-CN" altLang="en-US" dirty="0"/>
              <a:t>问题的来源</a:t>
            </a:r>
            <a:r>
              <a:rPr lang="en-US" altLang="zh-CN" dirty="0"/>
              <a:t>,</a:t>
            </a:r>
            <a:r>
              <a:rPr lang="zh-CN" altLang="en-US" dirty="0"/>
              <a:t>降低作业的</a:t>
            </a:r>
            <a:r>
              <a:rPr lang="zh-CN" altLang="en-US" dirty="0" smtClean="0"/>
              <a:t>分量</a:t>
            </a:r>
            <a:r>
              <a:rPr lang="en-US" altLang="zh-CN" dirty="0"/>
              <a:t>,</a:t>
            </a:r>
            <a:r>
              <a:rPr lang="zh-CN" altLang="en-US" dirty="0"/>
              <a:t>减少他的焦虑</a:t>
            </a:r>
            <a:r>
              <a:rPr lang="zh-CN" altLang="en-US" dirty="0" smtClean="0"/>
              <a:t>。</a:t>
            </a:r>
            <a:endParaRPr lang="en-US" altLang="zh-CN" dirty="0" smtClean="0"/>
          </a:p>
          <a:p>
            <a:pPr marL="457200" indent="-457200">
              <a:buFont typeface="+mj-ea"/>
              <a:buAutoNum type="circleNumDbPlain"/>
            </a:pPr>
            <a:r>
              <a:rPr lang="zh-CN" altLang="en-US" dirty="0" smtClean="0"/>
              <a:t>教导</a:t>
            </a:r>
            <a:r>
              <a:rPr lang="zh-CN" altLang="en-US" dirty="0"/>
              <a:t>儿童如何处理问题</a:t>
            </a:r>
            <a:r>
              <a:rPr lang="zh-CN" altLang="en-US" dirty="0" smtClean="0"/>
              <a:t>。</a:t>
            </a: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一、药物治疗</a:t>
            </a:r>
            <a:endParaRPr lang="zh-CN" altLang="en-US" dirty="0"/>
          </a:p>
        </p:txBody>
      </p:sp>
      <p:sp>
        <p:nvSpPr>
          <p:cNvPr id="3" name="内容占位符 2"/>
          <p:cNvSpPr>
            <a:spLocks noGrp="1"/>
          </p:cNvSpPr>
          <p:nvPr>
            <p:ph idx="1"/>
          </p:nvPr>
        </p:nvSpPr>
        <p:spPr/>
        <p:txBody>
          <a:bodyPr/>
          <a:lstStyle/>
          <a:p>
            <a:r>
              <a:rPr lang="zh-CN" altLang="en-US" dirty="0"/>
              <a:t>部分情绪和行为障碍可以通过药物进行有效的控制</a:t>
            </a:r>
            <a:r>
              <a:rPr lang="en-US" altLang="zh-CN" dirty="0"/>
              <a:t>,</a:t>
            </a:r>
            <a:r>
              <a:rPr lang="zh-CN" altLang="en-US" dirty="0"/>
              <a:t>为心理治疗与教育干预打下良好的基础</a:t>
            </a:r>
            <a:r>
              <a:rPr lang="zh-CN" altLang="en-US" dirty="0" smtClean="0"/>
              <a:t>。但</a:t>
            </a:r>
            <a:r>
              <a:rPr lang="zh-CN" altLang="en-US" dirty="0"/>
              <a:t>药物治疗必须由专业医生施行。</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solidFill>
                  <a:schemeClr val="accent2"/>
                </a:solidFill>
              </a:rPr>
              <a:t>降低反抗行为</a:t>
            </a:r>
            <a:r>
              <a:rPr lang="zh-CN" altLang="en-US" dirty="0">
                <a:solidFill>
                  <a:schemeClr val="accent2"/>
                </a:solidFill>
              </a:rPr>
              <a:t>：</a:t>
            </a:r>
            <a:r>
              <a:rPr lang="zh-CN" altLang="en-US" dirty="0" smtClean="0"/>
              <a:t>忽视其不当行为。</a:t>
            </a:r>
            <a:endParaRPr lang="en-US" altLang="zh-CN" dirty="0" smtClean="0"/>
          </a:p>
          <a:p>
            <a:r>
              <a:rPr lang="zh-CN" altLang="en-US" dirty="0" smtClean="0">
                <a:solidFill>
                  <a:schemeClr val="accent2"/>
                </a:solidFill>
              </a:rPr>
              <a:t>降低发脾气</a:t>
            </a:r>
            <a:r>
              <a:rPr lang="zh-CN" altLang="en-US" dirty="0">
                <a:solidFill>
                  <a:schemeClr val="accent2"/>
                </a:solidFill>
              </a:rPr>
              <a:t>：</a:t>
            </a:r>
            <a:r>
              <a:rPr lang="zh-CN" altLang="en-US" dirty="0" smtClean="0"/>
              <a:t>利用线索鼓励其他合适的行为。</a:t>
            </a:r>
            <a:endParaRPr lang="en-US" altLang="zh-CN" dirty="0" smtClean="0"/>
          </a:p>
          <a:p>
            <a:r>
              <a:rPr lang="zh-CN" altLang="en-US" dirty="0" smtClean="0">
                <a:solidFill>
                  <a:schemeClr val="accent2"/>
                </a:solidFill>
              </a:rPr>
              <a:t>降低社会问题</a:t>
            </a:r>
            <a:r>
              <a:rPr lang="zh-CN" altLang="en-US" dirty="0">
                <a:solidFill>
                  <a:schemeClr val="accent2"/>
                </a:solidFill>
              </a:rPr>
              <a:t>：</a:t>
            </a:r>
            <a:r>
              <a:rPr lang="zh-CN" altLang="en-US" dirty="0" smtClean="0"/>
              <a:t>降低在班级中的扰乱行为。</a:t>
            </a:r>
            <a:endParaRPr lang="en-US" altLang="zh-CN"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10000"/>
          </a:bodyPr>
          <a:lstStyle/>
          <a:p>
            <a:pPr marL="0" indent="0">
              <a:buNone/>
            </a:pPr>
            <a:r>
              <a:rPr lang="en-US" altLang="zh-CN" dirty="0"/>
              <a:t>2. </a:t>
            </a:r>
            <a:r>
              <a:rPr lang="en-US" altLang="zh-CN" dirty="0" smtClean="0"/>
              <a:t> </a:t>
            </a:r>
            <a:r>
              <a:rPr lang="zh-CN" altLang="en-US" dirty="0" smtClean="0"/>
              <a:t>利用</a:t>
            </a:r>
            <a:r>
              <a:rPr lang="zh-CN" altLang="en-US" dirty="0"/>
              <a:t>绘本和相关书籍</a:t>
            </a:r>
            <a:endParaRPr lang="en-US" altLang="zh-CN" dirty="0"/>
          </a:p>
          <a:p>
            <a:r>
              <a:rPr lang="zh-CN" altLang="en-US" dirty="0"/>
              <a:t>由于学前儿童语言表达能力或推理能力尚未熟练</a:t>
            </a:r>
            <a:r>
              <a:rPr lang="en-US" altLang="zh-CN" dirty="0"/>
              <a:t>,</a:t>
            </a:r>
            <a:r>
              <a:rPr lang="zh-CN" altLang="en-US" dirty="0"/>
              <a:t>常常无法将其内心的感受表达清楚</a:t>
            </a:r>
            <a:r>
              <a:rPr lang="en-US" altLang="zh-CN" dirty="0"/>
              <a:t>,</a:t>
            </a:r>
            <a:r>
              <a:rPr lang="zh-CN" altLang="en-US" dirty="0"/>
              <a:t>因此教师可以利用他们熟悉的故事或绘本来引导他们。</a:t>
            </a:r>
            <a:endParaRPr lang="zh-CN" altLang="en-US" dirty="0"/>
          </a:p>
          <a:p>
            <a:pPr marL="457200" indent="-457200">
              <a:buFont typeface="+mj-ea"/>
              <a:buAutoNum type="circleNumDbPlain"/>
            </a:pPr>
            <a:r>
              <a:rPr lang="en-US" altLang="zh-CN" dirty="0" smtClean="0"/>
              <a:t>《</a:t>
            </a:r>
            <a:r>
              <a:rPr lang="zh-CN" altLang="en-US" dirty="0" smtClean="0"/>
              <a:t>生气汤</a:t>
            </a:r>
            <a:r>
              <a:rPr lang="en-US" altLang="zh-CN" dirty="0" smtClean="0"/>
              <a:t>》</a:t>
            </a:r>
            <a:r>
              <a:rPr lang="zh-CN" altLang="en-US" dirty="0" smtClean="0"/>
              <a:t>描述</a:t>
            </a:r>
            <a:r>
              <a:rPr lang="zh-CN" altLang="en-US" dirty="0"/>
              <a:t>幼儿生气的情绪</a:t>
            </a:r>
            <a:r>
              <a:rPr lang="en-US" altLang="zh-CN" dirty="0"/>
              <a:t>,</a:t>
            </a:r>
            <a:r>
              <a:rPr lang="zh-CN" altLang="en-US" dirty="0"/>
              <a:t>可以由故事让幼儿说出自己</a:t>
            </a:r>
            <a:r>
              <a:rPr lang="zh-CN" altLang="en-US" dirty="0" smtClean="0"/>
              <a:t>生气的经验。</a:t>
            </a:r>
            <a:endParaRPr lang="en-US" altLang="zh-CN" dirty="0" smtClean="0"/>
          </a:p>
          <a:p>
            <a:pPr marL="457200" indent="-457200">
              <a:buFont typeface="+mj-ea"/>
              <a:buAutoNum type="circleNumDbPlain"/>
            </a:pPr>
            <a:r>
              <a:rPr lang="en-US" altLang="zh-CN" dirty="0" smtClean="0"/>
              <a:t>《</a:t>
            </a:r>
            <a:r>
              <a:rPr lang="zh-CN" altLang="en-US" dirty="0" smtClean="0"/>
              <a:t>生气</a:t>
            </a:r>
            <a:r>
              <a:rPr lang="zh-CN" altLang="en-US" dirty="0"/>
              <a:t>的亚</a:t>
            </a:r>
            <a:r>
              <a:rPr lang="zh-CN" altLang="en-US" dirty="0" smtClean="0"/>
              <a:t>瑟</a:t>
            </a:r>
            <a:r>
              <a:rPr lang="en-US" altLang="zh-CN" dirty="0" smtClean="0"/>
              <a:t>》</a:t>
            </a:r>
            <a:r>
              <a:rPr lang="zh-CN" altLang="en-US" dirty="0" smtClean="0"/>
              <a:t>描绘</a:t>
            </a:r>
            <a:r>
              <a:rPr lang="zh-CN" altLang="en-US" dirty="0"/>
              <a:t>生气的同时掺杂着寂寞、害怕、伤心、失落、彷徨</a:t>
            </a:r>
            <a:r>
              <a:rPr lang="en-US" altLang="zh-CN" dirty="0" smtClean="0"/>
              <a:t>……</a:t>
            </a:r>
            <a:endParaRPr lang="en-US" altLang="zh-CN" dirty="0" smtClean="0"/>
          </a:p>
          <a:p>
            <a:pPr marL="457200" indent="-457200">
              <a:buFont typeface="+mj-ea"/>
              <a:buAutoNum type="circleNumDbPlain"/>
            </a:pPr>
            <a:r>
              <a:rPr lang="en-US" altLang="zh-CN" dirty="0" smtClean="0"/>
              <a:t>《</a:t>
            </a:r>
            <a:r>
              <a:rPr lang="zh-CN" altLang="en-US" dirty="0" smtClean="0"/>
              <a:t>大卫</a:t>
            </a:r>
            <a:r>
              <a:rPr lang="en-US" altLang="zh-CN" dirty="0"/>
              <a:t>,</a:t>
            </a:r>
            <a:r>
              <a:rPr lang="zh-CN" altLang="en-US" dirty="0"/>
              <a:t>不</a:t>
            </a:r>
            <a:r>
              <a:rPr lang="zh-CN" altLang="en-US" dirty="0" smtClean="0"/>
              <a:t>可以</a:t>
            </a:r>
            <a:r>
              <a:rPr lang="en-US" altLang="zh-CN" dirty="0" smtClean="0"/>
              <a:t>》</a:t>
            </a:r>
            <a:r>
              <a:rPr lang="zh-CN" altLang="en-US" dirty="0" smtClean="0"/>
              <a:t>描述</a:t>
            </a:r>
            <a:r>
              <a:rPr lang="zh-CN" altLang="en-US" dirty="0"/>
              <a:t>幼儿一系列在家的不良</a:t>
            </a:r>
            <a:r>
              <a:rPr lang="zh-CN" altLang="en-US" dirty="0" smtClean="0"/>
              <a:t>行为。</a:t>
            </a:r>
            <a:endParaRPr lang="zh-CN" altLang="en-US" dirty="0"/>
          </a:p>
          <a:p>
            <a:pPr marL="457200" indent="-457200">
              <a:buFont typeface="+mj-ea"/>
              <a:buAutoNum type="circleNumDbPlain"/>
            </a:pPr>
            <a:r>
              <a:rPr lang="en-US" altLang="zh-CN" dirty="0" smtClean="0"/>
              <a:t>《</a:t>
            </a:r>
            <a:r>
              <a:rPr lang="zh-CN" altLang="en-US" dirty="0" smtClean="0"/>
              <a:t>大卫</a:t>
            </a:r>
            <a:r>
              <a:rPr lang="en-US" altLang="zh-CN" dirty="0"/>
              <a:t>,</a:t>
            </a:r>
            <a:r>
              <a:rPr lang="zh-CN" altLang="en-US" dirty="0"/>
              <a:t>上学</a:t>
            </a:r>
            <a:r>
              <a:rPr lang="zh-CN" altLang="en-US" dirty="0" smtClean="0"/>
              <a:t>去</a:t>
            </a:r>
            <a:r>
              <a:rPr lang="en-US" altLang="zh-CN" dirty="0" smtClean="0"/>
              <a:t>》</a:t>
            </a:r>
            <a:r>
              <a:rPr lang="zh-CN" altLang="en-US" dirty="0" smtClean="0"/>
              <a:t>描述</a:t>
            </a:r>
            <a:r>
              <a:rPr lang="zh-CN" altLang="en-US" dirty="0"/>
              <a:t>幼儿一系列在校的不良</a:t>
            </a:r>
            <a:r>
              <a:rPr lang="zh-CN" altLang="en-US" dirty="0" smtClean="0"/>
              <a:t>行为。</a:t>
            </a:r>
            <a:endParaRPr lang="en-US" altLang="zh-CN" dirty="0" smtClean="0"/>
          </a:p>
          <a:p>
            <a:pPr marL="457200" indent="-457200">
              <a:buFont typeface="+mj-ea"/>
              <a:buAutoNum type="circleNumDbPlain"/>
            </a:pPr>
            <a:r>
              <a:rPr lang="en-US" altLang="zh-CN" dirty="0" smtClean="0"/>
              <a:t>《</a:t>
            </a:r>
            <a:r>
              <a:rPr lang="zh-CN" altLang="en-US" dirty="0"/>
              <a:t>我的感觉</a:t>
            </a:r>
            <a:r>
              <a:rPr lang="en-US" altLang="zh-CN" dirty="0"/>
              <a:t>》</a:t>
            </a:r>
            <a:r>
              <a:rPr lang="zh-CN" altLang="en-US" dirty="0" smtClean="0"/>
              <a:t>系列汇集</a:t>
            </a:r>
            <a:r>
              <a:rPr lang="zh-CN" altLang="en-US" dirty="0"/>
              <a:t>孩子经常发生的</a:t>
            </a:r>
            <a:r>
              <a:rPr lang="en-US" altLang="zh-CN" dirty="0"/>
              <a:t>7</a:t>
            </a:r>
            <a:r>
              <a:rPr lang="zh-CN" altLang="en-US" dirty="0"/>
              <a:t>种</a:t>
            </a:r>
            <a:r>
              <a:rPr lang="zh-CN" altLang="en-US" dirty="0" smtClean="0"/>
              <a:t>情绪。</a:t>
            </a:r>
            <a:endParaRPr lang="en-US" altLang="zh-CN" dirty="0" smtClean="0"/>
          </a:p>
          <a:p>
            <a:pPr marL="457200" indent="-457200">
              <a:buFont typeface="+mj-ea"/>
              <a:buAutoNum type="circleNumDbPlain"/>
            </a:pPr>
            <a:r>
              <a:rPr lang="en-US" altLang="zh-CN" dirty="0" smtClean="0"/>
              <a:t>《</a:t>
            </a:r>
            <a:r>
              <a:rPr lang="zh-CN" altLang="en-US" dirty="0" smtClean="0"/>
              <a:t>绘</a:t>
            </a:r>
            <a:r>
              <a:rPr lang="zh-CN" altLang="en-US" dirty="0"/>
              <a:t>本与幼儿心理</a:t>
            </a:r>
            <a:r>
              <a:rPr lang="zh-CN" altLang="en-US" dirty="0" smtClean="0"/>
              <a:t>辅导</a:t>
            </a:r>
            <a:r>
              <a:rPr lang="en-US" altLang="zh-CN" dirty="0" smtClean="0"/>
              <a:t>》</a:t>
            </a:r>
            <a:r>
              <a:rPr lang="zh-CN" altLang="en-US" dirty="0" smtClean="0"/>
              <a:t> 提供</a:t>
            </a:r>
            <a:r>
              <a:rPr lang="zh-CN" altLang="en-US" dirty="0"/>
              <a:t>绘本书单</a:t>
            </a:r>
            <a:r>
              <a:rPr lang="en-US" altLang="zh-CN" dirty="0"/>
              <a:t>,</a:t>
            </a:r>
            <a:r>
              <a:rPr lang="zh-CN" altLang="en-US" dirty="0"/>
              <a:t>协助教师进行幼儿心理</a:t>
            </a:r>
            <a:r>
              <a:rPr lang="zh-CN" altLang="en-US" dirty="0" smtClean="0"/>
              <a:t>辅导。</a:t>
            </a:r>
            <a:endParaRPr lang="en-US" altLang="zh-C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t>
            </a:r>
            <a:r>
              <a:rPr lang="zh-CN" altLang="en-US" dirty="0"/>
              <a:t>四</a:t>
            </a:r>
            <a:r>
              <a:rPr lang="en-US" altLang="zh-CN" dirty="0"/>
              <a:t>) </a:t>
            </a:r>
            <a:r>
              <a:rPr lang="zh-CN" altLang="en-US" dirty="0"/>
              <a:t>加强师生</a:t>
            </a:r>
            <a:r>
              <a:rPr lang="zh-CN" altLang="en-US" dirty="0" smtClean="0"/>
              <a:t>关系</a:t>
            </a:r>
            <a:endParaRPr lang="zh-CN" altLang="en-US" dirty="0"/>
          </a:p>
        </p:txBody>
      </p:sp>
      <p:sp>
        <p:nvSpPr>
          <p:cNvPr id="3" name="内容占位符 2"/>
          <p:cNvSpPr>
            <a:spLocks noGrp="1"/>
          </p:cNvSpPr>
          <p:nvPr>
            <p:ph idx="1"/>
          </p:nvPr>
        </p:nvSpPr>
        <p:spPr/>
        <p:txBody>
          <a:bodyPr/>
          <a:lstStyle/>
          <a:p>
            <a:pPr marL="457200" indent="-457200">
              <a:buFont typeface="+mj-lt"/>
              <a:buAutoNum type="arabicPeriod"/>
            </a:pPr>
            <a:r>
              <a:rPr lang="zh-CN" altLang="en-US" dirty="0" smtClean="0">
                <a:solidFill>
                  <a:schemeClr val="accent2"/>
                </a:solidFill>
              </a:rPr>
              <a:t>差异</a:t>
            </a:r>
            <a:r>
              <a:rPr lang="zh-CN" altLang="en-US" dirty="0">
                <a:solidFill>
                  <a:schemeClr val="accent2"/>
                </a:solidFill>
              </a:rPr>
              <a:t>接受</a:t>
            </a:r>
            <a:r>
              <a:rPr lang="zh-CN" altLang="en-US" dirty="0" smtClean="0">
                <a:solidFill>
                  <a:schemeClr val="accent2"/>
                </a:solidFill>
              </a:rPr>
              <a:t>性  </a:t>
            </a:r>
            <a:r>
              <a:rPr lang="zh-CN" altLang="en-US" dirty="0" smtClean="0"/>
              <a:t>指</a:t>
            </a:r>
            <a:r>
              <a:rPr lang="zh-CN" altLang="en-US" dirty="0"/>
              <a:t>教师能够接受和理解儿童经常性的破坏行为</a:t>
            </a:r>
            <a:r>
              <a:rPr lang="en-US" altLang="zh-CN" dirty="0"/>
              <a:t>(</a:t>
            </a:r>
            <a:r>
              <a:rPr lang="zh-CN" altLang="en-US" dirty="0"/>
              <a:t>如生气、憎恨、攻击性行为等</a:t>
            </a:r>
            <a:r>
              <a:rPr lang="en-US" altLang="zh-CN" dirty="0"/>
              <a:t>),</a:t>
            </a:r>
            <a:r>
              <a:rPr lang="zh-CN" altLang="en-US" dirty="0" smtClean="0"/>
              <a:t>并且能够</a:t>
            </a:r>
            <a:r>
              <a:rPr lang="zh-CN" altLang="en-US" dirty="0"/>
              <a:t>根据不同的行为作出不同的反应</a:t>
            </a:r>
            <a:r>
              <a:rPr lang="zh-CN" altLang="en-US" dirty="0" smtClean="0"/>
              <a:t>。</a:t>
            </a:r>
            <a:endParaRPr lang="en-US" altLang="zh-CN" dirty="0" smtClean="0"/>
          </a:p>
          <a:p>
            <a:pPr marL="457200" indent="-457200">
              <a:buFont typeface="+mj-lt"/>
              <a:buAutoNum type="arabicPeriod"/>
            </a:pPr>
            <a:r>
              <a:rPr lang="zh-CN" altLang="en-US" dirty="0" smtClean="0">
                <a:solidFill>
                  <a:schemeClr val="accent2"/>
                </a:solidFill>
              </a:rPr>
              <a:t>移情关系</a:t>
            </a:r>
            <a:r>
              <a:rPr lang="zh-CN" altLang="en-US" dirty="0"/>
              <a:t> </a:t>
            </a:r>
            <a:r>
              <a:rPr lang="zh-CN" altLang="en-US" dirty="0" smtClean="0"/>
              <a:t> 指</a:t>
            </a:r>
            <a:r>
              <a:rPr lang="zh-CN" altLang="en-US" dirty="0"/>
              <a:t>教师能够发现一些非言语线索</a:t>
            </a:r>
            <a:r>
              <a:rPr lang="en-US" altLang="zh-CN" dirty="0"/>
              <a:t>,</a:t>
            </a:r>
            <a:r>
              <a:rPr lang="zh-CN" altLang="en-US" dirty="0"/>
              <a:t>这些线索往往是理解儿童行为背后所隐藏的心理</a:t>
            </a:r>
            <a:r>
              <a:rPr lang="zh-CN" altLang="en-US" dirty="0" smtClean="0"/>
              <a:t>需要</a:t>
            </a:r>
            <a:r>
              <a:rPr lang="zh-CN" altLang="en-US" dirty="0"/>
              <a:t>的关键</a:t>
            </a:r>
            <a:r>
              <a:rPr lang="zh-CN" altLang="en-US" dirty="0" smtClean="0"/>
              <a:t>。</a:t>
            </a:r>
            <a:endParaRPr lang="en-US" altLang="zh-CN"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t>
            </a:r>
            <a:r>
              <a:rPr lang="zh-CN" altLang="en-US" dirty="0"/>
              <a:t>五</a:t>
            </a:r>
            <a:r>
              <a:rPr lang="en-US" altLang="zh-CN" dirty="0"/>
              <a:t>) </a:t>
            </a:r>
            <a:r>
              <a:rPr lang="zh-CN" altLang="en-US" dirty="0"/>
              <a:t>关注</a:t>
            </a:r>
            <a:r>
              <a:rPr lang="zh-CN" altLang="en-US" dirty="0" smtClean="0"/>
              <a:t>可控因素</a:t>
            </a:r>
            <a:endParaRPr lang="zh-CN" altLang="en-US" dirty="0"/>
          </a:p>
        </p:txBody>
      </p:sp>
      <p:sp>
        <p:nvSpPr>
          <p:cNvPr id="3" name="内容占位符 2"/>
          <p:cNvSpPr>
            <a:spLocks noGrp="1"/>
          </p:cNvSpPr>
          <p:nvPr>
            <p:ph idx="1"/>
          </p:nvPr>
        </p:nvSpPr>
        <p:spPr/>
        <p:txBody>
          <a:bodyPr>
            <a:normAutofit/>
          </a:bodyPr>
          <a:lstStyle/>
          <a:p>
            <a:r>
              <a:rPr lang="zh-CN" altLang="en-US" dirty="0" smtClean="0"/>
              <a:t>作为</a:t>
            </a:r>
            <a:r>
              <a:rPr lang="zh-CN" altLang="en-US" dirty="0"/>
              <a:t>情绪与行为障碍儿童的教师</a:t>
            </a:r>
            <a:r>
              <a:rPr lang="en-US" altLang="zh-CN" dirty="0"/>
              <a:t>,</a:t>
            </a:r>
            <a:r>
              <a:rPr lang="zh-CN" altLang="en-US" dirty="0"/>
              <a:t>我们的任务有两个</a:t>
            </a:r>
            <a:r>
              <a:rPr lang="en-US" altLang="zh-CN" dirty="0" smtClean="0"/>
              <a:t>:</a:t>
            </a:r>
            <a:endParaRPr lang="en-US" altLang="zh-CN" dirty="0" smtClean="0"/>
          </a:p>
          <a:p>
            <a:pPr marL="457200" indent="-457200">
              <a:buFont typeface="+mj-ea"/>
              <a:buAutoNum type="circleNumDbPlain"/>
            </a:pPr>
            <a:r>
              <a:rPr lang="zh-CN" altLang="en-US" dirty="0" smtClean="0"/>
              <a:t>改变</a:t>
            </a:r>
            <a:r>
              <a:rPr lang="zh-CN" altLang="en-US" dirty="0"/>
              <a:t>儿童的反社会行为</a:t>
            </a:r>
            <a:r>
              <a:rPr lang="en-US" altLang="zh-CN" dirty="0"/>
              <a:t>,</a:t>
            </a:r>
            <a:r>
              <a:rPr lang="zh-CN" altLang="en-US" dirty="0"/>
              <a:t>代之以更社会化的</a:t>
            </a:r>
            <a:r>
              <a:rPr lang="zh-CN" altLang="en-US" dirty="0" smtClean="0"/>
              <a:t>适宜</a:t>
            </a:r>
            <a:r>
              <a:rPr lang="zh-CN" altLang="en-US" dirty="0"/>
              <a:t>行为</a:t>
            </a:r>
            <a:r>
              <a:rPr lang="en-US" altLang="zh-CN" dirty="0" smtClean="0"/>
              <a:t>;</a:t>
            </a:r>
            <a:endParaRPr lang="en-US" altLang="zh-CN" dirty="0" smtClean="0"/>
          </a:p>
          <a:p>
            <a:pPr marL="457200" indent="-457200">
              <a:buFont typeface="+mj-ea"/>
              <a:buAutoNum type="circleNumDbPlain"/>
            </a:pPr>
            <a:r>
              <a:rPr lang="zh-CN" altLang="en-US" dirty="0" smtClean="0"/>
              <a:t>帮助</a:t>
            </a:r>
            <a:r>
              <a:rPr lang="zh-CN" altLang="en-US" dirty="0"/>
              <a:t>他们掌握学业知识和技能</a:t>
            </a:r>
            <a:r>
              <a:rPr lang="zh-CN" altLang="en-US" dirty="0" smtClean="0"/>
              <a:t>。</a:t>
            </a:r>
            <a:endParaRPr lang="en-US" altLang="zh-CN"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t>可控因素涉及课程和教学指导两方面</a:t>
            </a:r>
            <a:r>
              <a:rPr lang="en-US" altLang="zh-CN" dirty="0"/>
              <a:t>,</a:t>
            </a:r>
            <a:r>
              <a:rPr lang="zh-CN" altLang="en-US" dirty="0"/>
              <a:t>具体包括</a:t>
            </a:r>
            <a:r>
              <a:rPr lang="en-US" altLang="zh-CN" dirty="0"/>
              <a:t>:</a:t>
            </a:r>
            <a:endParaRPr lang="en-US" altLang="zh-CN" dirty="0"/>
          </a:p>
          <a:p>
            <a:pPr marL="457200" indent="-457200">
              <a:buFont typeface="+mj-ea"/>
              <a:buAutoNum type="circleNumDbPlain"/>
            </a:pPr>
            <a:r>
              <a:rPr lang="zh-CN" altLang="en-US" dirty="0"/>
              <a:t>花费在教学指导上的时间</a:t>
            </a:r>
            <a:r>
              <a:rPr lang="en-US" altLang="zh-CN" dirty="0"/>
              <a:t>;</a:t>
            </a:r>
            <a:endParaRPr lang="en-US" altLang="zh-CN" dirty="0"/>
          </a:p>
          <a:p>
            <a:pPr marL="457200" indent="-457200">
              <a:buFont typeface="+mj-ea"/>
              <a:buAutoNum type="circleNumDbPlain"/>
            </a:pPr>
            <a:r>
              <a:rPr lang="zh-CN" altLang="en-US" dirty="0"/>
              <a:t>课堂活动的顺序安排</a:t>
            </a:r>
            <a:r>
              <a:rPr lang="en-US" altLang="zh-CN" dirty="0"/>
              <a:t>;</a:t>
            </a:r>
            <a:endParaRPr lang="en-US" altLang="zh-CN" dirty="0"/>
          </a:p>
          <a:p>
            <a:pPr marL="457200" indent="-457200">
              <a:buFont typeface="+mj-ea"/>
              <a:buAutoNum type="circleNumDbPlain"/>
            </a:pPr>
            <a:r>
              <a:rPr lang="zh-CN" altLang="en-US" dirty="0"/>
              <a:t>教学指导的速度</a:t>
            </a:r>
            <a:r>
              <a:rPr lang="en-US" altLang="zh-CN" dirty="0"/>
              <a:t>;</a:t>
            </a:r>
            <a:endParaRPr lang="en-US" altLang="zh-CN" dirty="0"/>
          </a:p>
          <a:p>
            <a:pPr marL="457200" indent="-457200">
              <a:buFont typeface="+mj-ea"/>
              <a:buAutoNum type="circleNumDbPlain"/>
            </a:pPr>
            <a:r>
              <a:rPr lang="zh-CN" altLang="en-US" dirty="0"/>
              <a:t>儿童对教学指导正面反应的频率</a:t>
            </a:r>
            <a:r>
              <a:rPr lang="en-US" altLang="zh-CN" dirty="0"/>
              <a:t>;</a:t>
            </a:r>
            <a:endParaRPr lang="en-US" altLang="zh-CN" dirty="0"/>
          </a:p>
          <a:p>
            <a:pPr marL="457200" indent="-457200">
              <a:buFont typeface="+mj-ea"/>
              <a:buAutoNum type="circleNumDbPlain"/>
            </a:pPr>
            <a:r>
              <a:rPr lang="zh-CN" altLang="en-US" dirty="0"/>
              <a:t>何时何地以何种方式对儿童的优秀行为进行强化</a:t>
            </a:r>
            <a:r>
              <a:rPr lang="en-US" altLang="zh-CN" dirty="0"/>
              <a:t>;</a:t>
            </a:r>
            <a:endParaRPr lang="en-US" altLang="zh-CN" dirty="0"/>
          </a:p>
          <a:p>
            <a:pPr marL="457200" indent="-457200">
              <a:buFont typeface="+mj-ea"/>
              <a:buAutoNum type="circleNumDbPlain"/>
            </a:pPr>
            <a:r>
              <a:rPr lang="zh-CN" altLang="en-US" dirty="0"/>
              <a:t>儿童出现错误行为如何纠正等。</a:t>
            </a:r>
            <a:endParaRPr lang="en-US" altLang="zh-CN" dirty="0"/>
          </a:p>
          <a:p>
            <a:pPr marL="457200" indent="-457200">
              <a:buFont typeface="+mj-ea"/>
              <a:buAutoNum type="circleNumDbPlain"/>
            </a:pPr>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zh-CN" altLang="en-US" dirty="0" smtClean="0">
                <a:solidFill>
                  <a:schemeClr val="accent2"/>
                </a:solidFill>
              </a:rPr>
              <a:t>精神</a:t>
            </a:r>
            <a:r>
              <a:rPr lang="zh-CN" altLang="en-US" dirty="0">
                <a:solidFill>
                  <a:schemeClr val="accent2"/>
                </a:solidFill>
              </a:rPr>
              <a:t>分裂</a:t>
            </a:r>
            <a:r>
              <a:rPr lang="zh-CN" altLang="en-US" dirty="0" smtClean="0">
                <a:solidFill>
                  <a:schemeClr val="accent2"/>
                </a:solidFill>
              </a:rPr>
              <a:t>倾向的儿童 </a:t>
            </a:r>
            <a:r>
              <a:rPr lang="zh-CN" altLang="en-US" dirty="0" smtClean="0"/>
              <a:t>主动</a:t>
            </a:r>
            <a:r>
              <a:rPr lang="zh-CN" altLang="en-US" dirty="0"/>
              <a:t>与家长联系</a:t>
            </a:r>
            <a:r>
              <a:rPr lang="en-US" altLang="zh-CN" dirty="0"/>
              <a:t>,</a:t>
            </a:r>
            <a:r>
              <a:rPr lang="zh-CN" altLang="en-US" dirty="0"/>
              <a:t>及早寻求治疗</a:t>
            </a:r>
            <a:r>
              <a:rPr lang="en-US" altLang="zh-CN" dirty="0"/>
              <a:t>,</a:t>
            </a:r>
            <a:r>
              <a:rPr lang="zh-CN" altLang="en-US" dirty="0"/>
              <a:t>提供温馨安全的教育</a:t>
            </a:r>
            <a:r>
              <a:rPr lang="zh-CN" altLang="en-US" dirty="0" smtClean="0"/>
              <a:t>环境</a:t>
            </a:r>
            <a:r>
              <a:rPr lang="en-US" altLang="zh-CN" dirty="0" smtClean="0"/>
              <a:t>;</a:t>
            </a:r>
            <a:endParaRPr lang="en-US" altLang="zh-CN" dirty="0" smtClean="0"/>
          </a:p>
          <a:p>
            <a:r>
              <a:rPr lang="zh-CN" altLang="en-US" dirty="0" smtClean="0">
                <a:solidFill>
                  <a:schemeClr val="accent2"/>
                </a:solidFill>
              </a:rPr>
              <a:t>有</a:t>
            </a:r>
            <a:r>
              <a:rPr lang="zh-CN" altLang="en-US" dirty="0">
                <a:solidFill>
                  <a:schemeClr val="accent2"/>
                </a:solidFill>
              </a:rPr>
              <a:t>焦虑障碍的</a:t>
            </a:r>
            <a:r>
              <a:rPr lang="zh-CN" altLang="en-US" dirty="0" smtClean="0">
                <a:solidFill>
                  <a:schemeClr val="accent2"/>
                </a:solidFill>
              </a:rPr>
              <a:t>儿童</a:t>
            </a:r>
            <a:r>
              <a:rPr lang="en-US" altLang="zh-CN" dirty="0">
                <a:solidFill>
                  <a:schemeClr val="accent2"/>
                </a:solidFill>
              </a:rPr>
              <a:t> </a:t>
            </a:r>
            <a:r>
              <a:rPr lang="zh-CN" altLang="en-US" dirty="0" smtClean="0"/>
              <a:t>需</a:t>
            </a:r>
            <a:r>
              <a:rPr lang="zh-CN" altLang="en-US" dirty="0"/>
              <a:t>给予减少焦虑害怕的训练</a:t>
            </a:r>
            <a:r>
              <a:rPr lang="zh-CN" altLang="en-US" dirty="0" smtClean="0"/>
              <a:t>方法</a:t>
            </a:r>
            <a:r>
              <a:rPr lang="en-US" altLang="zh-CN" dirty="0" smtClean="0"/>
              <a:t>;</a:t>
            </a:r>
            <a:endParaRPr lang="en-US" altLang="zh-CN" dirty="0" smtClean="0"/>
          </a:p>
          <a:p>
            <a:r>
              <a:rPr lang="zh-CN" altLang="en-US" dirty="0" smtClean="0">
                <a:solidFill>
                  <a:schemeClr val="accent2"/>
                </a:solidFill>
              </a:rPr>
              <a:t>社会性</a:t>
            </a:r>
            <a:r>
              <a:rPr lang="zh-CN" altLang="en-US" dirty="0">
                <a:solidFill>
                  <a:schemeClr val="accent2"/>
                </a:solidFill>
              </a:rPr>
              <a:t>退缩的</a:t>
            </a:r>
            <a:r>
              <a:rPr lang="zh-CN" altLang="en-US" dirty="0" smtClean="0">
                <a:solidFill>
                  <a:schemeClr val="accent2"/>
                </a:solidFill>
              </a:rPr>
              <a:t>儿童</a:t>
            </a:r>
            <a:r>
              <a:rPr lang="en-US" altLang="zh-CN" dirty="0">
                <a:solidFill>
                  <a:schemeClr val="accent2"/>
                </a:solidFill>
              </a:rPr>
              <a:t> </a:t>
            </a:r>
            <a:r>
              <a:rPr lang="en-US" altLang="zh-CN" dirty="0" smtClean="0">
                <a:solidFill>
                  <a:schemeClr val="accent2"/>
                </a:solidFill>
              </a:rPr>
              <a:t> </a:t>
            </a:r>
            <a:r>
              <a:rPr lang="zh-CN" altLang="en-US" dirty="0" smtClean="0"/>
              <a:t>教师</a:t>
            </a:r>
            <a:r>
              <a:rPr lang="zh-CN" altLang="en-US" dirty="0"/>
              <a:t>应积极设计课程训练其社会技能</a:t>
            </a:r>
            <a:r>
              <a:rPr lang="en-US" altLang="zh-CN" dirty="0"/>
              <a:t>,</a:t>
            </a:r>
            <a:r>
              <a:rPr lang="zh-CN" altLang="en-US" dirty="0"/>
              <a:t>并</a:t>
            </a:r>
            <a:r>
              <a:rPr lang="zh-CN" altLang="en-US" dirty="0" smtClean="0"/>
              <a:t>安排</a:t>
            </a:r>
            <a:r>
              <a:rPr lang="zh-CN" altLang="en-US" dirty="0"/>
              <a:t>同龄儿童与其互动</a:t>
            </a:r>
            <a:r>
              <a:rPr lang="en-US" altLang="zh-CN" dirty="0"/>
              <a:t>,</a:t>
            </a:r>
            <a:r>
              <a:rPr lang="zh-CN" altLang="en-US" dirty="0"/>
              <a:t>经常给予较多注意与关照</a:t>
            </a:r>
            <a:r>
              <a:rPr lang="en-US" altLang="zh-CN" dirty="0"/>
              <a:t>,</a:t>
            </a:r>
            <a:r>
              <a:rPr lang="zh-CN" altLang="en-US" dirty="0"/>
              <a:t>使儿童不再因过度紧张、焦虑而退缩</a:t>
            </a:r>
            <a:r>
              <a:rPr lang="en-US" altLang="zh-CN" dirty="0" smtClean="0"/>
              <a:t>;</a:t>
            </a:r>
            <a:endParaRPr lang="en-US" altLang="zh-CN" dirty="0" smtClean="0"/>
          </a:p>
          <a:p>
            <a:r>
              <a:rPr lang="zh-CN" altLang="en-US" dirty="0" smtClean="0">
                <a:solidFill>
                  <a:schemeClr val="accent2"/>
                </a:solidFill>
              </a:rPr>
              <a:t>注意</a:t>
            </a:r>
            <a:r>
              <a:rPr lang="zh-CN" altLang="en-US" dirty="0">
                <a:solidFill>
                  <a:schemeClr val="accent2"/>
                </a:solidFill>
              </a:rPr>
              <a:t>缺陷与</a:t>
            </a:r>
            <a:r>
              <a:rPr lang="zh-CN" altLang="en-US" dirty="0" smtClean="0">
                <a:solidFill>
                  <a:schemeClr val="accent2"/>
                </a:solidFill>
              </a:rPr>
              <a:t>多动</a:t>
            </a:r>
            <a:r>
              <a:rPr lang="zh-CN" altLang="en-US" dirty="0">
                <a:solidFill>
                  <a:schemeClr val="accent2"/>
                </a:solidFill>
              </a:rPr>
              <a:t>障碍的</a:t>
            </a:r>
            <a:r>
              <a:rPr lang="zh-CN" altLang="en-US" dirty="0" smtClean="0">
                <a:solidFill>
                  <a:schemeClr val="accent2"/>
                </a:solidFill>
              </a:rPr>
              <a:t>儿童</a:t>
            </a:r>
            <a:r>
              <a:rPr lang="en-US" altLang="zh-CN" dirty="0">
                <a:solidFill>
                  <a:schemeClr val="accent2"/>
                </a:solidFill>
              </a:rPr>
              <a:t> </a:t>
            </a:r>
            <a:r>
              <a:rPr lang="en-US" altLang="zh-CN" dirty="0" smtClean="0">
                <a:solidFill>
                  <a:schemeClr val="accent2"/>
                </a:solidFill>
              </a:rPr>
              <a:t> </a:t>
            </a:r>
            <a:r>
              <a:rPr lang="zh-CN" altLang="en-US" dirty="0" smtClean="0"/>
              <a:t>需要</a:t>
            </a:r>
            <a:r>
              <a:rPr lang="zh-CN" altLang="en-US" dirty="0"/>
              <a:t>综合医药和行为管理的方法予以治疗和教育</a:t>
            </a:r>
            <a:r>
              <a:rPr lang="en-US" altLang="zh-CN" dirty="0"/>
              <a:t>;</a:t>
            </a:r>
            <a:r>
              <a:rPr lang="zh-CN" altLang="en-US" dirty="0"/>
              <a:t>对于行为失常者需要用温和、坚定的</a:t>
            </a:r>
            <a:r>
              <a:rPr lang="zh-CN" altLang="en-US" dirty="0" smtClean="0"/>
              <a:t>态度辅导</a:t>
            </a:r>
            <a:r>
              <a:rPr lang="zh-CN" altLang="en-US" dirty="0"/>
              <a:t>并指导养成社会技能</a:t>
            </a:r>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240280" y="2343300"/>
            <a:ext cx="7680960" cy="1006429"/>
          </a:xfrm>
        </p:spPr>
        <p:txBody>
          <a:bodyPr/>
          <a:lstStyle/>
          <a:p>
            <a:r>
              <a:rPr lang="zh-CN" altLang="en-US" dirty="0"/>
              <a:t>感谢您的倾听</a:t>
            </a:r>
            <a:endParaRPr lang="zh-CN" altLang="en-US" dirty="0"/>
          </a:p>
        </p:txBody>
      </p:sp>
      <p:sp>
        <p:nvSpPr>
          <p:cNvPr id="3" name="副标题 2"/>
          <p:cNvSpPr>
            <a:spLocks noGrp="1"/>
          </p:cNvSpPr>
          <p:nvPr>
            <p:ph type="subTitle" idx="1"/>
          </p:nvPr>
        </p:nvSpPr>
        <p:spPr/>
        <p:txBody>
          <a:bodyPr/>
          <a:lstStyle/>
          <a:p>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二、心理治疗</a:t>
            </a:r>
            <a:endParaRPr lang="zh-CN" altLang="en-US" dirty="0"/>
          </a:p>
        </p:txBody>
      </p:sp>
      <p:sp>
        <p:nvSpPr>
          <p:cNvPr id="3" name="内容占位符 2"/>
          <p:cNvSpPr>
            <a:spLocks noGrp="1"/>
          </p:cNvSpPr>
          <p:nvPr>
            <p:ph idx="1"/>
          </p:nvPr>
        </p:nvSpPr>
        <p:spPr/>
        <p:txBody>
          <a:bodyPr/>
          <a:lstStyle/>
          <a:p>
            <a:r>
              <a:rPr lang="zh-CN" altLang="en-US" dirty="0"/>
              <a:t>心理治疗就是用心理学的方法使人的情绪、行为发生改变</a:t>
            </a:r>
            <a:r>
              <a:rPr lang="zh-CN" altLang="en-US" dirty="0" smtClean="0"/>
              <a:t>。</a:t>
            </a:r>
            <a:endParaRPr lang="en-US" altLang="zh-CN"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t>
            </a:r>
            <a:r>
              <a:rPr lang="zh-CN" altLang="en-US" dirty="0"/>
              <a:t>一</a:t>
            </a:r>
            <a:r>
              <a:rPr lang="en-US" altLang="zh-CN" dirty="0"/>
              <a:t>) </a:t>
            </a:r>
            <a:r>
              <a:rPr lang="zh-CN" altLang="en-US" dirty="0" smtClean="0"/>
              <a:t>精神分析</a:t>
            </a:r>
            <a:endParaRPr lang="zh-CN" altLang="en-US" dirty="0"/>
          </a:p>
        </p:txBody>
      </p:sp>
      <p:sp>
        <p:nvSpPr>
          <p:cNvPr id="3" name="内容占位符 2"/>
          <p:cNvSpPr>
            <a:spLocks noGrp="1"/>
          </p:cNvSpPr>
          <p:nvPr>
            <p:ph idx="1"/>
          </p:nvPr>
        </p:nvSpPr>
        <p:spPr/>
        <p:txBody>
          <a:bodyPr/>
          <a:lstStyle/>
          <a:p>
            <a:r>
              <a:rPr lang="zh-CN" altLang="en-US" dirty="0" smtClean="0"/>
              <a:t>由</a:t>
            </a:r>
            <a:r>
              <a:rPr lang="zh-CN" altLang="en-US" dirty="0"/>
              <a:t>弗洛伊德创立的一种心理治疗法</a:t>
            </a:r>
            <a:r>
              <a:rPr lang="en-US" altLang="zh-CN" dirty="0"/>
              <a:t>,</a:t>
            </a:r>
            <a:r>
              <a:rPr lang="zh-CN" altLang="en-US" dirty="0"/>
              <a:t>其目的是人格再建和解决童年期的情绪问题以消除症状。其主要手段是采用</a:t>
            </a:r>
            <a:r>
              <a:rPr lang="zh-CN" altLang="en-US" dirty="0">
                <a:solidFill>
                  <a:schemeClr val="accent2"/>
                </a:solidFill>
              </a:rPr>
              <a:t>自由联想</a:t>
            </a:r>
            <a:r>
              <a:rPr lang="zh-CN" altLang="en-US" dirty="0"/>
              <a:t>、</a:t>
            </a:r>
            <a:r>
              <a:rPr lang="zh-CN" altLang="en-US" dirty="0">
                <a:solidFill>
                  <a:schemeClr val="accent2"/>
                </a:solidFill>
              </a:rPr>
              <a:t>梦的分析</a:t>
            </a:r>
            <a:r>
              <a:rPr lang="zh-CN" altLang="en-US" dirty="0"/>
              <a:t>、</a:t>
            </a:r>
            <a:r>
              <a:rPr lang="zh-CN" altLang="en-US" dirty="0">
                <a:solidFill>
                  <a:schemeClr val="accent2"/>
                </a:solidFill>
              </a:rPr>
              <a:t>释义</a:t>
            </a:r>
            <a:r>
              <a:rPr lang="zh-CN" altLang="en-US" dirty="0"/>
              <a:t>和</a:t>
            </a:r>
            <a:r>
              <a:rPr lang="zh-CN" altLang="en-US" dirty="0">
                <a:solidFill>
                  <a:schemeClr val="accent2"/>
                </a:solidFill>
              </a:rPr>
              <a:t>移情</a:t>
            </a:r>
            <a:r>
              <a:rPr lang="zh-CN" altLang="en-US" dirty="0"/>
              <a:t>。</a:t>
            </a:r>
            <a:endParaRPr lang="en-US" altLang="zh-CN" dirty="0"/>
          </a:p>
          <a:p>
            <a:endParaRPr lang="zh-CN" altLang="en-US" dirty="0"/>
          </a:p>
          <a:p>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t>
            </a:r>
            <a:r>
              <a:rPr lang="zh-CN" altLang="en-US" dirty="0"/>
              <a:t>二</a:t>
            </a:r>
            <a:r>
              <a:rPr lang="en-US" altLang="zh-CN" dirty="0"/>
              <a:t>) </a:t>
            </a:r>
            <a:r>
              <a:rPr lang="zh-CN" altLang="en-US" dirty="0" smtClean="0"/>
              <a:t>行为治疗</a:t>
            </a:r>
            <a:endParaRPr lang="zh-CN" altLang="en-US" dirty="0"/>
          </a:p>
        </p:txBody>
      </p:sp>
      <p:sp>
        <p:nvSpPr>
          <p:cNvPr id="3" name="内容占位符 2"/>
          <p:cNvSpPr>
            <a:spLocks noGrp="1"/>
          </p:cNvSpPr>
          <p:nvPr>
            <p:ph idx="1"/>
          </p:nvPr>
        </p:nvSpPr>
        <p:spPr/>
        <p:txBody>
          <a:bodyPr>
            <a:normAutofit fontScale="92500"/>
          </a:bodyPr>
          <a:lstStyle/>
          <a:p>
            <a:r>
              <a:rPr lang="zh-CN" altLang="en-US" dirty="0" smtClean="0"/>
              <a:t>疗</a:t>
            </a:r>
            <a:r>
              <a:rPr lang="zh-CN" altLang="en-US" dirty="0"/>
              <a:t>又称行为矫正</a:t>
            </a:r>
            <a:r>
              <a:rPr lang="en-US" altLang="zh-CN" dirty="0"/>
              <a:t>,</a:t>
            </a:r>
            <a:r>
              <a:rPr lang="zh-CN" altLang="en-US" dirty="0"/>
              <a:t>是依据条件反射理论和社会学习理论改变不良行为的一种技术</a:t>
            </a:r>
            <a:r>
              <a:rPr lang="zh-CN" altLang="en-US" dirty="0" smtClean="0"/>
              <a:t>。</a:t>
            </a:r>
            <a:endParaRPr lang="en-US" altLang="zh-CN" dirty="0" smtClean="0"/>
          </a:p>
          <a:p>
            <a:pPr marL="457200" indent="-457200">
              <a:buFont typeface="+mj-lt"/>
              <a:buAutoNum type="arabicPeriod"/>
            </a:pPr>
            <a:r>
              <a:rPr lang="zh-CN" altLang="en-US" dirty="0" smtClean="0">
                <a:solidFill>
                  <a:schemeClr val="accent2"/>
                </a:solidFill>
              </a:rPr>
              <a:t>正</a:t>
            </a:r>
            <a:r>
              <a:rPr lang="zh-CN" altLang="en-US" dirty="0">
                <a:solidFill>
                  <a:schemeClr val="accent2"/>
                </a:solidFill>
              </a:rPr>
              <a:t>强化法 </a:t>
            </a:r>
            <a:r>
              <a:rPr lang="zh-CN" altLang="en-US" dirty="0"/>
              <a:t>每当儿童出现所期望目标行为</a:t>
            </a:r>
            <a:r>
              <a:rPr lang="en-US" altLang="zh-CN" dirty="0"/>
              <a:t>,</a:t>
            </a:r>
            <a:r>
              <a:rPr lang="zh-CN" altLang="en-US" dirty="0"/>
              <a:t>或者符合要求的良好行为时</a:t>
            </a:r>
            <a:r>
              <a:rPr lang="en-US" altLang="zh-CN" dirty="0"/>
              <a:t>,</a:t>
            </a:r>
            <a:r>
              <a:rPr lang="zh-CN" altLang="en-US" dirty="0"/>
              <a:t>要采取奖励办法</a:t>
            </a:r>
            <a:r>
              <a:rPr lang="en-US" altLang="zh-CN" dirty="0"/>
              <a:t>,</a:t>
            </a:r>
            <a:r>
              <a:rPr lang="zh-CN" altLang="en-US" dirty="0"/>
              <a:t>立刻</a:t>
            </a:r>
            <a:r>
              <a:rPr lang="zh-CN" altLang="en-US" dirty="0" smtClean="0"/>
              <a:t>强化</a:t>
            </a:r>
            <a:r>
              <a:rPr lang="en-US" altLang="zh-CN" dirty="0"/>
              <a:t>,</a:t>
            </a:r>
            <a:r>
              <a:rPr lang="zh-CN" altLang="en-US" dirty="0"/>
              <a:t>以增强此种行为出现的频率。</a:t>
            </a:r>
            <a:endParaRPr lang="zh-CN" altLang="en-US" dirty="0"/>
          </a:p>
          <a:p>
            <a:pPr marL="457200" indent="-457200">
              <a:buFont typeface="+mj-lt"/>
              <a:buAutoNum type="arabicPeriod"/>
            </a:pPr>
            <a:r>
              <a:rPr lang="zh-CN" altLang="en-US" dirty="0" smtClean="0">
                <a:solidFill>
                  <a:schemeClr val="accent2"/>
                </a:solidFill>
              </a:rPr>
              <a:t>负</a:t>
            </a:r>
            <a:r>
              <a:rPr lang="zh-CN" altLang="en-US" dirty="0">
                <a:solidFill>
                  <a:schemeClr val="accent2"/>
                </a:solidFill>
              </a:rPr>
              <a:t>强化法 </a:t>
            </a:r>
            <a:r>
              <a:rPr lang="zh-CN" altLang="en-US" dirty="0"/>
              <a:t>通过厌恶刺激抑制不良的行为</a:t>
            </a:r>
            <a:r>
              <a:rPr lang="en-US" altLang="zh-CN" dirty="0"/>
              <a:t>,</a:t>
            </a:r>
            <a:r>
              <a:rPr lang="zh-CN" altLang="en-US" dirty="0"/>
              <a:t>从而建立良好的行为。它主要用于治疗敌对行为、不</a:t>
            </a:r>
            <a:r>
              <a:rPr lang="zh-CN" altLang="en-US" dirty="0" smtClean="0"/>
              <a:t>服从</a:t>
            </a:r>
            <a:r>
              <a:rPr lang="zh-CN" altLang="en-US" dirty="0"/>
              <a:t>行为、少年违法、暴怒发作等一些不良行为。</a:t>
            </a:r>
            <a:endParaRPr lang="zh-CN" altLang="en-US" dirty="0"/>
          </a:p>
          <a:p>
            <a:pPr marL="457200" indent="-457200">
              <a:buFont typeface="+mj-lt"/>
              <a:buAutoNum type="arabicPeriod"/>
            </a:pPr>
            <a:r>
              <a:rPr lang="zh-CN" altLang="en-US" dirty="0" smtClean="0">
                <a:solidFill>
                  <a:schemeClr val="accent2"/>
                </a:solidFill>
              </a:rPr>
              <a:t>惩罚</a:t>
            </a:r>
            <a:r>
              <a:rPr lang="zh-CN" altLang="en-US" dirty="0">
                <a:solidFill>
                  <a:schemeClr val="accent2"/>
                </a:solidFill>
              </a:rPr>
              <a:t>法 </a:t>
            </a:r>
            <a:r>
              <a:rPr lang="zh-CN" altLang="en-US" dirty="0"/>
              <a:t>当儿童出现某个不适当的行为时</a:t>
            </a:r>
            <a:r>
              <a:rPr lang="en-US" altLang="zh-CN" dirty="0"/>
              <a:t>,</a:t>
            </a:r>
            <a:r>
              <a:rPr lang="zh-CN" altLang="en-US" dirty="0"/>
              <a:t>附加一个令他厌恶的刺激或减弱、消除其正在享用的</a:t>
            </a:r>
            <a:r>
              <a:rPr lang="zh-CN" altLang="en-US" dirty="0" smtClean="0"/>
              <a:t>增强</a:t>
            </a:r>
            <a:r>
              <a:rPr lang="zh-CN" altLang="en-US" dirty="0"/>
              <a:t>物</a:t>
            </a:r>
            <a:r>
              <a:rPr lang="en-US" altLang="zh-CN" dirty="0"/>
              <a:t>,</a:t>
            </a:r>
            <a:r>
              <a:rPr lang="zh-CN" altLang="en-US" dirty="0"/>
              <a:t>从而减少该行为的发生频率</a:t>
            </a:r>
            <a:r>
              <a:rPr lang="zh-CN" altLang="en-US" dirty="0" smtClean="0"/>
              <a:t>。</a:t>
            </a:r>
            <a:endParaRPr lang="en-US" altLang="zh-CN" dirty="0" smtClean="0"/>
          </a:p>
          <a:p>
            <a:pPr marL="457200" indent="-457200">
              <a:buFont typeface="+mj-lt"/>
              <a:buAutoNum type="arabicPeriod"/>
            </a:pPr>
            <a:r>
              <a:rPr lang="zh-CN" altLang="en-US" dirty="0" smtClean="0">
                <a:solidFill>
                  <a:schemeClr val="accent2"/>
                </a:solidFill>
              </a:rPr>
              <a:t>消退</a:t>
            </a:r>
            <a:r>
              <a:rPr lang="zh-CN" altLang="en-US" dirty="0">
                <a:solidFill>
                  <a:schemeClr val="accent2"/>
                </a:solidFill>
              </a:rPr>
              <a:t>法 </a:t>
            </a:r>
            <a:r>
              <a:rPr lang="zh-CN" altLang="en-US" dirty="0"/>
              <a:t>是通过削弱或撤除某不良行为的强化因素来减少该项不良行为的发生率。一般常用漠视</a:t>
            </a:r>
            <a:r>
              <a:rPr lang="zh-CN" altLang="en-US" dirty="0" smtClean="0"/>
              <a:t>、不</a:t>
            </a:r>
            <a:r>
              <a:rPr lang="zh-CN" altLang="en-US" dirty="0"/>
              <a:t>理睬等方式</a:t>
            </a:r>
            <a:r>
              <a:rPr lang="en-US" altLang="zh-CN" dirty="0"/>
              <a:t>,</a:t>
            </a:r>
            <a:r>
              <a:rPr lang="zh-CN" altLang="en-US" dirty="0"/>
              <a:t>达到减少和消除不良行为的目的。</a:t>
            </a:r>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en-US" altLang="zh-CN" dirty="0">
                <a:solidFill>
                  <a:schemeClr val="accent2"/>
                </a:solidFill>
              </a:rPr>
              <a:t>5. </a:t>
            </a:r>
            <a:r>
              <a:rPr lang="en-US" altLang="zh-CN" dirty="0" smtClean="0">
                <a:solidFill>
                  <a:schemeClr val="accent2"/>
                </a:solidFill>
              </a:rPr>
              <a:t> </a:t>
            </a:r>
            <a:r>
              <a:rPr lang="zh-CN" altLang="en-US" dirty="0" smtClean="0">
                <a:solidFill>
                  <a:schemeClr val="accent2"/>
                </a:solidFill>
              </a:rPr>
              <a:t>代</a:t>
            </a:r>
            <a:r>
              <a:rPr lang="zh-CN" altLang="en-US" dirty="0">
                <a:solidFill>
                  <a:schemeClr val="accent2"/>
                </a:solidFill>
              </a:rPr>
              <a:t>币法 </a:t>
            </a:r>
            <a:r>
              <a:rPr lang="zh-CN" altLang="en-US" dirty="0"/>
              <a:t>又称标记奖励法。</a:t>
            </a:r>
            <a:endParaRPr lang="zh-CN" altLang="en-US" dirty="0"/>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57916" y="2188703"/>
            <a:ext cx="5041018" cy="4017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457200" indent="-457200">
              <a:buFont typeface="+mj-lt"/>
              <a:buAutoNum type="arabicPeriod" startAt="6"/>
            </a:pPr>
            <a:r>
              <a:rPr lang="zh-CN" altLang="en-US" dirty="0" smtClean="0">
                <a:solidFill>
                  <a:schemeClr val="accent2"/>
                </a:solidFill>
              </a:rPr>
              <a:t>系统脱敏</a:t>
            </a:r>
            <a:r>
              <a:rPr lang="zh-CN" altLang="en-US" dirty="0">
                <a:solidFill>
                  <a:schemeClr val="accent2"/>
                </a:solidFill>
              </a:rPr>
              <a:t>法 </a:t>
            </a:r>
            <a:r>
              <a:rPr lang="zh-CN" altLang="en-US" dirty="0"/>
              <a:t>系统脱敏法是一种逐步去除不良</a:t>
            </a:r>
            <a:r>
              <a:rPr lang="zh-CN" altLang="en-US" dirty="0" smtClean="0"/>
              <a:t>条件性</a:t>
            </a:r>
            <a:r>
              <a:rPr lang="zh-CN" altLang="en-US" dirty="0"/>
              <a:t>情绪反应的技术</a:t>
            </a:r>
            <a:r>
              <a:rPr lang="en-US" altLang="zh-CN" dirty="0"/>
              <a:t>,</a:t>
            </a:r>
            <a:r>
              <a:rPr lang="zh-CN" altLang="en-US" dirty="0"/>
              <a:t>常用于焦虑和恐惧的治疗</a:t>
            </a:r>
            <a:r>
              <a:rPr lang="zh-CN" altLang="en-US" dirty="0" smtClean="0"/>
              <a:t>。系统脱敏法分为</a:t>
            </a:r>
            <a:r>
              <a:rPr lang="en-US" altLang="zh-CN" dirty="0"/>
              <a:t>3</a:t>
            </a:r>
            <a:r>
              <a:rPr lang="zh-CN" altLang="en-US" dirty="0"/>
              <a:t>个步骤</a:t>
            </a:r>
            <a:r>
              <a:rPr lang="en-US" altLang="zh-CN" dirty="0" smtClean="0"/>
              <a:t>:</a:t>
            </a:r>
            <a:endParaRPr lang="en-US" altLang="zh-CN" dirty="0" smtClean="0"/>
          </a:p>
          <a:p>
            <a:pPr marL="457200" indent="-457200">
              <a:buFont typeface="+mj-ea"/>
              <a:buAutoNum type="circleNumDbPlain"/>
            </a:pPr>
            <a:r>
              <a:rPr lang="zh-CN" altLang="en-US" dirty="0" smtClean="0"/>
              <a:t>建立</a:t>
            </a:r>
            <a:r>
              <a:rPr lang="zh-CN" altLang="en-US" dirty="0"/>
              <a:t>害怕刺激的层次</a:t>
            </a:r>
            <a:r>
              <a:rPr lang="en-US" altLang="zh-CN" dirty="0" smtClean="0"/>
              <a:t>;</a:t>
            </a:r>
            <a:endParaRPr lang="en-US" altLang="zh-CN" dirty="0" smtClean="0"/>
          </a:p>
          <a:p>
            <a:pPr marL="457200" indent="-457200">
              <a:buFont typeface="+mj-ea"/>
              <a:buAutoNum type="circleNumDbPlain"/>
            </a:pPr>
            <a:r>
              <a:rPr lang="zh-CN" altLang="en-US" dirty="0" smtClean="0"/>
              <a:t>学会</a:t>
            </a:r>
            <a:r>
              <a:rPr lang="zh-CN" altLang="en-US" dirty="0"/>
              <a:t>肌肉深度</a:t>
            </a:r>
            <a:r>
              <a:rPr lang="zh-CN" altLang="en-US" dirty="0" smtClean="0"/>
              <a:t>的放松</a:t>
            </a:r>
            <a:r>
              <a:rPr lang="en-US" altLang="zh-CN" dirty="0" smtClean="0"/>
              <a:t>;</a:t>
            </a:r>
            <a:endParaRPr lang="en-US" altLang="zh-CN" dirty="0" smtClean="0"/>
          </a:p>
          <a:p>
            <a:pPr marL="457200" indent="-457200">
              <a:buFont typeface="+mj-ea"/>
              <a:buAutoNum type="circleNumDbPlain"/>
            </a:pPr>
            <a:r>
              <a:rPr lang="zh-CN" altLang="en-US" dirty="0" smtClean="0"/>
              <a:t>将</a:t>
            </a:r>
            <a:r>
              <a:rPr lang="zh-CN" altLang="en-US" dirty="0"/>
              <a:t>害怕的刺激与肌肉放松相配合</a:t>
            </a:r>
            <a:r>
              <a:rPr lang="zh-CN" altLang="en-US" dirty="0" smtClean="0"/>
              <a:t>。</a:t>
            </a:r>
            <a:endParaRPr lang="en-US" altLang="zh-CN" dirty="0" smtClean="0"/>
          </a:p>
          <a:p>
            <a:pPr marL="457200" indent="-457200">
              <a:buFont typeface="+mj-lt"/>
              <a:buAutoNum type="arabicPeriod" startAt="7"/>
            </a:pPr>
            <a:r>
              <a:rPr lang="zh-CN" altLang="en-US" dirty="0" smtClean="0">
                <a:solidFill>
                  <a:schemeClr val="accent2"/>
                </a:solidFill>
              </a:rPr>
              <a:t>行为</a:t>
            </a:r>
            <a:r>
              <a:rPr lang="zh-CN" altLang="en-US" dirty="0">
                <a:solidFill>
                  <a:schemeClr val="accent2"/>
                </a:solidFill>
              </a:rPr>
              <a:t>契约法 </a:t>
            </a:r>
            <a:r>
              <a:rPr lang="zh-CN" altLang="en-US" dirty="0"/>
              <a:t>是指治疗者与治疗对象签订行为契约</a:t>
            </a:r>
            <a:r>
              <a:rPr lang="en-US" altLang="zh-CN" dirty="0"/>
              <a:t>,</a:t>
            </a:r>
            <a:r>
              <a:rPr lang="zh-CN" altLang="en-US" dirty="0"/>
              <a:t>约定根据目标行为出现与否将执行的相关</a:t>
            </a:r>
            <a:r>
              <a:rPr lang="zh-CN" altLang="en-US" dirty="0" smtClean="0"/>
              <a:t>强化。</a:t>
            </a: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t>
            </a:r>
            <a:r>
              <a:rPr lang="zh-CN" altLang="en-US" dirty="0"/>
              <a:t>三</a:t>
            </a:r>
            <a:r>
              <a:rPr lang="en-US" altLang="zh-CN" dirty="0"/>
              <a:t>) </a:t>
            </a:r>
            <a:r>
              <a:rPr lang="zh-CN" altLang="en-US" dirty="0"/>
              <a:t>人本主义</a:t>
            </a:r>
            <a:r>
              <a:rPr lang="zh-CN" altLang="en-US" dirty="0" smtClean="0"/>
              <a:t>存在主义心理治疗</a:t>
            </a:r>
            <a:endParaRPr lang="zh-CN" altLang="en-US" dirty="0"/>
          </a:p>
        </p:txBody>
      </p:sp>
      <p:sp>
        <p:nvSpPr>
          <p:cNvPr id="3" name="内容占位符 2"/>
          <p:cNvSpPr>
            <a:spLocks noGrp="1"/>
          </p:cNvSpPr>
          <p:nvPr>
            <p:ph idx="1"/>
          </p:nvPr>
        </p:nvSpPr>
        <p:spPr/>
        <p:txBody>
          <a:bodyPr>
            <a:normAutofit/>
          </a:bodyPr>
          <a:lstStyle/>
          <a:p>
            <a:pPr marL="457200" indent="-457200">
              <a:buFont typeface="+mj-lt"/>
              <a:buAutoNum type="arabicPeriod"/>
            </a:pPr>
            <a:r>
              <a:rPr lang="zh-CN" altLang="en-US" dirty="0" smtClean="0">
                <a:solidFill>
                  <a:schemeClr val="accent2"/>
                </a:solidFill>
              </a:rPr>
              <a:t>患者</a:t>
            </a:r>
            <a:r>
              <a:rPr lang="zh-CN" altLang="en-US" dirty="0">
                <a:solidFill>
                  <a:schemeClr val="accent2"/>
                </a:solidFill>
              </a:rPr>
              <a:t>中心心理治疗 </a:t>
            </a:r>
            <a:r>
              <a:rPr lang="zh-CN" altLang="en-US" dirty="0" smtClean="0"/>
              <a:t>治疗前提</a:t>
            </a:r>
            <a:r>
              <a:rPr lang="zh-CN" altLang="en-US" dirty="0"/>
              <a:t>是每个人都有自主权和发展自身人格的能力</a:t>
            </a:r>
            <a:r>
              <a:rPr lang="zh-CN" altLang="en-US" dirty="0" smtClean="0"/>
              <a:t>。</a:t>
            </a:r>
            <a:endParaRPr lang="en-US" altLang="zh-CN" dirty="0" smtClean="0"/>
          </a:p>
          <a:p>
            <a:pPr marL="457200" indent="-457200">
              <a:buFont typeface="+mj-lt"/>
              <a:buAutoNum type="arabicPeriod"/>
            </a:pPr>
            <a:r>
              <a:rPr lang="zh-CN" altLang="en-US" dirty="0" smtClean="0">
                <a:solidFill>
                  <a:schemeClr val="accent2"/>
                </a:solidFill>
              </a:rPr>
              <a:t>存在主义心理治疗</a:t>
            </a:r>
            <a:r>
              <a:rPr lang="zh-CN" altLang="en-US" dirty="0" smtClean="0"/>
              <a:t> 个人</a:t>
            </a:r>
            <a:r>
              <a:rPr lang="zh-CN" altLang="en-US" dirty="0"/>
              <a:t>的情绪与行为障碍是个人的内心冲突未获解决所致</a:t>
            </a:r>
            <a:r>
              <a:rPr lang="en-US" altLang="zh-CN" dirty="0"/>
              <a:t>,</a:t>
            </a:r>
            <a:r>
              <a:rPr lang="zh-CN" altLang="en-US" dirty="0"/>
              <a:t>通过</a:t>
            </a:r>
            <a:r>
              <a:rPr lang="zh-CN" altLang="en-US" dirty="0" smtClean="0"/>
              <a:t>与治疗</a:t>
            </a:r>
            <a:r>
              <a:rPr lang="zh-CN" altLang="en-US" dirty="0"/>
              <a:t>对象进行交流</a:t>
            </a:r>
            <a:r>
              <a:rPr lang="en-US" altLang="zh-CN" dirty="0"/>
              <a:t>,</a:t>
            </a:r>
            <a:r>
              <a:rPr lang="zh-CN" altLang="en-US" dirty="0"/>
              <a:t>可促使其了解和接受自身存在的价值与义务</a:t>
            </a:r>
            <a:r>
              <a:rPr lang="en-US" altLang="zh-CN" dirty="0"/>
              <a:t>,</a:t>
            </a:r>
            <a:r>
              <a:rPr lang="zh-CN" altLang="en-US" dirty="0"/>
              <a:t>鼓励其选择正确的生活道路。</a:t>
            </a:r>
            <a:endParaRPr lang="zh-CN" altLang="en-US" dirty="0"/>
          </a:p>
          <a:p>
            <a:pPr marL="457200" indent="-457200">
              <a:buFont typeface="+mj-lt"/>
              <a:buAutoNum type="arabicPeriod"/>
            </a:pPr>
            <a:r>
              <a:rPr lang="zh-CN" altLang="en-US" dirty="0" smtClean="0">
                <a:solidFill>
                  <a:schemeClr val="accent2"/>
                </a:solidFill>
              </a:rPr>
              <a:t>完</a:t>
            </a:r>
            <a:r>
              <a:rPr lang="zh-CN" altLang="en-US" dirty="0">
                <a:solidFill>
                  <a:schemeClr val="accent2"/>
                </a:solidFill>
              </a:rPr>
              <a:t>型治疗 </a:t>
            </a:r>
            <a:r>
              <a:rPr lang="zh-CN" altLang="en-US" dirty="0" smtClean="0"/>
              <a:t>强调</a:t>
            </a:r>
            <a:r>
              <a:rPr lang="zh-CN" altLang="en-US" dirty="0"/>
              <a:t>将治疗对象当作一个整体来对待</a:t>
            </a:r>
            <a:r>
              <a:rPr lang="en-US" altLang="zh-CN" dirty="0"/>
              <a:t>,</a:t>
            </a:r>
            <a:r>
              <a:rPr lang="zh-CN" altLang="en-US" dirty="0"/>
              <a:t>重视其当前的体验</a:t>
            </a:r>
            <a:r>
              <a:rPr lang="en-US" altLang="zh-CN" dirty="0"/>
              <a:t>,</a:t>
            </a:r>
            <a:r>
              <a:rPr lang="zh-CN" altLang="en-US" dirty="0"/>
              <a:t>利用角色扮演等技术</a:t>
            </a:r>
            <a:r>
              <a:rPr lang="en-US" altLang="zh-CN" dirty="0" smtClean="0"/>
              <a:t>,</a:t>
            </a:r>
            <a:r>
              <a:rPr lang="zh-CN" altLang="en-US" dirty="0" smtClean="0"/>
              <a:t>使</a:t>
            </a:r>
            <a:r>
              <a:rPr lang="zh-CN" altLang="en-US" dirty="0"/>
              <a:t>其对自己有充分的认识</a:t>
            </a:r>
            <a:r>
              <a:rPr lang="en-US" altLang="zh-CN" dirty="0"/>
              <a:t>,</a:t>
            </a:r>
            <a:r>
              <a:rPr lang="zh-CN" altLang="en-US" dirty="0"/>
              <a:t>发挥潜力</a:t>
            </a:r>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t>
            </a:r>
            <a:r>
              <a:rPr lang="zh-CN" altLang="en-US" dirty="0"/>
              <a:t>四</a:t>
            </a:r>
            <a:r>
              <a:rPr lang="en-US" altLang="zh-CN" dirty="0"/>
              <a:t>) </a:t>
            </a:r>
            <a:r>
              <a:rPr lang="zh-CN" altLang="en-US" dirty="0"/>
              <a:t>认知</a:t>
            </a:r>
            <a:r>
              <a:rPr lang="zh-CN" altLang="en-US" dirty="0" smtClean="0"/>
              <a:t>治疗</a:t>
            </a:r>
            <a:endParaRPr lang="zh-CN" altLang="en-US" dirty="0"/>
          </a:p>
        </p:txBody>
      </p:sp>
      <p:sp>
        <p:nvSpPr>
          <p:cNvPr id="3" name="内容占位符 2"/>
          <p:cNvSpPr>
            <a:spLocks noGrp="1"/>
          </p:cNvSpPr>
          <p:nvPr>
            <p:ph idx="1"/>
          </p:nvPr>
        </p:nvSpPr>
        <p:spPr/>
        <p:txBody>
          <a:bodyPr>
            <a:normAutofit/>
          </a:bodyPr>
          <a:lstStyle/>
          <a:p>
            <a:pPr marL="0" indent="0">
              <a:buNone/>
            </a:pPr>
            <a:r>
              <a:rPr lang="en-US" altLang="zh-CN" dirty="0" smtClean="0"/>
              <a:t>1</a:t>
            </a:r>
            <a:r>
              <a:rPr lang="en-US" altLang="zh-CN" dirty="0"/>
              <a:t>. </a:t>
            </a:r>
            <a:r>
              <a:rPr lang="en-US" altLang="zh-CN" dirty="0" smtClean="0"/>
              <a:t> </a:t>
            </a:r>
            <a:r>
              <a:rPr lang="zh-CN" altLang="en-US" dirty="0" smtClean="0"/>
              <a:t>认知</a:t>
            </a:r>
            <a:r>
              <a:rPr lang="zh-CN" altLang="en-US" dirty="0"/>
              <a:t>治疗的</a:t>
            </a:r>
            <a:r>
              <a:rPr lang="zh-CN" altLang="en-US" dirty="0" smtClean="0"/>
              <a:t>前提</a:t>
            </a:r>
            <a:endParaRPr lang="en-US" altLang="zh-CN" dirty="0" smtClean="0"/>
          </a:p>
          <a:p>
            <a:r>
              <a:rPr lang="zh-CN" altLang="en-US" dirty="0"/>
              <a:t>情绪和行为是通过认知过程发展起来</a:t>
            </a:r>
            <a:r>
              <a:rPr lang="zh-CN" altLang="en-US" dirty="0" smtClean="0"/>
              <a:t>的；</a:t>
            </a:r>
            <a:endParaRPr lang="en-US" altLang="zh-CN" dirty="0"/>
          </a:p>
          <a:p>
            <a:r>
              <a:rPr lang="zh-CN" altLang="en-US" dirty="0" smtClean="0"/>
              <a:t>在</a:t>
            </a:r>
            <a:r>
              <a:rPr lang="zh-CN" altLang="en-US" dirty="0"/>
              <a:t>学习理论基础上建立的治疗程序</a:t>
            </a:r>
            <a:r>
              <a:rPr lang="en-US" altLang="zh-CN" dirty="0"/>
              <a:t>,</a:t>
            </a:r>
            <a:r>
              <a:rPr lang="zh-CN" altLang="en-US" dirty="0"/>
              <a:t>能</a:t>
            </a:r>
            <a:r>
              <a:rPr lang="zh-CN" altLang="en-US" dirty="0" smtClean="0"/>
              <a:t>有效</a:t>
            </a:r>
            <a:r>
              <a:rPr lang="zh-CN" altLang="en-US" dirty="0"/>
              <a:t>地影响认知过程</a:t>
            </a:r>
            <a:r>
              <a:rPr lang="en-US" altLang="zh-CN" dirty="0" smtClean="0"/>
              <a:t>;</a:t>
            </a:r>
            <a:endParaRPr lang="en-US" altLang="zh-CN" dirty="0" smtClean="0"/>
          </a:p>
          <a:p>
            <a:r>
              <a:rPr lang="zh-CN" altLang="en-US" dirty="0" smtClean="0"/>
              <a:t>治疗者</a:t>
            </a:r>
            <a:r>
              <a:rPr lang="zh-CN" altLang="en-US" dirty="0"/>
              <a:t>同时担负诊断和教育的责任</a:t>
            </a:r>
            <a:r>
              <a:rPr lang="en-US" altLang="zh-CN" dirty="0"/>
              <a:t>,</a:t>
            </a:r>
            <a:r>
              <a:rPr lang="zh-CN" altLang="en-US" dirty="0"/>
              <a:t>发现不良的认知过程</a:t>
            </a:r>
            <a:r>
              <a:rPr lang="en-US" altLang="zh-CN" dirty="0"/>
              <a:t>,</a:t>
            </a:r>
            <a:r>
              <a:rPr lang="zh-CN" altLang="en-US" dirty="0"/>
              <a:t>并组织安排学习来改变它们。</a:t>
            </a:r>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Template>
  <TotalTime>0</TotalTime>
  <Words>2734</Words>
  <Application>WPS 演示</Application>
  <PresentationFormat>宽屏</PresentationFormat>
  <Paragraphs>148</Paragraphs>
  <Slides>26</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26</vt:i4>
      </vt:variant>
    </vt:vector>
  </HeadingPairs>
  <TitlesOfParts>
    <vt:vector size="37" baseType="lpstr">
      <vt:lpstr>Arial</vt:lpstr>
      <vt:lpstr>宋体</vt:lpstr>
      <vt:lpstr>Wingdings</vt:lpstr>
      <vt:lpstr>方正静蕾简体</vt:lpstr>
      <vt:lpstr>黑体</vt:lpstr>
      <vt:lpstr>微软雅黑</vt:lpstr>
      <vt:lpstr>Arial Unicode MS</vt:lpstr>
      <vt:lpstr>Calibri Light</vt:lpstr>
      <vt:lpstr>Calibri</vt:lpstr>
      <vt:lpstr>等线</vt:lpstr>
      <vt:lpstr>1</vt:lpstr>
      <vt:lpstr>第二节 早期训练与指导的一般方法</vt:lpstr>
      <vt:lpstr>一、药物治疗</vt:lpstr>
      <vt:lpstr>二、心理治疗</vt:lpstr>
      <vt:lpstr>(一) 精神分析</vt:lpstr>
      <vt:lpstr>(二) 行为治疗</vt:lpstr>
      <vt:lpstr>PowerPoint 演示文稿</vt:lpstr>
      <vt:lpstr>PowerPoint 演示文稿</vt:lpstr>
      <vt:lpstr>(三) 人本主义存在主义心理治疗</vt:lpstr>
      <vt:lpstr>(四) 认知治疗</vt:lpstr>
      <vt:lpstr>PowerPoint 演示文稿</vt:lpstr>
      <vt:lpstr>第三节 情绪与行为 障碍儿童的随班就读</vt:lpstr>
      <vt:lpstr>一、随班就读学生的安置与管理</vt:lpstr>
      <vt:lpstr>二、随班就读的教学策略</vt:lpstr>
      <vt:lpstr>(一) 教学目标</vt:lpstr>
      <vt:lpstr>(二) 行为管理</vt:lpstr>
      <vt:lpstr>PowerPoint 演示文稿</vt:lpstr>
      <vt:lpstr>PowerPoint 演示文稿</vt:lpstr>
      <vt:lpstr>PowerPoint 演示文稿</vt:lpstr>
      <vt:lpstr>(三) 教育策略</vt:lpstr>
      <vt:lpstr>PowerPoint 演示文稿</vt:lpstr>
      <vt:lpstr>PowerPoint 演示文稿</vt:lpstr>
      <vt:lpstr>(四) 加强师生关系</vt:lpstr>
      <vt:lpstr>(五) 关注可控因素</vt:lpstr>
      <vt:lpstr>PowerPoint 演示文稿</vt:lpstr>
      <vt:lpstr>PowerPoint 演示文稿</vt:lpstr>
      <vt:lpstr>感谢您的倾听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忽高忽低</dc:title>
  <dc:creator>Jack</dc:creator>
  <cp:lastModifiedBy>飞弘</cp:lastModifiedBy>
  <cp:revision>44</cp:revision>
  <dcterms:created xsi:type="dcterms:W3CDTF">2018-01-19T09:49:00Z</dcterms:created>
  <dcterms:modified xsi:type="dcterms:W3CDTF">2020-06-15T09:02:03Z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