
<file path=[Content_Types].xml><?xml version="1.0" encoding="utf-8"?>
<Types xmlns="http://schemas.openxmlformats.org/package/2006/content-types">
  <Default Extension="wav" ContentType="audio/x-wav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57" r:id="rId3"/>
    <p:sldId id="741" r:id="rId4"/>
    <p:sldId id="658" r:id="rId5"/>
    <p:sldId id="745" r:id="rId6"/>
    <p:sldId id="742" r:id="rId7"/>
    <p:sldId id="743" r:id="rId8"/>
    <p:sldId id="746" r:id="rId9"/>
    <p:sldId id="747" r:id="rId10"/>
    <p:sldId id="663" r:id="rId11"/>
    <p:sldId id="748" r:id="rId12"/>
    <p:sldId id="749" r:id="rId13"/>
  </p:sldIdLst>
  <p:sldSz cx="9906000" cy="6858000" type="A4"/>
  <p:notesSz cx="6650355" cy="978408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969696"/>
    <a:srgbClr val="0000FF"/>
    <a:srgbClr val="FF6699"/>
    <a:srgbClr val="9900FF"/>
    <a:srgbClr val="CC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416" y="-78"/>
      </p:cViewPr>
      <p:guideLst>
        <p:guide orient="horz" pos="2160"/>
        <p:guide pos="5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0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2708" name="Rectangle 4"/>
          <p:cNvSpPr>
            <a:spLocks noGrp="1"/>
          </p:cNvSpPr>
          <p:nvPr>
            <p:ph type="sldImg" idx="2"/>
          </p:nvPr>
        </p:nvSpPr>
        <p:spPr>
          <a:xfrm>
            <a:off x="676275" y="735013"/>
            <a:ext cx="5297488" cy="36671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6613"/>
            <a:ext cx="4875213" cy="4402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4813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294813"/>
            <a:ext cx="288131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 eaLnBrk="1" hangingPunct="1"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wmf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73050" y="88900"/>
            <a:ext cx="2351405" cy="399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n-cs"/>
              </a:rPr>
              <a:t>混凝土工程施工</a:t>
            </a:r>
            <a:endParaRPr kumimoji="0" lang="en-GB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方正魏碑简体" pitchFamily="2" charset="-122"/>
              <a:cs typeface="+mn-cs"/>
            </a:endParaRPr>
          </a:p>
        </p:txBody>
      </p:sp>
      <p:pic>
        <p:nvPicPr>
          <p:cNvPr id="7173" name="Picture 5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95300" y="654050"/>
            <a:ext cx="5970588" cy="604838"/>
          </a:xfrm>
          <a:noFill/>
          <a:ln>
            <a:noFill/>
          </a:ln>
        </p:spPr>
        <p:txBody>
          <a:bodyPr/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砼施工缝的留设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200025" y="1162050"/>
            <a:ext cx="5761038" cy="2338388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由于施工技术或施工组织的原因，不能连续将结构整体浇筑完成，预计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间隙时间将超过规定时间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时，应预先选定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适当的部位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留置施工缝，施工缝宜留在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结构受剪力较小且便于施工的部位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4" name="Rectangle 4"/>
          <p:cNvSpPr/>
          <p:nvPr/>
        </p:nvSpPr>
        <p:spPr>
          <a:xfrm>
            <a:off x="200025" y="3465513"/>
            <a:ext cx="3168650" cy="29987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柱子应留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水平缝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，柱子施工缝宜留在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基础的顶面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梁或吊车梁牛腿的下面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吊车梁的上面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无梁楼板柱帽的下面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5" name="Rectangle 5"/>
          <p:cNvSpPr/>
          <p:nvPr/>
        </p:nvSpPr>
        <p:spPr>
          <a:xfrm>
            <a:off x="6105525" y="3309938"/>
            <a:ext cx="352742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柱子留设施工缝的位置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0727" name="Picture 7" descr="页面提取自－ 第4章 混凝土结构工程-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2863" y="611188"/>
            <a:ext cx="3097212" cy="279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8" descr="钢筋混凝土独立基础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3" y="3814763"/>
            <a:ext cx="3397250" cy="264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9" descr="图片1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3" y="3814763"/>
            <a:ext cx="2778125" cy="2649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AutoShape 10"/>
          <p:cNvSpPr/>
          <p:nvPr/>
        </p:nvSpPr>
        <p:spPr>
          <a:xfrm>
            <a:off x="3440113" y="3789363"/>
            <a:ext cx="1582737" cy="720725"/>
          </a:xfrm>
          <a:prstGeom prst="wedgeRoundRectCallout">
            <a:avLst>
              <a:gd name="adj1" fmla="val 46190"/>
              <a:gd name="adj2" fmla="val 204185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95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施工缝留在基础顶面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0251" name="AutoShape 11"/>
          <p:cNvSpPr/>
          <p:nvPr/>
        </p:nvSpPr>
        <p:spPr>
          <a:xfrm>
            <a:off x="7832725" y="3789363"/>
            <a:ext cx="1582738" cy="720725"/>
          </a:xfrm>
          <a:prstGeom prst="wedgeRoundRectCallout">
            <a:avLst>
              <a:gd name="adj1" fmla="val -20009"/>
              <a:gd name="adj2" fmla="val 90750"/>
              <a:gd name="adj3" fmla="val 16667"/>
            </a:avLst>
          </a:pr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95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施工缝留在梁底下面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30732" name="Text Box 12"/>
          <p:cNvSpPr txBox="1"/>
          <p:nvPr/>
        </p:nvSpPr>
        <p:spPr>
          <a:xfrm>
            <a:off x="6608763" y="6505575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共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50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7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0" grpId="0" animBg="1"/>
      <p:bldP spid="102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687070"/>
            <a:ext cx="7961630" cy="50025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430" y="901065"/>
            <a:ext cx="7964170" cy="48120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0" y="1457325"/>
            <a:ext cx="7255510" cy="4496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idx="1"/>
          </p:nvPr>
        </p:nvSpPr>
        <p:spPr>
          <a:xfrm>
            <a:off x="200025" y="692150"/>
            <a:ext cx="6121400" cy="1441450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和板连成整体的大断面梁 ，施工缝留在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板底以下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20</a:t>
            </a:r>
            <a:r>
              <a:rPr lang="zh-CN" altLang="en-US" sz="2400" b="1" dirty="0">
                <a:solidFill>
                  <a:srgbClr val="99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30mm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；当板下有梁托时，留在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梁托下面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200025" y="3087688"/>
            <a:ext cx="5905500" cy="14208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buFontTx/>
            </a:pPr>
            <a:r>
              <a:rPr lang="zh-CN" altLang="en-US" sz="24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有主次梁的楼板宜顺着次梁方向浇筑，施工缝应留在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次梁跨度的中间</a:t>
            </a:r>
            <a:r>
              <a:rPr lang="en-US" altLang="zh-CN" sz="24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1/3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范围内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    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200025" y="4579938"/>
            <a:ext cx="9356725" cy="1873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buFontTx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墙体的施工缝可留在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门洞口过梁跨中</a:t>
            </a:r>
            <a:r>
              <a:rPr lang="en-US" altLang="zh-CN" sz="24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1/3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范围内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，也可留在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纵横墙的交接处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FontTx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双向受力楼板、大体积砼结构、拱、蓄水池、多层刚架的施工缝应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按设计要求留置施工缝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200025" y="2154238"/>
            <a:ext cx="6121400" cy="952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单向板的施工缝留在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平行于板的短边的任何位置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0" name="Rectangle 6"/>
          <p:cNvSpPr/>
          <p:nvPr/>
        </p:nvSpPr>
        <p:spPr>
          <a:xfrm>
            <a:off x="6248400" y="4148138"/>
            <a:ext cx="3457575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1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肋形楼盖施工缝位置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混凝土浇筑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31752" name="Picture 8" descr="页面提取自－ 第4章 混凝土结构工程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6638" y="620713"/>
            <a:ext cx="3533775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Text Box 9"/>
          <p:cNvSpPr txBox="1"/>
          <p:nvPr/>
        </p:nvSpPr>
        <p:spPr>
          <a:xfrm>
            <a:off x="6608763" y="6505575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共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50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8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070" y="854710"/>
            <a:ext cx="7070725" cy="4843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210" y="788035"/>
            <a:ext cx="7463790" cy="50279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622300"/>
            <a:ext cx="7630160" cy="50698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" y="707390"/>
            <a:ext cx="8554720" cy="4980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690" y="768350"/>
            <a:ext cx="8157845" cy="5101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Rectangle 4"/>
          <p:cNvSpPr/>
          <p:nvPr/>
        </p:nvSpPr>
        <p:spPr>
          <a:xfrm>
            <a:off x="274955" y="1775143"/>
            <a:ext cx="9356725" cy="2286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</a:pPr>
            <a:r>
              <a:rPr lang="zh-CN" altLang="en-US" sz="2400" b="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在施工缝已硬化的砼表面上浇筑砼前，应清除垃圾、杂物及已松动的砂石和软弱砼层，必要时砼表面应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凿毛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用水冲洗干净并充分湿润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，水平施工缝宜先铺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15mm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的水泥砂浆，避免直接靠近缝边下料，振动器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由远向缝边接近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在靠近缝边</a:t>
            </a:r>
            <a:r>
              <a:rPr lang="en-US" altLang="zh-CN" sz="24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</a:t>
            </a:r>
            <a:r>
              <a:rPr lang="zh-CN" altLang="en-US" sz="24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24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100mm</a:t>
            </a:r>
            <a:r>
              <a:rPr lang="zh-CN" altLang="en-US" sz="2400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处停止振捣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，但应加强施工缝接缝的捣实工作。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421005" y="1025208"/>
            <a:ext cx="8915400" cy="6048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FontTx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施工缝的处理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6" name="Text Box 8"/>
          <p:cNvSpPr txBox="1"/>
          <p:nvPr/>
        </p:nvSpPr>
        <p:spPr>
          <a:xfrm>
            <a:off x="6608763" y="6505575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共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50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14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GB" sz="28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GB" sz="28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595</Words>
  <Application>WPS 演示</Application>
  <PresentationFormat>A4 纸张(210x297 毫米)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隶书</vt:lpstr>
      <vt:lpstr>Monotype Sorts</vt:lpstr>
      <vt:lpstr>方正魏碑简体</vt:lpstr>
      <vt:lpstr>黑体</vt:lpstr>
      <vt:lpstr>仿宋_GB2312</vt:lpstr>
      <vt:lpstr>微软雅黑</vt:lpstr>
      <vt:lpstr>仿宋</vt:lpstr>
      <vt:lpstr>Arial Unicode MS</vt:lpstr>
      <vt:lpstr>Wingdings</vt:lpstr>
      <vt:lpstr>Default Design</vt:lpstr>
      <vt:lpstr>1.1.3 砼施工缝的留设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⑷ 剪力墙砼的浇筑</vt:lpstr>
      <vt:lpstr>PowerPoint 演示文稿</vt:lpstr>
      <vt:lpstr>PowerPoint 演示文稿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652</cp:revision>
  <dcterms:created xsi:type="dcterms:W3CDTF">2001-07-20T08:56:00Z</dcterms:created>
  <dcterms:modified xsi:type="dcterms:W3CDTF">2020-05-17T14:42:28Z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