
<file path=[Content_Types].xml><?xml version="1.0" encoding="utf-8"?>
<Types xmlns="http://schemas.openxmlformats.org/package/2006/content-types">
  <Default Extension="wav" ContentType="audio/x-wav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659" r:id="rId3"/>
    <p:sldId id="746" r:id="rId4"/>
    <p:sldId id="747" r:id="rId5"/>
    <p:sldId id="697" r:id="rId6"/>
    <p:sldId id="741" r:id="rId7"/>
    <p:sldId id="742" r:id="rId8"/>
    <p:sldId id="743" r:id="rId9"/>
  </p:sldIdLst>
  <p:sldSz cx="9906000" cy="6858000" type="A4"/>
  <p:notesSz cx="6650355" cy="9784080"/>
  <p:defaultTextStyle>
    <a:defPPr>
      <a:defRPr lang="en-GB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00"/>
    <a:srgbClr val="996633"/>
    <a:srgbClr val="969696"/>
    <a:srgbClr val="0000FF"/>
    <a:srgbClr val="FF6699"/>
    <a:srgbClr val="9900FF"/>
    <a:srgbClr val="CC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416" y="-78"/>
      </p:cViewPr>
      <p:guideLst>
        <p:guide orient="horz" pos="2160"/>
        <p:guide pos="5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8725" y="0"/>
            <a:ext cx="2881313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2708" name="Rectangle 4"/>
          <p:cNvSpPr>
            <a:spLocks noGrp="1"/>
          </p:cNvSpPr>
          <p:nvPr>
            <p:ph type="sldImg" idx="2"/>
          </p:nvPr>
        </p:nvSpPr>
        <p:spPr>
          <a:xfrm>
            <a:off x="676275" y="735013"/>
            <a:ext cx="5297488" cy="36671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46613"/>
            <a:ext cx="4875213" cy="4402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48" tIns="47174" rIns="94348" bIns="47174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4813"/>
            <a:ext cx="2881313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8725" y="9294813"/>
            <a:ext cx="2881313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 eaLnBrk="1" hangingPunct="1">
              <a:buNone/>
            </a:pPr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31908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wmf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9144000" y="6096000"/>
            <a:ext cx="711200" cy="749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4613" y="63500"/>
            <a:ext cx="2778125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73050" y="88900"/>
            <a:ext cx="2580640" cy="399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方正魏碑简体" pitchFamily="2" charset="-122"/>
                <a:cs typeface="+mn-cs"/>
              </a:rPr>
              <a:t>混凝土工程施工</a:t>
            </a:r>
            <a:endParaRPr kumimoji="0" lang="en-GB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方正魏碑简体" pitchFamily="2" charset="-122"/>
              <a:cs typeface="+mn-cs"/>
            </a:endParaRPr>
          </a:p>
        </p:txBody>
      </p:sp>
      <p:pic>
        <p:nvPicPr>
          <p:cNvPr id="7173" name="Picture 5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161925" y="412750"/>
            <a:ext cx="1685925" cy="7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 rot="5400000" flipH="1" flipV="1">
            <a:off x="4914900" y="-4381500"/>
            <a:ext cx="76200" cy="990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5400000" flipH="1" flipV="1">
            <a:off x="4914900" y="1562100"/>
            <a:ext cx="76200" cy="990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14363"/>
          </a:xfrm>
          <a:noFill/>
          <a:ln>
            <a:noFill/>
          </a:ln>
        </p:spPr>
        <p:txBody>
          <a:bodyPr/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后浇带的设置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200025" y="1196975"/>
            <a:ext cx="4681538" cy="3600450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后浇带是防止因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温度变化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砼收缩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导致结构产生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裂缝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的有效措施。后浇带的间距由设计确定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一般为</a:t>
            </a:r>
            <a:r>
              <a:rPr lang="en-US" altLang="zh-CN" sz="2400" b="1" dirty="0">
                <a:ea typeface="宋体" panose="02010600030101010101" pitchFamily="2" charset="-122"/>
              </a:rPr>
              <a:t>30m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，后浇带的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保留时间一般为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40d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最少应为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28d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，后浇带宽度一般为</a:t>
            </a:r>
            <a:r>
              <a:rPr lang="en-US" altLang="zh-CN" sz="2400" b="1" dirty="0">
                <a:ea typeface="宋体" panose="02010600030101010101" pitchFamily="2" charset="-122"/>
              </a:rPr>
              <a:t>70</a:t>
            </a:r>
            <a:r>
              <a:rPr lang="zh-CN" altLang="en-US" sz="2400" b="1" dirty="0"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ea typeface="宋体" panose="02010600030101010101" pitchFamily="2" charset="-122"/>
              </a:rPr>
              <a:t>100cm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，后浇带处的钢筋不宜断开。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772" name="Picture 4" descr="图9：后浇带构造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488" y="4760913"/>
            <a:ext cx="5472112" cy="1408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Rectangle 5"/>
          <p:cNvSpPr/>
          <p:nvPr/>
        </p:nvSpPr>
        <p:spPr>
          <a:xfrm>
            <a:off x="631825" y="6099175"/>
            <a:ext cx="5257800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平接式                企口式                 台阶式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2775" name="Picture 7" descr="地下车库预留的后浇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1222375"/>
            <a:ext cx="3609975" cy="525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6" name="Rectangle 8"/>
          <p:cNvSpPr/>
          <p:nvPr/>
        </p:nvSpPr>
        <p:spPr>
          <a:xfrm>
            <a:off x="5024438" y="2060575"/>
            <a:ext cx="879475" cy="24447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9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地下室后浇带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ctr">
              <a:lnSpc>
                <a:spcPct val="9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的留设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9360" y="664210"/>
            <a:ext cx="7076440" cy="57600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830" y="490855"/>
            <a:ext cx="8561705" cy="58762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 descr="底板后浇带钢板网-快易收口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263" y="620713"/>
            <a:ext cx="4289425" cy="289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Rectangle 3"/>
          <p:cNvSpPr/>
          <p:nvPr/>
        </p:nvSpPr>
        <p:spPr>
          <a:xfrm>
            <a:off x="4772025" y="620713"/>
            <a:ext cx="952500" cy="29527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底板后浇带采用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快易收口网留设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3796" name="Picture 4" descr="楼面后浇带的留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3" y="3562350"/>
            <a:ext cx="4286250" cy="291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Rectangle 5"/>
          <p:cNvSpPr/>
          <p:nvPr/>
        </p:nvSpPr>
        <p:spPr>
          <a:xfrm>
            <a:off x="4772025" y="3500438"/>
            <a:ext cx="952500" cy="29527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楼面板后浇带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的留设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3798" name="Picture 6" descr="2008121172615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3573463"/>
            <a:ext cx="3840163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7" descr="88edda0182f6170f738da5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163" y="620713"/>
            <a:ext cx="3822700" cy="2909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AutoShape 8"/>
          <p:cNvSpPr/>
          <p:nvPr/>
        </p:nvSpPr>
        <p:spPr>
          <a:xfrm>
            <a:off x="920750" y="617538"/>
            <a:ext cx="1871663" cy="504825"/>
          </a:xfrm>
          <a:prstGeom prst="wedgeRoundRectCallout">
            <a:avLst>
              <a:gd name="adj1" fmla="val 36259"/>
              <a:gd name="adj2" fmla="val 158806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>
              <a:lnSpc>
                <a:spcPct val="9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快易收口网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3321" name="AutoShape 9"/>
          <p:cNvSpPr/>
          <p:nvPr/>
        </p:nvSpPr>
        <p:spPr>
          <a:xfrm>
            <a:off x="7400925" y="617538"/>
            <a:ext cx="1871663" cy="504825"/>
          </a:xfrm>
          <a:prstGeom prst="wedgeRoundRectCallout">
            <a:avLst>
              <a:gd name="adj1" fmla="val -35495"/>
              <a:gd name="adj2" fmla="val 158491"/>
              <a:gd name="adj3" fmla="val 16667"/>
            </a:avLst>
          </a:pr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>
              <a:lnSpc>
                <a:spcPct val="9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快易收口网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3322" name="AutoShape 10"/>
          <p:cNvSpPr/>
          <p:nvPr/>
        </p:nvSpPr>
        <p:spPr>
          <a:xfrm>
            <a:off x="7329488" y="5949950"/>
            <a:ext cx="2181225" cy="504825"/>
          </a:xfrm>
          <a:prstGeom prst="wedgeRoundRectCallout">
            <a:avLst>
              <a:gd name="adj1" fmla="val -49125"/>
              <a:gd name="adj2" fmla="val -155662"/>
              <a:gd name="adj3" fmla="val 16667"/>
            </a:avLst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>
              <a:lnSpc>
                <a:spcPct val="9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钢筋不宜断开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" y="839470"/>
            <a:ext cx="9047480" cy="45161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555" y="791845"/>
            <a:ext cx="9660890" cy="2534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" y="3326130"/>
            <a:ext cx="9650730" cy="22174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647700"/>
            <a:ext cx="9637395" cy="2498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3381375"/>
            <a:ext cx="9616440" cy="198628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GB" sz="2800" b="1" i="0" u="none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Times New Roman" panose="02020603050405020304" pitchFamily="18" charset="0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GB" sz="2800" b="1" i="0" u="none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Times New Roman" panose="02020603050405020304" pitchFamily="18" charset="0"/>
            <a:ea typeface="隶书" panose="020105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203</Words>
  <Application>WPS 演示</Application>
  <PresentationFormat>A4 纸张(210x297 毫米)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隶书</vt:lpstr>
      <vt:lpstr>方正魏碑简体</vt:lpstr>
      <vt:lpstr>Monotype Sorts</vt:lpstr>
      <vt:lpstr>黑体</vt:lpstr>
      <vt:lpstr>仿宋_GB2312</vt:lpstr>
      <vt:lpstr>仿宋</vt:lpstr>
      <vt:lpstr>微软雅黑</vt:lpstr>
      <vt:lpstr>Arial Unicode MS</vt:lpstr>
      <vt:lpstr>Wingdings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Ingegneria Dei Sistemi,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Morandi</dc:creator>
  <cp:lastModifiedBy>xu</cp:lastModifiedBy>
  <cp:revision>659</cp:revision>
  <dcterms:created xsi:type="dcterms:W3CDTF">2001-07-20T08:56:34Z</dcterms:created>
  <dcterms:modified xsi:type="dcterms:W3CDTF">2020-05-17T13:52:34Z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