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3" r:id="rId2"/>
    <p:sldId id="257" r:id="rId3"/>
    <p:sldId id="260" r:id="rId4"/>
    <p:sldId id="275" r:id="rId5"/>
    <p:sldId id="276" r:id="rId6"/>
    <p:sldId id="277" r:id="rId7"/>
    <p:sldId id="278" r:id="rId8"/>
    <p:sldId id="279" r:id="rId9"/>
    <p:sldId id="261" r:id="rId10"/>
    <p:sldId id="262" r:id="rId11"/>
    <p:sldId id="258" r:id="rId12"/>
    <p:sldId id="274" r:id="rId1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7B5D27"/>
    <a:srgbClr val="FBEBD2"/>
    <a:srgbClr val="F0B556"/>
    <a:srgbClr val="755825"/>
    <a:srgbClr val="A17A33"/>
    <a:srgbClr val="B73C2B"/>
    <a:srgbClr val="D45949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06" autoAdjust="0"/>
  </p:normalViewPr>
  <p:slideViewPr>
    <p:cSldViewPr snapToGrid="0">
      <p:cViewPr varScale="1">
        <p:scale>
          <a:sx n="68" d="100"/>
          <a:sy n="68" d="100"/>
        </p:scale>
        <p:origin x="-780" y="-108"/>
      </p:cViewPr>
      <p:guideLst>
        <p:guide orient="horz" pos="650"/>
        <p:guide orient="horz" pos="2242"/>
        <p:guide pos="32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731BD7C-9026-4861-B46A-38B4F8731CEB}" type="datetimeFigureOut">
              <a:rPr lang="zh-CN" altLang="en-US"/>
              <a:pPr>
                <a:defRPr/>
              </a:pPr>
              <a:t>2019/1/7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D4280EA-7874-4518-BB14-D1C2E45D5A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 smtClean="0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D9B1A3-E545-41A2-B51E-28484D27725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048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B6A502-185A-4AAA-A866-7A09495C620F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A1B01-B695-4144-B903-582009382B46}" type="datetimeFigureOut">
              <a:rPr lang="zh-CN" altLang="en-US"/>
              <a:pPr>
                <a:defRPr/>
              </a:pPr>
              <a:t>2019/1/7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945E3-44CB-4474-8D60-224505989D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BCA54-41FF-4F6A-A2A8-BF5EB9D69DCC}" type="datetimeFigureOut">
              <a:rPr lang="zh-CN" altLang="en-US"/>
              <a:pPr>
                <a:defRPr/>
              </a:pPr>
              <a:t>2019/1/7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3C66D-7124-4C74-8484-978DEDC6B8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3ECBF-8B02-4A8B-A38E-D16A64211B31}" type="datetimeFigureOut">
              <a:rPr lang="zh-CN" altLang="en-US"/>
              <a:pPr>
                <a:defRPr/>
              </a:pPr>
              <a:t>2019/1/7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13518-93D4-440B-975A-EF574D06B3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07093-D9A1-48F7-BFF1-1F06A9C8396F}" type="datetimeFigureOut">
              <a:rPr lang="zh-CN" altLang="en-US"/>
              <a:pPr>
                <a:defRPr/>
              </a:pPr>
              <a:t>2019/1/7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4A368-24EF-49DA-BB40-0BDA33200DA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40E8E-BCCE-4352-BF68-A92131D312D9}" type="datetimeFigureOut">
              <a:rPr lang="zh-CN" altLang="en-US"/>
              <a:pPr>
                <a:defRPr/>
              </a:pPr>
              <a:t>2019/1/7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44490-CD4C-42FD-B450-E3DA8DB75A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2ED3E-BCD8-481A-A57B-540358648E55}" type="datetimeFigureOut">
              <a:rPr lang="zh-CN" altLang="en-US"/>
              <a:pPr>
                <a:defRPr/>
              </a:pPr>
              <a:t>2019/1/7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F757E-078D-4E27-80EE-42B4D4BC5A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E2C1C-FDB0-458A-A731-F14862EB4679}" type="datetimeFigureOut">
              <a:rPr lang="zh-CN" altLang="en-US"/>
              <a:pPr>
                <a:defRPr/>
              </a:pPr>
              <a:t>2019/1/7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CC1F3-D243-46E9-8ED1-DFEB5448E4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818C2-C45A-4A6D-866B-49F6EDA478DF}" type="datetimeFigureOut">
              <a:rPr lang="zh-CN" altLang="en-US"/>
              <a:pPr>
                <a:defRPr/>
              </a:pPr>
              <a:t>2019/1/7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0F22F-8A2F-4285-86F9-BEA5570F03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A21AB-663F-42C3-9496-60826051EA6A}" type="datetimeFigureOut">
              <a:rPr lang="zh-CN" altLang="en-US"/>
              <a:pPr>
                <a:defRPr/>
              </a:pPr>
              <a:t>2019/1/7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69751-DFA7-424B-9EFA-81B5DC24058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C2F1B-EC5D-43B8-BD64-8F22A8D44910}" type="datetimeFigureOut">
              <a:rPr lang="zh-CN" altLang="en-US"/>
              <a:pPr>
                <a:defRPr/>
              </a:pPr>
              <a:t>2019/1/7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BABD3-3791-404A-8379-EBD7B723161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5AE56-85E7-4B8B-88DA-11789368100B}" type="datetimeFigureOut">
              <a:rPr lang="zh-CN" altLang="en-US"/>
              <a:pPr>
                <a:defRPr/>
              </a:pPr>
              <a:t>2019/1/7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924DC-C957-478C-91A4-BD06CAA76B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71A9F60-8177-4728-890F-A602EE91F67B}" type="datetimeFigureOut">
              <a:rPr lang="zh-CN" altLang="en-US"/>
              <a:pPr>
                <a:defRPr/>
              </a:pPr>
              <a:t>2019/1/7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461CB58-AEC4-4CCE-8A60-3ADB416537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4339" name="组合 6"/>
          <p:cNvGrpSpPr>
            <a:grpSpLocks/>
          </p:cNvGrpSpPr>
          <p:nvPr/>
        </p:nvGrpSpPr>
        <p:grpSpPr bwMode="auto">
          <a:xfrm>
            <a:off x="2903538" y="3303588"/>
            <a:ext cx="2255837" cy="2255837"/>
            <a:chOff x="1905989" y="1118012"/>
            <a:chExt cx="2256311" cy="2256311"/>
          </a:xfrm>
        </p:grpSpPr>
        <p:sp>
          <p:nvSpPr>
            <p:cNvPr id="6" name="十边形 5"/>
            <p:cNvSpPr/>
            <p:nvPr/>
          </p:nvSpPr>
          <p:spPr>
            <a:xfrm>
              <a:off x="1905989" y="1118012"/>
              <a:ext cx="2256311" cy="2256311"/>
            </a:xfrm>
            <a:prstGeom prst="decagon">
              <a:avLst/>
            </a:prstGeom>
            <a:noFill/>
            <a:ln>
              <a:solidFill>
                <a:srgbClr val="FBE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十边形 4"/>
            <p:cNvSpPr/>
            <p:nvPr/>
          </p:nvSpPr>
          <p:spPr>
            <a:xfrm>
              <a:off x="2018725" y="1230748"/>
              <a:ext cx="2030840" cy="2030840"/>
            </a:xfrm>
            <a:prstGeom prst="decagon">
              <a:avLst/>
            </a:prstGeom>
            <a:blipFill rotWithShape="1">
              <a:blip r:embed="rId3"/>
              <a:stretch>
                <a:fillRect/>
              </a:stretch>
            </a:blipFill>
            <a:ln w="76200">
              <a:solidFill>
                <a:srgbClr val="FBE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4340" name="文本框 13"/>
          <p:cNvSpPr txBox="1">
            <a:spLocks noChangeArrowheads="1"/>
          </p:cNvSpPr>
          <p:nvPr/>
        </p:nvSpPr>
        <p:spPr bwMode="auto">
          <a:xfrm>
            <a:off x="5046663" y="2554288"/>
            <a:ext cx="623411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5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华为庆功宴</a:t>
            </a:r>
          </a:p>
        </p:txBody>
      </p:sp>
      <p:cxnSp>
        <p:nvCxnSpPr>
          <p:cNvPr id="16" name="直接连接符 15"/>
          <p:cNvCxnSpPr>
            <a:stCxn id="6" idx="1"/>
          </p:cNvCxnSpPr>
          <p:nvPr/>
        </p:nvCxnSpPr>
        <p:spPr>
          <a:xfrm flipV="1">
            <a:off x="5159375" y="4432300"/>
            <a:ext cx="5456238" cy="0"/>
          </a:xfrm>
          <a:prstGeom prst="line">
            <a:avLst/>
          </a:prstGeom>
          <a:ln w="12700">
            <a:solidFill>
              <a:srgbClr val="FBE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2" name="文本框 16"/>
          <p:cNvSpPr txBox="1">
            <a:spLocks noChangeArrowheads="1"/>
          </p:cNvSpPr>
          <p:nvPr/>
        </p:nvSpPr>
        <p:spPr bwMode="auto">
          <a:xfrm>
            <a:off x="5653088" y="3795713"/>
            <a:ext cx="62341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西餐台型及台面设计</a:t>
            </a:r>
          </a:p>
          <a:p>
            <a:endParaRPr lang="zh-CN" altLang="en-US" sz="24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图片 12" descr="20121116014848944"/>
          <p:cNvPicPr>
            <a:picLocks noChangeAspect="1"/>
          </p:cNvPicPr>
          <p:nvPr/>
        </p:nvPicPr>
        <p:blipFill>
          <a:blip r:embed="rId4"/>
          <a:srcRect l="13280" t="6016" r="9044" b="11360"/>
          <a:stretch>
            <a:fillRect/>
          </a:stretch>
        </p:blipFill>
        <p:spPr>
          <a:xfrm>
            <a:off x="1708785" y="1437005"/>
            <a:ext cx="1780540" cy="1609725"/>
          </a:xfrm>
          <a:prstGeom prst="decagon">
            <a:avLst/>
          </a:prstGeom>
          <a:ln w="127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344" name="文本框 1"/>
          <p:cNvSpPr txBox="1">
            <a:spLocks noChangeArrowheads="1"/>
          </p:cNvSpPr>
          <p:nvPr/>
        </p:nvSpPr>
        <p:spPr bwMode="auto">
          <a:xfrm>
            <a:off x="9537700" y="5826125"/>
            <a:ext cx="2584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Calibri" pitchFamily="34" charset="0"/>
              </a:rPr>
              <a:t>一组；李丽丽  徐子萍 吉秋霞 刘静 王称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图片 2" descr="C:\Users\jiangsuchen\Desktop\mp27640494_1439737703434_4.jpgmp27640494_1439737703434_4"/>
          <p:cNvSpPr>
            <a:spLocks noChangeAspect="1"/>
          </p:cNvSpPr>
          <p:nvPr/>
        </p:nvSpPr>
        <p:spPr bwMode="auto">
          <a:xfrm>
            <a:off x="3821113" y="4040188"/>
            <a:ext cx="4292600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5602" name="图片 4" descr="C:\Users\jiangsuchen\Desktop\t01abd5cd49ad7f7d25.jpgt01abd5cd49ad7f7d2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83600" y="1897063"/>
            <a:ext cx="3425825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图片 5" descr="C:\Users\jiangsuchen\Desktop\t01fc09b471e55afb2d.jpgt01fc09b471e55afb2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3" y="1897063"/>
            <a:ext cx="37719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3808413" y="1897063"/>
            <a:ext cx="4318000" cy="2141537"/>
          </a:xfrm>
          <a:prstGeom prst="rect">
            <a:avLst/>
          </a:prstGeom>
          <a:solidFill>
            <a:srgbClr val="FBE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126413" y="4038600"/>
            <a:ext cx="4065587" cy="2819400"/>
          </a:xfrm>
          <a:prstGeom prst="rect">
            <a:avLst/>
          </a:prstGeom>
          <a:solidFill>
            <a:srgbClr val="FBE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038600"/>
            <a:ext cx="3808413" cy="2819400"/>
          </a:xfrm>
          <a:prstGeom prst="rect">
            <a:avLst/>
          </a:prstGeom>
          <a:solidFill>
            <a:srgbClr val="FBE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607" name="文本框 9"/>
          <p:cNvSpPr txBox="1">
            <a:spLocks noChangeArrowheads="1"/>
          </p:cNvSpPr>
          <p:nvPr/>
        </p:nvSpPr>
        <p:spPr bwMode="auto">
          <a:xfrm>
            <a:off x="4578350" y="2184400"/>
            <a:ext cx="27781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7B5D27"/>
                </a:solidFill>
                <a:latin typeface="微软雅黑" pitchFamily="34" charset="-122"/>
                <a:ea typeface="微软雅黑" pitchFamily="34" charset="-122"/>
              </a:rPr>
              <a:t>餐中服务</a:t>
            </a:r>
          </a:p>
          <a:p>
            <a:r>
              <a:rPr lang="zh-CN" altLang="en-US" sz="2400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一酒水服务 </a:t>
            </a:r>
            <a:endParaRPr lang="zh-CN" altLang="en-US" sz="2400">
              <a:solidFill>
                <a:srgbClr val="76717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二菜肴服务</a:t>
            </a:r>
            <a:endParaRPr lang="zh-CN" altLang="en-US" sz="2400">
              <a:solidFill>
                <a:srgbClr val="76717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三其他席间服务 </a:t>
            </a:r>
            <a:endParaRPr lang="zh-CN" altLang="en-US" sz="2400">
              <a:solidFill>
                <a:srgbClr val="7B5D2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608" name="文本框 10"/>
          <p:cNvSpPr txBox="1">
            <a:spLocks noChangeArrowheads="1"/>
          </p:cNvSpPr>
          <p:nvPr/>
        </p:nvSpPr>
        <p:spPr bwMode="auto">
          <a:xfrm>
            <a:off x="8875713" y="4502150"/>
            <a:ext cx="27781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7B5D27"/>
                </a:solidFill>
                <a:latin typeface="微软雅黑" pitchFamily="34" charset="-122"/>
                <a:ea typeface="微软雅黑" pitchFamily="34" charset="-122"/>
              </a:rPr>
              <a:t>餐后服务</a:t>
            </a:r>
          </a:p>
          <a:p>
            <a:r>
              <a:rPr lang="zh-CN" altLang="en-US" sz="2400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</a:rPr>
              <a:t>一 结账服务</a:t>
            </a:r>
          </a:p>
          <a:p>
            <a:r>
              <a:rPr lang="zh-CN" altLang="en-US" sz="2400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</a:rPr>
              <a:t>二 拉椅送客</a:t>
            </a:r>
            <a:endParaRPr lang="zh-CN" altLang="en-US" sz="2400">
              <a:solidFill>
                <a:srgbClr val="7B5D27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</a:rPr>
              <a:t>三 清理台面</a:t>
            </a:r>
          </a:p>
          <a:p>
            <a:r>
              <a:rPr lang="zh-CN" altLang="en-US" sz="2400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</a:rPr>
              <a:t>四 清理现场</a:t>
            </a:r>
          </a:p>
        </p:txBody>
      </p:sp>
      <p:sp>
        <p:nvSpPr>
          <p:cNvPr id="25609" name="文本框 11"/>
          <p:cNvSpPr txBox="1">
            <a:spLocks noChangeArrowheads="1"/>
          </p:cNvSpPr>
          <p:nvPr/>
        </p:nvSpPr>
        <p:spPr bwMode="auto">
          <a:xfrm>
            <a:off x="0" y="4200525"/>
            <a:ext cx="3789363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7B5D27"/>
                </a:solidFill>
                <a:latin typeface="微软雅黑" pitchFamily="34" charset="-122"/>
                <a:ea typeface="微软雅黑" pitchFamily="34" charset="-122"/>
              </a:rPr>
              <a:t>餐前服务</a:t>
            </a:r>
          </a:p>
          <a:p>
            <a:pPr>
              <a:lnSpc>
                <a:spcPct val="110000"/>
              </a:lnSpc>
            </a:pPr>
            <a:r>
              <a:rPr lang="en-US" altLang="zh-CN" sz="2000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1 </a:t>
            </a:r>
            <a:r>
              <a:rPr lang="zh-CN" altLang="en-US" sz="2000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掌握宴会情况，布置场地</a:t>
            </a:r>
            <a:endParaRPr lang="zh-CN" altLang="en-US" sz="2000">
              <a:solidFill>
                <a:srgbClr val="76717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000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2 </a:t>
            </a:r>
            <a:r>
              <a:rPr lang="zh-CN" altLang="en-US" sz="2000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备好所有餐具，按要求摆台</a:t>
            </a:r>
            <a:endParaRPr lang="zh-CN" altLang="en-US" sz="2000">
              <a:solidFill>
                <a:srgbClr val="76717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000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3 </a:t>
            </a:r>
            <a:r>
              <a:rPr lang="zh-CN" altLang="en-US" sz="2000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备好宴会所需酒水 </a:t>
            </a:r>
          </a:p>
          <a:p>
            <a:pPr>
              <a:lnSpc>
                <a:spcPct val="110000"/>
              </a:lnSpc>
            </a:pPr>
            <a:r>
              <a:rPr lang="en-US" altLang="zh-CN" sz="2000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4 </a:t>
            </a:r>
            <a:r>
              <a:rPr lang="zh-CN" altLang="en-US" sz="2000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备好足够的开胃品面包黄油，果酱</a:t>
            </a:r>
            <a:endParaRPr lang="zh-CN" altLang="en-US" sz="2000">
              <a:solidFill>
                <a:srgbClr val="76717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000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 </a:t>
            </a:r>
            <a:r>
              <a:rPr lang="en-US" altLang="zh-CN" sz="2000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5 </a:t>
            </a:r>
            <a:r>
              <a:rPr lang="zh-CN" altLang="en-US" sz="2000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全面检查</a:t>
            </a:r>
            <a:endParaRPr lang="zh-CN" altLang="en-US" sz="2400">
              <a:solidFill>
                <a:srgbClr val="7B5D27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2400">
              <a:solidFill>
                <a:srgbClr val="7B5D2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365500" y="950913"/>
            <a:ext cx="5510213" cy="0"/>
          </a:xfrm>
          <a:prstGeom prst="line">
            <a:avLst/>
          </a:prstGeom>
          <a:ln w="12700">
            <a:solidFill>
              <a:srgbClr val="A17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1" name="矩形 13"/>
          <p:cNvSpPr>
            <a:spLocks noChangeArrowheads="1"/>
          </p:cNvSpPr>
          <p:nvPr/>
        </p:nvSpPr>
        <p:spPr bwMode="auto">
          <a:xfrm>
            <a:off x="4662488" y="347663"/>
            <a:ext cx="16049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</a:rPr>
              <a:t>服务设计</a:t>
            </a:r>
            <a:endParaRPr lang="zh-CN" altLang="en-US" sz="2000" b="1">
              <a:latin typeface="Calibri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2"/>
          <p:cNvPicPr>
            <a:picLocks noChangeAspect="1"/>
          </p:cNvPicPr>
          <p:nvPr/>
        </p:nvPicPr>
        <p:blipFill>
          <a:blip r:embed="rId3"/>
          <a:srcRect b="46667"/>
          <a:stretch>
            <a:fillRect/>
          </a:stretch>
        </p:blipFill>
        <p:spPr bwMode="auto">
          <a:xfrm>
            <a:off x="0" y="0"/>
            <a:ext cx="12192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直接连接符 14"/>
          <p:cNvCxnSpPr>
            <a:endCxn id="21" idx="0"/>
          </p:cNvCxnSpPr>
          <p:nvPr/>
        </p:nvCxnSpPr>
        <p:spPr>
          <a:xfrm>
            <a:off x="9864725" y="2344738"/>
            <a:ext cx="0" cy="1631950"/>
          </a:xfrm>
          <a:prstGeom prst="line">
            <a:avLst/>
          </a:prstGeom>
          <a:ln>
            <a:solidFill>
              <a:srgbClr val="A17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351088" y="2420938"/>
            <a:ext cx="0" cy="1709737"/>
          </a:xfrm>
          <a:prstGeom prst="line">
            <a:avLst/>
          </a:prstGeom>
          <a:ln>
            <a:solidFill>
              <a:srgbClr val="A17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0" y="0"/>
            <a:ext cx="12192000" cy="36576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十边形 5"/>
          <p:cNvSpPr/>
          <p:nvPr/>
        </p:nvSpPr>
        <p:spPr>
          <a:xfrm>
            <a:off x="1401763" y="1033463"/>
            <a:ext cx="1900237" cy="1900237"/>
          </a:xfrm>
          <a:prstGeom prst="decagon">
            <a:avLst/>
          </a:prstGeom>
          <a:solidFill>
            <a:srgbClr val="FBE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十边形 6"/>
          <p:cNvSpPr/>
          <p:nvPr/>
        </p:nvSpPr>
        <p:spPr>
          <a:xfrm>
            <a:off x="5178425" y="1020763"/>
            <a:ext cx="1898650" cy="1900237"/>
          </a:xfrm>
          <a:prstGeom prst="decagon">
            <a:avLst/>
          </a:prstGeom>
          <a:solidFill>
            <a:srgbClr val="FBE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十边形 7"/>
          <p:cNvSpPr/>
          <p:nvPr/>
        </p:nvSpPr>
        <p:spPr>
          <a:xfrm>
            <a:off x="8953500" y="1033463"/>
            <a:ext cx="1900238" cy="1900237"/>
          </a:xfrm>
          <a:prstGeom prst="decagon">
            <a:avLst/>
          </a:prstGeom>
          <a:solidFill>
            <a:srgbClr val="FBE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KSO_Shape"/>
          <p:cNvSpPr/>
          <p:nvPr/>
        </p:nvSpPr>
        <p:spPr bwMode="auto">
          <a:xfrm>
            <a:off x="1987550" y="1412875"/>
            <a:ext cx="679450" cy="569913"/>
          </a:xfrm>
          <a:custGeom>
            <a:avLst/>
            <a:gdLst>
              <a:gd name="T0" fmla="*/ 4782741 w 8175625"/>
              <a:gd name="T1" fmla="*/ 5951140 h 6857999"/>
              <a:gd name="T2" fmla="*/ 4805363 w 8175625"/>
              <a:gd name="T3" fmla="*/ 6108303 h 6857999"/>
              <a:gd name="T4" fmla="*/ 5407025 w 8175625"/>
              <a:gd name="T5" fmla="*/ 6147990 h 6857999"/>
              <a:gd name="T6" fmla="*/ 5505847 w 8175625"/>
              <a:gd name="T7" fmla="*/ 6027340 h 6857999"/>
              <a:gd name="T8" fmla="*/ 5432425 w 8175625"/>
              <a:gd name="T9" fmla="*/ 5888037 h 6857999"/>
              <a:gd name="T10" fmla="*/ 3708797 w 8175625"/>
              <a:gd name="T11" fmla="*/ 5894784 h 6857999"/>
              <a:gd name="T12" fmla="*/ 3649266 w 8175625"/>
              <a:gd name="T13" fmla="*/ 6041231 h 6857999"/>
              <a:gd name="T14" fmla="*/ 3759597 w 8175625"/>
              <a:gd name="T15" fmla="*/ 6151562 h 6857999"/>
              <a:gd name="T16" fmla="*/ 4356498 w 8175625"/>
              <a:gd name="T17" fmla="*/ 6097587 h 6857999"/>
              <a:gd name="T18" fmla="*/ 4363642 w 8175625"/>
              <a:gd name="T19" fmla="*/ 5938837 h 6857999"/>
              <a:gd name="T20" fmla="*/ 2660254 w 8175625"/>
              <a:gd name="T21" fmla="*/ 5870971 h 6857999"/>
              <a:gd name="T22" fmla="*/ 2534445 w 8175625"/>
              <a:gd name="T23" fmla="*/ 5963840 h 6857999"/>
              <a:gd name="T24" fmla="*/ 2572148 w 8175625"/>
              <a:gd name="T25" fmla="*/ 6117828 h 6857999"/>
              <a:gd name="T26" fmla="*/ 3176985 w 8175625"/>
              <a:gd name="T27" fmla="*/ 6143625 h 6857999"/>
              <a:gd name="T28" fmla="*/ 3263901 w 8175625"/>
              <a:gd name="T29" fmla="*/ 6012656 h 6857999"/>
              <a:gd name="T30" fmla="*/ 3176985 w 8175625"/>
              <a:gd name="T31" fmla="*/ 5881687 h 6857999"/>
              <a:gd name="T32" fmla="*/ 1454944 w 8175625"/>
              <a:gd name="T33" fmla="*/ 5903118 h 6857999"/>
              <a:gd name="T34" fmla="*/ 1409700 w 8175625"/>
              <a:gd name="T35" fmla="*/ 6054725 h 6857999"/>
              <a:gd name="T36" fmla="*/ 1530747 w 8175625"/>
              <a:gd name="T37" fmla="*/ 6153547 h 6857999"/>
              <a:gd name="T38" fmla="*/ 2120901 w 8175625"/>
              <a:gd name="T39" fmla="*/ 6086475 h 6857999"/>
              <a:gd name="T40" fmla="*/ 2113360 w 8175625"/>
              <a:gd name="T41" fmla="*/ 5927724 h 6857999"/>
              <a:gd name="T42" fmla="*/ 6281341 w 8175625"/>
              <a:gd name="T43" fmla="*/ 5562200 h 6857999"/>
              <a:gd name="T44" fmla="*/ 5895579 w 8175625"/>
              <a:gd name="T45" fmla="*/ 5877439 h 6857999"/>
              <a:gd name="T46" fmla="*/ 5978526 w 8175625"/>
              <a:gd name="T47" fmla="*/ 6299344 h 6857999"/>
              <a:gd name="T48" fmla="*/ 6374210 w 8175625"/>
              <a:gd name="T49" fmla="*/ 6461524 h 6857999"/>
              <a:gd name="T50" fmla="*/ 6759972 w 8175625"/>
              <a:gd name="T51" fmla="*/ 6146284 h 6857999"/>
              <a:gd name="T52" fmla="*/ 6677026 w 8175625"/>
              <a:gd name="T53" fmla="*/ 5724380 h 6857999"/>
              <a:gd name="T54" fmla="*/ 2074912 w 8175625"/>
              <a:gd name="T55" fmla="*/ 4174059 h 6857999"/>
              <a:gd name="T56" fmla="*/ 6123336 w 8175625"/>
              <a:gd name="T57" fmla="*/ 4174059 h 6857999"/>
              <a:gd name="T58" fmla="*/ 3708967 w 8175625"/>
              <a:gd name="T59" fmla="*/ 3935802 h 6857999"/>
              <a:gd name="T60" fmla="*/ 2788473 w 8175625"/>
              <a:gd name="T61" fmla="*/ 1758464 h 6857999"/>
              <a:gd name="T62" fmla="*/ 1684958 w 8175625"/>
              <a:gd name="T63" fmla="*/ 1207690 h 6857999"/>
              <a:gd name="T64" fmla="*/ 1903412 w 8175625"/>
              <a:gd name="T65" fmla="*/ 1396853 h 6857999"/>
              <a:gd name="T66" fmla="*/ 2094064 w 8175625"/>
              <a:gd name="T67" fmla="*/ 1211267 h 6857999"/>
              <a:gd name="T68" fmla="*/ 2339527 w 8175625"/>
              <a:gd name="T69" fmla="*/ 1278428 h 6857999"/>
              <a:gd name="T70" fmla="*/ 2392750 w 8175625"/>
              <a:gd name="T71" fmla="*/ 1584426 h 6857999"/>
              <a:gd name="T72" fmla="*/ 2043620 w 8175625"/>
              <a:gd name="T73" fmla="*/ 1710800 h 6857999"/>
              <a:gd name="T74" fmla="*/ 2123456 w 8175625"/>
              <a:gd name="T75" fmla="*/ 1981032 h 6857999"/>
              <a:gd name="T76" fmla="*/ 1632132 w 8175625"/>
              <a:gd name="T77" fmla="*/ 1938113 h 6857999"/>
              <a:gd name="T78" fmla="*/ 1414472 w 8175625"/>
              <a:gd name="T79" fmla="*/ 1580055 h 6857999"/>
              <a:gd name="T80" fmla="*/ 1469284 w 8175625"/>
              <a:gd name="T81" fmla="*/ 1278428 h 6857999"/>
              <a:gd name="T82" fmla="*/ 1299215 w 8175625"/>
              <a:gd name="T83" fmla="*/ 530225 h 6857999"/>
              <a:gd name="T84" fmla="*/ 892114 w 8175625"/>
              <a:gd name="T85" fmla="*/ 712390 h 6857999"/>
              <a:gd name="T86" fmla="*/ 654440 w 8175625"/>
              <a:gd name="T87" fmla="*/ 1085056 h 6857999"/>
              <a:gd name="T88" fmla="*/ 659995 w 8175625"/>
              <a:gd name="T89" fmla="*/ 4694634 h 6857999"/>
              <a:gd name="T90" fmla="*/ 906795 w 8175625"/>
              <a:gd name="T91" fmla="*/ 5060950 h 6857999"/>
              <a:gd name="T92" fmla="*/ 1318657 w 8175625"/>
              <a:gd name="T93" fmla="*/ 5233590 h 6857999"/>
              <a:gd name="T94" fmla="*/ 7129559 w 8175625"/>
              <a:gd name="T95" fmla="*/ 5153025 h 6857999"/>
              <a:gd name="T96" fmla="*/ 7447780 w 8175625"/>
              <a:gd name="T97" fmla="*/ 4849415 h 6857999"/>
              <a:gd name="T98" fmla="*/ 7548960 w 8175625"/>
              <a:gd name="T99" fmla="*/ 1256903 h 6857999"/>
              <a:gd name="T100" fmla="*/ 7396594 w 8175625"/>
              <a:gd name="T101" fmla="*/ 834231 h 6857999"/>
              <a:gd name="T102" fmla="*/ 7043060 w 8175625"/>
              <a:gd name="T103" fmla="*/ 571103 h 6857999"/>
              <a:gd name="T104" fmla="*/ 7539831 w 8175625"/>
              <a:gd name="T105" fmla="*/ 12303 h 6857999"/>
              <a:gd name="T106" fmla="*/ 7936310 w 8175625"/>
              <a:gd name="T107" fmla="*/ 213121 h 6857999"/>
              <a:gd name="T108" fmla="*/ 8155781 w 8175625"/>
              <a:gd name="T109" fmla="*/ 598090 h 6857999"/>
              <a:gd name="T110" fmla="*/ 8128794 w 8175625"/>
              <a:gd name="T111" fmla="*/ 6351190 h 6857999"/>
              <a:gd name="T112" fmla="*/ 7865269 w 8175625"/>
              <a:gd name="T113" fmla="*/ 6704409 h 6857999"/>
              <a:gd name="T114" fmla="*/ 7442597 w 8175625"/>
              <a:gd name="T115" fmla="*/ 6857205 h 6857999"/>
              <a:gd name="T116" fmla="*/ 387747 w 8175625"/>
              <a:gd name="T117" fmla="*/ 6755209 h 6857999"/>
              <a:gd name="T118" fmla="*/ 84138 w 8175625"/>
              <a:gd name="T119" fmla="*/ 6437312 h 6857999"/>
              <a:gd name="T120" fmla="*/ 3969 w 8175625"/>
              <a:gd name="T121" fmla="*/ 693737 h 6857999"/>
              <a:gd name="T122" fmla="*/ 176610 w 8175625"/>
              <a:gd name="T123" fmla="*/ 280987 h 6857999"/>
              <a:gd name="T124" fmla="*/ 542925 w 8175625"/>
              <a:gd name="T125" fmla="*/ 34925 h 6857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175625" h="6857999">
                <a:moveTo>
                  <a:pt x="4910138" y="5870574"/>
                </a:moveTo>
                <a:lnTo>
                  <a:pt x="4902994" y="5870971"/>
                </a:lnTo>
                <a:lnTo>
                  <a:pt x="4896247" y="5871765"/>
                </a:lnTo>
                <a:lnTo>
                  <a:pt x="4889103" y="5872559"/>
                </a:lnTo>
                <a:lnTo>
                  <a:pt x="4881563" y="5873749"/>
                </a:lnTo>
                <a:lnTo>
                  <a:pt x="4874816" y="5874940"/>
                </a:lnTo>
                <a:lnTo>
                  <a:pt x="4868069" y="5876924"/>
                </a:lnTo>
                <a:lnTo>
                  <a:pt x="4861719" y="5879306"/>
                </a:lnTo>
                <a:lnTo>
                  <a:pt x="4855369" y="5881687"/>
                </a:lnTo>
                <a:lnTo>
                  <a:pt x="4849019" y="5884862"/>
                </a:lnTo>
                <a:lnTo>
                  <a:pt x="4842669" y="5888037"/>
                </a:lnTo>
                <a:lnTo>
                  <a:pt x="4837113" y="5891609"/>
                </a:lnTo>
                <a:lnTo>
                  <a:pt x="4831159" y="5894784"/>
                </a:lnTo>
                <a:lnTo>
                  <a:pt x="4825603" y="5898752"/>
                </a:lnTo>
                <a:lnTo>
                  <a:pt x="4820047" y="5903118"/>
                </a:lnTo>
                <a:lnTo>
                  <a:pt x="4815284" y="5907484"/>
                </a:lnTo>
                <a:lnTo>
                  <a:pt x="4810522" y="5912246"/>
                </a:lnTo>
                <a:lnTo>
                  <a:pt x="4805363" y="5917009"/>
                </a:lnTo>
                <a:lnTo>
                  <a:pt x="4800997" y="5922565"/>
                </a:lnTo>
                <a:lnTo>
                  <a:pt x="4796631" y="5927724"/>
                </a:lnTo>
                <a:lnTo>
                  <a:pt x="4793059" y="5933281"/>
                </a:lnTo>
                <a:lnTo>
                  <a:pt x="4789091" y="5938837"/>
                </a:lnTo>
                <a:lnTo>
                  <a:pt x="4785519" y="5944790"/>
                </a:lnTo>
                <a:lnTo>
                  <a:pt x="4782741" y="5951140"/>
                </a:lnTo>
                <a:lnTo>
                  <a:pt x="4779963" y="5957490"/>
                </a:lnTo>
                <a:lnTo>
                  <a:pt x="4777581" y="5963840"/>
                </a:lnTo>
                <a:lnTo>
                  <a:pt x="4775200" y="5970587"/>
                </a:lnTo>
                <a:lnTo>
                  <a:pt x="4773216" y="5977334"/>
                </a:lnTo>
                <a:lnTo>
                  <a:pt x="4771628" y="5984081"/>
                </a:lnTo>
                <a:lnTo>
                  <a:pt x="4770041" y="5990828"/>
                </a:lnTo>
                <a:lnTo>
                  <a:pt x="4769247" y="5997971"/>
                </a:lnTo>
                <a:lnTo>
                  <a:pt x="4768850" y="6005512"/>
                </a:lnTo>
                <a:lnTo>
                  <a:pt x="4768850" y="6012656"/>
                </a:lnTo>
                <a:lnTo>
                  <a:pt x="4768850" y="6019800"/>
                </a:lnTo>
                <a:lnTo>
                  <a:pt x="4769247" y="6027340"/>
                </a:lnTo>
                <a:lnTo>
                  <a:pt x="4770041" y="6034087"/>
                </a:lnTo>
                <a:lnTo>
                  <a:pt x="4771628" y="6041231"/>
                </a:lnTo>
                <a:lnTo>
                  <a:pt x="4773216" y="6047978"/>
                </a:lnTo>
                <a:lnTo>
                  <a:pt x="4775200" y="6054725"/>
                </a:lnTo>
                <a:lnTo>
                  <a:pt x="4777581" y="6061471"/>
                </a:lnTo>
                <a:lnTo>
                  <a:pt x="4779963" y="6067821"/>
                </a:lnTo>
                <a:lnTo>
                  <a:pt x="4782741" y="6074171"/>
                </a:lnTo>
                <a:lnTo>
                  <a:pt x="4785519" y="6080125"/>
                </a:lnTo>
                <a:lnTo>
                  <a:pt x="4789091" y="6086475"/>
                </a:lnTo>
                <a:lnTo>
                  <a:pt x="4793059" y="6092031"/>
                </a:lnTo>
                <a:lnTo>
                  <a:pt x="4796631" y="6097587"/>
                </a:lnTo>
                <a:lnTo>
                  <a:pt x="4800997" y="6102747"/>
                </a:lnTo>
                <a:lnTo>
                  <a:pt x="4805363" y="6108303"/>
                </a:lnTo>
                <a:lnTo>
                  <a:pt x="4810522" y="6113065"/>
                </a:lnTo>
                <a:lnTo>
                  <a:pt x="4815284" y="6117828"/>
                </a:lnTo>
                <a:lnTo>
                  <a:pt x="4820047" y="6122193"/>
                </a:lnTo>
                <a:lnTo>
                  <a:pt x="4825603" y="6126162"/>
                </a:lnTo>
                <a:lnTo>
                  <a:pt x="4831159" y="6130528"/>
                </a:lnTo>
                <a:lnTo>
                  <a:pt x="4837113" y="6133703"/>
                </a:lnTo>
                <a:lnTo>
                  <a:pt x="4842669" y="6137275"/>
                </a:lnTo>
                <a:lnTo>
                  <a:pt x="4849019" y="6140450"/>
                </a:lnTo>
                <a:lnTo>
                  <a:pt x="4855369" y="6143625"/>
                </a:lnTo>
                <a:lnTo>
                  <a:pt x="4861719" y="6146006"/>
                </a:lnTo>
                <a:lnTo>
                  <a:pt x="4868069" y="6147990"/>
                </a:lnTo>
                <a:lnTo>
                  <a:pt x="4874816" y="6149975"/>
                </a:lnTo>
                <a:lnTo>
                  <a:pt x="4881563" y="6151562"/>
                </a:lnTo>
                <a:lnTo>
                  <a:pt x="4889103" y="6152753"/>
                </a:lnTo>
                <a:lnTo>
                  <a:pt x="4896247" y="6153547"/>
                </a:lnTo>
                <a:lnTo>
                  <a:pt x="4902994" y="6154340"/>
                </a:lnTo>
                <a:lnTo>
                  <a:pt x="4910138" y="6154737"/>
                </a:lnTo>
                <a:lnTo>
                  <a:pt x="5364957" y="6154737"/>
                </a:lnTo>
                <a:lnTo>
                  <a:pt x="5372100" y="6154340"/>
                </a:lnTo>
                <a:lnTo>
                  <a:pt x="5379244" y="6153547"/>
                </a:lnTo>
                <a:lnTo>
                  <a:pt x="5386388" y="6152753"/>
                </a:lnTo>
                <a:lnTo>
                  <a:pt x="5393532" y="6151562"/>
                </a:lnTo>
                <a:lnTo>
                  <a:pt x="5400279" y="6149975"/>
                </a:lnTo>
                <a:lnTo>
                  <a:pt x="5407025" y="6147990"/>
                </a:lnTo>
                <a:lnTo>
                  <a:pt x="5413772" y="6146006"/>
                </a:lnTo>
                <a:lnTo>
                  <a:pt x="5420122" y="6143625"/>
                </a:lnTo>
                <a:lnTo>
                  <a:pt x="5426472" y="6140450"/>
                </a:lnTo>
                <a:lnTo>
                  <a:pt x="5432425" y="6137275"/>
                </a:lnTo>
                <a:lnTo>
                  <a:pt x="5438379" y="6133703"/>
                </a:lnTo>
                <a:lnTo>
                  <a:pt x="5444332" y="6130528"/>
                </a:lnTo>
                <a:lnTo>
                  <a:pt x="5449491" y="6126162"/>
                </a:lnTo>
                <a:lnTo>
                  <a:pt x="5455047" y="6122193"/>
                </a:lnTo>
                <a:lnTo>
                  <a:pt x="5460207" y="6117828"/>
                </a:lnTo>
                <a:lnTo>
                  <a:pt x="5465366" y="6113065"/>
                </a:lnTo>
                <a:lnTo>
                  <a:pt x="5470129" y="6108303"/>
                </a:lnTo>
                <a:lnTo>
                  <a:pt x="5474494" y="6102747"/>
                </a:lnTo>
                <a:lnTo>
                  <a:pt x="5478463" y="6097587"/>
                </a:lnTo>
                <a:lnTo>
                  <a:pt x="5482829" y="6092031"/>
                </a:lnTo>
                <a:lnTo>
                  <a:pt x="5486004" y="6086475"/>
                </a:lnTo>
                <a:lnTo>
                  <a:pt x="5489576" y="6080125"/>
                </a:lnTo>
                <a:lnTo>
                  <a:pt x="5492750" y="6074171"/>
                </a:lnTo>
                <a:lnTo>
                  <a:pt x="5495926" y="6067821"/>
                </a:lnTo>
                <a:lnTo>
                  <a:pt x="5498307" y="6061471"/>
                </a:lnTo>
                <a:lnTo>
                  <a:pt x="5499894" y="6054725"/>
                </a:lnTo>
                <a:lnTo>
                  <a:pt x="5501879" y="6047978"/>
                </a:lnTo>
                <a:lnTo>
                  <a:pt x="5503863" y="6041231"/>
                </a:lnTo>
                <a:lnTo>
                  <a:pt x="5505054" y="6034087"/>
                </a:lnTo>
                <a:lnTo>
                  <a:pt x="5505847" y="6027340"/>
                </a:lnTo>
                <a:lnTo>
                  <a:pt x="5506244" y="6019800"/>
                </a:lnTo>
                <a:lnTo>
                  <a:pt x="5507038" y="6012656"/>
                </a:lnTo>
                <a:lnTo>
                  <a:pt x="5506244" y="6005512"/>
                </a:lnTo>
                <a:lnTo>
                  <a:pt x="5505847" y="5997971"/>
                </a:lnTo>
                <a:lnTo>
                  <a:pt x="5505054" y="5990828"/>
                </a:lnTo>
                <a:lnTo>
                  <a:pt x="5503863" y="5984081"/>
                </a:lnTo>
                <a:lnTo>
                  <a:pt x="5501879" y="5977334"/>
                </a:lnTo>
                <a:lnTo>
                  <a:pt x="5499894" y="5970587"/>
                </a:lnTo>
                <a:lnTo>
                  <a:pt x="5498307" y="5963840"/>
                </a:lnTo>
                <a:lnTo>
                  <a:pt x="5495926" y="5957490"/>
                </a:lnTo>
                <a:lnTo>
                  <a:pt x="5492750" y="5951140"/>
                </a:lnTo>
                <a:lnTo>
                  <a:pt x="5489576" y="5944790"/>
                </a:lnTo>
                <a:lnTo>
                  <a:pt x="5486004" y="5938837"/>
                </a:lnTo>
                <a:lnTo>
                  <a:pt x="5482829" y="5933281"/>
                </a:lnTo>
                <a:lnTo>
                  <a:pt x="5478463" y="5927724"/>
                </a:lnTo>
                <a:lnTo>
                  <a:pt x="5474494" y="5922565"/>
                </a:lnTo>
                <a:lnTo>
                  <a:pt x="5470129" y="5917009"/>
                </a:lnTo>
                <a:lnTo>
                  <a:pt x="5465366" y="5912246"/>
                </a:lnTo>
                <a:lnTo>
                  <a:pt x="5460207" y="5907484"/>
                </a:lnTo>
                <a:lnTo>
                  <a:pt x="5455047" y="5903118"/>
                </a:lnTo>
                <a:lnTo>
                  <a:pt x="5449491" y="5898752"/>
                </a:lnTo>
                <a:lnTo>
                  <a:pt x="5444332" y="5894784"/>
                </a:lnTo>
                <a:lnTo>
                  <a:pt x="5438379" y="5891609"/>
                </a:lnTo>
                <a:lnTo>
                  <a:pt x="5432425" y="5888037"/>
                </a:lnTo>
                <a:lnTo>
                  <a:pt x="5426472" y="5884862"/>
                </a:lnTo>
                <a:lnTo>
                  <a:pt x="5420122" y="5881687"/>
                </a:lnTo>
                <a:lnTo>
                  <a:pt x="5413772" y="5879306"/>
                </a:lnTo>
                <a:lnTo>
                  <a:pt x="5407025" y="5876924"/>
                </a:lnTo>
                <a:lnTo>
                  <a:pt x="5400279" y="5874940"/>
                </a:lnTo>
                <a:lnTo>
                  <a:pt x="5393532" y="5873749"/>
                </a:lnTo>
                <a:lnTo>
                  <a:pt x="5386388" y="5872559"/>
                </a:lnTo>
                <a:lnTo>
                  <a:pt x="5379244" y="5871765"/>
                </a:lnTo>
                <a:lnTo>
                  <a:pt x="5372100" y="5870971"/>
                </a:lnTo>
                <a:lnTo>
                  <a:pt x="5364957" y="5870574"/>
                </a:lnTo>
                <a:lnTo>
                  <a:pt x="4910138" y="5870574"/>
                </a:lnTo>
                <a:close/>
                <a:moveTo>
                  <a:pt x="3788172" y="5870574"/>
                </a:moveTo>
                <a:lnTo>
                  <a:pt x="3780632" y="5870971"/>
                </a:lnTo>
                <a:lnTo>
                  <a:pt x="3773885" y="5871765"/>
                </a:lnTo>
                <a:lnTo>
                  <a:pt x="3766741" y="5872559"/>
                </a:lnTo>
                <a:lnTo>
                  <a:pt x="3759597" y="5873749"/>
                </a:lnTo>
                <a:lnTo>
                  <a:pt x="3752454" y="5874940"/>
                </a:lnTo>
                <a:lnTo>
                  <a:pt x="3746104" y="5876924"/>
                </a:lnTo>
                <a:lnTo>
                  <a:pt x="3739357" y="5879306"/>
                </a:lnTo>
                <a:lnTo>
                  <a:pt x="3733007" y="5881687"/>
                </a:lnTo>
                <a:lnTo>
                  <a:pt x="3726657" y="5884862"/>
                </a:lnTo>
                <a:lnTo>
                  <a:pt x="3720704" y="5888037"/>
                </a:lnTo>
                <a:lnTo>
                  <a:pt x="3714751" y="5891609"/>
                </a:lnTo>
                <a:lnTo>
                  <a:pt x="3708797" y="5894784"/>
                </a:lnTo>
                <a:lnTo>
                  <a:pt x="3703638" y="5898752"/>
                </a:lnTo>
                <a:lnTo>
                  <a:pt x="3697685" y="5903118"/>
                </a:lnTo>
                <a:lnTo>
                  <a:pt x="3692922" y="5907484"/>
                </a:lnTo>
                <a:lnTo>
                  <a:pt x="3688160" y="5912246"/>
                </a:lnTo>
                <a:lnTo>
                  <a:pt x="3683001" y="5917009"/>
                </a:lnTo>
                <a:lnTo>
                  <a:pt x="3678635" y="5922565"/>
                </a:lnTo>
                <a:lnTo>
                  <a:pt x="3674269" y="5927724"/>
                </a:lnTo>
                <a:lnTo>
                  <a:pt x="3670697" y="5933281"/>
                </a:lnTo>
                <a:lnTo>
                  <a:pt x="3666729" y="5938837"/>
                </a:lnTo>
                <a:lnTo>
                  <a:pt x="3663157" y="5944790"/>
                </a:lnTo>
                <a:lnTo>
                  <a:pt x="3660379" y="5951140"/>
                </a:lnTo>
                <a:lnTo>
                  <a:pt x="3657601" y="5957490"/>
                </a:lnTo>
                <a:lnTo>
                  <a:pt x="3655219" y="5963840"/>
                </a:lnTo>
                <a:lnTo>
                  <a:pt x="3652838" y="5970587"/>
                </a:lnTo>
                <a:lnTo>
                  <a:pt x="3650854" y="5977334"/>
                </a:lnTo>
                <a:lnTo>
                  <a:pt x="3649266" y="5984081"/>
                </a:lnTo>
                <a:lnTo>
                  <a:pt x="3647679" y="5990828"/>
                </a:lnTo>
                <a:lnTo>
                  <a:pt x="3647282" y="5997971"/>
                </a:lnTo>
                <a:lnTo>
                  <a:pt x="3646488" y="6005512"/>
                </a:lnTo>
                <a:lnTo>
                  <a:pt x="3646488" y="6012656"/>
                </a:lnTo>
                <a:lnTo>
                  <a:pt x="3646488" y="6019800"/>
                </a:lnTo>
                <a:lnTo>
                  <a:pt x="3647282" y="6027340"/>
                </a:lnTo>
                <a:lnTo>
                  <a:pt x="3647679" y="6034087"/>
                </a:lnTo>
                <a:lnTo>
                  <a:pt x="3649266" y="6041231"/>
                </a:lnTo>
                <a:lnTo>
                  <a:pt x="3650854" y="6047978"/>
                </a:lnTo>
                <a:lnTo>
                  <a:pt x="3652838" y="6054725"/>
                </a:lnTo>
                <a:lnTo>
                  <a:pt x="3655219" y="6061471"/>
                </a:lnTo>
                <a:lnTo>
                  <a:pt x="3657601" y="6067821"/>
                </a:lnTo>
                <a:lnTo>
                  <a:pt x="3660379" y="6074171"/>
                </a:lnTo>
                <a:lnTo>
                  <a:pt x="3663157" y="6080125"/>
                </a:lnTo>
                <a:lnTo>
                  <a:pt x="3666729" y="6086475"/>
                </a:lnTo>
                <a:lnTo>
                  <a:pt x="3670697" y="6092031"/>
                </a:lnTo>
                <a:lnTo>
                  <a:pt x="3674269" y="6097587"/>
                </a:lnTo>
                <a:lnTo>
                  <a:pt x="3678635" y="6102747"/>
                </a:lnTo>
                <a:lnTo>
                  <a:pt x="3683001" y="6108303"/>
                </a:lnTo>
                <a:lnTo>
                  <a:pt x="3688160" y="6113065"/>
                </a:lnTo>
                <a:lnTo>
                  <a:pt x="3692922" y="6117828"/>
                </a:lnTo>
                <a:lnTo>
                  <a:pt x="3697685" y="6122193"/>
                </a:lnTo>
                <a:lnTo>
                  <a:pt x="3703638" y="6126162"/>
                </a:lnTo>
                <a:lnTo>
                  <a:pt x="3708797" y="6130528"/>
                </a:lnTo>
                <a:lnTo>
                  <a:pt x="3714751" y="6133703"/>
                </a:lnTo>
                <a:lnTo>
                  <a:pt x="3720704" y="6137275"/>
                </a:lnTo>
                <a:lnTo>
                  <a:pt x="3726657" y="6140450"/>
                </a:lnTo>
                <a:lnTo>
                  <a:pt x="3733007" y="6143625"/>
                </a:lnTo>
                <a:lnTo>
                  <a:pt x="3739357" y="6146006"/>
                </a:lnTo>
                <a:lnTo>
                  <a:pt x="3746104" y="6147990"/>
                </a:lnTo>
                <a:lnTo>
                  <a:pt x="3752454" y="6149975"/>
                </a:lnTo>
                <a:lnTo>
                  <a:pt x="3759597" y="6151562"/>
                </a:lnTo>
                <a:lnTo>
                  <a:pt x="3766741" y="6152753"/>
                </a:lnTo>
                <a:lnTo>
                  <a:pt x="3773885" y="6153547"/>
                </a:lnTo>
                <a:lnTo>
                  <a:pt x="3780632" y="6154340"/>
                </a:lnTo>
                <a:lnTo>
                  <a:pt x="3788172" y="6154737"/>
                </a:lnTo>
                <a:lnTo>
                  <a:pt x="4242595" y="6154737"/>
                </a:lnTo>
                <a:lnTo>
                  <a:pt x="4249738" y="6154340"/>
                </a:lnTo>
                <a:lnTo>
                  <a:pt x="4256882" y="6153547"/>
                </a:lnTo>
                <a:lnTo>
                  <a:pt x="4264423" y="6152753"/>
                </a:lnTo>
                <a:lnTo>
                  <a:pt x="4271170" y="6151562"/>
                </a:lnTo>
                <a:lnTo>
                  <a:pt x="4277917" y="6149975"/>
                </a:lnTo>
                <a:lnTo>
                  <a:pt x="4284663" y="6147990"/>
                </a:lnTo>
                <a:lnTo>
                  <a:pt x="4291410" y="6146006"/>
                </a:lnTo>
                <a:lnTo>
                  <a:pt x="4297760" y="6143625"/>
                </a:lnTo>
                <a:lnTo>
                  <a:pt x="4304110" y="6140450"/>
                </a:lnTo>
                <a:lnTo>
                  <a:pt x="4310460" y="6137275"/>
                </a:lnTo>
                <a:lnTo>
                  <a:pt x="4316017" y="6133703"/>
                </a:lnTo>
                <a:lnTo>
                  <a:pt x="4321970" y="6130528"/>
                </a:lnTo>
                <a:lnTo>
                  <a:pt x="4327526" y="6126162"/>
                </a:lnTo>
                <a:lnTo>
                  <a:pt x="4332685" y="6122193"/>
                </a:lnTo>
                <a:lnTo>
                  <a:pt x="4337845" y="6117828"/>
                </a:lnTo>
                <a:lnTo>
                  <a:pt x="4343004" y="6113065"/>
                </a:lnTo>
                <a:lnTo>
                  <a:pt x="4347767" y="6108303"/>
                </a:lnTo>
                <a:lnTo>
                  <a:pt x="4352132" y="6102747"/>
                </a:lnTo>
                <a:lnTo>
                  <a:pt x="4356498" y="6097587"/>
                </a:lnTo>
                <a:lnTo>
                  <a:pt x="4360467" y="6092031"/>
                </a:lnTo>
                <a:lnTo>
                  <a:pt x="4363642" y="6086475"/>
                </a:lnTo>
                <a:lnTo>
                  <a:pt x="4367214" y="6080125"/>
                </a:lnTo>
                <a:lnTo>
                  <a:pt x="4370388" y="6074171"/>
                </a:lnTo>
                <a:lnTo>
                  <a:pt x="4373564" y="6067821"/>
                </a:lnTo>
                <a:lnTo>
                  <a:pt x="4375945" y="6061471"/>
                </a:lnTo>
                <a:lnTo>
                  <a:pt x="4378326" y="6054725"/>
                </a:lnTo>
                <a:lnTo>
                  <a:pt x="4380310" y="6047978"/>
                </a:lnTo>
                <a:lnTo>
                  <a:pt x="4381501" y="6041231"/>
                </a:lnTo>
                <a:lnTo>
                  <a:pt x="4382692" y="6034087"/>
                </a:lnTo>
                <a:lnTo>
                  <a:pt x="4383485" y="6027340"/>
                </a:lnTo>
                <a:lnTo>
                  <a:pt x="4383882" y="6019800"/>
                </a:lnTo>
                <a:lnTo>
                  <a:pt x="4384676" y="6012656"/>
                </a:lnTo>
                <a:lnTo>
                  <a:pt x="4383882" y="6005512"/>
                </a:lnTo>
                <a:lnTo>
                  <a:pt x="4383485" y="5997971"/>
                </a:lnTo>
                <a:lnTo>
                  <a:pt x="4382692" y="5990828"/>
                </a:lnTo>
                <a:lnTo>
                  <a:pt x="4381501" y="5984081"/>
                </a:lnTo>
                <a:lnTo>
                  <a:pt x="4380310" y="5977334"/>
                </a:lnTo>
                <a:lnTo>
                  <a:pt x="4378326" y="5970587"/>
                </a:lnTo>
                <a:lnTo>
                  <a:pt x="4375945" y="5963840"/>
                </a:lnTo>
                <a:lnTo>
                  <a:pt x="4373564" y="5957490"/>
                </a:lnTo>
                <a:lnTo>
                  <a:pt x="4370388" y="5951140"/>
                </a:lnTo>
                <a:lnTo>
                  <a:pt x="4367214" y="5944790"/>
                </a:lnTo>
                <a:lnTo>
                  <a:pt x="4363642" y="5938837"/>
                </a:lnTo>
                <a:lnTo>
                  <a:pt x="4360467" y="5933281"/>
                </a:lnTo>
                <a:lnTo>
                  <a:pt x="4356498" y="5927724"/>
                </a:lnTo>
                <a:lnTo>
                  <a:pt x="4352132" y="5922565"/>
                </a:lnTo>
                <a:lnTo>
                  <a:pt x="4347767" y="5917009"/>
                </a:lnTo>
                <a:lnTo>
                  <a:pt x="4343004" y="5912246"/>
                </a:lnTo>
                <a:lnTo>
                  <a:pt x="4337845" y="5907484"/>
                </a:lnTo>
                <a:lnTo>
                  <a:pt x="4332685" y="5903118"/>
                </a:lnTo>
                <a:lnTo>
                  <a:pt x="4327526" y="5898752"/>
                </a:lnTo>
                <a:lnTo>
                  <a:pt x="4321970" y="5894784"/>
                </a:lnTo>
                <a:lnTo>
                  <a:pt x="4316017" y="5891609"/>
                </a:lnTo>
                <a:lnTo>
                  <a:pt x="4310460" y="5888037"/>
                </a:lnTo>
                <a:lnTo>
                  <a:pt x="4304110" y="5884862"/>
                </a:lnTo>
                <a:lnTo>
                  <a:pt x="4297760" y="5881687"/>
                </a:lnTo>
                <a:lnTo>
                  <a:pt x="4291410" y="5879306"/>
                </a:lnTo>
                <a:lnTo>
                  <a:pt x="4284663" y="5876924"/>
                </a:lnTo>
                <a:lnTo>
                  <a:pt x="4277917" y="5874940"/>
                </a:lnTo>
                <a:lnTo>
                  <a:pt x="4271170" y="5873749"/>
                </a:lnTo>
                <a:lnTo>
                  <a:pt x="4264423" y="5872559"/>
                </a:lnTo>
                <a:lnTo>
                  <a:pt x="4256882" y="5871765"/>
                </a:lnTo>
                <a:lnTo>
                  <a:pt x="4249738" y="5870971"/>
                </a:lnTo>
                <a:lnTo>
                  <a:pt x="4242595" y="5870574"/>
                </a:lnTo>
                <a:lnTo>
                  <a:pt x="3788172" y="5870574"/>
                </a:lnTo>
                <a:close/>
                <a:moveTo>
                  <a:pt x="2667795" y="5870574"/>
                </a:moveTo>
                <a:lnTo>
                  <a:pt x="2660254" y="5870971"/>
                </a:lnTo>
                <a:lnTo>
                  <a:pt x="2653110" y="5871765"/>
                </a:lnTo>
                <a:lnTo>
                  <a:pt x="2645966" y="5872559"/>
                </a:lnTo>
                <a:lnTo>
                  <a:pt x="2638823" y="5873749"/>
                </a:lnTo>
                <a:lnTo>
                  <a:pt x="2632076" y="5874940"/>
                </a:lnTo>
                <a:lnTo>
                  <a:pt x="2625329" y="5876924"/>
                </a:lnTo>
                <a:lnTo>
                  <a:pt x="2618582" y="5879306"/>
                </a:lnTo>
                <a:lnTo>
                  <a:pt x="2612232" y="5881687"/>
                </a:lnTo>
                <a:lnTo>
                  <a:pt x="2605882" y="5884862"/>
                </a:lnTo>
                <a:lnTo>
                  <a:pt x="2599929" y="5888037"/>
                </a:lnTo>
                <a:lnTo>
                  <a:pt x="2593976" y="5891609"/>
                </a:lnTo>
                <a:lnTo>
                  <a:pt x="2588023" y="5894784"/>
                </a:lnTo>
                <a:lnTo>
                  <a:pt x="2582863" y="5898752"/>
                </a:lnTo>
                <a:lnTo>
                  <a:pt x="2577307" y="5903118"/>
                </a:lnTo>
                <a:lnTo>
                  <a:pt x="2572148" y="5907484"/>
                </a:lnTo>
                <a:lnTo>
                  <a:pt x="2567385" y="5912246"/>
                </a:lnTo>
                <a:lnTo>
                  <a:pt x="2562623" y="5917009"/>
                </a:lnTo>
                <a:lnTo>
                  <a:pt x="2558257" y="5922565"/>
                </a:lnTo>
                <a:lnTo>
                  <a:pt x="2553891" y="5927724"/>
                </a:lnTo>
                <a:lnTo>
                  <a:pt x="2549923" y="5933281"/>
                </a:lnTo>
                <a:lnTo>
                  <a:pt x="2546351" y="5938837"/>
                </a:lnTo>
                <a:lnTo>
                  <a:pt x="2542382" y="5944790"/>
                </a:lnTo>
                <a:lnTo>
                  <a:pt x="2539604" y="5951140"/>
                </a:lnTo>
                <a:lnTo>
                  <a:pt x="2536826" y="5957490"/>
                </a:lnTo>
                <a:lnTo>
                  <a:pt x="2534445" y="5963840"/>
                </a:lnTo>
                <a:lnTo>
                  <a:pt x="2532063" y="5970587"/>
                </a:lnTo>
                <a:lnTo>
                  <a:pt x="2530079" y="5977334"/>
                </a:lnTo>
                <a:lnTo>
                  <a:pt x="2528491" y="5984081"/>
                </a:lnTo>
                <a:lnTo>
                  <a:pt x="2526904" y="5990828"/>
                </a:lnTo>
                <a:lnTo>
                  <a:pt x="2526507" y="5997971"/>
                </a:lnTo>
                <a:lnTo>
                  <a:pt x="2526110" y="6005512"/>
                </a:lnTo>
                <a:lnTo>
                  <a:pt x="2525713" y="6012656"/>
                </a:lnTo>
                <a:lnTo>
                  <a:pt x="2526110" y="6019800"/>
                </a:lnTo>
                <a:lnTo>
                  <a:pt x="2526507" y="6027340"/>
                </a:lnTo>
                <a:lnTo>
                  <a:pt x="2526904" y="6034087"/>
                </a:lnTo>
                <a:lnTo>
                  <a:pt x="2528491" y="6041231"/>
                </a:lnTo>
                <a:lnTo>
                  <a:pt x="2530079" y="6047978"/>
                </a:lnTo>
                <a:lnTo>
                  <a:pt x="2532063" y="6054725"/>
                </a:lnTo>
                <a:lnTo>
                  <a:pt x="2534445" y="6061471"/>
                </a:lnTo>
                <a:lnTo>
                  <a:pt x="2536826" y="6067821"/>
                </a:lnTo>
                <a:lnTo>
                  <a:pt x="2539604" y="6074171"/>
                </a:lnTo>
                <a:lnTo>
                  <a:pt x="2542382" y="6080125"/>
                </a:lnTo>
                <a:lnTo>
                  <a:pt x="2546351" y="6086475"/>
                </a:lnTo>
                <a:lnTo>
                  <a:pt x="2549923" y="6092031"/>
                </a:lnTo>
                <a:lnTo>
                  <a:pt x="2553891" y="6097587"/>
                </a:lnTo>
                <a:lnTo>
                  <a:pt x="2558257" y="6102747"/>
                </a:lnTo>
                <a:lnTo>
                  <a:pt x="2562623" y="6108303"/>
                </a:lnTo>
                <a:lnTo>
                  <a:pt x="2567385" y="6113065"/>
                </a:lnTo>
                <a:lnTo>
                  <a:pt x="2572148" y="6117828"/>
                </a:lnTo>
                <a:lnTo>
                  <a:pt x="2577307" y="6122193"/>
                </a:lnTo>
                <a:lnTo>
                  <a:pt x="2582863" y="6126162"/>
                </a:lnTo>
                <a:lnTo>
                  <a:pt x="2588023" y="6130528"/>
                </a:lnTo>
                <a:lnTo>
                  <a:pt x="2593976" y="6133703"/>
                </a:lnTo>
                <a:lnTo>
                  <a:pt x="2599929" y="6137275"/>
                </a:lnTo>
                <a:lnTo>
                  <a:pt x="2605882" y="6140450"/>
                </a:lnTo>
                <a:lnTo>
                  <a:pt x="2612232" y="6143625"/>
                </a:lnTo>
                <a:lnTo>
                  <a:pt x="2618582" y="6146006"/>
                </a:lnTo>
                <a:lnTo>
                  <a:pt x="2625329" y="6147990"/>
                </a:lnTo>
                <a:lnTo>
                  <a:pt x="2632076" y="6149975"/>
                </a:lnTo>
                <a:lnTo>
                  <a:pt x="2638823" y="6151562"/>
                </a:lnTo>
                <a:lnTo>
                  <a:pt x="2645966" y="6152753"/>
                </a:lnTo>
                <a:lnTo>
                  <a:pt x="2653110" y="6153547"/>
                </a:lnTo>
                <a:lnTo>
                  <a:pt x="2660254" y="6154340"/>
                </a:lnTo>
                <a:lnTo>
                  <a:pt x="2667795" y="6154737"/>
                </a:lnTo>
                <a:lnTo>
                  <a:pt x="3121820" y="6154737"/>
                </a:lnTo>
                <a:lnTo>
                  <a:pt x="3128963" y="6154340"/>
                </a:lnTo>
                <a:lnTo>
                  <a:pt x="3136107" y="6153547"/>
                </a:lnTo>
                <a:lnTo>
                  <a:pt x="3143648" y="6152753"/>
                </a:lnTo>
                <a:lnTo>
                  <a:pt x="3150395" y="6151562"/>
                </a:lnTo>
                <a:lnTo>
                  <a:pt x="3157142" y="6149975"/>
                </a:lnTo>
                <a:lnTo>
                  <a:pt x="3163888" y="6147990"/>
                </a:lnTo>
                <a:lnTo>
                  <a:pt x="3170635" y="6146006"/>
                </a:lnTo>
                <a:lnTo>
                  <a:pt x="3176985" y="6143625"/>
                </a:lnTo>
                <a:lnTo>
                  <a:pt x="3183335" y="6140450"/>
                </a:lnTo>
                <a:lnTo>
                  <a:pt x="3189685" y="6137275"/>
                </a:lnTo>
                <a:lnTo>
                  <a:pt x="3195242" y="6133703"/>
                </a:lnTo>
                <a:lnTo>
                  <a:pt x="3201195" y="6130528"/>
                </a:lnTo>
                <a:lnTo>
                  <a:pt x="3206751" y="6126162"/>
                </a:lnTo>
                <a:lnTo>
                  <a:pt x="3211910" y="6122193"/>
                </a:lnTo>
                <a:lnTo>
                  <a:pt x="3217070" y="6117828"/>
                </a:lnTo>
                <a:lnTo>
                  <a:pt x="3222229" y="6113065"/>
                </a:lnTo>
                <a:lnTo>
                  <a:pt x="3226992" y="6108303"/>
                </a:lnTo>
                <a:lnTo>
                  <a:pt x="3231357" y="6102747"/>
                </a:lnTo>
                <a:lnTo>
                  <a:pt x="3235723" y="6097587"/>
                </a:lnTo>
                <a:lnTo>
                  <a:pt x="3239692" y="6092031"/>
                </a:lnTo>
                <a:lnTo>
                  <a:pt x="3243264" y="6086475"/>
                </a:lnTo>
                <a:lnTo>
                  <a:pt x="3246835" y="6080125"/>
                </a:lnTo>
                <a:lnTo>
                  <a:pt x="3249614" y="6074171"/>
                </a:lnTo>
                <a:lnTo>
                  <a:pt x="3252788" y="6067821"/>
                </a:lnTo>
                <a:lnTo>
                  <a:pt x="3255170" y="6061471"/>
                </a:lnTo>
                <a:lnTo>
                  <a:pt x="3257551" y="6054725"/>
                </a:lnTo>
                <a:lnTo>
                  <a:pt x="3259535" y="6047978"/>
                </a:lnTo>
                <a:lnTo>
                  <a:pt x="3260726" y="6041231"/>
                </a:lnTo>
                <a:lnTo>
                  <a:pt x="3262314" y="6034087"/>
                </a:lnTo>
                <a:lnTo>
                  <a:pt x="3262710" y="6027340"/>
                </a:lnTo>
                <a:lnTo>
                  <a:pt x="3263901" y="6019800"/>
                </a:lnTo>
                <a:lnTo>
                  <a:pt x="3263901" y="6012656"/>
                </a:lnTo>
                <a:lnTo>
                  <a:pt x="3263901" y="6005512"/>
                </a:lnTo>
                <a:lnTo>
                  <a:pt x="3262710" y="5997971"/>
                </a:lnTo>
                <a:lnTo>
                  <a:pt x="3262314" y="5990828"/>
                </a:lnTo>
                <a:lnTo>
                  <a:pt x="3260726" y="5984081"/>
                </a:lnTo>
                <a:lnTo>
                  <a:pt x="3259535" y="5977334"/>
                </a:lnTo>
                <a:lnTo>
                  <a:pt x="3257551" y="5970587"/>
                </a:lnTo>
                <a:lnTo>
                  <a:pt x="3255170" y="5963840"/>
                </a:lnTo>
                <a:lnTo>
                  <a:pt x="3252788" y="5957490"/>
                </a:lnTo>
                <a:lnTo>
                  <a:pt x="3249614" y="5951140"/>
                </a:lnTo>
                <a:lnTo>
                  <a:pt x="3246835" y="5944790"/>
                </a:lnTo>
                <a:lnTo>
                  <a:pt x="3243264" y="5938837"/>
                </a:lnTo>
                <a:lnTo>
                  <a:pt x="3239692" y="5933281"/>
                </a:lnTo>
                <a:lnTo>
                  <a:pt x="3235723" y="5927724"/>
                </a:lnTo>
                <a:lnTo>
                  <a:pt x="3231357" y="5922565"/>
                </a:lnTo>
                <a:lnTo>
                  <a:pt x="3226992" y="5917009"/>
                </a:lnTo>
                <a:lnTo>
                  <a:pt x="3222229" y="5912246"/>
                </a:lnTo>
                <a:lnTo>
                  <a:pt x="3217070" y="5907484"/>
                </a:lnTo>
                <a:lnTo>
                  <a:pt x="3211910" y="5903118"/>
                </a:lnTo>
                <a:lnTo>
                  <a:pt x="3206751" y="5898752"/>
                </a:lnTo>
                <a:lnTo>
                  <a:pt x="3201195" y="5894784"/>
                </a:lnTo>
                <a:lnTo>
                  <a:pt x="3195242" y="5891609"/>
                </a:lnTo>
                <a:lnTo>
                  <a:pt x="3189685" y="5888037"/>
                </a:lnTo>
                <a:lnTo>
                  <a:pt x="3183335" y="5884862"/>
                </a:lnTo>
                <a:lnTo>
                  <a:pt x="3176985" y="5881687"/>
                </a:lnTo>
                <a:lnTo>
                  <a:pt x="3170635" y="5879306"/>
                </a:lnTo>
                <a:lnTo>
                  <a:pt x="3163888" y="5876924"/>
                </a:lnTo>
                <a:lnTo>
                  <a:pt x="3157142" y="5874940"/>
                </a:lnTo>
                <a:lnTo>
                  <a:pt x="3150395" y="5873749"/>
                </a:lnTo>
                <a:lnTo>
                  <a:pt x="3143648" y="5872559"/>
                </a:lnTo>
                <a:lnTo>
                  <a:pt x="3136107" y="5871765"/>
                </a:lnTo>
                <a:lnTo>
                  <a:pt x="3128963" y="5870971"/>
                </a:lnTo>
                <a:lnTo>
                  <a:pt x="3121820" y="5870574"/>
                </a:lnTo>
                <a:lnTo>
                  <a:pt x="2667795" y="5870574"/>
                </a:lnTo>
                <a:close/>
                <a:moveTo>
                  <a:pt x="1545432" y="5870574"/>
                </a:moveTo>
                <a:lnTo>
                  <a:pt x="1537891" y="5870971"/>
                </a:lnTo>
                <a:lnTo>
                  <a:pt x="1530747" y="5871765"/>
                </a:lnTo>
                <a:lnTo>
                  <a:pt x="1523603" y="5872559"/>
                </a:lnTo>
                <a:lnTo>
                  <a:pt x="1516857" y="5873749"/>
                </a:lnTo>
                <a:lnTo>
                  <a:pt x="1509713" y="5874940"/>
                </a:lnTo>
                <a:lnTo>
                  <a:pt x="1502966" y="5876924"/>
                </a:lnTo>
                <a:lnTo>
                  <a:pt x="1496219" y="5879306"/>
                </a:lnTo>
                <a:lnTo>
                  <a:pt x="1489869" y="5881687"/>
                </a:lnTo>
                <a:lnTo>
                  <a:pt x="1483519" y="5884862"/>
                </a:lnTo>
                <a:lnTo>
                  <a:pt x="1477566" y="5888037"/>
                </a:lnTo>
                <a:lnTo>
                  <a:pt x="1471613" y="5891609"/>
                </a:lnTo>
                <a:lnTo>
                  <a:pt x="1465660" y="5894784"/>
                </a:lnTo>
                <a:lnTo>
                  <a:pt x="1460500" y="5898752"/>
                </a:lnTo>
                <a:lnTo>
                  <a:pt x="1454944" y="5903118"/>
                </a:lnTo>
                <a:lnTo>
                  <a:pt x="1449785" y="5907484"/>
                </a:lnTo>
                <a:lnTo>
                  <a:pt x="1445022" y="5912246"/>
                </a:lnTo>
                <a:lnTo>
                  <a:pt x="1440260" y="5917009"/>
                </a:lnTo>
                <a:lnTo>
                  <a:pt x="1435894" y="5922565"/>
                </a:lnTo>
                <a:lnTo>
                  <a:pt x="1431528" y="5927724"/>
                </a:lnTo>
                <a:lnTo>
                  <a:pt x="1427560" y="5933281"/>
                </a:lnTo>
                <a:lnTo>
                  <a:pt x="1423988" y="5938837"/>
                </a:lnTo>
                <a:lnTo>
                  <a:pt x="1420813" y="5944790"/>
                </a:lnTo>
                <a:lnTo>
                  <a:pt x="1417241" y="5951140"/>
                </a:lnTo>
                <a:lnTo>
                  <a:pt x="1414463" y="5957490"/>
                </a:lnTo>
                <a:lnTo>
                  <a:pt x="1412082" y="5963840"/>
                </a:lnTo>
                <a:lnTo>
                  <a:pt x="1409700" y="5970587"/>
                </a:lnTo>
                <a:lnTo>
                  <a:pt x="1408113" y="5977334"/>
                </a:lnTo>
                <a:lnTo>
                  <a:pt x="1406128" y="5984081"/>
                </a:lnTo>
                <a:lnTo>
                  <a:pt x="1405335" y="5990828"/>
                </a:lnTo>
                <a:lnTo>
                  <a:pt x="1404144" y="5997971"/>
                </a:lnTo>
                <a:lnTo>
                  <a:pt x="1403747" y="6005512"/>
                </a:lnTo>
                <a:lnTo>
                  <a:pt x="1403350" y="6012656"/>
                </a:lnTo>
                <a:lnTo>
                  <a:pt x="1403747" y="6019800"/>
                </a:lnTo>
                <a:lnTo>
                  <a:pt x="1404144" y="6027340"/>
                </a:lnTo>
                <a:lnTo>
                  <a:pt x="1405335" y="6034087"/>
                </a:lnTo>
                <a:lnTo>
                  <a:pt x="1406128" y="6041231"/>
                </a:lnTo>
                <a:lnTo>
                  <a:pt x="1408113" y="6047978"/>
                </a:lnTo>
                <a:lnTo>
                  <a:pt x="1409700" y="6054725"/>
                </a:lnTo>
                <a:lnTo>
                  <a:pt x="1412082" y="6061471"/>
                </a:lnTo>
                <a:lnTo>
                  <a:pt x="1414463" y="6067821"/>
                </a:lnTo>
                <a:lnTo>
                  <a:pt x="1417241" y="6074171"/>
                </a:lnTo>
                <a:lnTo>
                  <a:pt x="1420813" y="6080125"/>
                </a:lnTo>
                <a:lnTo>
                  <a:pt x="1423988" y="6086475"/>
                </a:lnTo>
                <a:lnTo>
                  <a:pt x="1427560" y="6092031"/>
                </a:lnTo>
                <a:lnTo>
                  <a:pt x="1431528" y="6097587"/>
                </a:lnTo>
                <a:lnTo>
                  <a:pt x="1435894" y="6102747"/>
                </a:lnTo>
                <a:lnTo>
                  <a:pt x="1440260" y="6108303"/>
                </a:lnTo>
                <a:lnTo>
                  <a:pt x="1445022" y="6113065"/>
                </a:lnTo>
                <a:lnTo>
                  <a:pt x="1449785" y="6117828"/>
                </a:lnTo>
                <a:lnTo>
                  <a:pt x="1454944" y="6122193"/>
                </a:lnTo>
                <a:lnTo>
                  <a:pt x="1460500" y="6126162"/>
                </a:lnTo>
                <a:lnTo>
                  <a:pt x="1465660" y="6130528"/>
                </a:lnTo>
                <a:lnTo>
                  <a:pt x="1471613" y="6133703"/>
                </a:lnTo>
                <a:lnTo>
                  <a:pt x="1477566" y="6137275"/>
                </a:lnTo>
                <a:lnTo>
                  <a:pt x="1483519" y="6140450"/>
                </a:lnTo>
                <a:lnTo>
                  <a:pt x="1489869" y="6143625"/>
                </a:lnTo>
                <a:lnTo>
                  <a:pt x="1496219" y="6146006"/>
                </a:lnTo>
                <a:lnTo>
                  <a:pt x="1502966" y="6147990"/>
                </a:lnTo>
                <a:lnTo>
                  <a:pt x="1509713" y="6149975"/>
                </a:lnTo>
                <a:lnTo>
                  <a:pt x="1516857" y="6151562"/>
                </a:lnTo>
                <a:lnTo>
                  <a:pt x="1523603" y="6152753"/>
                </a:lnTo>
                <a:lnTo>
                  <a:pt x="1530747" y="6153547"/>
                </a:lnTo>
                <a:lnTo>
                  <a:pt x="1537891" y="6154340"/>
                </a:lnTo>
                <a:lnTo>
                  <a:pt x="1545432" y="6154737"/>
                </a:lnTo>
                <a:lnTo>
                  <a:pt x="1999457" y="6154737"/>
                </a:lnTo>
                <a:lnTo>
                  <a:pt x="2006601" y="6154340"/>
                </a:lnTo>
                <a:lnTo>
                  <a:pt x="2014141" y="6153547"/>
                </a:lnTo>
                <a:lnTo>
                  <a:pt x="2021285" y="6152753"/>
                </a:lnTo>
                <a:lnTo>
                  <a:pt x="2028032" y="6151562"/>
                </a:lnTo>
                <a:lnTo>
                  <a:pt x="2035176" y="6149975"/>
                </a:lnTo>
                <a:lnTo>
                  <a:pt x="2041526" y="6147990"/>
                </a:lnTo>
                <a:lnTo>
                  <a:pt x="2048273" y="6146006"/>
                </a:lnTo>
                <a:lnTo>
                  <a:pt x="2054623" y="6143625"/>
                </a:lnTo>
                <a:lnTo>
                  <a:pt x="2060973" y="6140450"/>
                </a:lnTo>
                <a:lnTo>
                  <a:pt x="2067323" y="6137275"/>
                </a:lnTo>
                <a:lnTo>
                  <a:pt x="2072879" y="6133703"/>
                </a:lnTo>
                <a:lnTo>
                  <a:pt x="2078832" y="6130528"/>
                </a:lnTo>
                <a:lnTo>
                  <a:pt x="2084388" y="6126162"/>
                </a:lnTo>
                <a:lnTo>
                  <a:pt x="2089944" y="6122193"/>
                </a:lnTo>
                <a:lnTo>
                  <a:pt x="2094707" y="6117828"/>
                </a:lnTo>
                <a:lnTo>
                  <a:pt x="2099866" y="6113065"/>
                </a:lnTo>
                <a:lnTo>
                  <a:pt x="2104629" y="6108303"/>
                </a:lnTo>
                <a:lnTo>
                  <a:pt x="2108994" y="6102747"/>
                </a:lnTo>
                <a:lnTo>
                  <a:pt x="2113360" y="6097587"/>
                </a:lnTo>
                <a:lnTo>
                  <a:pt x="2117329" y="6092031"/>
                </a:lnTo>
                <a:lnTo>
                  <a:pt x="2120901" y="6086475"/>
                </a:lnTo>
                <a:lnTo>
                  <a:pt x="2124473" y="6080125"/>
                </a:lnTo>
                <a:lnTo>
                  <a:pt x="2127251" y="6074171"/>
                </a:lnTo>
                <a:lnTo>
                  <a:pt x="2130426" y="6067821"/>
                </a:lnTo>
                <a:lnTo>
                  <a:pt x="2132807" y="6061471"/>
                </a:lnTo>
                <a:lnTo>
                  <a:pt x="2135188" y="6054725"/>
                </a:lnTo>
                <a:lnTo>
                  <a:pt x="2137173" y="6047978"/>
                </a:lnTo>
                <a:lnTo>
                  <a:pt x="2138363" y="6041231"/>
                </a:lnTo>
                <a:lnTo>
                  <a:pt x="2139951" y="6034087"/>
                </a:lnTo>
                <a:lnTo>
                  <a:pt x="2140348" y="6027340"/>
                </a:lnTo>
                <a:lnTo>
                  <a:pt x="2141538" y="6019800"/>
                </a:lnTo>
                <a:lnTo>
                  <a:pt x="2141538" y="6012656"/>
                </a:lnTo>
                <a:lnTo>
                  <a:pt x="2141538" y="6005512"/>
                </a:lnTo>
                <a:lnTo>
                  <a:pt x="2140348" y="5997971"/>
                </a:lnTo>
                <a:lnTo>
                  <a:pt x="2139951" y="5990828"/>
                </a:lnTo>
                <a:lnTo>
                  <a:pt x="2138363" y="5984081"/>
                </a:lnTo>
                <a:lnTo>
                  <a:pt x="2137173" y="5977334"/>
                </a:lnTo>
                <a:lnTo>
                  <a:pt x="2135188" y="5970587"/>
                </a:lnTo>
                <a:lnTo>
                  <a:pt x="2132807" y="5963840"/>
                </a:lnTo>
                <a:lnTo>
                  <a:pt x="2130426" y="5957490"/>
                </a:lnTo>
                <a:lnTo>
                  <a:pt x="2127251" y="5951140"/>
                </a:lnTo>
                <a:lnTo>
                  <a:pt x="2124473" y="5944790"/>
                </a:lnTo>
                <a:lnTo>
                  <a:pt x="2120901" y="5938837"/>
                </a:lnTo>
                <a:lnTo>
                  <a:pt x="2117329" y="5933281"/>
                </a:lnTo>
                <a:lnTo>
                  <a:pt x="2113360" y="5927724"/>
                </a:lnTo>
                <a:lnTo>
                  <a:pt x="2108994" y="5922565"/>
                </a:lnTo>
                <a:lnTo>
                  <a:pt x="2104629" y="5917009"/>
                </a:lnTo>
                <a:lnTo>
                  <a:pt x="2099866" y="5912246"/>
                </a:lnTo>
                <a:lnTo>
                  <a:pt x="2094707" y="5907484"/>
                </a:lnTo>
                <a:lnTo>
                  <a:pt x="2089944" y="5903118"/>
                </a:lnTo>
                <a:lnTo>
                  <a:pt x="2084388" y="5898752"/>
                </a:lnTo>
                <a:lnTo>
                  <a:pt x="2078832" y="5894784"/>
                </a:lnTo>
                <a:lnTo>
                  <a:pt x="2072879" y="5891609"/>
                </a:lnTo>
                <a:lnTo>
                  <a:pt x="2067323" y="5888037"/>
                </a:lnTo>
                <a:lnTo>
                  <a:pt x="2060973" y="5884862"/>
                </a:lnTo>
                <a:lnTo>
                  <a:pt x="2054623" y="5881687"/>
                </a:lnTo>
                <a:lnTo>
                  <a:pt x="2048273" y="5879306"/>
                </a:lnTo>
                <a:lnTo>
                  <a:pt x="2041526" y="5876924"/>
                </a:lnTo>
                <a:lnTo>
                  <a:pt x="2035176" y="5874940"/>
                </a:lnTo>
                <a:lnTo>
                  <a:pt x="2028032" y="5873749"/>
                </a:lnTo>
                <a:lnTo>
                  <a:pt x="2021285" y="5872559"/>
                </a:lnTo>
                <a:lnTo>
                  <a:pt x="2014141" y="5871765"/>
                </a:lnTo>
                <a:lnTo>
                  <a:pt x="2006601" y="5870971"/>
                </a:lnTo>
                <a:lnTo>
                  <a:pt x="1999457" y="5870574"/>
                </a:lnTo>
                <a:lnTo>
                  <a:pt x="1545432" y="5870574"/>
                </a:lnTo>
                <a:close/>
                <a:moveTo>
                  <a:pt x="6315869" y="5559424"/>
                </a:moveTo>
                <a:lnTo>
                  <a:pt x="6304757" y="5560217"/>
                </a:lnTo>
                <a:lnTo>
                  <a:pt x="6293247" y="5561010"/>
                </a:lnTo>
                <a:lnTo>
                  <a:pt x="6281341" y="5562200"/>
                </a:lnTo>
                <a:lnTo>
                  <a:pt x="6258719" y="5564976"/>
                </a:lnTo>
                <a:lnTo>
                  <a:pt x="6236494" y="5568941"/>
                </a:lnTo>
                <a:lnTo>
                  <a:pt x="6214666" y="5574096"/>
                </a:lnTo>
                <a:lnTo>
                  <a:pt x="6193235" y="5580044"/>
                </a:lnTo>
                <a:lnTo>
                  <a:pt x="6172597" y="5587181"/>
                </a:lnTo>
                <a:lnTo>
                  <a:pt x="6151563" y="5595508"/>
                </a:lnTo>
                <a:lnTo>
                  <a:pt x="6131719" y="5604232"/>
                </a:lnTo>
                <a:lnTo>
                  <a:pt x="6112272" y="5614145"/>
                </a:lnTo>
                <a:lnTo>
                  <a:pt x="6092826" y="5624851"/>
                </a:lnTo>
                <a:lnTo>
                  <a:pt x="6074966" y="5637144"/>
                </a:lnTo>
                <a:lnTo>
                  <a:pt x="6057107" y="5649832"/>
                </a:lnTo>
                <a:lnTo>
                  <a:pt x="6040041" y="5662918"/>
                </a:lnTo>
                <a:lnTo>
                  <a:pt x="6023769" y="5677193"/>
                </a:lnTo>
                <a:lnTo>
                  <a:pt x="6007497" y="5692261"/>
                </a:lnTo>
                <a:lnTo>
                  <a:pt x="5992813" y="5707725"/>
                </a:lnTo>
                <a:lnTo>
                  <a:pt x="5978526" y="5724380"/>
                </a:lnTo>
                <a:lnTo>
                  <a:pt x="5965032" y="5741034"/>
                </a:lnTo>
                <a:lnTo>
                  <a:pt x="5952332" y="5759274"/>
                </a:lnTo>
                <a:lnTo>
                  <a:pt x="5940822" y="5777514"/>
                </a:lnTo>
                <a:lnTo>
                  <a:pt x="5930107" y="5796547"/>
                </a:lnTo>
                <a:lnTo>
                  <a:pt x="5919788" y="5815581"/>
                </a:lnTo>
                <a:lnTo>
                  <a:pt x="5910660" y="5835407"/>
                </a:lnTo>
                <a:lnTo>
                  <a:pt x="5903119" y="5856423"/>
                </a:lnTo>
                <a:lnTo>
                  <a:pt x="5895579" y="5877439"/>
                </a:lnTo>
                <a:lnTo>
                  <a:pt x="5889229" y="5898851"/>
                </a:lnTo>
                <a:lnTo>
                  <a:pt x="5884466" y="5920660"/>
                </a:lnTo>
                <a:lnTo>
                  <a:pt x="5880497" y="5943263"/>
                </a:lnTo>
                <a:lnTo>
                  <a:pt x="5877719" y="5965468"/>
                </a:lnTo>
                <a:lnTo>
                  <a:pt x="5876926" y="5976967"/>
                </a:lnTo>
                <a:lnTo>
                  <a:pt x="5875735" y="5988467"/>
                </a:lnTo>
                <a:lnTo>
                  <a:pt x="5875338" y="6000362"/>
                </a:lnTo>
                <a:lnTo>
                  <a:pt x="5875338" y="6011862"/>
                </a:lnTo>
                <a:lnTo>
                  <a:pt x="5875338" y="6023361"/>
                </a:lnTo>
                <a:lnTo>
                  <a:pt x="5875735" y="6035257"/>
                </a:lnTo>
                <a:lnTo>
                  <a:pt x="5876926" y="6046756"/>
                </a:lnTo>
                <a:lnTo>
                  <a:pt x="5877719" y="6057859"/>
                </a:lnTo>
                <a:lnTo>
                  <a:pt x="5880497" y="6080461"/>
                </a:lnTo>
                <a:lnTo>
                  <a:pt x="5884466" y="6103063"/>
                </a:lnTo>
                <a:lnTo>
                  <a:pt x="5889229" y="6124872"/>
                </a:lnTo>
                <a:lnTo>
                  <a:pt x="5895579" y="6146284"/>
                </a:lnTo>
                <a:lnTo>
                  <a:pt x="5903119" y="6167300"/>
                </a:lnTo>
                <a:lnTo>
                  <a:pt x="5910660" y="6187523"/>
                </a:lnTo>
                <a:lnTo>
                  <a:pt x="5919788" y="6208143"/>
                </a:lnTo>
                <a:lnTo>
                  <a:pt x="5930107" y="6227176"/>
                </a:lnTo>
                <a:lnTo>
                  <a:pt x="5940822" y="6246209"/>
                </a:lnTo>
                <a:lnTo>
                  <a:pt x="5952332" y="6264450"/>
                </a:lnTo>
                <a:lnTo>
                  <a:pt x="5965032" y="6282690"/>
                </a:lnTo>
                <a:lnTo>
                  <a:pt x="5978526" y="6299344"/>
                </a:lnTo>
                <a:lnTo>
                  <a:pt x="5992813" y="6315998"/>
                </a:lnTo>
                <a:lnTo>
                  <a:pt x="6007497" y="6331463"/>
                </a:lnTo>
                <a:lnTo>
                  <a:pt x="6023769" y="6346531"/>
                </a:lnTo>
                <a:lnTo>
                  <a:pt x="6040041" y="6360409"/>
                </a:lnTo>
                <a:lnTo>
                  <a:pt x="6057107" y="6373891"/>
                </a:lnTo>
                <a:lnTo>
                  <a:pt x="6074966" y="6386580"/>
                </a:lnTo>
                <a:lnTo>
                  <a:pt x="6092826" y="6398476"/>
                </a:lnTo>
                <a:lnTo>
                  <a:pt x="6112272" y="6409578"/>
                </a:lnTo>
                <a:lnTo>
                  <a:pt x="6131719" y="6419492"/>
                </a:lnTo>
                <a:lnTo>
                  <a:pt x="6151563" y="6428215"/>
                </a:lnTo>
                <a:lnTo>
                  <a:pt x="6172597" y="6436542"/>
                </a:lnTo>
                <a:lnTo>
                  <a:pt x="6193235" y="6443680"/>
                </a:lnTo>
                <a:lnTo>
                  <a:pt x="6214666" y="6449628"/>
                </a:lnTo>
                <a:lnTo>
                  <a:pt x="6236494" y="6454783"/>
                </a:lnTo>
                <a:lnTo>
                  <a:pt x="6258719" y="6458748"/>
                </a:lnTo>
                <a:lnTo>
                  <a:pt x="6281341" y="6461524"/>
                </a:lnTo>
                <a:lnTo>
                  <a:pt x="6293247" y="6462713"/>
                </a:lnTo>
                <a:lnTo>
                  <a:pt x="6304757" y="6463110"/>
                </a:lnTo>
                <a:lnTo>
                  <a:pt x="6315869" y="6463506"/>
                </a:lnTo>
                <a:lnTo>
                  <a:pt x="6328172" y="6464299"/>
                </a:lnTo>
                <a:lnTo>
                  <a:pt x="6339682" y="6463506"/>
                </a:lnTo>
                <a:lnTo>
                  <a:pt x="6351191" y="6463110"/>
                </a:lnTo>
                <a:lnTo>
                  <a:pt x="6362304" y="6462713"/>
                </a:lnTo>
                <a:lnTo>
                  <a:pt x="6374210" y="6461524"/>
                </a:lnTo>
                <a:lnTo>
                  <a:pt x="6396832" y="6458748"/>
                </a:lnTo>
                <a:lnTo>
                  <a:pt x="6419057" y="6454783"/>
                </a:lnTo>
                <a:lnTo>
                  <a:pt x="6440885" y="6449628"/>
                </a:lnTo>
                <a:lnTo>
                  <a:pt x="6462316" y="6443680"/>
                </a:lnTo>
                <a:lnTo>
                  <a:pt x="6483747" y="6436542"/>
                </a:lnTo>
                <a:lnTo>
                  <a:pt x="6503988" y="6428215"/>
                </a:lnTo>
                <a:lnTo>
                  <a:pt x="6523832" y="6419492"/>
                </a:lnTo>
                <a:lnTo>
                  <a:pt x="6543676" y="6409578"/>
                </a:lnTo>
                <a:lnTo>
                  <a:pt x="6562726" y="6398476"/>
                </a:lnTo>
                <a:lnTo>
                  <a:pt x="6580982" y="6386580"/>
                </a:lnTo>
                <a:lnTo>
                  <a:pt x="6598444" y="6373891"/>
                </a:lnTo>
                <a:lnTo>
                  <a:pt x="6615907" y="6360409"/>
                </a:lnTo>
                <a:lnTo>
                  <a:pt x="6631782" y="6346531"/>
                </a:lnTo>
                <a:lnTo>
                  <a:pt x="6648054" y="6331463"/>
                </a:lnTo>
                <a:lnTo>
                  <a:pt x="6662738" y="6315998"/>
                </a:lnTo>
                <a:lnTo>
                  <a:pt x="6677026" y="6299344"/>
                </a:lnTo>
                <a:lnTo>
                  <a:pt x="6690519" y="6282690"/>
                </a:lnTo>
                <a:lnTo>
                  <a:pt x="6703219" y="6264450"/>
                </a:lnTo>
                <a:lnTo>
                  <a:pt x="6714729" y="6246209"/>
                </a:lnTo>
                <a:lnTo>
                  <a:pt x="6725841" y="6227176"/>
                </a:lnTo>
                <a:lnTo>
                  <a:pt x="6735763" y="6208143"/>
                </a:lnTo>
                <a:lnTo>
                  <a:pt x="6744891" y="6187523"/>
                </a:lnTo>
                <a:lnTo>
                  <a:pt x="6753226" y="6167300"/>
                </a:lnTo>
                <a:lnTo>
                  <a:pt x="6759972" y="6146284"/>
                </a:lnTo>
                <a:lnTo>
                  <a:pt x="6766322" y="6124872"/>
                </a:lnTo>
                <a:lnTo>
                  <a:pt x="6771085" y="6103063"/>
                </a:lnTo>
                <a:lnTo>
                  <a:pt x="6775450" y="6080461"/>
                </a:lnTo>
                <a:lnTo>
                  <a:pt x="6778229" y="6057859"/>
                </a:lnTo>
                <a:lnTo>
                  <a:pt x="6779419" y="6046756"/>
                </a:lnTo>
                <a:lnTo>
                  <a:pt x="6779816" y="6035257"/>
                </a:lnTo>
                <a:lnTo>
                  <a:pt x="6780213" y="6023361"/>
                </a:lnTo>
                <a:lnTo>
                  <a:pt x="6780213" y="6011862"/>
                </a:lnTo>
                <a:lnTo>
                  <a:pt x="6780213" y="6000362"/>
                </a:lnTo>
                <a:lnTo>
                  <a:pt x="6779816" y="5988467"/>
                </a:lnTo>
                <a:lnTo>
                  <a:pt x="6779419" y="5976967"/>
                </a:lnTo>
                <a:lnTo>
                  <a:pt x="6778229" y="5965468"/>
                </a:lnTo>
                <a:lnTo>
                  <a:pt x="6775450" y="5943263"/>
                </a:lnTo>
                <a:lnTo>
                  <a:pt x="6771085" y="5920660"/>
                </a:lnTo>
                <a:lnTo>
                  <a:pt x="6766322" y="5898851"/>
                </a:lnTo>
                <a:lnTo>
                  <a:pt x="6759972" y="5877439"/>
                </a:lnTo>
                <a:lnTo>
                  <a:pt x="6753226" y="5856423"/>
                </a:lnTo>
                <a:lnTo>
                  <a:pt x="6744891" y="5835407"/>
                </a:lnTo>
                <a:lnTo>
                  <a:pt x="6735763" y="5815581"/>
                </a:lnTo>
                <a:lnTo>
                  <a:pt x="6725841" y="5796547"/>
                </a:lnTo>
                <a:lnTo>
                  <a:pt x="6714729" y="5777514"/>
                </a:lnTo>
                <a:lnTo>
                  <a:pt x="6703219" y="5759274"/>
                </a:lnTo>
                <a:lnTo>
                  <a:pt x="6690519" y="5741034"/>
                </a:lnTo>
                <a:lnTo>
                  <a:pt x="6677026" y="5724380"/>
                </a:lnTo>
                <a:lnTo>
                  <a:pt x="6662738" y="5707725"/>
                </a:lnTo>
                <a:lnTo>
                  <a:pt x="6648054" y="5692261"/>
                </a:lnTo>
                <a:lnTo>
                  <a:pt x="6631782" y="5677193"/>
                </a:lnTo>
                <a:lnTo>
                  <a:pt x="6615907" y="5662918"/>
                </a:lnTo>
                <a:lnTo>
                  <a:pt x="6598444" y="5649832"/>
                </a:lnTo>
                <a:lnTo>
                  <a:pt x="6580982" y="5637144"/>
                </a:lnTo>
                <a:lnTo>
                  <a:pt x="6562726" y="5624851"/>
                </a:lnTo>
                <a:lnTo>
                  <a:pt x="6543676" y="5614145"/>
                </a:lnTo>
                <a:lnTo>
                  <a:pt x="6523832" y="5604232"/>
                </a:lnTo>
                <a:lnTo>
                  <a:pt x="6503988" y="5595508"/>
                </a:lnTo>
                <a:lnTo>
                  <a:pt x="6483747" y="5587181"/>
                </a:lnTo>
                <a:lnTo>
                  <a:pt x="6462316" y="5580044"/>
                </a:lnTo>
                <a:lnTo>
                  <a:pt x="6440885" y="5574096"/>
                </a:lnTo>
                <a:lnTo>
                  <a:pt x="6419057" y="5568941"/>
                </a:lnTo>
                <a:lnTo>
                  <a:pt x="6396832" y="5564976"/>
                </a:lnTo>
                <a:lnTo>
                  <a:pt x="6374210" y="5562200"/>
                </a:lnTo>
                <a:lnTo>
                  <a:pt x="6362304" y="5561010"/>
                </a:lnTo>
                <a:lnTo>
                  <a:pt x="6351191" y="5560217"/>
                </a:lnTo>
                <a:lnTo>
                  <a:pt x="6339682" y="5559424"/>
                </a:lnTo>
                <a:lnTo>
                  <a:pt x="6328172" y="5559424"/>
                </a:lnTo>
                <a:lnTo>
                  <a:pt x="6315869" y="5559424"/>
                </a:lnTo>
                <a:close/>
                <a:moveTo>
                  <a:pt x="1935996" y="2513012"/>
                </a:moveTo>
                <a:lnTo>
                  <a:pt x="2014980" y="2516982"/>
                </a:lnTo>
                <a:lnTo>
                  <a:pt x="2074912" y="4174059"/>
                </a:lnTo>
                <a:lnTo>
                  <a:pt x="2191999" y="3251211"/>
                </a:lnTo>
                <a:lnTo>
                  <a:pt x="2277730" y="3934214"/>
                </a:lnTo>
                <a:lnTo>
                  <a:pt x="2301545" y="3856780"/>
                </a:lnTo>
                <a:lnTo>
                  <a:pt x="2752825" y="3856780"/>
                </a:lnTo>
                <a:lnTo>
                  <a:pt x="3108054" y="3856780"/>
                </a:lnTo>
                <a:lnTo>
                  <a:pt x="3285470" y="2513012"/>
                </a:lnTo>
                <a:lnTo>
                  <a:pt x="3364454" y="2516982"/>
                </a:lnTo>
                <a:lnTo>
                  <a:pt x="3424387" y="4174059"/>
                </a:lnTo>
                <a:lnTo>
                  <a:pt x="3541870" y="3251211"/>
                </a:lnTo>
                <a:lnTo>
                  <a:pt x="3627205" y="3934214"/>
                </a:lnTo>
                <a:lnTo>
                  <a:pt x="3651019" y="3856780"/>
                </a:lnTo>
                <a:lnTo>
                  <a:pt x="4102300" y="3856780"/>
                </a:lnTo>
                <a:lnTo>
                  <a:pt x="4457529" y="3856780"/>
                </a:lnTo>
                <a:lnTo>
                  <a:pt x="4634945" y="2513012"/>
                </a:lnTo>
                <a:lnTo>
                  <a:pt x="4713929" y="2516982"/>
                </a:lnTo>
                <a:lnTo>
                  <a:pt x="4773862" y="4174059"/>
                </a:lnTo>
                <a:lnTo>
                  <a:pt x="4891345" y="3251211"/>
                </a:lnTo>
                <a:lnTo>
                  <a:pt x="4976680" y="3934214"/>
                </a:lnTo>
                <a:lnTo>
                  <a:pt x="5000494" y="3856780"/>
                </a:lnTo>
                <a:lnTo>
                  <a:pt x="5451774" y="3856780"/>
                </a:lnTo>
                <a:lnTo>
                  <a:pt x="5807400" y="3856780"/>
                </a:lnTo>
                <a:lnTo>
                  <a:pt x="5984816" y="2513012"/>
                </a:lnTo>
                <a:lnTo>
                  <a:pt x="6063404" y="2516982"/>
                </a:lnTo>
                <a:lnTo>
                  <a:pt x="6123336" y="4174059"/>
                </a:lnTo>
                <a:lnTo>
                  <a:pt x="6240820" y="3251211"/>
                </a:lnTo>
                <a:lnTo>
                  <a:pt x="6326154" y="3934214"/>
                </a:lnTo>
                <a:lnTo>
                  <a:pt x="6349968" y="3856780"/>
                </a:lnTo>
                <a:lnTo>
                  <a:pt x="6780213" y="3856780"/>
                </a:lnTo>
                <a:lnTo>
                  <a:pt x="6780213" y="3935802"/>
                </a:lnTo>
                <a:lnTo>
                  <a:pt x="6407916" y="3935802"/>
                </a:lnTo>
                <a:lnTo>
                  <a:pt x="6293212" y="4309071"/>
                </a:lnTo>
                <a:lnTo>
                  <a:pt x="6240423" y="3882989"/>
                </a:lnTo>
                <a:lnTo>
                  <a:pt x="6140800" y="4664074"/>
                </a:lnTo>
                <a:lnTo>
                  <a:pt x="6062213" y="4660897"/>
                </a:lnTo>
                <a:lnTo>
                  <a:pt x="6001090" y="2989128"/>
                </a:lnTo>
                <a:lnTo>
                  <a:pt x="5876065" y="3935802"/>
                </a:lnTo>
                <a:lnTo>
                  <a:pt x="5861380" y="3935802"/>
                </a:lnTo>
                <a:lnTo>
                  <a:pt x="5451774" y="3935802"/>
                </a:lnTo>
                <a:lnTo>
                  <a:pt x="5058442" y="3935802"/>
                </a:lnTo>
                <a:lnTo>
                  <a:pt x="4943737" y="4309071"/>
                </a:lnTo>
                <a:lnTo>
                  <a:pt x="4890154" y="3882989"/>
                </a:lnTo>
                <a:lnTo>
                  <a:pt x="4791326" y="4664074"/>
                </a:lnTo>
                <a:lnTo>
                  <a:pt x="4712738" y="4660897"/>
                </a:lnTo>
                <a:lnTo>
                  <a:pt x="4652012" y="2989128"/>
                </a:lnTo>
                <a:lnTo>
                  <a:pt x="4526590" y="3935802"/>
                </a:lnTo>
                <a:lnTo>
                  <a:pt x="4511905" y="3935802"/>
                </a:lnTo>
                <a:lnTo>
                  <a:pt x="4102300" y="3935802"/>
                </a:lnTo>
                <a:lnTo>
                  <a:pt x="3708967" y="3935802"/>
                </a:lnTo>
                <a:lnTo>
                  <a:pt x="3594262" y="4309071"/>
                </a:lnTo>
                <a:lnTo>
                  <a:pt x="3540680" y="3882989"/>
                </a:lnTo>
                <a:lnTo>
                  <a:pt x="3441851" y="4664074"/>
                </a:lnTo>
                <a:lnTo>
                  <a:pt x="3363264" y="4660897"/>
                </a:lnTo>
                <a:lnTo>
                  <a:pt x="3302537" y="2989128"/>
                </a:lnTo>
                <a:lnTo>
                  <a:pt x="3177116" y="3935802"/>
                </a:lnTo>
                <a:lnTo>
                  <a:pt x="3162430" y="3935802"/>
                </a:lnTo>
                <a:lnTo>
                  <a:pt x="2752825" y="3935802"/>
                </a:lnTo>
                <a:lnTo>
                  <a:pt x="2359493" y="3935802"/>
                </a:lnTo>
                <a:lnTo>
                  <a:pt x="2244787" y="4309071"/>
                </a:lnTo>
                <a:lnTo>
                  <a:pt x="2191205" y="3882989"/>
                </a:lnTo>
                <a:lnTo>
                  <a:pt x="2092376" y="4664074"/>
                </a:lnTo>
                <a:lnTo>
                  <a:pt x="2013392" y="4660897"/>
                </a:lnTo>
                <a:lnTo>
                  <a:pt x="1953063" y="2989128"/>
                </a:lnTo>
                <a:lnTo>
                  <a:pt x="1828038" y="3935802"/>
                </a:lnTo>
                <a:lnTo>
                  <a:pt x="1403350" y="3935802"/>
                </a:lnTo>
                <a:lnTo>
                  <a:pt x="1403350" y="3856780"/>
                </a:lnTo>
                <a:lnTo>
                  <a:pt x="1758580" y="3856780"/>
                </a:lnTo>
                <a:lnTo>
                  <a:pt x="1935996" y="2513012"/>
                </a:lnTo>
                <a:close/>
                <a:moveTo>
                  <a:pt x="2396243" y="1697036"/>
                </a:moveTo>
                <a:lnTo>
                  <a:pt x="2455612" y="1817499"/>
                </a:lnTo>
                <a:lnTo>
                  <a:pt x="2492816" y="1756869"/>
                </a:lnTo>
                <a:lnTo>
                  <a:pt x="2786098" y="1756869"/>
                </a:lnTo>
                <a:lnTo>
                  <a:pt x="2788473" y="1758464"/>
                </a:lnTo>
                <a:lnTo>
                  <a:pt x="2790452" y="1760459"/>
                </a:lnTo>
                <a:lnTo>
                  <a:pt x="2792431" y="1763251"/>
                </a:lnTo>
                <a:lnTo>
                  <a:pt x="2794805" y="1767240"/>
                </a:lnTo>
                <a:lnTo>
                  <a:pt x="2796784" y="1772425"/>
                </a:lnTo>
                <a:lnTo>
                  <a:pt x="2798367" y="1778408"/>
                </a:lnTo>
                <a:lnTo>
                  <a:pt x="2798763" y="1781600"/>
                </a:lnTo>
                <a:lnTo>
                  <a:pt x="2798763" y="1785588"/>
                </a:lnTo>
                <a:lnTo>
                  <a:pt x="2798763" y="1789577"/>
                </a:lnTo>
                <a:lnTo>
                  <a:pt x="2798367" y="1792768"/>
                </a:lnTo>
                <a:lnTo>
                  <a:pt x="2796784" y="1799150"/>
                </a:lnTo>
                <a:lnTo>
                  <a:pt x="2794805" y="1803538"/>
                </a:lnTo>
                <a:lnTo>
                  <a:pt x="2792431" y="1807527"/>
                </a:lnTo>
                <a:lnTo>
                  <a:pt x="2790452" y="1809920"/>
                </a:lnTo>
                <a:lnTo>
                  <a:pt x="2788473" y="1811915"/>
                </a:lnTo>
                <a:lnTo>
                  <a:pt x="2786098" y="1813510"/>
                </a:lnTo>
                <a:lnTo>
                  <a:pt x="2523688" y="1813510"/>
                </a:lnTo>
                <a:lnTo>
                  <a:pt x="2450071" y="1933574"/>
                </a:lnTo>
                <a:lnTo>
                  <a:pt x="2363788" y="1756869"/>
                </a:lnTo>
                <a:lnTo>
                  <a:pt x="2396243" y="1697036"/>
                </a:lnTo>
                <a:close/>
                <a:moveTo>
                  <a:pt x="1641267" y="1206498"/>
                </a:moveTo>
                <a:lnTo>
                  <a:pt x="1652388" y="1206498"/>
                </a:lnTo>
                <a:lnTo>
                  <a:pt x="1663907" y="1206498"/>
                </a:lnTo>
                <a:lnTo>
                  <a:pt x="1674234" y="1206895"/>
                </a:lnTo>
                <a:lnTo>
                  <a:pt x="1684958" y="1207690"/>
                </a:lnTo>
                <a:lnTo>
                  <a:pt x="1695285" y="1208882"/>
                </a:lnTo>
                <a:lnTo>
                  <a:pt x="1714350" y="1211267"/>
                </a:lnTo>
                <a:lnTo>
                  <a:pt x="1732621" y="1215241"/>
                </a:lnTo>
                <a:lnTo>
                  <a:pt x="1748905" y="1219612"/>
                </a:lnTo>
                <a:lnTo>
                  <a:pt x="1765190" y="1224779"/>
                </a:lnTo>
                <a:lnTo>
                  <a:pt x="1779489" y="1230740"/>
                </a:lnTo>
                <a:lnTo>
                  <a:pt x="1793391" y="1237495"/>
                </a:lnTo>
                <a:lnTo>
                  <a:pt x="1805704" y="1244649"/>
                </a:lnTo>
                <a:lnTo>
                  <a:pt x="1817619" y="1252597"/>
                </a:lnTo>
                <a:lnTo>
                  <a:pt x="1828343" y="1260942"/>
                </a:lnTo>
                <a:lnTo>
                  <a:pt x="1837876" y="1269685"/>
                </a:lnTo>
                <a:lnTo>
                  <a:pt x="1846614" y="1278428"/>
                </a:lnTo>
                <a:lnTo>
                  <a:pt x="1854955" y="1287170"/>
                </a:lnTo>
                <a:lnTo>
                  <a:pt x="1862105" y="1296311"/>
                </a:lnTo>
                <a:lnTo>
                  <a:pt x="1868460" y="1305848"/>
                </a:lnTo>
                <a:lnTo>
                  <a:pt x="1874417" y="1314989"/>
                </a:lnTo>
                <a:lnTo>
                  <a:pt x="1879581" y="1324526"/>
                </a:lnTo>
                <a:lnTo>
                  <a:pt x="1883950" y="1333269"/>
                </a:lnTo>
                <a:lnTo>
                  <a:pt x="1887922" y="1342409"/>
                </a:lnTo>
                <a:lnTo>
                  <a:pt x="1891099" y="1350357"/>
                </a:lnTo>
                <a:lnTo>
                  <a:pt x="1894277" y="1358703"/>
                </a:lnTo>
                <a:lnTo>
                  <a:pt x="1898646" y="1373804"/>
                </a:lnTo>
                <a:lnTo>
                  <a:pt x="1901426" y="1386521"/>
                </a:lnTo>
                <a:lnTo>
                  <a:pt x="1903412" y="1396853"/>
                </a:lnTo>
                <a:lnTo>
                  <a:pt x="1904207" y="1404801"/>
                </a:lnTo>
                <a:lnTo>
                  <a:pt x="1905398" y="1396853"/>
                </a:lnTo>
                <a:lnTo>
                  <a:pt x="1906590" y="1386521"/>
                </a:lnTo>
                <a:lnTo>
                  <a:pt x="1909767" y="1373804"/>
                </a:lnTo>
                <a:lnTo>
                  <a:pt x="1914136" y="1358703"/>
                </a:lnTo>
                <a:lnTo>
                  <a:pt x="1916917" y="1350357"/>
                </a:lnTo>
                <a:lnTo>
                  <a:pt x="1920492" y="1342409"/>
                </a:lnTo>
                <a:lnTo>
                  <a:pt x="1924066" y="1333269"/>
                </a:lnTo>
                <a:lnTo>
                  <a:pt x="1929230" y="1324526"/>
                </a:lnTo>
                <a:lnTo>
                  <a:pt x="1933996" y="1314989"/>
                </a:lnTo>
                <a:lnTo>
                  <a:pt x="1939557" y="1305848"/>
                </a:lnTo>
                <a:lnTo>
                  <a:pt x="1946706" y="1296311"/>
                </a:lnTo>
                <a:lnTo>
                  <a:pt x="1953855" y="1287170"/>
                </a:lnTo>
                <a:lnTo>
                  <a:pt x="1961402" y="1278428"/>
                </a:lnTo>
                <a:lnTo>
                  <a:pt x="1970935" y="1269685"/>
                </a:lnTo>
                <a:lnTo>
                  <a:pt x="1980467" y="1260942"/>
                </a:lnTo>
                <a:lnTo>
                  <a:pt x="1991191" y="1252597"/>
                </a:lnTo>
                <a:lnTo>
                  <a:pt x="2002710" y="1244649"/>
                </a:lnTo>
                <a:lnTo>
                  <a:pt x="2015023" y="1237495"/>
                </a:lnTo>
                <a:lnTo>
                  <a:pt x="2028527" y="1230740"/>
                </a:lnTo>
                <a:lnTo>
                  <a:pt x="2043620" y="1224779"/>
                </a:lnTo>
                <a:lnTo>
                  <a:pt x="2059111" y="1219612"/>
                </a:lnTo>
                <a:lnTo>
                  <a:pt x="2076190" y="1215241"/>
                </a:lnTo>
                <a:lnTo>
                  <a:pt x="2094064" y="1211267"/>
                </a:lnTo>
                <a:lnTo>
                  <a:pt x="2113526" y="1208882"/>
                </a:lnTo>
                <a:lnTo>
                  <a:pt x="2123456" y="1207690"/>
                </a:lnTo>
                <a:lnTo>
                  <a:pt x="2133782" y="1206895"/>
                </a:lnTo>
                <a:lnTo>
                  <a:pt x="2144507" y="1206498"/>
                </a:lnTo>
                <a:lnTo>
                  <a:pt x="2155628" y="1206498"/>
                </a:lnTo>
                <a:lnTo>
                  <a:pt x="2166749" y="1206498"/>
                </a:lnTo>
                <a:lnTo>
                  <a:pt x="2177473" y="1206895"/>
                </a:lnTo>
                <a:lnTo>
                  <a:pt x="2188198" y="1207690"/>
                </a:lnTo>
                <a:lnTo>
                  <a:pt x="2197730" y="1208882"/>
                </a:lnTo>
                <a:lnTo>
                  <a:pt x="2208057" y="1210472"/>
                </a:lnTo>
                <a:lnTo>
                  <a:pt x="2217192" y="1212062"/>
                </a:lnTo>
                <a:lnTo>
                  <a:pt x="2226328" y="1214049"/>
                </a:lnTo>
                <a:lnTo>
                  <a:pt x="2235066" y="1216036"/>
                </a:lnTo>
                <a:lnTo>
                  <a:pt x="2243804" y="1218420"/>
                </a:lnTo>
                <a:lnTo>
                  <a:pt x="2252145" y="1221599"/>
                </a:lnTo>
                <a:lnTo>
                  <a:pt x="2259692" y="1224381"/>
                </a:lnTo>
                <a:lnTo>
                  <a:pt x="2267636" y="1227163"/>
                </a:lnTo>
                <a:lnTo>
                  <a:pt x="2274785" y="1230740"/>
                </a:lnTo>
                <a:lnTo>
                  <a:pt x="2282332" y="1233919"/>
                </a:lnTo>
                <a:lnTo>
                  <a:pt x="2295439" y="1241867"/>
                </a:lnTo>
                <a:lnTo>
                  <a:pt x="2307752" y="1250212"/>
                </a:lnTo>
                <a:lnTo>
                  <a:pt x="2318873" y="1258955"/>
                </a:lnTo>
                <a:lnTo>
                  <a:pt x="2329597" y="1268095"/>
                </a:lnTo>
                <a:lnTo>
                  <a:pt x="2339527" y="1278428"/>
                </a:lnTo>
                <a:lnTo>
                  <a:pt x="2347868" y="1287965"/>
                </a:lnTo>
                <a:lnTo>
                  <a:pt x="2355812" y="1298695"/>
                </a:lnTo>
                <a:lnTo>
                  <a:pt x="2362564" y="1308630"/>
                </a:lnTo>
                <a:lnTo>
                  <a:pt x="2368919" y="1319360"/>
                </a:lnTo>
                <a:lnTo>
                  <a:pt x="2374877" y="1330090"/>
                </a:lnTo>
                <a:lnTo>
                  <a:pt x="2379643" y="1340820"/>
                </a:lnTo>
                <a:lnTo>
                  <a:pt x="2384012" y="1351152"/>
                </a:lnTo>
                <a:lnTo>
                  <a:pt x="2387587" y="1361087"/>
                </a:lnTo>
                <a:lnTo>
                  <a:pt x="2390764" y="1371022"/>
                </a:lnTo>
                <a:lnTo>
                  <a:pt x="2393942" y="1380162"/>
                </a:lnTo>
                <a:lnTo>
                  <a:pt x="2397517" y="1397250"/>
                </a:lnTo>
                <a:lnTo>
                  <a:pt x="2399900" y="1411557"/>
                </a:lnTo>
                <a:lnTo>
                  <a:pt x="2401489" y="1422684"/>
                </a:lnTo>
                <a:lnTo>
                  <a:pt x="2402680" y="1432619"/>
                </a:lnTo>
                <a:lnTo>
                  <a:pt x="2403077" y="1436991"/>
                </a:lnTo>
                <a:lnTo>
                  <a:pt x="2403872" y="1448913"/>
                </a:lnTo>
                <a:lnTo>
                  <a:pt x="2405063" y="1468783"/>
                </a:lnTo>
                <a:lnTo>
                  <a:pt x="2405063" y="1481102"/>
                </a:lnTo>
                <a:lnTo>
                  <a:pt x="2404269" y="1495011"/>
                </a:lnTo>
                <a:lnTo>
                  <a:pt x="2403474" y="1510112"/>
                </a:lnTo>
                <a:lnTo>
                  <a:pt x="2401886" y="1527201"/>
                </a:lnTo>
                <a:lnTo>
                  <a:pt x="2399900" y="1545084"/>
                </a:lnTo>
                <a:lnTo>
                  <a:pt x="2397119" y="1564159"/>
                </a:lnTo>
                <a:lnTo>
                  <a:pt x="2392750" y="1584426"/>
                </a:lnTo>
                <a:lnTo>
                  <a:pt x="2387984" y="1605886"/>
                </a:lnTo>
                <a:lnTo>
                  <a:pt x="2382026" y="1628140"/>
                </a:lnTo>
                <a:lnTo>
                  <a:pt x="2374480" y="1650792"/>
                </a:lnTo>
                <a:lnTo>
                  <a:pt x="2233080" y="1376586"/>
                </a:lnTo>
                <a:lnTo>
                  <a:pt x="2108362" y="1728683"/>
                </a:lnTo>
                <a:lnTo>
                  <a:pt x="2047989" y="1551839"/>
                </a:lnTo>
                <a:lnTo>
                  <a:pt x="1964977" y="1754514"/>
                </a:lnTo>
                <a:lnTo>
                  <a:pt x="1703626" y="1756104"/>
                </a:lnTo>
                <a:lnTo>
                  <a:pt x="1702037" y="1757296"/>
                </a:lnTo>
                <a:lnTo>
                  <a:pt x="1700448" y="1758885"/>
                </a:lnTo>
                <a:lnTo>
                  <a:pt x="1699257" y="1761667"/>
                </a:lnTo>
                <a:lnTo>
                  <a:pt x="1697271" y="1764846"/>
                </a:lnTo>
                <a:lnTo>
                  <a:pt x="1695682" y="1770410"/>
                </a:lnTo>
                <a:lnTo>
                  <a:pt x="1694888" y="1776768"/>
                </a:lnTo>
                <a:lnTo>
                  <a:pt x="1694093" y="1785511"/>
                </a:lnTo>
                <a:lnTo>
                  <a:pt x="1694888" y="1793459"/>
                </a:lnTo>
                <a:lnTo>
                  <a:pt x="1695682" y="1799818"/>
                </a:lnTo>
                <a:lnTo>
                  <a:pt x="1697668" y="1804984"/>
                </a:lnTo>
                <a:lnTo>
                  <a:pt x="1699257" y="1807766"/>
                </a:lnTo>
                <a:lnTo>
                  <a:pt x="1701243" y="1810150"/>
                </a:lnTo>
                <a:lnTo>
                  <a:pt x="1702434" y="1811740"/>
                </a:lnTo>
                <a:lnTo>
                  <a:pt x="1704023" y="1812137"/>
                </a:lnTo>
                <a:lnTo>
                  <a:pt x="2002710" y="1810150"/>
                </a:lnTo>
                <a:lnTo>
                  <a:pt x="2043620" y="1710800"/>
                </a:lnTo>
                <a:lnTo>
                  <a:pt x="2107568" y="1898770"/>
                </a:lnTo>
                <a:lnTo>
                  <a:pt x="2243010" y="1517663"/>
                </a:lnTo>
                <a:lnTo>
                  <a:pt x="2346676" y="1718748"/>
                </a:lnTo>
                <a:lnTo>
                  <a:pt x="2340321" y="1731067"/>
                </a:lnTo>
                <a:lnTo>
                  <a:pt x="2333966" y="1742989"/>
                </a:lnTo>
                <a:lnTo>
                  <a:pt x="2327214" y="1755706"/>
                </a:lnTo>
                <a:lnTo>
                  <a:pt x="2320065" y="1768026"/>
                </a:lnTo>
                <a:lnTo>
                  <a:pt x="2312121" y="1780345"/>
                </a:lnTo>
                <a:lnTo>
                  <a:pt x="2304574" y="1792664"/>
                </a:lnTo>
                <a:lnTo>
                  <a:pt x="2295836" y="1805381"/>
                </a:lnTo>
                <a:lnTo>
                  <a:pt x="2287098" y="1818098"/>
                </a:lnTo>
                <a:lnTo>
                  <a:pt x="2277168" y="1830417"/>
                </a:lnTo>
                <a:lnTo>
                  <a:pt x="2267636" y="1843134"/>
                </a:lnTo>
                <a:lnTo>
                  <a:pt x="2256911" y="1855851"/>
                </a:lnTo>
                <a:lnTo>
                  <a:pt x="2246187" y="1868568"/>
                </a:lnTo>
                <a:lnTo>
                  <a:pt x="2234669" y="1881285"/>
                </a:lnTo>
                <a:lnTo>
                  <a:pt x="2223150" y="1894002"/>
                </a:lnTo>
                <a:lnTo>
                  <a:pt x="2210440" y="1906719"/>
                </a:lnTo>
                <a:lnTo>
                  <a:pt x="2197333" y="1919038"/>
                </a:lnTo>
                <a:lnTo>
                  <a:pt x="2183828" y="1931357"/>
                </a:lnTo>
                <a:lnTo>
                  <a:pt x="2169530" y="1944074"/>
                </a:lnTo>
                <a:lnTo>
                  <a:pt x="2154436" y="1956394"/>
                </a:lnTo>
                <a:lnTo>
                  <a:pt x="2138946" y="1968713"/>
                </a:lnTo>
                <a:lnTo>
                  <a:pt x="2123456" y="1981032"/>
                </a:lnTo>
                <a:lnTo>
                  <a:pt x="2106774" y="1992954"/>
                </a:lnTo>
                <a:lnTo>
                  <a:pt x="2089694" y="2005274"/>
                </a:lnTo>
                <a:lnTo>
                  <a:pt x="2071821" y="2016798"/>
                </a:lnTo>
                <a:lnTo>
                  <a:pt x="2053153" y="2028721"/>
                </a:lnTo>
                <a:lnTo>
                  <a:pt x="2033691" y="2040245"/>
                </a:lnTo>
                <a:lnTo>
                  <a:pt x="2013831" y="2051770"/>
                </a:lnTo>
                <a:lnTo>
                  <a:pt x="1993574" y="2062897"/>
                </a:lnTo>
                <a:lnTo>
                  <a:pt x="1972126" y="2074024"/>
                </a:lnTo>
                <a:lnTo>
                  <a:pt x="1950281" y="2085152"/>
                </a:lnTo>
                <a:lnTo>
                  <a:pt x="1927641" y="2095881"/>
                </a:lnTo>
                <a:lnTo>
                  <a:pt x="1904207" y="2106611"/>
                </a:lnTo>
                <a:lnTo>
                  <a:pt x="1877992" y="2095086"/>
                </a:lnTo>
                <a:lnTo>
                  <a:pt x="1852969" y="2082767"/>
                </a:lnTo>
                <a:lnTo>
                  <a:pt x="1828741" y="2070845"/>
                </a:lnTo>
                <a:lnTo>
                  <a:pt x="1805306" y="2058128"/>
                </a:lnTo>
                <a:lnTo>
                  <a:pt x="1783064" y="2045411"/>
                </a:lnTo>
                <a:lnTo>
                  <a:pt x="1761218" y="2032297"/>
                </a:lnTo>
                <a:lnTo>
                  <a:pt x="1740167" y="2019183"/>
                </a:lnTo>
                <a:lnTo>
                  <a:pt x="1720308" y="2006068"/>
                </a:lnTo>
                <a:lnTo>
                  <a:pt x="1701243" y="1992557"/>
                </a:lnTo>
                <a:lnTo>
                  <a:pt x="1682575" y="1979443"/>
                </a:lnTo>
                <a:lnTo>
                  <a:pt x="1665098" y="1965534"/>
                </a:lnTo>
                <a:lnTo>
                  <a:pt x="1648019" y="1952022"/>
                </a:lnTo>
                <a:lnTo>
                  <a:pt x="1632132" y="1938113"/>
                </a:lnTo>
                <a:lnTo>
                  <a:pt x="1616641" y="1924204"/>
                </a:lnTo>
                <a:lnTo>
                  <a:pt x="1601945" y="1910295"/>
                </a:lnTo>
                <a:lnTo>
                  <a:pt x="1588044" y="1895989"/>
                </a:lnTo>
                <a:lnTo>
                  <a:pt x="1574539" y="1882080"/>
                </a:lnTo>
                <a:lnTo>
                  <a:pt x="1561829" y="1867773"/>
                </a:lnTo>
                <a:lnTo>
                  <a:pt x="1549913" y="1853864"/>
                </a:lnTo>
                <a:lnTo>
                  <a:pt x="1537998" y="1839558"/>
                </a:lnTo>
                <a:lnTo>
                  <a:pt x="1527274" y="1825649"/>
                </a:lnTo>
                <a:lnTo>
                  <a:pt x="1516947" y="1811740"/>
                </a:lnTo>
                <a:lnTo>
                  <a:pt x="1507017" y="1797830"/>
                </a:lnTo>
                <a:lnTo>
                  <a:pt x="1498279" y="1783922"/>
                </a:lnTo>
                <a:lnTo>
                  <a:pt x="1489540" y="1770013"/>
                </a:lnTo>
                <a:lnTo>
                  <a:pt x="1481199" y="1756104"/>
                </a:lnTo>
                <a:lnTo>
                  <a:pt x="1473653" y="1742592"/>
                </a:lnTo>
                <a:lnTo>
                  <a:pt x="1466901" y="1729080"/>
                </a:lnTo>
                <a:lnTo>
                  <a:pt x="1460148" y="1715569"/>
                </a:lnTo>
                <a:lnTo>
                  <a:pt x="1454191" y="1702454"/>
                </a:lnTo>
                <a:lnTo>
                  <a:pt x="1448233" y="1689340"/>
                </a:lnTo>
                <a:lnTo>
                  <a:pt x="1443069" y="1676226"/>
                </a:lnTo>
                <a:lnTo>
                  <a:pt x="1438303" y="1663509"/>
                </a:lnTo>
                <a:lnTo>
                  <a:pt x="1433934" y="1650792"/>
                </a:lnTo>
                <a:lnTo>
                  <a:pt x="1425990" y="1626153"/>
                </a:lnTo>
                <a:lnTo>
                  <a:pt x="1419635" y="1603104"/>
                </a:lnTo>
                <a:lnTo>
                  <a:pt x="1414472" y="1580055"/>
                </a:lnTo>
                <a:lnTo>
                  <a:pt x="1410500" y="1558595"/>
                </a:lnTo>
                <a:lnTo>
                  <a:pt x="1407719" y="1538725"/>
                </a:lnTo>
                <a:lnTo>
                  <a:pt x="1405733" y="1520047"/>
                </a:lnTo>
                <a:lnTo>
                  <a:pt x="1404145" y="1502959"/>
                </a:lnTo>
                <a:lnTo>
                  <a:pt x="1403747" y="1487461"/>
                </a:lnTo>
                <a:lnTo>
                  <a:pt x="1403350" y="1473154"/>
                </a:lnTo>
                <a:lnTo>
                  <a:pt x="1403747" y="1461629"/>
                </a:lnTo>
                <a:lnTo>
                  <a:pt x="1404145" y="1451297"/>
                </a:lnTo>
                <a:lnTo>
                  <a:pt x="1405336" y="1437388"/>
                </a:lnTo>
                <a:lnTo>
                  <a:pt x="1405733" y="1432619"/>
                </a:lnTo>
                <a:lnTo>
                  <a:pt x="1406528" y="1422684"/>
                </a:lnTo>
                <a:lnTo>
                  <a:pt x="1408117" y="1411557"/>
                </a:lnTo>
                <a:lnTo>
                  <a:pt x="1410500" y="1397250"/>
                </a:lnTo>
                <a:lnTo>
                  <a:pt x="1414869" y="1380162"/>
                </a:lnTo>
                <a:lnTo>
                  <a:pt x="1417252" y="1371022"/>
                </a:lnTo>
                <a:lnTo>
                  <a:pt x="1420827" y="1361087"/>
                </a:lnTo>
                <a:lnTo>
                  <a:pt x="1424401" y="1351152"/>
                </a:lnTo>
                <a:lnTo>
                  <a:pt x="1428770" y="1340820"/>
                </a:lnTo>
                <a:lnTo>
                  <a:pt x="1433934" y="1330090"/>
                </a:lnTo>
                <a:lnTo>
                  <a:pt x="1439097" y="1319360"/>
                </a:lnTo>
                <a:lnTo>
                  <a:pt x="1445452" y="1308630"/>
                </a:lnTo>
                <a:lnTo>
                  <a:pt x="1452602" y="1298695"/>
                </a:lnTo>
                <a:lnTo>
                  <a:pt x="1460546" y="1287965"/>
                </a:lnTo>
                <a:lnTo>
                  <a:pt x="1469284" y="1278428"/>
                </a:lnTo>
                <a:lnTo>
                  <a:pt x="1478816" y="1268095"/>
                </a:lnTo>
                <a:lnTo>
                  <a:pt x="1489143" y="1258955"/>
                </a:lnTo>
                <a:lnTo>
                  <a:pt x="1500662" y="1250212"/>
                </a:lnTo>
                <a:lnTo>
                  <a:pt x="1512975" y="1241867"/>
                </a:lnTo>
                <a:lnTo>
                  <a:pt x="1526479" y="1233919"/>
                </a:lnTo>
                <a:lnTo>
                  <a:pt x="1533231" y="1230740"/>
                </a:lnTo>
                <a:lnTo>
                  <a:pt x="1541175" y="1227163"/>
                </a:lnTo>
                <a:lnTo>
                  <a:pt x="1548325" y="1224381"/>
                </a:lnTo>
                <a:lnTo>
                  <a:pt x="1556666" y="1221599"/>
                </a:lnTo>
                <a:lnTo>
                  <a:pt x="1564609" y="1218420"/>
                </a:lnTo>
                <a:lnTo>
                  <a:pt x="1572950" y="1216036"/>
                </a:lnTo>
                <a:lnTo>
                  <a:pt x="1582086" y="1214049"/>
                </a:lnTo>
                <a:lnTo>
                  <a:pt x="1590824" y="1212062"/>
                </a:lnTo>
                <a:lnTo>
                  <a:pt x="1600754" y="1210472"/>
                </a:lnTo>
                <a:lnTo>
                  <a:pt x="1610286" y="1208882"/>
                </a:lnTo>
                <a:lnTo>
                  <a:pt x="1620613" y="1207690"/>
                </a:lnTo>
                <a:lnTo>
                  <a:pt x="1630543" y="1206895"/>
                </a:lnTo>
                <a:lnTo>
                  <a:pt x="1641267" y="1206498"/>
                </a:lnTo>
                <a:close/>
                <a:moveTo>
                  <a:pt x="1397617" y="523875"/>
                </a:moveTo>
                <a:lnTo>
                  <a:pt x="1377778" y="524271"/>
                </a:lnTo>
                <a:lnTo>
                  <a:pt x="1357542" y="525065"/>
                </a:lnTo>
                <a:lnTo>
                  <a:pt x="1338496" y="526256"/>
                </a:lnTo>
                <a:lnTo>
                  <a:pt x="1318657" y="528240"/>
                </a:lnTo>
                <a:lnTo>
                  <a:pt x="1299215" y="530225"/>
                </a:lnTo>
                <a:lnTo>
                  <a:pt x="1279772" y="533003"/>
                </a:lnTo>
                <a:lnTo>
                  <a:pt x="1260726" y="536178"/>
                </a:lnTo>
                <a:lnTo>
                  <a:pt x="1242078" y="539750"/>
                </a:lnTo>
                <a:lnTo>
                  <a:pt x="1223032" y="543718"/>
                </a:lnTo>
                <a:lnTo>
                  <a:pt x="1204780" y="548084"/>
                </a:lnTo>
                <a:lnTo>
                  <a:pt x="1186131" y="553640"/>
                </a:lnTo>
                <a:lnTo>
                  <a:pt x="1167879" y="558800"/>
                </a:lnTo>
                <a:lnTo>
                  <a:pt x="1150024" y="564753"/>
                </a:lnTo>
                <a:lnTo>
                  <a:pt x="1131772" y="571103"/>
                </a:lnTo>
                <a:lnTo>
                  <a:pt x="1114313" y="577850"/>
                </a:lnTo>
                <a:lnTo>
                  <a:pt x="1096855" y="584993"/>
                </a:lnTo>
                <a:lnTo>
                  <a:pt x="1079396" y="592137"/>
                </a:lnTo>
                <a:lnTo>
                  <a:pt x="1062731" y="600075"/>
                </a:lnTo>
                <a:lnTo>
                  <a:pt x="1046066" y="608806"/>
                </a:lnTo>
                <a:lnTo>
                  <a:pt x="1029798" y="617537"/>
                </a:lnTo>
                <a:lnTo>
                  <a:pt x="1013133" y="626268"/>
                </a:lnTo>
                <a:lnTo>
                  <a:pt x="997262" y="635793"/>
                </a:lnTo>
                <a:lnTo>
                  <a:pt x="981391" y="645715"/>
                </a:lnTo>
                <a:lnTo>
                  <a:pt x="965916" y="655637"/>
                </a:lnTo>
                <a:lnTo>
                  <a:pt x="950838" y="666353"/>
                </a:lnTo>
                <a:lnTo>
                  <a:pt x="935760" y="677465"/>
                </a:lnTo>
                <a:lnTo>
                  <a:pt x="920683" y="688578"/>
                </a:lnTo>
                <a:lnTo>
                  <a:pt x="906795" y="700484"/>
                </a:lnTo>
                <a:lnTo>
                  <a:pt x="892114" y="712390"/>
                </a:lnTo>
                <a:lnTo>
                  <a:pt x="878623" y="724693"/>
                </a:lnTo>
                <a:lnTo>
                  <a:pt x="864736" y="736996"/>
                </a:lnTo>
                <a:lnTo>
                  <a:pt x="851245" y="750093"/>
                </a:lnTo>
                <a:lnTo>
                  <a:pt x="838945" y="763190"/>
                </a:lnTo>
                <a:lnTo>
                  <a:pt x="826248" y="777081"/>
                </a:lnTo>
                <a:lnTo>
                  <a:pt x="813551" y="790971"/>
                </a:lnTo>
                <a:lnTo>
                  <a:pt x="802044" y="804862"/>
                </a:lnTo>
                <a:lnTo>
                  <a:pt x="790141" y="819546"/>
                </a:lnTo>
                <a:lnTo>
                  <a:pt x="778634" y="834231"/>
                </a:lnTo>
                <a:lnTo>
                  <a:pt x="767921" y="849312"/>
                </a:lnTo>
                <a:lnTo>
                  <a:pt x="757208" y="864790"/>
                </a:lnTo>
                <a:lnTo>
                  <a:pt x="747288" y="880268"/>
                </a:lnTo>
                <a:lnTo>
                  <a:pt x="736972" y="895747"/>
                </a:lnTo>
                <a:lnTo>
                  <a:pt x="727846" y="912019"/>
                </a:lnTo>
                <a:lnTo>
                  <a:pt x="718719" y="928290"/>
                </a:lnTo>
                <a:lnTo>
                  <a:pt x="709990" y="944562"/>
                </a:lnTo>
                <a:lnTo>
                  <a:pt x="701658" y="961628"/>
                </a:lnTo>
                <a:lnTo>
                  <a:pt x="693722" y="978693"/>
                </a:lnTo>
                <a:lnTo>
                  <a:pt x="686183" y="996156"/>
                </a:lnTo>
                <a:lnTo>
                  <a:pt x="679041" y="1012825"/>
                </a:lnTo>
                <a:lnTo>
                  <a:pt x="671899" y="1030684"/>
                </a:lnTo>
                <a:lnTo>
                  <a:pt x="665947" y="1048940"/>
                </a:lnTo>
                <a:lnTo>
                  <a:pt x="659995" y="1066800"/>
                </a:lnTo>
                <a:lnTo>
                  <a:pt x="654440" y="1085056"/>
                </a:lnTo>
                <a:lnTo>
                  <a:pt x="649679" y="1103709"/>
                </a:lnTo>
                <a:lnTo>
                  <a:pt x="645314" y="1121965"/>
                </a:lnTo>
                <a:lnTo>
                  <a:pt x="640950" y="1141016"/>
                </a:lnTo>
                <a:lnTo>
                  <a:pt x="637776" y="1159668"/>
                </a:lnTo>
                <a:lnTo>
                  <a:pt x="634204" y="1178719"/>
                </a:lnTo>
                <a:lnTo>
                  <a:pt x="631824" y="1198166"/>
                </a:lnTo>
                <a:lnTo>
                  <a:pt x="629443" y="1217612"/>
                </a:lnTo>
                <a:lnTo>
                  <a:pt x="627459" y="1237059"/>
                </a:lnTo>
                <a:lnTo>
                  <a:pt x="626666" y="1256903"/>
                </a:lnTo>
                <a:lnTo>
                  <a:pt x="625475" y="1276747"/>
                </a:lnTo>
                <a:lnTo>
                  <a:pt x="625475" y="1296590"/>
                </a:lnTo>
                <a:lnTo>
                  <a:pt x="625475" y="4464843"/>
                </a:lnTo>
                <a:lnTo>
                  <a:pt x="625475" y="4485084"/>
                </a:lnTo>
                <a:lnTo>
                  <a:pt x="626666" y="4504531"/>
                </a:lnTo>
                <a:lnTo>
                  <a:pt x="627459" y="4524375"/>
                </a:lnTo>
                <a:lnTo>
                  <a:pt x="629443" y="4543821"/>
                </a:lnTo>
                <a:lnTo>
                  <a:pt x="631824" y="4563268"/>
                </a:lnTo>
                <a:lnTo>
                  <a:pt x="634204" y="4582318"/>
                </a:lnTo>
                <a:lnTo>
                  <a:pt x="637776" y="4601368"/>
                </a:lnTo>
                <a:lnTo>
                  <a:pt x="640950" y="4620815"/>
                </a:lnTo>
                <a:lnTo>
                  <a:pt x="645314" y="4639071"/>
                </a:lnTo>
                <a:lnTo>
                  <a:pt x="649679" y="4658121"/>
                </a:lnTo>
                <a:lnTo>
                  <a:pt x="654440" y="4676378"/>
                </a:lnTo>
                <a:lnTo>
                  <a:pt x="659995" y="4694634"/>
                </a:lnTo>
                <a:lnTo>
                  <a:pt x="665947" y="4712493"/>
                </a:lnTo>
                <a:lnTo>
                  <a:pt x="671899" y="4730353"/>
                </a:lnTo>
                <a:lnTo>
                  <a:pt x="679041" y="4748212"/>
                </a:lnTo>
                <a:lnTo>
                  <a:pt x="686183" y="4765675"/>
                </a:lnTo>
                <a:lnTo>
                  <a:pt x="693722" y="4782740"/>
                </a:lnTo>
                <a:lnTo>
                  <a:pt x="701658" y="4799806"/>
                </a:lnTo>
                <a:lnTo>
                  <a:pt x="709990" y="4816475"/>
                </a:lnTo>
                <a:lnTo>
                  <a:pt x="718719" y="4833143"/>
                </a:lnTo>
                <a:lnTo>
                  <a:pt x="727846" y="4849415"/>
                </a:lnTo>
                <a:lnTo>
                  <a:pt x="736972" y="4865687"/>
                </a:lnTo>
                <a:lnTo>
                  <a:pt x="747288" y="4881165"/>
                </a:lnTo>
                <a:lnTo>
                  <a:pt x="757208" y="4896643"/>
                </a:lnTo>
                <a:lnTo>
                  <a:pt x="767921" y="4912122"/>
                </a:lnTo>
                <a:lnTo>
                  <a:pt x="778634" y="4927203"/>
                </a:lnTo>
                <a:lnTo>
                  <a:pt x="790141" y="4941490"/>
                </a:lnTo>
                <a:lnTo>
                  <a:pt x="802044" y="4956175"/>
                </a:lnTo>
                <a:lnTo>
                  <a:pt x="813551" y="4970065"/>
                </a:lnTo>
                <a:lnTo>
                  <a:pt x="826248" y="4984353"/>
                </a:lnTo>
                <a:lnTo>
                  <a:pt x="838945" y="4997847"/>
                </a:lnTo>
                <a:lnTo>
                  <a:pt x="851245" y="5010943"/>
                </a:lnTo>
                <a:lnTo>
                  <a:pt x="864736" y="5024040"/>
                </a:lnTo>
                <a:lnTo>
                  <a:pt x="878623" y="5036740"/>
                </a:lnTo>
                <a:lnTo>
                  <a:pt x="892114" y="5048647"/>
                </a:lnTo>
                <a:lnTo>
                  <a:pt x="906795" y="5060950"/>
                </a:lnTo>
                <a:lnTo>
                  <a:pt x="920683" y="5072459"/>
                </a:lnTo>
                <a:lnTo>
                  <a:pt x="935760" y="5083572"/>
                </a:lnTo>
                <a:lnTo>
                  <a:pt x="950838" y="5094684"/>
                </a:lnTo>
                <a:lnTo>
                  <a:pt x="965916" y="5105400"/>
                </a:lnTo>
                <a:lnTo>
                  <a:pt x="981391" y="5115718"/>
                </a:lnTo>
                <a:lnTo>
                  <a:pt x="997262" y="5125243"/>
                </a:lnTo>
                <a:lnTo>
                  <a:pt x="1013133" y="5135165"/>
                </a:lnTo>
                <a:lnTo>
                  <a:pt x="1029798" y="5144293"/>
                </a:lnTo>
                <a:lnTo>
                  <a:pt x="1046066" y="5153025"/>
                </a:lnTo>
                <a:lnTo>
                  <a:pt x="1062731" y="5161359"/>
                </a:lnTo>
                <a:lnTo>
                  <a:pt x="1079396" y="5168900"/>
                </a:lnTo>
                <a:lnTo>
                  <a:pt x="1096855" y="5176837"/>
                </a:lnTo>
                <a:lnTo>
                  <a:pt x="1114313" y="5183584"/>
                </a:lnTo>
                <a:lnTo>
                  <a:pt x="1131772" y="5190331"/>
                </a:lnTo>
                <a:lnTo>
                  <a:pt x="1150024" y="5196681"/>
                </a:lnTo>
                <a:lnTo>
                  <a:pt x="1167879" y="5202237"/>
                </a:lnTo>
                <a:lnTo>
                  <a:pt x="1186131" y="5207793"/>
                </a:lnTo>
                <a:lnTo>
                  <a:pt x="1204780" y="5212953"/>
                </a:lnTo>
                <a:lnTo>
                  <a:pt x="1223032" y="5217318"/>
                </a:lnTo>
                <a:lnTo>
                  <a:pt x="1242078" y="5221287"/>
                </a:lnTo>
                <a:lnTo>
                  <a:pt x="1260726" y="5225256"/>
                </a:lnTo>
                <a:lnTo>
                  <a:pt x="1279772" y="5228034"/>
                </a:lnTo>
                <a:lnTo>
                  <a:pt x="1299215" y="5230812"/>
                </a:lnTo>
                <a:lnTo>
                  <a:pt x="1318657" y="5233590"/>
                </a:lnTo>
                <a:lnTo>
                  <a:pt x="1338496" y="5234781"/>
                </a:lnTo>
                <a:lnTo>
                  <a:pt x="1357542" y="5236368"/>
                </a:lnTo>
                <a:lnTo>
                  <a:pt x="1377778" y="5236765"/>
                </a:lnTo>
                <a:lnTo>
                  <a:pt x="1397617" y="5237162"/>
                </a:lnTo>
                <a:lnTo>
                  <a:pt x="6778008" y="5237162"/>
                </a:lnTo>
                <a:lnTo>
                  <a:pt x="6797848" y="5236765"/>
                </a:lnTo>
                <a:lnTo>
                  <a:pt x="6818084" y="5236368"/>
                </a:lnTo>
                <a:lnTo>
                  <a:pt x="6837129" y="5234781"/>
                </a:lnTo>
                <a:lnTo>
                  <a:pt x="6856572" y="5233590"/>
                </a:lnTo>
                <a:lnTo>
                  <a:pt x="6876410" y="5230812"/>
                </a:lnTo>
                <a:lnTo>
                  <a:pt x="6895456" y="5228034"/>
                </a:lnTo>
                <a:lnTo>
                  <a:pt x="6914899" y="5225256"/>
                </a:lnTo>
                <a:lnTo>
                  <a:pt x="6933548" y="5221287"/>
                </a:lnTo>
                <a:lnTo>
                  <a:pt x="6952196" y="5217318"/>
                </a:lnTo>
                <a:lnTo>
                  <a:pt x="6970846" y="5212953"/>
                </a:lnTo>
                <a:lnTo>
                  <a:pt x="6989494" y="5207793"/>
                </a:lnTo>
                <a:lnTo>
                  <a:pt x="7007350" y="5202237"/>
                </a:lnTo>
                <a:lnTo>
                  <a:pt x="7025602" y="5196681"/>
                </a:lnTo>
                <a:lnTo>
                  <a:pt x="7043060" y="5190331"/>
                </a:lnTo>
                <a:lnTo>
                  <a:pt x="7061312" y="5183584"/>
                </a:lnTo>
                <a:lnTo>
                  <a:pt x="7078770" y="5176837"/>
                </a:lnTo>
                <a:lnTo>
                  <a:pt x="7095436" y="5168900"/>
                </a:lnTo>
                <a:lnTo>
                  <a:pt x="7112497" y="5161359"/>
                </a:lnTo>
                <a:lnTo>
                  <a:pt x="7129559" y="5153025"/>
                </a:lnTo>
                <a:lnTo>
                  <a:pt x="7145827" y="5144293"/>
                </a:lnTo>
                <a:lnTo>
                  <a:pt x="7162492" y="5135165"/>
                </a:lnTo>
                <a:lnTo>
                  <a:pt x="7178364" y="5125243"/>
                </a:lnTo>
                <a:lnTo>
                  <a:pt x="7193838" y="5115718"/>
                </a:lnTo>
                <a:lnTo>
                  <a:pt x="7209312" y="5105400"/>
                </a:lnTo>
                <a:lnTo>
                  <a:pt x="7224787" y="5094684"/>
                </a:lnTo>
                <a:lnTo>
                  <a:pt x="7239865" y="5083572"/>
                </a:lnTo>
                <a:lnTo>
                  <a:pt x="7254546" y="5072459"/>
                </a:lnTo>
                <a:lnTo>
                  <a:pt x="7268830" y="5060950"/>
                </a:lnTo>
                <a:lnTo>
                  <a:pt x="7283114" y="5048647"/>
                </a:lnTo>
                <a:lnTo>
                  <a:pt x="7297002" y="5036740"/>
                </a:lnTo>
                <a:lnTo>
                  <a:pt x="7310889" y="5024040"/>
                </a:lnTo>
                <a:lnTo>
                  <a:pt x="7323586" y="5010943"/>
                </a:lnTo>
                <a:lnTo>
                  <a:pt x="7336680" y="4997847"/>
                </a:lnTo>
                <a:lnTo>
                  <a:pt x="7349378" y="4984353"/>
                </a:lnTo>
                <a:lnTo>
                  <a:pt x="7361678" y="4970065"/>
                </a:lnTo>
                <a:lnTo>
                  <a:pt x="7373581" y="4956175"/>
                </a:lnTo>
                <a:lnTo>
                  <a:pt x="7385484" y="4941490"/>
                </a:lnTo>
                <a:lnTo>
                  <a:pt x="7396594" y="4927203"/>
                </a:lnTo>
                <a:lnTo>
                  <a:pt x="7407704" y="4912122"/>
                </a:lnTo>
                <a:lnTo>
                  <a:pt x="7418418" y="4896643"/>
                </a:lnTo>
                <a:lnTo>
                  <a:pt x="7428338" y="4881165"/>
                </a:lnTo>
                <a:lnTo>
                  <a:pt x="7438257" y="4865687"/>
                </a:lnTo>
                <a:lnTo>
                  <a:pt x="7447780" y="4849415"/>
                </a:lnTo>
                <a:lnTo>
                  <a:pt x="7456906" y="4833143"/>
                </a:lnTo>
                <a:lnTo>
                  <a:pt x="7465635" y="4816475"/>
                </a:lnTo>
                <a:lnTo>
                  <a:pt x="7473968" y="4799806"/>
                </a:lnTo>
                <a:lnTo>
                  <a:pt x="7481903" y="4782740"/>
                </a:lnTo>
                <a:lnTo>
                  <a:pt x="7489442" y="4765675"/>
                </a:lnTo>
                <a:lnTo>
                  <a:pt x="7496188" y="4748212"/>
                </a:lnTo>
                <a:lnTo>
                  <a:pt x="7502932" y="4730353"/>
                </a:lnTo>
                <a:lnTo>
                  <a:pt x="7509281" y="4712493"/>
                </a:lnTo>
                <a:lnTo>
                  <a:pt x="7515233" y="4694634"/>
                </a:lnTo>
                <a:lnTo>
                  <a:pt x="7520391" y="4676378"/>
                </a:lnTo>
                <a:lnTo>
                  <a:pt x="7525946" y="4658121"/>
                </a:lnTo>
                <a:lnTo>
                  <a:pt x="7530311" y="4639071"/>
                </a:lnTo>
                <a:lnTo>
                  <a:pt x="7534278" y="4620815"/>
                </a:lnTo>
                <a:lnTo>
                  <a:pt x="7537850" y="4601368"/>
                </a:lnTo>
                <a:lnTo>
                  <a:pt x="7541024" y="4582318"/>
                </a:lnTo>
                <a:lnTo>
                  <a:pt x="7543802" y="4563268"/>
                </a:lnTo>
                <a:lnTo>
                  <a:pt x="7546182" y="4543821"/>
                </a:lnTo>
                <a:lnTo>
                  <a:pt x="7547770" y="4524375"/>
                </a:lnTo>
                <a:lnTo>
                  <a:pt x="7548960" y="4504531"/>
                </a:lnTo>
                <a:lnTo>
                  <a:pt x="7549753" y="4485084"/>
                </a:lnTo>
                <a:lnTo>
                  <a:pt x="7550150" y="4464843"/>
                </a:lnTo>
                <a:lnTo>
                  <a:pt x="7550150" y="1296590"/>
                </a:lnTo>
                <a:lnTo>
                  <a:pt x="7549753" y="1276747"/>
                </a:lnTo>
                <a:lnTo>
                  <a:pt x="7548960" y="1256903"/>
                </a:lnTo>
                <a:lnTo>
                  <a:pt x="7547770" y="1237059"/>
                </a:lnTo>
                <a:lnTo>
                  <a:pt x="7546182" y="1217612"/>
                </a:lnTo>
                <a:lnTo>
                  <a:pt x="7543802" y="1198166"/>
                </a:lnTo>
                <a:lnTo>
                  <a:pt x="7541024" y="1178719"/>
                </a:lnTo>
                <a:lnTo>
                  <a:pt x="7537850" y="1159668"/>
                </a:lnTo>
                <a:lnTo>
                  <a:pt x="7534278" y="1141016"/>
                </a:lnTo>
                <a:lnTo>
                  <a:pt x="7530311" y="1121965"/>
                </a:lnTo>
                <a:lnTo>
                  <a:pt x="7525946" y="1103709"/>
                </a:lnTo>
                <a:lnTo>
                  <a:pt x="7520391" y="1085056"/>
                </a:lnTo>
                <a:lnTo>
                  <a:pt x="7515233" y="1066800"/>
                </a:lnTo>
                <a:lnTo>
                  <a:pt x="7509281" y="1048940"/>
                </a:lnTo>
                <a:lnTo>
                  <a:pt x="7502932" y="1030684"/>
                </a:lnTo>
                <a:lnTo>
                  <a:pt x="7496188" y="1012825"/>
                </a:lnTo>
                <a:lnTo>
                  <a:pt x="7489442" y="996156"/>
                </a:lnTo>
                <a:lnTo>
                  <a:pt x="7481903" y="978693"/>
                </a:lnTo>
                <a:lnTo>
                  <a:pt x="7473968" y="961628"/>
                </a:lnTo>
                <a:lnTo>
                  <a:pt x="7465635" y="944562"/>
                </a:lnTo>
                <a:lnTo>
                  <a:pt x="7456906" y="928290"/>
                </a:lnTo>
                <a:lnTo>
                  <a:pt x="7447780" y="912019"/>
                </a:lnTo>
                <a:lnTo>
                  <a:pt x="7438257" y="895747"/>
                </a:lnTo>
                <a:lnTo>
                  <a:pt x="7428338" y="880268"/>
                </a:lnTo>
                <a:lnTo>
                  <a:pt x="7418418" y="864790"/>
                </a:lnTo>
                <a:lnTo>
                  <a:pt x="7407704" y="849312"/>
                </a:lnTo>
                <a:lnTo>
                  <a:pt x="7396594" y="834231"/>
                </a:lnTo>
                <a:lnTo>
                  <a:pt x="7385484" y="819546"/>
                </a:lnTo>
                <a:lnTo>
                  <a:pt x="7373581" y="804862"/>
                </a:lnTo>
                <a:lnTo>
                  <a:pt x="7361678" y="790971"/>
                </a:lnTo>
                <a:lnTo>
                  <a:pt x="7349378" y="777081"/>
                </a:lnTo>
                <a:lnTo>
                  <a:pt x="7336680" y="763190"/>
                </a:lnTo>
                <a:lnTo>
                  <a:pt x="7323586" y="750093"/>
                </a:lnTo>
                <a:lnTo>
                  <a:pt x="7310889" y="736996"/>
                </a:lnTo>
                <a:lnTo>
                  <a:pt x="7297002" y="724693"/>
                </a:lnTo>
                <a:lnTo>
                  <a:pt x="7283114" y="712390"/>
                </a:lnTo>
                <a:lnTo>
                  <a:pt x="7268830" y="700484"/>
                </a:lnTo>
                <a:lnTo>
                  <a:pt x="7254546" y="688578"/>
                </a:lnTo>
                <a:lnTo>
                  <a:pt x="7239865" y="677465"/>
                </a:lnTo>
                <a:lnTo>
                  <a:pt x="7224787" y="666353"/>
                </a:lnTo>
                <a:lnTo>
                  <a:pt x="7209312" y="655637"/>
                </a:lnTo>
                <a:lnTo>
                  <a:pt x="7193838" y="645715"/>
                </a:lnTo>
                <a:lnTo>
                  <a:pt x="7178364" y="635793"/>
                </a:lnTo>
                <a:lnTo>
                  <a:pt x="7162492" y="626268"/>
                </a:lnTo>
                <a:lnTo>
                  <a:pt x="7145827" y="617537"/>
                </a:lnTo>
                <a:lnTo>
                  <a:pt x="7129559" y="608806"/>
                </a:lnTo>
                <a:lnTo>
                  <a:pt x="7112497" y="600075"/>
                </a:lnTo>
                <a:lnTo>
                  <a:pt x="7095436" y="592137"/>
                </a:lnTo>
                <a:lnTo>
                  <a:pt x="7078770" y="584993"/>
                </a:lnTo>
                <a:lnTo>
                  <a:pt x="7061312" y="577850"/>
                </a:lnTo>
                <a:lnTo>
                  <a:pt x="7043060" y="571103"/>
                </a:lnTo>
                <a:lnTo>
                  <a:pt x="7025602" y="564753"/>
                </a:lnTo>
                <a:lnTo>
                  <a:pt x="7007350" y="558800"/>
                </a:lnTo>
                <a:lnTo>
                  <a:pt x="6989494" y="553640"/>
                </a:lnTo>
                <a:lnTo>
                  <a:pt x="6970846" y="548084"/>
                </a:lnTo>
                <a:lnTo>
                  <a:pt x="6952196" y="543718"/>
                </a:lnTo>
                <a:lnTo>
                  <a:pt x="6933548" y="539750"/>
                </a:lnTo>
                <a:lnTo>
                  <a:pt x="6914899" y="536178"/>
                </a:lnTo>
                <a:lnTo>
                  <a:pt x="6895456" y="533003"/>
                </a:lnTo>
                <a:lnTo>
                  <a:pt x="6876410" y="530225"/>
                </a:lnTo>
                <a:lnTo>
                  <a:pt x="6856572" y="528240"/>
                </a:lnTo>
                <a:lnTo>
                  <a:pt x="6837129" y="526256"/>
                </a:lnTo>
                <a:lnTo>
                  <a:pt x="6818084" y="525065"/>
                </a:lnTo>
                <a:lnTo>
                  <a:pt x="6797848" y="524271"/>
                </a:lnTo>
                <a:lnTo>
                  <a:pt x="6778008" y="523875"/>
                </a:lnTo>
                <a:lnTo>
                  <a:pt x="1397617" y="523875"/>
                </a:lnTo>
                <a:close/>
                <a:moveTo>
                  <a:pt x="771922" y="0"/>
                </a:moveTo>
                <a:lnTo>
                  <a:pt x="7402910" y="0"/>
                </a:lnTo>
                <a:lnTo>
                  <a:pt x="7422753" y="396"/>
                </a:lnTo>
                <a:lnTo>
                  <a:pt x="7442597" y="793"/>
                </a:lnTo>
                <a:lnTo>
                  <a:pt x="7462838" y="2381"/>
                </a:lnTo>
                <a:lnTo>
                  <a:pt x="7481888" y="4365"/>
                </a:lnTo>
                <a:lnTo>
                  <a:pt x="7501334" y="6350"/>
                </a:lnTo>
                <a:lnTo>
                  <a:pt x="7520781" y="9128"/>
                </a:lnTo>
                <a:lnTo>
                  <a:pt x="7539831" y="12303"/>
                </a:lnTo>
                <a:lnTo>
                  <a:pt x="7558484" y="15875"/>
                </a:lnTo>
                <a:lnTo>
                  <a:pt x="7577534" y="19843"/>
                </a:lnTo>
                <a:lnTo>
                  <a:pt x="7595790" y="24606"/>
                </a:lnTo>
                <a:lnTo>
                  <a:pt x="7614444" y="29368"/>
                </a:lnTo>
                <a:lnTo>
                  <a:pt x="7632700" y="34925"/>
                </a:lnTo>
                <a:lnTo>
                  <a:pt x="7650560" y="40878"/>
                </a:lnTo>
                <a:lnTo>
                  <a:pt x="7668816" y="46831"/>
                </a:lnTo>
                <a:lnTo>
                  <a:pt x="7686675" y="53975"/>
                </a:lnTo>
                <a:lnTo>
                  <a:pt x="7703740" y="61118"/>
                </a:lnTo>
                <a:lnTo>
                  <a:pt x="7720806" y="68262"/>
                </a:lnTo>
                <a:lnTo>
                  <a:pt x="7737872" y="76200"/>
                </a:lnTo>
                <a:lnTo>
                  <a:pt x="7754938" y="84931"/>
                </a:lnTo>
                <a:lnTo>
                  <a:pt x="7771210" y="93662"/>
                </a:lnTo>
                <a:lnTo>
                  <a:pt x="7787481" y="102393"/>
                </a:lnTo>
                <a:lnTo>
                  <a:pt x="7803753" y="111918"/>
                </a:lnTo>
                <a:lnTo>
                  <a:pt x="7819231" y="121840"/>
                </a:lnTo>
                <a:lnTo>
                  <a:pt x="7834710" y="131762"/>
                </a:lnTo>
                <a:lnTo>
                  <a:pt x="7850584" y="142478"/>
                </a:lnTo>
                <a:lnTo>
                  <a:pt x="7865269" y="153590"/>
                </a:lnTo>
                <a:lnTo>
                  <a:pt x="7879953" y="164703"/>
                </a:lnTo>
                <a:lnTo>
                  <a:pt x="7894638" y="176609"/>
                </a:lnTo>
                <a:lnTo>
                  <a:pt x="7908528" y="188515"/>
                </a:lnTo>
                <a:lnTo>
                  <a:pt x="7922816" y="200818"/>
                </a:lnTo>
                <a:lnTo>
                  <a:pt x="7936310" y="213121"/>
                </a:lnTo>
                <a:lnTo>
                  <a:pt x="7949406" y="226218"/>
                </a:lnTo>
                <a:lnTo>
                  <a:pt x="7962503" y="239315"/>
                </a:lnTo>
                <a:lnTo>
                  <a:pt x="7974806" y="252809"/>
                </a:lnTo>
                <a:lnTo>
                  <a:pt x="7987110" y="267097"/>
                </a:lnTo>
                <a:lnTo>
                  <a:pt x="7999016" y="280987"/>
                </a:lnTo>
                <a:lnTo>
                  <a:pt x="8010922" y="295671"/>
                </a:lnTo>
                <a:lnTo>
                  <a:pt x="8022034" y="310356"/>
                </a:lnTo>
                <a:lnTo>
                  <a:pt x="8033147" y="325040"/>
                </a:lnTo>
                <a:lnTo>
                  <a:pt x="8043862" y="340915"/>
                </a:lnTo>
                <a:lnTo>
                  <a:pt x="8053784" y="356393"/>
                </a:lnTo>
                <a:lnTo>
                  <a:pt x="8063706" y="371871"/>
                </a:lnTo>
                <a:lnTo>
                  <a:pt x="8073231" y="388143"/>
                </a:lnTo>
                <a:lnTo>
                  <a:pt x="8081962" y="404018"/>
                </a:lnTo>
                <a:lnTo>
                  <a:pt x="8090694" y="420687"/>
                </a:lnTo>
                <a:lnTo>
                  <a:pt x="8099425" y="437753"/>
                </a:lnTo>
                <a:lnTo>
                  <a:pt x="8107362" y="454421"/>
                </a:lnTo>
                <a:lnTo>
                  <a:pt x="8114506" y="471487"/>
                </a:lnTo>
                <a:lnTo>
                  <a:pt x="8121650" y="488950"/>
                </a:lnTo>
                <a:lnTo>
                  <a:pt x="8128794" y="506809"/>
                </a:lnTo>
                <a:lnTo>
                  <a:pt x="8134747" y="525065"/>
                </a:lnTo>
                <a:lnTo>
                  <a:pt x="8140700" y="542925"/>
                </a:lnTo>
                <a:lnTo>
                  <a:pt x="8146256" y="560784"/>
                </a:lnTo>
                <a:lnTo>
                  <a:pt x="8151416" y="579040"/>
                </a:lnTo>
                <a:lnTo>
                  <a:pt x="8155781" y="598090"/>
                </a:lnTo>
                <a:lnTo>
                  <a:pt x="8159750" y="617140"/>
                </a:lnTo>
                <a:lnTo>
                  <a:pt x="8163322" y="635793"/>
                </a:lnTo>
                <a:lnTo>
                  <a:pt x="8166497" y="654843"/>
                </a:lnTo>
                <a:lnTo>
                  <a:pt x="8169275" y="674290"/>
                </a:lnTo>
                <a:lnTo>
                  <a:pt x="8171260" y="693737"/>
                </a:lnTo>
                <a:lnTo>
                  <a:pt x="8173244" y="712787"/>
                </a:lnTo>
                <a:lnTo>
                  <a:pt x="8174831" y="732631"/>
                </a:lnTo>
                <a:lnTo>
                  <a:pt x="8175228" y="752871"/>
                </a:lnTo>
                <a:lnTo>
                  <a:pt x="8175625" y="772715"/>
                </a:lnTo>
                <a:lnTo>
                  <a:pt x="8175625" y="6085284"/>
                </a:lnTo>
                <a:lnTo>
                  <a:pt x="8175228" y="6105127"/>
                </a:lnTo>
                <a:lnTo>
                  <a:pt x="8174831" y="6125368"/>
                </a:lnTo>
                <a:lnTo>
                  <a:pt x="8173244" y="6145212"/>
                </a:lnTo>
                <a:lnTo>
                  <a:pt x="8171260" y="6164262"/>
                </a:lnTo>
                <a:lnTo>
                  <a:pt x="8169275" y="6183709"/>
                </a:lnTo>
                <a:lnTo>
                  <a:pt x="8166497" y="6203155"/>
                </a:lnTo>
                <a:lnTo>
                  <a:pt x="8163322" y="6222205"/>
                </a:lnTo>
                <a:lnTo>
                  <a:pt x="8159750" y="6240859"/>
                </a:lnTo>
                <a:lnTo>
                  <a:pt x="8155781" y="6259909"/>
                </a:lnTo>
                <a:lnTo>
                  <a:pt x="8151416" y="6278165"/>
                </a:lnTo>
                <a:lnTo>
                  <a:pt x="8146256" y="6296818"/>
                </a:lnTo>
                <a:lnTo>
                  <a:pt x="8140700" y="6315074"/>
                </a:lnTo>
                <a:lnTo>
                  <a:pt x="8134747" y="6332934"/>
                </a:lnTo>
                <a:lnTo>
                  <a:pt x="8128794" y="6351190"/>
                </a:lnTo>
                <a:lnTo>
                  <a:pt x="8121650" y="6368652"/>
                </a:lnTo>
                <a:lnTo>
                  <a:pt x="8114506" y="6386115"/>
                </a:lnTo>
                <a:lnTo>
                  <a:pt x="8107362" y="6403577"/>
                </a:lnTo>
                <a:lnTo>
                  <a:pt x="8099425" y="6420246"/>
                </a:lnTo>
                <a:lnTo>
                  <a:pt x="8090694" y="6437312"/>
                </a:lnTo>
                <a:lnTo>
                  <a:pt x="8081962" y="6453980"/>
                </a:lnTo>
                <a:lnTo>
                  <a:pt x="8073231" y="6469855"/>
                </a:lnTo>
                <a:lnTo>
                  <a:pt x="8063706" y="6485730"/>
                </a:lnTo>
                <a:lnTo>
                  <a:pt x="8053784" y="6501605"/>
                </a:lnTo>
                <a:lnTo>
                  <a:pt x="8043862" y="6517084"/>
                </a:lnTo>
                <a:lnTo>
                  <a:pt x="8033147" y="6532959"/>
                </a:lnTo>
                <a:lnTo>
                  <a:pt x="8022034" y="6547643"/>
                </a:lnTo>
                <a:lnTo>
                  <a:pt x="8010922" y="6562327"/>
                </a:lnTo>
                <a:lnTo>
                  <a:pt x="7999016" y="6577012"/>
                </a:lnTo>
                <a:lnTo>
                  <a:pt x="7987110" y="6590902"/>
                </a:lnTo>
                <a:lnTo>
                  <a:pt x="7974806" y="6605190"/>
                </a:lnTo>
                <a:lnTo>
                  <a:pt x="7962503" y="6618684"/>
                </a:lnTo>
                <a:lnTo>
                  <a:pt x="7949406" y="6631780"/>
                </a:lnTo>
                <a:lnTo>
                  <a:pt x="7936310" y="6644877"/>
                </a:lnTo>
                <a:lnTo>
                  <a:pt x="7922816" y="6657180"/>
                </a:lnTo>
                <a:lnTo>
                  <a:pt x="7908528" y="6669484"/>
                </a:lnTo>
                <a:lnTo>
                  <a:pt x="7894638" y="6681390"/>
                </a:lnTo>
                <a:lnTo>
                  <a:pt x="7879953" y="6693296"/>
                </a:lnTo>
                <a:lnTo>
                  <a:pt x="7865269" y="6704409"/>
                </a:lnTo>
                <a:lnTo>
                  <a:pt x="7850584" y="6715521"/>
                </a:lnTo>
                <a:lnTo>
                  <a:pt x="7834710" y="6725840"/>
                </a:lnTo>
                <a:lnTo>
                  <a:pt x="7819231" y="6736159"/>
                </a:lnTo>
                <a:lnTo>
                  <a:pt x="7803753" y="6746080"/>
                </a:lnTo>
                <a:lnTo>
                  <a:pt x="7787481" y="6755209"/>
                </a:lnTo>
                <a:lnTo>
                  <a:pt x="7771210" y="6764337"/>
                </a:lnTo>
                <a:lnTo>
                  <a:pt x="7754938" y="6773068"/>
                </a:lnTo>
                <a:lnTo>
                  <a:pt x="7737872" y="6781402"/>
                </a:lnTo>
                <a:lnTo>
                  <a:pt x="7720806" y="6789737"/>
                </a:lnTo>
                <a:lnTo>
                  <a:pt x="7703740" y="6796880"/>
                </a:lnTo>
                <a:lnTo>
                  <a:pt x="7686675" y="6804024"/>
                </a:lnTo>
                <a:lnTo>
                  <a:pt x="7668816" y="6811168"/>
                </a:lnTo>
                <a:lnTo>
                  <a:pt x="7650560" y="6817121"/>
                </a:lnTo>
                <a:lnTo>
                  <a:pt x="7632700" y="6823074"/>
                </a:lnTo>
                <a:lnTo>
                  <a:pt x="7614444" y="6828630"/>
                </a:lnTo>
                <a:lnTo>
                  <a:pt x="7595790" y="6833393"/>
                </a:lnTo>
                <a:lnTo>
                  <a:pt x="7577534" y="6838155"/>
                </a:lnTo>
                <a:lnTo>
                  <a:pt x="7558484" y="6842124"/>
                </a:lnTo>
                <a:lnTo>
                  <a:pt x="7539831" y="6845696"/>
                </a:lnTo>
                <a:lnTo>
                  <a:pt x="7520781" y="6848871"/>
                </a:lnTo>
                <a:lnTo>
                  <a:pt x="7501334" y="6851649"/>
                </a:lnTo>
                <a:lnTo>
                  <a:pt x="7481888" y="6853634"/>
                </a:lnTo>
                <a:lnTo>
                  <a:pt x="7462838" y="6855618"/>
                </a:lnTo>
                <a:lnTo>
                  <a:pt x="7442597" y="6857205"/>
                </a:lnTo>
                <a:lnTo>
                  <a:pt x="7422753" y="6857602"/>
                </a:lnTo>
                <a:lnTo>
                  <a:pt x="7402910" y="6857999"/>
                </a:lnTo>
                <a:lnTo>
                  <a:pt x="771922" y="6857999"/>
                </a:lnTo>
                <a:lnTo>
                  <a:pt x="752078" y="6857602"/>
                </a:lnTo>
                <a:lnTo>
                  <a:pt x="732235" y="6857205"/>
                </a:lnTo>
                <a:lnTo>
                  <a:pt x="712788" y="6855618"/>
                </a:lnTo>
                <a:lnTo>
                  <a:pt x="692944" y="6853634"/>
                </a:lnTo>
                <a:lnTo>
                  <a:pt x="673894" y="6851649"/>
                </a:lnTo>
                <a:lnTo>
                  <a:pt x="654844" y="6848871"/>
                </a:lnTo>
                <a:lnTo>
                  <a:pt x="635397" y="6845696"/>
                </a:lnTo>
                <a:lnTo>
                  <a:pt x="616347" y="6842124"/>
                </a:lnTo>
                <a:lnTo>
                  <a:pt x="598091" y="6838155"/>
                </a:lnTo>
                <a:lnTo>
                  <a:pt x="579041" y="6833393"/>
                </a:lnTo>
                <a:lnTo>
                  <a:pt x="560785" y="6828630"/>
                </a:lnTo>
                <a:lnTo>
                  <a:pt x="542925" y="6823074"/>
                </a:lnTo>
                <a:lnTo>
                  <a:pt x="524272" y="6817121"/>
                </a:lnTo>
                <a:lnTo>
                  <a:pt x="506810" y="6811168"/>
                </a:lnTo>
                <a:lnTo>
                  <a:pt x="488950" y="6804024"/>
                </a:lnTo>
                <a:lnTo>
                  <a:pt x="471488" y="6796880"/>
                </a:lnTo>
                <a:lnTo>
                  <a:pt x="454819" y="6789737"/>
                </a:lnTo>
                <a:lnTo>
                  <a:pt x="437753" y="6781402"/>
                </a:lnTo>
                <a:lnTo>
                  <a:pt x="420688" y="6773068"/>
                </a:lnTo>
                <a:lnTo>
                  <a:pt x="404416" y="6764337"/>
                </a:lnTo>
                <a:lnTo>
                  <a:pt x="387747" y="6755209"/>
                </a:lnTo>
                <a:lnTo>
                  <a:pt x="371872" y="6746080"/>
                </a:lnTo>
                <a:lnTo>
                  <a:pt x="356394" y="6736159"/>
                </a:lnTo>
                <a:lnTo>
                  <a:pt x="340916" y="6725840"/>
                </a:lnTo>
                <a:lnTo>
                  <a:pt x="325041" y="6715521"/>
                </a:lnTo>
                <a:lnTo>
                  <a:pt x="310356" y="6704409"/>
                </a:lnTo>
                <a:lnTo>
                  <a:pt x="295672" y="6693296"/>
                </a:lnTo>
                <a:lnTo>
                  <a:pt x="280988" y="6681390"/>
                </a:lnTo>
                <a:lnTo>
                  <a:pt x="267097" y="6669484"/>
                </a:lnTo>
                <a:lnTo>
                  <a:pt x="252810" y="6657180"/>
                </a:lnTo>
                <a:lnTo>
                  <a:pt x="239316" y="6644877"/>
                </a:lnTo>
                <a:lnTo>
                  <a:pt x="226219" y="6631780"/>
                </a:lnTo>
                <a:lnTo>
                  <a:pt x="213122" y="6618684"/>
                </a:lnTo>
                <a:lnTo>
                  <a:pt x="200819" y="6605190"/>
                </a:lnTo>
                <a:lnTo>
                  <a:pt x="188516" y="6590902"/>
                </a:lnTo>
                <a:lnTo>
                  <a:pt x="176610" y="6577012"/>
                </a:lnTo>
                <a:lnTo>
                  <a:pt x="164703" y="6562327"/>
                </a:lnTo>
                <a:lnTo>
                  <a:pt x="153591" y="6547643"/>
                </a:lnTo>
                <a:lnTo>
                  <a:pt x="142478" y="6532959"/>
                </a:lnTo>
                <a:lnTo>
                  <a:pt x="131763" y="6517084"/>
                </a:lnTo>
                <a:lnTo>
                  <a:pt x="121841" y="6501605"/>
                </a:lnTo>
                <a:lnTo>
                  <a:pt x="111919" y="6485730"/>
                </a:lnTo>
                <a:lnTo>
                  <a:pt x="102394" y="6469855"/>
                </a:lnTo>
                <a:lnTo>
                  <a:pt x="92869" y="6453980"/>
                </a:lnTo>
                <a:lnTo>
                  <a:pt x="84138" y="6437312"/>
                </a:lnTo>
                <a:lnTo>
                  <a:pt x="76200" y="6420246"/>
                </a:lnTo>
                <a:lnTo>
                  <a:pt x="68263" y="6403577"/>
                </a:lnTo>
                <a:lnTo>
                  <a:pt x="60722" y="6386115"/>
                </a:lnTo>
                <a:lnTo>
                  <a:pt x="53975" y="6368652"/>
                </a:lnTo>
                <a:lnTo>
                  <a:pt x="46831" y="6351190"/>
                </a:lnTo>
                <a:lnTo>
                  <a:pt x="40878" y="6332934"/>
                </a:lnTo>
                <a:lnTo>
                  <a:pt x="34925" y="6315074"/>
                </a:lnTo>
                <a:lnTo>
                  <a:pt x="28972" y="6296818"/>
                </a:lnTo>
                <a:lnTo>
                  <a:pt x="24210" y="6278165"/>
                </a:lnTo>
                <a:lnTo>
                  <a:pt x="19844" y="6259909"/>
                </a:lnTo>
                <a:lnTo>
                  <a:pt x="15478" y="6240859"/>
                </a:lnTo>
                <a:lnTo>
                  <a:pt x="12303" y="6222205"/>
                </a:lnTo>
                <a:lnTo>
                  <a:pt x="8731" y="6203155"/>
                </a:lnTo>
                <a:lnTo>
                  <a:pt x="6350" y="6183709"/>
                </a:lnTo>
                <a:lnTo>
                  <a:pt x="3969" y="6164262"/>
                </a:lnTo>
                <a:lnTo>
                  <a:pt x="2381" y="6145212"/>
                </a:lnTo>
                <a:lnTo>
                  <a:pt x="794" y="6125368"/>
                </a:lnTo>
                <a:lnTo>
                  <a:pt x="397" y="6105127"/>
                </a:lnTo>
                <a:lnTo>
                  <a:pt x="0" y="6085284"/>
                </a:lnTo>
                <a:lnTo>
                  <a:pt x="0" y="772715"/>
                </a:lnTo>
                <a:lnTo>
                  <a:pt x="397" y="752871"/>
                </a:lnTo>
                <a:lnTo>
                  <a:pt x="794" y="732631"/>
                </a:lnTo>
                <a:lnTo>
                  <a:pt x="2381" y="712787"/>
                </a:lnTo>
                <a:lnTo>
                  <a:pt x="3969" y="693737"/>
                </a:lnTo>
                <a:lnTo>
                  <a:pt x="6350" y="674290"/>
                </a:lnTo>
                <a:lnTo>
                  <a:pt x="8731" y="654843"/>
                </a:lnTo>
                <a:lnTo>
                  <a:pt x="12303" y="635793"/>
                </a:lnTo>
                <a:lnTo>
                  <a:pt x="15478" y="617140"/>
                </a:lnTo>
                <a:lnTo>
                  <a:pt x="19844" y="598090"/>
                </a:lnTo>
                <a:lnTo>
                  <a:pt x="24210" y="579040"/>
                </a:lnTo>
                <a:lnTo>
                  <a:pt x="28972" y="560784"/>
                </a:lnTo>
                <a:lnTo>
                  <a:pt x="34925" y="542925"/>
                </a:lnTo>
                <a:lnTo>
                  <a:pt x="40878" y="525065"/>
                </a:lnTo>
                <a:lnTo>
                  <a:pt x="46831" y="506809"/>
                </a:lnTo>
                <a:lnTo>
                  <a:pt x="53975" y="488950"/>
                </a:lnTo>
                <a:lnTo>
                  <a:pt x="60722" y="471487"/>
                </a:lnTo>
                <a:lnTo>
                  <a:pt x="68263" y="454421"/>
                </a:lnTo>
                <a:lnTo>
                  <a:pt x="76200" y="437753"/>
                </a:lnTo>
                <a:lnTo>
                  <a:pt x="84138" y="420687"/>
                </a:lnTo>
                <a:lnTo>
                  <a:pt x="92869" y="404018"/>
                </a:lnTo>
                <a:lnTo>
                  <a:pt x="102394" y="388143"/>
                </a:lnTo>
                <a:lnTo>
                  <a:pt x="111919" y="371871"/>
                </a:lnTo>
                <a:lnTo>
                  <a:pt x="121841" y="356393"/>
                </a:lnTo>
                <a:lnTo>
                  <a:pt x="131763" y="340915"/>
                </a:lnTo>
                <a:lnTo>
                  <a:pt x="142478" y="325040"/>
                </a:lnTo>
                <a:lnTo>
                  <a:pt x="153591" y="310356"/>
                </a:lnTo>
                <a:lnTo>
                  <a:pt x="164703" y="295671"/>
                </a:lnTo>
                <a:lnTo>
                  <a:pt x="176610" y="280987"/>
                </a:lnTo>
                <a:lnTo>
                  <a:pt x="188516" y="267097"/>
                </a:lnTo>
                <a:lnTo>
                  <a:pt x="200819" y="252809"/>
                </a:lnTo>
                <a:lnTo>
                  <a:pt x="213122" y="239315"/>
                </a:lnTo>
                <a:lnTo>
                  <a:pt x="226219" y="226218"/>
                </a:lnTo>
                <a:lnTo>
                  <a:pt x="239316" y="213121"/>
                </a:lnTo>
                <a:lnTo>
                  <a:pt x="252810" y="200818"/>
                </a:lnTo>
                <a:lnTo>
                  <a:pt x="267097" y="188515"/>
                </a:lnTo>
                <a:lnTo>
                  <a:pt x="280988" y="176609"/>
                </a:lnTo>
                <a:lnTo>
                  <a:pt x="295672" y="164703"/>
                </a:lnTo>
                <a:lnTo>
                  <a:pt x="310356" y="153590"/>
                </a:lnTo>
                <a:lnTo>
                  <a:pt x="325041" y="142478"/>
                </a:lnTo>
                <a:lnTo>
                  <a:pt x="340916" y="131762"/>
                </a:lnTo>
                <a:lnTo>
                  <a:pt x="356394" y="121840"/>
                </a:lnTo>
                <a:lnTo>
                  <a:pt x="371872" y="111918"/>
                </a:lnTo>
                <a:lnTo>
                  <a:pt x="387747" y="102393"/>
                </a:lnTo>
                <a:lnTo>
                  <a:pt x="404416" y="93662"/>
                </a:lnTo>
                <a:lnTo>
                  <a:pt x="420688" y="84931"/>
                </a:lnTo>
                <a:lnTo>
                  <a:pt x="437753" y="76200"/>
                </a:lnTo>
                <a:lnTo>
                  <a:pt x="454819" y="68262"/>
                </a:lnTo>
                <a:lnTo>
                  <a:pt x="471488" y="61118"/>
                </a:lnTo>
                <a:lnTo>
                  <a:pt x="488950" y="53975"/>
                </a:lnTo>
                <a:lnTo>
                  <a:pt x="506810" y="46831"/>
                </a:lnTo>
                <a:lnTo>
                  <a:pt x="524272" y="40878"/>
                </a:lnTo>
                <a:lnTo>
                  <a:pt x="542925" y="34925"/>
                </a:lnTo>
                <a:lnTo>
                  <a:pt x="560785" y="29368"/>
                </a:lnTo>
                <a:lnTo>
                  <a:pt x="579041" y="24606"/>
                </a:lnTo>
                <a:lnTo>
                  <a:pt x="598091" y="19843"/>
                </a:lnTo>
                <a:lnTo>
                  <a:pt x="616347" y="15875"/>
                </a:lnTo>
                <a:lnTo>
                  <a:pt x="635397" y="12303"/>
                </a:lnTo>
                <a:lnTo>
                  <a:pt x="654844" y="9128"/>
                </a:lnTo>
                <a:lnTo>
                  <a:pt x="673894" y="6350"/>
                </a:lnTo>
                <a:lnTo>
                  <a:pt x="692944" y="4365"/>
                </a:lnTo>
                <a:lnTo>
                  <a:pt x="712788" y="2381"/>
                </a:lnTo>
                <a:lnTo>
                  <a:pt x="732235" y="793"/>
                </a:lnTo>
                <a:lnTo>
                  <a:pt x="752078" y="396"/>
                </a:lnTo>
                <a:lnTo>
                  <a:pt x="771922" y="0"/>
                </a:lnTo>
                <a:close/>
              </a:path>
            </a:pathLst>
          </a:custGeom>
          <a:solidFill>
            <a:srgbClr val="A17A3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0" name="KSO_Shape"/>
          <p:cNvSpPr/>
          <p:nvPr/>
        </p:nvSpPr>
        <p:spPr bwMode="auto">
          <a:xfrm>
            <a:off x="9588500" y="1404938"/>
            <a:ext cx="679450" cy="482600"/>
          </a:xfrm>
          <a:custGeom>
            <a:avLst/>
            <a:gdLst>
              <a:gd name="T0" fmla="*/ 1091648 w 2509838"/>
              <a:gd name="T1" fmla="*/ 1608111 h 1787526"/>
              <a:gd name="T2" fmla="*/ 1364673 w 2509838"/>
              <a:gd name="T3" fmla="*/ 1644625 h 1787526"/>
              <a:gd name="T4" fmla="*/ 1419551 w 2509838"/>
              <a:gd name="T5" fmla="*/ 1603152 h 1787526"/>
              <a:gd name="T6" fmla="*/ 2438407 w 2509838"/>
              <a:gd name="T7" fmla="*/ 1567539 h 1787526"/>
              <a:gd name="T8" fmla="*/ 2487842 w 2509838"/>
              <a:gd name="T9" fmla="*/ 1592108 h 1787526"/>
              <a:gd name="T10" fmla="*/ 2509611 w 2509838"/>
              <a:gd name="T11" fmla="*/ 1640568 h 1787526"/>
              <a:gd name="T12" fmla="*/ 2495552 w 2509838"/>
              <a:gd name="T13" fmla="*/ 1753040 h 1787526"/>
              <a:gd name="T14" fmla="*/ 2450426 w 2509838"/>
              <a:gd name="T15" fmla="*/ 1783920 h 1787526"/>
              <a:gd name="T16" fmla="*/ 55558 w 2509838"/>
              <a:gd name="T17" fmla="*/ 1782793 h 1787526"/>
              <a:gd name="T18" fmla="*/ 12472 w 2509838"/>
              <a:gd name="T19" fmla="*/ 1750110 h 1787526"/>
              <a:gd name="T20" fmla="*/ 680 w 2509838"/>
              <a:gd name="T21" fmla="*/ 1636736 h 1787526"/>
              <a:gd name="T22" fmla="*/ 24717 w 2509838"/>
              <a:gd name="T23" fmla="*/ 1589628 h 1787526"/>
              <a:gd name="T24" fmla="*/ 75740 w 2509838"/>
              <a:gd name="T25" fmla="*/ 1567089 h 1787526"/>
              <a:gd name="T26" fmla="*/ 933501 w 2509838"/>
              <a:gd name="T27" fmla="*/ 749091 h 1787526"/>
              <a:gd name="T28" fmla="*/ 932155 w 2509838"/>
              <a:gd name="T29" fmla="*/ 1160902 h 1787526"/>
              <a:gd name="T30" fmla="*/ 829865 w 2509838"/>
              <a:gd name="T31" fmla="*/ 1167944 h 1787526"/>
              <a:gd name="T32" fmla="*/ 814387 w 2509838"/>
              <a:gd name="T33" fmla="*/ 760448 h 1787526"/>
              <a:gd name="T34" fmla="*/ 837043 w 2509838"/>
              <a:gd name="T35" fmla="*/ 738188 h 1787526"/>
              <a:gd name="T36" fmla="*/ 1416304 w 2509838"/>
              <a:gd name="T37" fmla="*/ 686474 h 1787526"/>
              <a:gd name="T38" fmla="*/ 1412034 w 2509838"/>
              <a:gd name="T39" fmla="*/ 1161601 h 1787526"/>
              <a:gd name="T40" fmla="*/ 1308659 w 2509838"/>
              <a:gd name="T41" fmla="*/ 1166588 h 1787526"/>
              <a:gd name="T42" fmla="*/ 1296074 w 2509838"/>
              <a:gd name="T43" fmla="*/ 694181 h 1787526"/>
              <a:gd name="T44" fmla="*/ 988416 w 2509838"/>
              <a:gd name="T45" fmla="*/ 671513 h 1787526"/>
              <a:gd name="T46" fmla="*/ 1088565 w 2509838"/>
              <a:gd name="T47" fmla="*/ 688968 h 1787526"/>
              <a:gd name="T48" fmla="*/ 1081281 w 2509838"/>
              <a:gd name="T49" fmla="*/ 1163414 h 1787526"/>
              <a:gd name="T50" fmla="*/ 976581 w 2509838"/>
              <a:gd name="T51" fmla="*/ 1165228 h 1787526"/>
              <a:gd name="T52" fmla="*/ 966338 w 2509838"/>
              <a:gd name="T53" fmla="*/ 691461 h 1787526"/>
              <a:gd name="T54" fmla="*/ 1546133 w 2509838"/>
              <a:gd name="T55" fmla="*/ 590550 h 1787526"/>
              <a:gd name="T56" fmla="*/ 1571170 w 2509838"/>
              <a:gd name="T57" fmla="*/ 617105 h 1787526"/>
              <a:gd name="T58" fmla="*/ 1558196 w 2509838"/>
              <a:gd name="T59" fmla="*/ 1165903 h 1787526"/>
              <a:gd name="T60" fmla="*/ 1453496 w 2509838"/>
              <a:gd name="T61" fmla="*/ 1160229 h 1787526"/>
              <a:gd name="T62" fmla="*/ 1449399 w 2509838"/>
              <a:gd name="T63" fmla="*/ 608026 h 1787526"/>
              <a:gd name="T64" fmla="*/ 1229322 w 2509838"/>
              <a:gd name="T65" fmla="*/ 590777 h 1787526"/>
              <a:gd name="T66" fmla="*/ 1252538 w 2509838"/>
              <a:gd name="T67" fmla="*/ 620282 h 1787526"/>
              <a:gd name="T68" fmla="*/ 1236833 w 2509838"/>
              <a:gd name="T69" fmla="*/ 1167492 h 1787526"/>
              <a:gd name="T70" fmla="*/ 1132815 w 2509838"/>
              <a:gd name="T71" fmla="*/ 1157959 h 1787526"/>
              <a:gd name="T72" fmla="*/ 1131450 w 2509838"/>
              <a:gd name="T73" fmla="*/ 605303 h 1787526"/>
              <a:gd name="T74" fmla="*/ 1713065 w 2509838"/>
              <a:gd name="T75" fmla="*/ 508680 h 1787526"/>
              <a:gd name="T76" fmla="*/ 1733550 w 2509838"/>
              <a:gd name="T77" fmla="*/ 545860 h 1787526"/>
              <a:gd name="T78" fmla="*/ 1715797 w 2509838"/>
              <a:gd name="T79" fmla="*/ 1168174 h 1787526"/>
              <a:gd name="T80" fmla="*/ 1612689 w 2509838"/>
              <a:gd name="T81" fmla="*/ 1153438 h 1787526"/>
              <a:gd name="T82" fmla="*/ 1614055 w 2509838"/>
              <a:gd name="T83" fmla="*/ 521829 h 1787526"/>
              <a:gd name="T84" fmla="*/ 1733550 w 2509838"/>
              <a:gd name="T85" fmla="*/ 464215 h 1787526"/>
              <a:gd name="T86" fmla="*/ 1501548 w 2509838"/>
              <a:gd name="T87" fmla="*/ 379141 h 1787526"/>
              <a:gd name="T88" fmla="*/ 188232 w 2509838"/>
              <a:gd name="T89" fmla="*/ 103187 h 1787526"/>
              <a:gd name="T90" fmla="*/ 158976 w 2509838"/>
              <a:gd name="T91" fmla="*/ 139700 h 1787526"/>
              <a:gd name="T92" fmla="*/ 160110 w 2509838"/>
              <a:gd name="T93" fmla="*/ 1353684 h 1787526"/>
              <a:gd name="T94" fmla="*/ 191407 w 2509838"/>
              <a:gd name="T95" fmla="*/ 1389063 h 1787526"/>
              <a:gd name="T96" fmla="*/ 2288041 w 2509838"/>
              <a:gd name="T97" fmla="*/ 1398588 h 1787526"/>
              <a:gd name="T98" fmla="*/ 2332945 w 2509838"/>
              <a:gd name="T99" fmla="*/ 1378857 h 1787526"/>
              <a:gd name="T100" fmla="*/ 2354036 w 2509838"/>
              <a:gd name="T101" fmla="*/ 1337129 h 1787526"/>
              <a:gd name="T102" fmla="*/ 2343830 w 2509838"/>
              <a:gd name="T103" fmla="*/ 124505 h 1787526"/>
              <a:gd name="T104" fmla="*/ 2305957 w 2509838"/>
              <a:gd name="T105" fmla="*/ 95704 h 1787526"/>
              <a:gd name="T106" fmla="*/ 2436813 w 2509838"/>
              <a:gd name="T107" fmla="*/ 680 h 1787526"/>
              <a:gd name="T108" fmla="*/ 2486479 w 2509838"/>
              <a:gd name="T109" fmla="*/ 25400 h 1787526"/>
              <a:gd name="T110" fmla="*/ 2508250 w 2509838"/>
              <a:gd name="T111" fmla="*/ 74159 h 1787526"/>
              <a:gd name="T112" fmla="*/ 2493963 w 2509838"/>
              <a:gd name="T113" fmla="*/ 1455965 h 1787526"/>
              <a:gd name="T114" fmla="*/ 2449286 w 2509838"/>
              <a:gd name="T115" fmla="*/ 1487034 h 1787526"/>
              <a:gd name="T116" fmla="*/ 57150 w 2509838"/>
              <a:gd name="T117" fmla="*/ 1485674 h 1787526"/>
              <a:gd name="T118" fmla="*/ 13833 w 2509838"/>
              <a:gd name="T119" fmla="*/ 1452790 h 1787526"/>
              <a:gd name="T120" fmla="*/ 2041 w 2509838"/>
              <a:gd name="T121" fmla="*/ 70304 h 1787526"/>
              <a:gd name="T122" fmla="*/ 26307 w 2509838"/>
              <a:gd name="T123" fmla="*/ 22905 h 1787526"/>
              <a:gd name="T124" fmla="*/ 77333 w 2509838"/>
              <a:gd name="T125" fmla="*/ 227 h 1787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09838" h="1787526">
                <a:moveTo>
                  <a:pt x="80048" y="1566863"/>
                </a:moveTo>
                <a:lnTo>
                  <a:pt x="84357" y="1566863"/>
                </a:lnTo>
                <a:lnTo>
                  <a:pt x="1096637" y="1566863"/>
                </a:lnTo>
                <a:lnTo>
                  <a:pt x="1094823" y="1569568"/>
                </a:lnTo>
                <a:lnTo>
                  <a:pt x="1093235" y="1572498"/>
                </a:lnTo>
                <a:lnTo>
                  <a:pt x="1092102" y="1575879"/>
                </a:lnTo>
                <a:lnTo>
                  <a:pt x="1090968" y="1579035"/>
                </a:lnTo>
                <a:lnTo>
                  <a:pt x="1090287" y="1582415"/>
                </a:lnTo>
                <a:lnTo>
                  <a:pt x="1089607" y="1585571"/>
                </a:lnTo>
                <a:lnTo>
                  <a:pt x="1089380" y="1589177"/>
                </a:lnTo>
                <a:lnTo>
                  <a:pt x="1089154" y="1592558"/>
                </a:lnTo>
                <a:lnTo>
                  <a:pt x="1089380" y="1597968"/>
                </a:lnTo>
                <a:lnTo>
                  <a:pt x="1090287" y="1603152"/>
                </a:lnTo>
                <a:lnTo>
                  <a:pt x="1091648" y="1608111"/>
                </a:lnTo>
                <a:lnTo>
                  <a:pt x="1093689" y="1612844"/>
                </a:lnTo>
                <a:lnTo>
                  <a:pt x="1095957" y="1617352"/>
                </a:lnTo>
                <a:lnTo>
                  <a:pt x="1098678" y="1621634"/>
                </a:lnTo>
                <a:lnTo>
                  <a:pt x="1101853" y="1625692"/>
                </a:lnTo>
                <a:lnTo>
                  <a:pt x="1105481" y="1629523"/>
                </a:lnTo>
                <a:lnTo>
                  <a:pt x="1109563" y="1632679"/>
                </a:lnTo>
                <a:lnTo>
                  <a:pt x="1113871" y="1635834"/>
                </a:lnTo>
                <a:lnTo>
                  <a:pt x="1118633" y="1638314"/>
                </a:lnTo>
                <a:lnTo>
                  <a:pt x="1123395" y="1640568"/>
                </a:lnTo>
                <a:lnTo>
                  <a:pt x="1128611" y="1642371"/>
                </a:lnTo>
                <a:lnTo>
                  <a:pt x="1134053" y="1643498"/>
                </a:lnTo>
                <a:lnTo>
                  <a:pt x="1139496" y="1644174"/>
                </a:lnTo>
                <a:lnTo>
                  <a:pt x="1145391" y="1644625"/>
                </a:lnTo>
                <a:lnTo>
                  <a:pt x="1364673" y="1644625"/>
                </a:lnTo>
                <a:lnTo>
                  <a:pt x="1370343" y="1644174"/>
                </a:lnTo>
                <a:lnTo>
                  <a:pt x="1376012" y="1643498"/>
                </a:lnTo>
                <a:lnTo>
                  <a:pt x="1381227" y="1642371"/>
                </a:lnTo>
                <a:lnTo>
                  <a:pt x="1386443" y="1640568"/>
                </a:lnTo>
                <a:lnTo>
                  <a:pt x="1391432" y="1638314"/>
                </a:lnTo>
                <a:lnTo>
                  <a:pt x="1396194" y="1635834"/>
                </a:lnTo>
                <a:lnTo>
                  <a:pt x="1400502" y="1632679"/>
                </a:lnTo>
                <a:lnTo>
                  <a:pt x="1404357" y="1629523"/>
                </a:lnTo>
                <a:lnTo>
                  <a:pt x="1407986" y="1625692"/>
                </a:lnTo>
                <a:lnTo>
                  <a:pt x="1411160" y="1621634"/>
                </a:lnTo>
                <a:lnTo>
                  <a:pt x="1414108" y="1617352"/>
                </a:lnTo>
                <a:lnTo>
                  <a:pt x="1416376" y="1612844"/>
                </a:lnTo>
                <a:lnTo>
                  <a:pt x="1418417" y="1608111"/>
                </a:lnTo>
                <a:lnTo>
                  <a:pt x="1419551" y="1603152"/>
                </a:lnTo>
                <a:lnTo>
                  <a:pt x="1420684" y="1597968"/>
                </a:lnTo>
                <a:lnTo>
                  <a:pt x="1420911" y="1592558"/>
                </a:lnTo>
                <a:lnTo>
                  <a:pt x="1420684" y="1589177"/>
                </a:lnTo>
                <a:lnTo>
                  <a:pt x="1420231" y="1585571"/>
                </a:lnTo>
                <a:lnTo>
                  <a:pt x="1419551" y="1582415"/>
                </a:lnTo>
                <a:lnTo>
                  <a:pt x="1418870" y="1579035"/>
                </a:lnTo>
                <a:lnTo>
                  <a:pt x="1417737" y="1575879"/>
                </a:lnTo>
                <a:lnTo>
                  <a:pt x="1416603" y="1572498"/>
                </a:lnTo>
                <a:lnTo>
                  <a:pt x="1415015" y="1569568"/>
                </a:lnTo>
                <a:lnTo>
                  <a:pt x="1413201" y="1566863"/>
                </a:lnTo>
                <a:lnTo>
                  <a:pt x="2425481" y="1566863"/>
                </a:lnTo>
                <a:lnTo>
                  <a:pt x="2429790" y="1566863"/>
                </a:lnTo>
                <a:lnTo>
                  <a:pt x="2434099" y="1567089"/>
                </a:lnTo>
                <a:lnTo>
                  <a:pt x="2438407" y="1567539"/>
                </a:lnTo>
                <a:lnTo>
                  <a:pt x="2442489" y="1568216"/>
                </a:lnTo>
                <a:lnTo>
                  <a:pt x="2446571" y="1569117"/>
                </a:lnTo>
                <a:lnTo>
                  <a:pt x="2450426" y="1570244"/>
                </a:lnTo>
                <a:lnTo>
                  <a:pt x="2454507" y="1571596"/>
                </a:lnTo>
                <a:lnTo>
                  <a:pt x="2458362" y="1572723"/>
                </a:lnTo>
                <a:lnTo>
                  <a:pt x="2462217" y="1574301"/>
                </a:lnTo>
                <a:lnTo>
                  <a:pt x="2465619" y="1576104"/>
                </a:lnTo>
                <a:lnTo>
                  <a:pt x="2469247" y="1578133"/>
                </a:lnTo>
                <a:lnTo>
                  <a:pt x="2472422" y="1580162"/>
                </a:lnTo>
                <a:lnTo>
                  <a:pt x="2476050" y="1581965"/>
                </a:lnTo>
                <a:lnTo>
                  <a:pt x="2478998" y="1584669"/>
                </a:lnTo>
                <a:lnTo>
                  <a:pt x="2482173" y="1586923"/>
                </a:lnTo>
                <a:lnTo>
                  <a:pt x="2485121" y="1589628"/>
                </a:lnTo>
                <a:lnTo>
                  <a:pt x="2487842" y="1592108"/>
                </a:lnTo>
                <a:lnTo>
                  <a:pt x="2490336" y="1595038"/>
                </a:lnTo>
                <a:lnTo>
                  <a:pt x="2492831" y="1597968"/>
                </a:lnTo>
                <a:lnTo>
                  <a:pt x="2495552" y="1601123"/>
                </a:lnTo>
                <a:lnTo>
                  <a:pt x="2497366" y="1604054"/>
                </a:lnTo>
                <a:lnTo>
                  <a:pt x="2499407" y="1607434"/>
                </a:lnTo>
                <a:lnTo>
                  <a:pt x="2501448" y="1610815"/>
                </a:lnTo>
                <a:lnTo>
                  <a:pt x="2503035" y="1614196"/>
                </a:lnTo>
                <a:lnTo>
                  <a:pt x="2504623" y="1618028"/>
                </a:lnTo>
                <a:lnTo>
                  <a:pt x="2505983" y="1621409"/>
                </a:lnTo>
                <a:lnTo>
                  <a:pt x="2507117" y="1625241"/>
                </a:lnTo>
                <a:lnTo>
                  <a:pt x="2508024" y="1629073"/>
                </a:lnTo>
                <a:lnTo>
                  <a:pt x="2508704" y="1632679"/>
                </a:lnTo>
                <a:lnTo>
                  <a:pt x="2509385" y="1636736"/>
                </a:lnTo>
                <a:lnTo>
                  <a:pt x="2509611" y="1640568"/>
                </a:lnTo>
                <a:lnTo>
                  <a:pt x="2509838" y="1644625"/>
                </a:lnTo>
                <a:lnTo>
                  <a:pt x="2509838" y="1709764"/>
                </a:lnTo>
                <a:lnTo>
                  <a:pt x="2509611" y="1713822"/>
                </a:lnTo>
                <a:lnTo>
                  <a:pt x="2509385" y="1717428"/>
                </a:lnTo>
                <a:lnTo>
                  <a:pt x="2508704" y="1721485"/>
                </a:lnTo>
                <a:lnTo>
                  <a:pt x="2508024" y="1725317"/>
                </a:lnTo>
                <a:lnTo>
                  <a:pt x="2507117" y="1729148"/>
                </a:lnTo>
                <a:lnTo>
                  <a:pt x="2505983" y="1732755"/>
                </a:lnTo>
                <a:lnTo>
                  <a:pt x="2504623" y="1736361"/>
                </a:lnTo>
                <a:lnTo>
                  <a:pt x="2503035" y="1740193"/>
                </a:lnTo>
                <a:lnTo>
                  <a:pt x="2501448" y="1743348"/>
                </a:lnTo>
                <a:lnTo>
                  <a:pt x="2499407" y="1746955"/>
                </a:lnTo>
                <a:lnTo>
                  <a:pt x="2497366" y="1750110"/>
                </a:lnTo>
                <a:lnTo>
                  <a:pt x="2495552" y="1753040"/>
                </a:lnTo>
                <a:lnTo>
                  <a:pt x="2492831" y="1756421"/>
                </a:lnTo>
                <a:lnTo>
                  <a:pt x="2490336" y="1759126"/>
                </a:lnTo>
                <a:lnTo>
                  <a:pt x="2487842" y="1762282"/>
                </a:lnTo>
                <a:lnTo>
                  <a:pt x="2485121" y="1764761"/>
                </a:lnTo>
                <a:lnTo>
                  <a:pt x="2482173" y="1767466"/>
                </a:lnTo>
                <a:lnTo>
                  <a:pt x="2478998" y="1769720"/>
                </a:lnTo>
                <a:lnTo>
                  <a:pt x="2476050" y="1772199"/>
                </a:lnTo>
                <a:lnTo>
                  <a:pt x="2472422" y="1774228"/>
                </a:lnTo>
                <a:lnTo>
                  <a:pt x="2469247" y="1776256"/>
                </a:lnTo>
                <a:lnTo>
                  <a:pt x="2465619" y="1778285"/>
                </a:lnTo>
                <a:lnTo>
                  <a:pt x="2462217" y="1780088"/>
                </a:lnTo>
                <a:lnTo>
                  <a:pt x="2458362" y="1781440"/>
                </a:lnTo>
                <a:lnTo>
                  <a:pt x="2454507" y="1782793"/>
                </a:lnTo>
                <a:lnTo>
                  <a:pt x="2450426" y="1783920"/>
                </a:lnTo>
                <a:lnTo>
                  <a:pt x="2446571" y="1785272"/>
                </a:lnTo>
                <a:lnTo>
                  <a:pt x="2442489" y="1785948"/>
                </a:lnTo>
                <a:lnTo>
                  <a:pt x="2438407" y="1786850"/>
                </a:lnTo>
                <a:lnTo>
                  <a:pt x="2434099" y="1787301"/>
                </a:lnTo>
                <a:lnTo>
                  <a:pt x="2429790" y="1787526"/>
                </a:lnTo>
                <a:lnTo>
                  <a:pt x="2425481" y="1787526"/>
                </a:lnTo>
                <a:lnTo>
                  <a:pt x="84357" y="1787526"/>
                </a:lnTo>
                <a:lnTo>
                  <a:pt x="80048" y="1787526"/>
                </a:lnTo>
                <a:lnTo>
                  <a:pt x="75740" y="1787301"/>
                </a:lnTo>
                <a:lnTo>
                  <a:pt x="71431" y="1786850"/>
                </a:lnTo>
                <a:lnTo>
                  <a:pt x="67349" y="1785948"/>
                </a:lnTo>
                <a:lnTo>
                  <a:pt x="63494" y="1785272"/>
                </a:lnTo>
                <a:lnTo>
                  <a:pt x="59413" y="1783920"/>
                </a:lnTo>
                <a:lnTo>
                  <a:pt x="55558" y="1782793"/>
                </a:lnTo>
                <a:lnTo>
                  <a:pt x="51476" y="1781440"/>
                </a:lnTo>
                <a:lnTo>
                  <a:pt x="48074" y="1780088"/>
                </a:lnTo>
                <a:lnTo>
                  <a:pt x="44219" y="1778285"/>
                </a:lnTo>
                <a:lnTo>
                  <a:pt x="40591" y="1776256"/>
                </a:lnTo>
                <a:lnTo>
                  <a:pt x="37416" y="1774228"/>
                </a:lnTo>
                <a:lnTo>
                  <a:pt x="33788" y="1772199"/>
                </a:lnTo>
                <a:lnTo>
                  <a:pt x="30840" y="1769720"/>
                </a:lnTo>
                <a:lnTo>
                  <a:pt x="27892" y="1767466"/>
                </a:lnTo>
                <a:lnTo>
                  <a:pt x="24717" y="1764761"/>
                </a:lnTo>
                <a:lnTo>
                  <a:pt x="21996" y="1762282"/>
                </a:lnTo>
                <a:lnTo>
                  <a:pt x="19502" y="1759126"/>
                </a:lnTo>
                <a:lnTo>
                  <a:pt x="17007" y="1756421"/>
                </a:lnTo>
                <a:lnTo>
                  <a:pt x="14513" y="1753040"/>
                </a:lnTo>
                <a:lnTo>
                  <a:pt x="12472" y="1750110"/>
                </a:lnTo>
                <a:lnTo>
                  <a:pt x="10431" y="1746955"/>
                </a:lnTo>
                <a:lnTo>
                  <a:pt x="8390" y="1743348"/>
                </a:lnTo>
                <a:lnTo>
                  <a:pt x="6803" y="1740193"/>
                </a:lnTo>
                <a:lnTo>
                  <a:pt x="5442" y="1736361"/>
                </a:lnTo>
                <a:lnTo>
                  <a:pt x="3855" y="1732755"/>
                </a:lnTo>
                <a:lnTo>
                  <a:pt x="2948" y="1729148"/>
                </a:lnTo>
                <a:lnTo>
                  <a:pt x="1814" y="1725317"/>
                </a:lnTo>
                <a:lnTo>
                  <a:pt x="1134" y="1721485"/>
                </a:lnTo>
                <a:lnTo>
                  <a:pt x="680" y="1717428"/>
                </a:lnTo>
                <a:lnTo>
                  <a:pt x="227" y="1713822"/>
                </a:lnTo>
                <a:lnTo>
                  <a:pt x="0" y="1709764"/>
                </a:lnTo>
                <a:lnTo>
                  <a:pt x="0" y="1644625"/>
                </a:lnTo>
                <a:lnTo>
                  <a:pt x="227" y="1640568"/>
                </a:lnTo>
                <a:lnTo>
                  <a:pt x="680" y="1636736"/>
                </a:lnTo>
                <a:lnTo>
                  <a:pt x="1134" y="1632679"/>
                </a:lnTo>
                <a:lnTo>
                  <a:pt x="1814" y="1629073"/>
                </a:lnTo>
                <a:lnTo>
                  <a:pt x="2948" y="1625241"/>
                </a:lnTo>
                <a:lnTo>
                  <a:pt x="3855" y="1621409"/>
                </a:lnTo>
                <a:lnTo>
                  <a:pt x="5442" y="1618028"/>
                </a:lnTo>
                <a:lnTo>
                  <a:pt x="6803" y="1614196"/>
                </a:lnTo>
                <a:lnTo>
                  <a:pt x="8390" y="1610815"/>
                </a:lnTo>
                <a:lnTo>
                  <a:pt x="10431" y="1607434"/>
                </a:lnTo>
                <a:lnTo>
                  <a:pt x="12472" y="1604054"/>
                </a:lnTo>
                <a:lnTo>
                  <a:pt x="14513" y="1601123"/>
                </a:lnTo>
                <a:lnTo>
                  <a:pt x="17007" y="1597968"/>
                </a:lnTo>
                <a:lnTo>
                  <a:pt x="19502" y="1595038"/>
                </a:lnTo>
                <a:lnTo>
                  <a:pt x="21996" y="1592108"/>
                </a:lnTo>
                <a:lnTo>
                  <a:pt x="24717" y="1589628"/>
                </a:lnTo>
                <a:lnTo>
                  <a:pt x="27892" y="1586923"/>
                </a:lnTo>
                <a:lnTo>
                  <a:pt x="30840" y="1584669"/>
                </a:lnTo>
                <a:lnTo>
                  <a:pt x="33788" y="1581965"/>
                </a:lnTo>
                <a:lnTo>
                  <a:pt x="37416" y="1580162"/>
                </a:lnTo>
                <a:lnTo>
                  <a:pt x="40591" y="1578133"/>
                </a:lnTo>
                <a:lnTo>
                  <a:pt x="44219" y="1576104"/>
                </a:lnTo>
                <a:lnTo>
                  <a:pt x="48074" y="1574301"/>
                </a:lnTo>
                <a:lnTo>
                  <a:pt x="51476" y="1572723"/>
                </a:lnTo>
                <a:lnTo>
                  <a:pt x="55558" y="1571596"/>
                </a:lnTo>
                <a:lnTo>
                  <a:pt x="59413" y="1570244"/>
                </a:lnTo>
                <a:lnTo>
                  <a:pt x="63494" y="1569117"/>
                </a:lnTo>
                <a:lnTo>
                  <a:pt x="67349" y="1568216"/>
                </a:lnTo>
                <a:lnTo>
                  <a:pt x="71431" y="1567539"/>
                </a:lnTo>
                <a:lnTo>
                  <a:pt x="75740" y="1567089"/>
                </a:lnTo>
                <a:lnTo>
                  <a:pt x="80048" y="1566863"/>
                </a:lnTo>
                <a:close/>
                <a:moveTo>
                  <a:pt x="837043" y="738188"/>
                </a:moveTo>
                <a:lnTo>
                  <a:pt x="839735" y="738188"/>
                </a:lnTo>
                <a:lnTo>
                  <a:pt x="912639" y="738188"/>
                </a:lnTo>
                <a:lnTo>
                  <a:pt x="915107" y="738188"/>
                </a:lnTo>
                <a:lnTo>
                  <a:pt x="917575" y="738870"/>
                </a:lnTo>
                <a:lnTo>
                  <a:pt x="920042" y="739324"/>
                </a:lnTo>
                <a:lnTo>
                  <a:pt x="922285" y="740232"/>
                </a:lnTo>
                <a:lnTo>
                  <a:pt x="924529" y="741368"/>
                </a:lnTo>
                <a:lnTo>
                  <a:pt x="926772" y="742504"/>
                </a:lnTo>
                <a:lnTo>
                  <a:pt x="928791" y="743867"/>
                </a:lnTo>
                <a:lnTo>
                  <a:pt x="930585" y="745684"/>
                </a:lnTo>
                <a:lnTo>
                  <a:pt x="932155" y="747047"/>
                </a:lnTo>
                <a:lnTo>
                  <a:pt x="933501" y="749091"/>
                </a:lnTo>
                <a:lnTo>
                  <a:pt x="934847" y="751135"/>
                </a:lnTo>
                <a:lnTo>
                  <a:pt x="936193" y="753407"/>
                </a:lnTo>
                <a:lnTo>
                  <a:pt x="936866" y="755678"/>
                </a:lnTo>
                <a:lnTo>
                  <a:pt x="937315" y="757950"/>
                </a:lnTo>
                <a:lnTo>
                  <a:pt x="937763" y="760448"/>
                </a:lnTo>
                <a:lnTo>
                  <a:pt x="938212" y="762947"/>
                </a:lnTo>
                <a:lnTo>
                  <a:pt x="938212" y="1145229"/>
                </a:lnTo>
                <a:lnTo>
                  <a:pt x="937763" y="1147728"/>
                </a:lnTo>
                <a:lnTo>
                  <a:pt x="937315" y="1150227"/>
                </a:lnTo>
                <a:lnTo>
                  <a:pt x="936866" y="1152498"/>
                </a:lnTo>
                <a:lnTo>
                  <a:pt x="936193" y="1154770"/>
                </a:lnTo>
                <a:lnTo>
                  <a:pt x="934847" y="1157041"/>
                </a:lnTo>
                <a:lnTo>
                  <a:pt x="933501" y="1159085"/>
                </a:lnTo>
                <a:lnTo>
                  <a:pt x="932155" y="1160902"/>
                </a:lnTo>
                <a:lnTo>
                  <a:pt x="930585" y="1162720"/>
                </a:lnTo>
                <a:lnTo>
                  <a:pt x="928791" y="1164537"/>
                </a:lnTo>
                <a:lnTo>
                  <a:pt x="926772" y="1165672"/>
                </a:lnTo>
                <a:lnTo>
                  <a:pt x="924529" y="1167035"/>
                </a:lnTo>
                <a:lnTo>
                  <a:pt x="922285" y="1167944"/>
                </a:lnTo>
                <a:lnTo>
                  <a:pt x="920042" y="1168852"/>
                </a:lnTo>
                <a:lnTo>
                  <a:pt x="917575" y="1169534"/>
                </a:lnTo>
                <a:lnTo>
                  <a:pt x="915107" y="1169761"/>
                </a:lnTo>
                <a:lnTo>
                  <a:pt x="912639" y="1169988"/>
                </a:lnTo>
                <a:lnTo>
                  <a:pt x="839735" y="1169988"/>
                </a:lnTo>
                <a:lnTo>
                  <a:pt x="837043" y="1169761"/>
                </a:lnTo>
                <a:lnTo>
                  <a:pt x="834576" y="1169534"/>
                </a:lnTo>
                <a:lnTo>
                  <a:pt x="832108" y="1168852"/>
                </a:lnTo>
                <a:lnTo>
                  <a:pt x="829865" y="1167944"/>
                </a:lnTo>
                <a:lnTo>
                  <a:pt x="827622" y="1167035"/>
                </a:lnTo>
                <a:lnTo>
                  <a:pt x="825603" y="1165672"/>
                </a:lnTo>
                <a:lnTo>
                  <a:pt x="823584" y="1164537"/>
                </a:lnTo>
                <a:lnTo>
                  <a:pt x="821790" y="1162720"/>
                </a:lnTo>
                <a:lnTo>
                  <a:pt x="819995" y="1160902"/>
                </a:lnTo>
                <a:lnTo>
                  <a:pt x="818649" y="1159085"/>
                </a:lnTo>
                <a:lnTo>
                  <a:pt x="817303" y="1157041"/>
                </a:lnTo>
                <a:lnTo>
                  <a:pt x="816406" y="1154770"/>
                </a:lnTo>
                <a:lnTo>
                  <a:pt x="815284" y="1152498"/>
                </a:lnTo>
                <a:lnTo>
                  <a:pt x="814836" y="1150227"/>
                </a:lnTo>
                <a:lnTo>
                  <a:pt x="814387" y="1147728"/>
                </a:lnTo>
                <a:lnTo>
                  <a:pt x="814387" y="1145229"/>
                </a:lnTo>
                <a:lnTo>
                  <a:pt x="814387" y="762947"/>
                </a:lnTo>
                <a:lnTo>
                  <a:pt x="814387" y="760448"/>
                </a:lnTo>
                <a:lnTo>
                  <a:pt x="814836" y="757950"/>
                </a:lnTo>
                <a:lnTo>
                  <a:pt x="815284" y="755678"/>
                </a:lnTo>
                <a:lnTo>
                  <a:pt x="816406" y="753407"/>
                </a:lnTo>
                <a:lnTo>
                  <a:pt x="817303" y="751135"/>
                </a:lnTo>
                <a:lnTo>
                  <a:pt x="818649" y="749091"/>
                </a:lnTo>
                <a:lnTo>
                  <a:pt x="819995" y="747047"/>
                </a:lnTo>
                <a:lnTo>
                  <a:pt x="821790" y="745684"/>
                </a:lnTo>
                <a:lnTo>
                  <a:pt x="823584" y="743867"/>
                </a:lnTo>
                <a:lnTo>
                  <a:pt x="825603" y="742504"/>
                </a:lnTo>
                <a:lnTo>
                  <a:pt x="827622" y="741368"/>
                </a:lnTo>
                <a:lnTo>
                  <a:pt x="829865" y="740232"/>
                </a:lnTo>
                <a:lnTo>
                  <a:pt x="832108" y="739324"/>
                </a:lnTo>
                <a:lnTo>
                  <a:pt x="834576" y="738870"/>
                </a:lnTo>
                <a:lnTo>
                  <a:pt x="837043" y="738188"/>
                </a:lnTo>
                <a:close/>
                <a:moveTo>
                  <a:pt x="1318322" y="671513"/>
                </a:moveTo>
                <a:lnTo>
                  <a:pt x="1320794" y="671513"/>
                </a:lnTo>
                <a:lnTo>
                  <a:pt x="1394056" y="671513"/>
                </a:lnTo>
                <a:lnTo>
                  <a:pt x="1396528" y="671513"/>
                </a:lnTo>
                <a:lnTo>
                  <a:pt x="1399000" y="671966"/>
                </a:lnTo>
                <a:lnTo>
                  <a:pt x="1401472" y="672873"/>
                </a:lnTo>
                <a:lnTo>
                  <a:pt x="1403719" y="673553"/>
                </a:lnTo>
                <a:lnTo>
                  <a:pt x="1405966" y="674913"/>
                </a:lnTo>
                <a:lnTo>
                  <a:pt x="1408213" y="676273"/>
                </a:lnTo>
                <a:lnTo>
                  <a:pt x="1410011" y="677860"/>
                </a:lnTo>
                <a:lnTo>
                  <a:pt x="1412034" y="679900"/>
                </a:lnTo>
                <a:lnTo>
                  <a:pt x="1413607" y="681941"/>
                </a:lnTo>
                <a:lnTo>
                  <a:pt x="1414955" y="683981"/>
                </a:lnTo>
                <a:lnTo>
                  <a:pt x="1416304" y="686474"/>
                </a:lnTo>
                <a:lnTo>
                  <a:pt x="1417203" y="688968"/>
                </a:lnTo>
                <a:lnTo>
                  <a:pt x="1418326" y="691461"/>
                </a:lnTo>
                <a:lnTo>
                  <a:pt x="1418776" y="694181"/>
                </a:lnTo>
                <a:lnTo>
                  <a:pt x="1419225" y="696902"/>
                </a:lnTo>
                <a:lnTo>
                  <a:pt x="1419225" y="699848"/>
                </a:lnTo>
                <a:lnTo>
                  <a:pt x="1419225" y="1141426"/>
                </a:lnTo>
                <a:lnTo>
                  <a:pt x="1419225" y="1144373"/>
                </a:lnTo>
                <a:lnTo>
                  <a:pt x="1418776" y="1147320"/>
                </a:lnTo>
                <a:lnTo>
                  <a:pt x="1418326" y="1149813"/>
                </a:lnTo>
                <a:lnTo>
                  <a:pt x="1417203" y="1152534"/>
                </a:lnTo>
                <a:lnTo>
                  <a:pt x="1416304" y="1155254"/>
                </a:lnTo>
                <a:lnTo>
                  <a:pt x="1414955" y="1157521"/>
                </a:lnTo>
                <a:lnTo>
                  <a:pt x="1413607" y="1159787"/>
                </a:lnTo>
                <a:lnTo>
                  <a:pt x="1412034" y="1161601"/>
                </a:lnTo>
                <a:lnTo>
                  <a:pt x="1410011" y="1163414"/>
                </a:lnTo>
                <a:lnTo>
                  <a:pt x="1408213" y="1165228"/>
                </a:lnTo>
                <a:lnTo>
                  <a:pt x="1405966" y="1166588"/>
                </a:lnTo>
                <a:lnTo>
                  <a:pt x="1403719" y="1167721"/>
                </a:lnTo>
                <a:lnTo>
                  <a:pt x="1401472" y="1168855"/>
                </a:lnTo>
                <a:lnTo>
                  <a:pt x="1399000" y="1169535"/>
                </a:lnTo>
                <a:lnTo>
                  <a:pt x="1396528" y="1169761"/>
                </a:lnTo>
                <a:lnTo>
                  <a:pt x="1394056" y="1169988"/>
                </a:lnTo>
                <a:lnTo>
                  <a:pt x="1320794" y="1169988"/>
                </a:lnTo>
                <a:lnTo>
                  <a:pt x="1318322" y="1169761"/>
                </a:lnTo>
                <a:lnTo>
                  <a:pt x="1315850" y="1169535"/>
                </a:lnTo>
                <a:lnTo>
                  <a:pt x="1313154" y="1168855"/>
                </a:lnTo>
                <a:lnTo>
                  <a:pt x="1310906" y="1167721"/>
                </a:lnTo>
                <a:lnTo>
                  <a:pt x="1308659" y="1166588"/>
                </a:lnTo>
                <a:lnTo>
                  <a:pt x="1306861" y="1165228"/>
                </a:lnTo>
                <a:lnTo>
                  <a:pt x="1304839" y="1163414"/>
                </a:lnTo>
                <a:lnTo>
                  <a:pt x="1303041" y="1161601"/>
                </a:lnTo>
                <a:lnTo>
                  <a:pt x="1301243" y="1159787"/>
                </a:lnTo>
                <a:lnTo>
                  <a:pt x="1299670" y="1157521"/>
                </a:lnTo>
                <a:lnTo>
                  <a:pt x="1298546" y="1155254"/>
                </a:lnTo>
                <a:lnTo>
                  <a:pt x="1297423" y="1152534"/>
                </a:lnTo>
                <a:lnTo>
                  <a:pt x="1296524" y="1149813"/>
                </a:lnTo>
                <a:lnTo>
                  <a:pt x="1296074" y="1147320"/>
                </a:lnTo>
                <a:lnTo>
                  <a:pt x="1295400" y="1144373"/>
                </a:lnTo>
                <a:lnTo>
                  <a:pt x="1295400" y="1141426"/>
                </a:lnTo>
                <a:lnTo>
                  <a:pt x="1295400" y="699848"/>
                </a:lnTo>
                <a:lnTo>
                  <a:pt x="1295400" y="696902"/>
                </a:lnTo>
                <a:lnTo>
                  <a:pt x="1296074" y="694181"/>
                </a:lnTo>
                <a:lnTo>
                  <a:pt x="1296524" y="691461"/>
                </a:lnTo>
                <a:lnTo>
                  <a:pt x="1297423" y="688968"/>
                </a:lnTo>
                <a:lnTo>
                  <a:pt x="1298546" y="686474"/>
                </a:lnTo>
                <a:lnTo>
                  <a:pt x="1299670" y="683981"/>
                </a:lnTo>
                <a:lnTo>
                  <a:pt x="1301243" y="681941"/>
                </a:lnTo>
                <a:lnTo>
                  <a:pt x="1303041" y="679900"/>
                </a:lnTo>
                <a:lnTo>
                  <a:pt x="1304839" y="677860"/>
                </a:lnTo>
                <a:lnTo>
                  <a:pt x="1306861" y="676273"/>
                </a:lnTo>
                <a:lnTo>
                  <a:pt x="1308659" y="674913"/>
                </a:lnTo>
                <a:lnTo>
                  <a:pt x="1310906" y="673553"/>
                </a:lnTo>
                <a:lnTo>
                  <a:pt x="1313154" y="672873"/>
                </a:lnTo>
                <a:lnTo>
                  <a:pt x="1315850" y="671966"/>
                </a:lnTo>
                <a:lnTo>
                  <a:pt x="1318322" y="671513"/>
                </a:lnTo>
                <a:close/>
                <a:moveTo>
                  <a:pt x="988416" y="671513"/>
                </a:moveTo>
                <a:lnTo>
                  <a:pt x="990920" y="671513"/>
                </a:lnTo>
                <a:lnTo>
                  <a:pt x="1065121" y="671513"/>
                </a:lnTo>
                <a:lnTo>
                  <a:pt x="1067624" y="671513"/>
                </a:lnTo>
                <a:lnTo>
                  <a:pt x="1070128" y="671966"/>
                </a:lnTo>
                <a:lnTo>
                  <a:pt x="1072632" y="672873"/>
                </a:lnTo>
                <a:lnTo>
                  <a:pt x="1074908" y="673553"/>
                </a:lnTo>
                <a:lnTo>
                  <a:pt x="1077184" y="674913"/>
                </a:lnTo>
                <a:lnTo>
                  <a:pt x="1079460" y="676273"/>
                </a:lnTo>
                <a:lnTo>
                  <a:pt x="1081281" y="677860"/>
                </a:lnTo>
                <a:lnTo>
                  <a:pt x="1083330" y="679900"/>
                </a:lnTo>
                <a:lnTo>
                  <a:pt x="1084923" y="681941"/>
                </a:lnTo>
                <a:lnTo>
                  <a:pt x="1086288" y="683981"/>
                </a:lnTo>
                <a:lnTo>
                  <a:pt x="1087654" y="686474"/>
                </a:lnTo>
                <a:lnTo>
                  <a:pt x="1088565" y="688968"/>
                </a:lnTo>
                <a:lnTo>
                  <a:pt x="1089703" y="691461"/>
                </a:lnTo>
                <a:lnTo>
                  <a:pt x="1090158" y="694181"/>
                </a:lnTo>
                <a:lnTo>
                  <a:pt x="1090613" y="696902"/>
                </a:lnTo>
                <a:lnTo>
                  <a:pt x="1090613" y="699848"/>
                </a:lnTo>
                <a:lnTo>
                  <a:pt x="1090613" y="1141426"/>
                </a:lnTo>
                <a:lnTo>
                  <a:pt x="1090613" y="1144373"/>
                </a:lnTo>
                <a:lnTo>
                  <a:pt x="1090158" y="1147320"/>
                </a:lnTo>
                <a:lnTo>
                  <a:pt x="1089703" y="1149813"/>
                </a:lnTo>
                <a:lnTo>
                  <a:pt x="1088565" y="1152534"/>
                </a:lnTo>
                <a:lnTo>
                  <a:pt x="1087654" y="1155254"/>
                </a:lnTo>
                <a:lnTo>
                  <a:pt x="1086288" y="1157521"/>
                </a:lnTo>
                <a:lnTo>
                  <a:pt x="1084923" y="1159787"/>
                </a:lnTo>
                <a:lnTo>
                  <a:pt x="1083330" y="1161601"/>
                </a:lnTo>
                <a:lnTo>
                  <a:pt x="1081281" y="1163414"/>
                </a:lnTo>
                <a:lnTo>
                  <a:pt x="1079460" y="1165228"/>
                </a:lnTo>
                <a:lnTo>
                  <a:pt x="1077184" y="1166588"/>
                </a:lnTo>
                <a:lnTo>
                  <a:pt x="1074908" y="1167721"/>
                </a:lnTo>
                <a:lnTo>
                  <a:pt x="1072632" y="1168855"/>
                </a:lnTo>
                <a:lnTo>
                  <a:pt x="1070128" y="1169535"/>
                </a:lnTo>
                <a:lnTo>
                  <a:pt x="1067624" y="1169761"/>
                </a:lnTo>
                <a:lnTo>
                  <a:pt x="1065121" y="1169988"/>
                </a:lnTo>
                <a:lnTo>
                  <a:pt x="990920" y="1169988"/>
                </a:lnTo>
                <a:lnTo>
                  <a:pt x="988416" y="1169761"/>
                </a:lnTo>
                <a:lnTo>
                  <a:pt x="985685" y="1169535"/>
                </a:lnTo>
                <a:lnTo>
                  <a:pt x="983181" y="1168855"/>
                </a:lnTo>
                <a:lnTo>
                  <a:pt x="980905" y="1167721"/>
                </a:lnTo>
                <a:lnTo>
                  <a:pt x="978629" y="1166588"/>
                </a:lnTo>
                <a:lnTo>
                  <a:pt x="976581" y="1165228"/>
                </a:lnTo>
                <a:lnTo>
                  <a:pt x="974532" y="1163414"/>
                </a:lnTo>
                <a:lnTo>
                  <a:pt x="972939" y="1161601"/>
                </a:lnTo>
                <a:lnTo>
                  <a:pt x="971118" y="1159787"/>
                </a:lnTo>
                <a:lnTo>
                  <a:pt x="969525" y="1157521"/>
                </a:lnTo>
                <a:lnTo>
                  <a:pt x="968387" y="1155254"/>
                </a:lnTo>
                <a:lnTo>
                  <a:pt x="967249" y="1152534"/>
                </a:lnTo>
                <a:lnTo>
                  <a:pt x="966338" y="1149813"/>
                </a:lnTo>
                <a:lnTo>
                  <a:pt x="965883" y="1147320"/>
                </a:lnTo>
                <a:lnTo>
                  <a:pt x="965200" y="1144373"/>
                </a:lnTo>
                <a:lnTo>
                  <a:pt x="965200" y="1141426"/>
                </a:lnTo>
                <a:lnTo>
                  <a:pt x="965200" y="699848"/>
                </a:lnTo>
                <a:lnTo>
                  <a:pt x="965200" y="696902"/>
                </a:lnTo>
                <a:lnTo>
                  <a:pt x="965883" y="694181"/>
                </a:lnTo>
                <a:lnTo>
                  <a:pt x="966338" y="691461"/>
                </a:lnTo>
                <a:lnTo>
                  <a:pt x="967249" y="688968"/>
                </a:lnTo>
                <a:lnTo>
                  <a:pt x="968387" y="686474"/>
                </a:lnTo>
                <a:lnTo>
                  <a:pt x="969525" y="683981"/>
                </a:lnTo>
                <a:lnTo>
                  <a:pt x="971118" y="681941"/>
                </a:lnTo>
                <a:lnTo>
                  <a:pt x="972939" y="679900"/>
                </a:lnTo>
                <a:lnTo>
                  <a:pt x="974532" y="677860"/>
                </a:lnTo>
                <a:lnTo>
                  <a:pt x="976581" y="676273"/>
                </a:lnTo>
                <a:lnTo>
                  <a:pt x="978629" y="674913"/>
                </a:lnTo>
                <a:lnTo>
                  <a:pt x="980905" y="673553"/>
                </a:lnTo>
                <a:lnTo>
                  <a:pt x="983181" y="672873"/>
                </a:lnTo>
                <a:lnTo>
                  <a:pt x="985685" y="671966"/>
                </a:lnTo>
                <a:lnTo>
                  <a:pt x="988416" y="671513"/>
                </a:lnTo>
                <a:close/>
                <a:moveTo>
                  <a:pt x="1471932" y="590550"/>
                </a:moveTo>
                <a:lnTo>
                  <a:pt x="1546133" y="590550"/>
                </a:lnTo>
                <a:lnTo>
                  <a:pt x="1548636" y="590777"/>
                </a:lnTo>
                <a:lnTo>
                  <a:pt x="1551140" y="591231"/>
                </a:lnTo>
                <a:lnTo>
                  <a:pt x="1553644" y="592139"/>
                </a:lnTo>
                <a:lnTo>
                  <a:pt x="1555920" y="593274"/>
                </a:lnTo>
                <a:lnTo>
                  <a:pt x="1558196" y="594635"/>
                </a:lnTo>
                <a:lnTo>
                  <a:pt x="1560472" y="596451"/>
                </a:lnTo>
                <a:lnTo>
                  <a:pt x="1562293" y="598267"/>
                </a:lnTo>
                <a:lnTo>
                  <a:pt x="1564342" y="600537"/>
                </a:lnTo>
                <a:lnTo>
                  <a:pt x="1565707" y="602806"/>
                </a:lnTo>
                <a:lnTo>
                  <a:pt x="1567300" y="605303"/>
                </a:lnTo>
                <a:lnTo>
                  <a:pt x="1568666" y="608026"/>
                </a:lnTo>
                <a:lnTo>
                  <a:pt x="1569577" y="610750"/>
                </a:lnTo>
                <a:lnTo>
                  <a:pt x="1570487" y="613927"/>
                </a:lnTo>
                <a:lnTo>
                  <a:pt x="1571170" y="617105"/>
                </a:lnTo>
                <a:lnTo>
                  <a:pt x="1571625" y="620282"/>
                </a:lnTo>
                <a:lnTo>
                  <a:pt x="1571625" y="623687"/>
                </a:lnTo>
                <a:lnTo>
                  <a:pt x="1571625" y="1136851"/>
                </a:lnTo>
                <a:lnTo>
                  <a:pt x="1571625" y="1140256"/>
                </a:lnTo>
                <a:lnTo>
                  <a:pt x="1571170" y="1143433"/>
                </a:lnTo>
                <a:lnTo>
                  <a:pt x="1570487" y="1146838"/>
                </a:lnTo>
                <a:lnTo>
                  <a:pt x="1569577" y="1149788"/>
                </a:lnTo>
                <a:lnTo>
                  <a:pt x="1568666" y="1152512"/>
                </a:lnTo>
                <a:lnTo>
                  <a:pt x="1567300" y="1155462"/>
                </a:lnTo>
                <a:lnTo>
                  <a:pt x="1565707" y="1157959"/>
                </a:lnTo>
                <a:lnTo>
                  <a:pt x="1564342" y="1160229"/>
                </a:lnTo>
                <a:lnTo>
                  <a:pt x="1562293" y="1162498"/>
                </a:lnTo>
                <a:lnTo>
                  <a:pt x="1560472" y="1164314"/>
                </a:lnTo>
                <a:lnTo>
                  <a:pt x="1558196" y="1165903"/>
                </a:lnTo>
                <a:lnTo>
                  <a:pt x="1555920" y="1167492"/>
                </a:lnTo>
                <a:lnTo>
                  <a:pt x="1553644" y="1168399"/>
                </a:lnTo>
                <a:lnTo>
                  <a:pt x="1551140" y="1169307"/>
                </a:lnTo>
                <a:lnTo>
                  <a:pt x="1548636" y="1169761"/>
                </a:lnTo>
                <a:lnTo>
                  <a:pt x="1546133" y="1169988"/>
                </a:lnTo>
                <a:lnTo>
                  <a:pt x="1471932" y="1169988"/>
                </a:lnTo>
                <a:lnTo>
                  <a:pt x="1469201" y="1169761"/>
                </a:lnTo>
                <a:lnTo>
                  <a:pt x="1466697" y="1169307"/>
                </a:lnTo>
                <a:lnTo>
                  <a:pt x="1464193" y="1168399"/>
                </a:lnTo>
                <a:lnTo>
                  <a:pt x="1461917" y="1167492"/>
                </a:lnTo>
                <a:lnTo>
                  <a:pt x="1459641" y="1165903"/>
                </a:lnTo>
                <a:lnTo>
                  <a:pt x="1457593" y="1164314"/>
                </a:lnTo>
                <a:lnTo>
                  <a:pt x="1455544" y="1162498"/>
                </a:lnTo>
                <a:lnTo>
                  <a:pt x="1453496" y="1160229"/>
                </a:lnTo>
                <a:lnTo>
                  <a:pt x="1452130" y="1157959"/>
                </a:lnTo>
                <a:lnTo>
                  <a:pt x="1450537" y="1155462"/>
                </a:lnTo>
                <a:lnTo>
                  <a:pt x="1449399" y="1152512"/>
                </a:lnTo>
                <a:lnTo>
                  <a:pt x="1448261" y="1149788"/>
                </a:lnTo>
                <a:lnTo>
                  <a:pt x="1447350" y="1146838"/>
                </a:lnTo>
                <a:lnTo>
                  <a:pt x="1446667" y="1143433"/>
                </a:lnTo>
                <a:lnTo>
                  <a:pt x="1446212" y="1140256"/>
                </a:lnTo>
                <a:lnTo>
                  <a:pt x="1446212" y="1136851"/>
                </a:lnTo>
                <a:lnTo>
                  <a:pt x="1446212" y="623687"/>
                </a:lnTo>
                <a:lnTo>
                  <a:pt x="1446212" y="620282"/>
                </a:lnTo>
                <a:lnTo>
                  <a:pt x="1446667" y="617105"/>
                </a:lnTo>
                <a:lnTo>
                  <a:pt x="1447350" y="613927"/>
                </a:lnTo>
                <a:lnTo>
                  <a:pt x="1448261" y="610750"/>
                </a:lnTo>
                <a:lnTo>
                  <a:pt x="1449399" y="608026"/>
                </a:lnTo>
                <a:lnTo>
                  <a:pt x="1450537" y="605303"/>
                </a:lnTo>
                <a:lnTo>
                  <a:pt x="1452130" y="602806"/>
                </a:lnTo>
                <a:lnTo>
                  <a:pt x="1453496" y="600537"/>
                </a:lnTo>
                <a:lnTo>
                  <a:pt x="1455544" y="598267"/>
                </a:lnTo>
                <a:lnTo>
                  <a:pt x="1457593" y="596451"/>
                </a:lnTo>
                <a:lnTo>
                  <a:pt x="1459641" y="594635"/>
                </a:lnTo>
                <a:lnTo>
                  <a:pt x="1461917" y="593274"/>
                </a:lnTo>
                <a:lnTo>
                  <a:pt x="1464193" y="592139"/>
                </a:lnTo>
                <a:lnTo>
                  <a:pt x="1466697" y="591231"/>
                </a:lnTo>
                <a:lnTo>
                  <a:pt x="1469201" y="590777"/>
                </a:lnTo>
                <a:lnTo>
                  <a:pt x="1471932" y="590550"/>
                </a:lnTo>
                <a:close/>
                <a:moveTo>
                  <a:pt x="1152617" y="590550"/>
                </a:moveTo>
                <a:lnTo>
                  <a:pt x="1226818" y="590550"/>
                </a:lnTo>
                <a:lnTo>
                  <a:pt x="1229322" y="590777"/>
                </a:lnTo>
                <a:lnTo>
                  <a:pt x="1232053" y="591231"/>
                </a:lnTo>
                <a:lnTo>
                  <a:pt x="1234557" y="592139"/>
                </a:lnTo>
                <a:lnTo>
                  <a:pt x="1236833" y="593274"/>
                </a:lnTo>
                <a:lnTo>
                  <a:pt x="1239109" y="594635"/>
                </a:lnTo>
                <a:lnTo>
                  <a:pt x="1241158" y="596451"/>
                </a:lnTo>
                <a:lnTo>
                  <a:pt x="1242978" y="598267"/>
                </a:lnTo>
                <a:lnTo>
                  <a:pt x="1244799" y="600537"/>
                </a:lnTo>
                <a:lnTo>
                  <a:pt x="1246620" y="602806"/>
                </a:lnTo>
                <a:lnTo>
                  <a:pt x="1248213" y="605303"/>
                </a:lnTo>
                <a:lnTo>
                  <a:pt x="1249352" y="608026"/>
                </a:lnTo>
                <a:lnTo>
                  <a:pt x="1250490" y="610750"/>
                </a:lnTo>
                <a:lnTo>
                  <a:pt x="1251400" y="613927"/>
                </a:lnTo>
                <a:lnTo>
                  <a:pt x="1251855" y="617105"/>
                </a:lnTo>
                <a:lnTo>
                  <a:pt x="1252538" y="620282"/>
                </a:lnTo>
                <a:lnTo>
                  <a:pt x="1252538" y="623687"/>
                </a:lnTo>
                <a:lnTo>
                  <a:pt x="1252538" y="1136851"/>
                </a:lnTo>
                <a:lnTo>
                  <a:pt x="1252538" y="1140256"/>
                </a:lnTo>
                <a:lnTo>
                  <a:pt x="1251855" y="1143433"/>
                </a:lnTo>
                <a:lnTo>
                  <a:pt x="1251400" y="1146838"/>
                </a:lnTo>
                <a:lnTo>
                  <a:pt x="1250490" y="1149788"/>
                </a:lnTo>
                <a:lnTo>
                  <a:pt x="1249352" y="1152512"/>
                </a:lnTo>
                <a:lnTo>
                  <a:pt x="1248213" y="1155462"/>
                </a:lnTo>
                <a:lnTo>
                  <a:pt x="1246620" y="1157959"/>
                </a:lnTo>
                <a:lnTo>
                  <a:pt x="1244799" y="1160229"/>
                </a:lnTo>
                <a:lnTo>
                  <a:pt x="1242978" y="1162498"/>
                </a:lnTo>
                <a:lnTo>
                  <a:pt x="1241158" y="1164314"/>
                </a:lnTo>
                <a:lnTo>
                  <a:pt x="1239109" y="1165903"/>
                </a:lnTo>
                <a:lnTo>
                  <a:pt x="1236833" y="1167492"/>
                </a:lnTo>
                <a:lnTo>
                  <a:pt x="1234557" y="1168399"/>
                </a:lnTo>
                <a:lnTo>
                  <a:pt x="1232053" y="1169307"/>
                </a:lnTo>
                <a:lnTo>
                  <a:pt x="1229322" y="1169761"/>
                </a:lnTo>
                <a:lnTo>
                  <a:pt x="1226818" y="1169988"/>
                </a:lnTo>
                <a:lnTo>
                  <a:pt x="1152617" y="1169988"/>
                </a:lnTo>
                <a:lnTo>
                  <a:pt x="1150114" y="1169761"/>
                </a:lnTo>
                <a:lnTo>
                  <a:pt x="1147610" y="1169307"/>
                </a:lnTo>
                <a:lnTo>
                  <a:pt x="1145106" y="1168399"/>
                </a:lnTo>
                <a:lnTo>
                  <a:pt x="1142830" y="1167492"/>
                </a:lnTo>
                <a:lnTo>
                  <a:pt x="1140554" y="1165903"/>
                </a:lnTo>
                <a:lnTo>
                  <a:pt x="1138278" y="1164314"/>
                </a:lnTo>
                <a:lnTo>
                  <a:pt x="1136457" y="1162498"/>
                </a:lnTo>
                <a:lnTo>
                  <a:pt x="1134409" y="1160229"/>
                </a:lnTo>
                <a:lnTo>
                  <a:pt x="1132815" y="1157959"/>
                </a:lnTo>
                <a:lnTo>
                  <a:pt x="1131450" y="1155462"/>
                </a:lnTo>
                <a:lnTo>
                  <a:pt x="1130084" y="1152512"/>
                </a:lnTo>
                <a:lnTo>
                  <a:pt x="1129174" y="1149788"/>
                </a:lnTo>
                <a:lnTo>
                  <a:pt x="1128036" y="1146838"/>
                </a:lnTo>
                <a:lnTo>
                  <a:pt x="1127580" y="1143433"/>
                </a:lnTo>
                <a:lnTo>
                  <a:pt x="1127125" y="1140256"/>
                </a:lnTo>
                <a:lnTo>
                  <a:pt x="1127125" y="1136851"/>
                </a:lnTo>
                <a:lnTo>
                  <a:pt x="1127125" y="623687"/>
                </a:lnTo>
                <a:lnTo>
                  <a:pt x="1127125" y="620282"/>
                </a:lnTo>
                <a:lnTo>
                  <a:pt x="1127580" y="617105"/>
                </a:lnTo>
                <a:lnTo>
                  <a:pt x="1128036" y="613927"/>
                </a:lnTo>
                <a:lnTo>
                  <a:pt x="1129174" y="610750"/>
                </a:lnTo>
                <a:lnTo>
                  <a:pt x="1130084" y="608026"/>
                </a:lnTo>
                <a:lnTo>
                  <a:pt x="1131450" y="605303"/>
                </a:lnTo>
                <a:lnTo>
                  <a:pt x="1132815" y="602806"/>
                </a:lnTo>
                <a:lnTo>
                  <a:pt x="1134409" y="600537"/>
                </a:lnTo>
                <a:lnTo>
                  <a:pt x="1136457" y="598267"/>
                </a:lnTo>
                <a:lnTo>
                  <a:pt x="1138278" y="596451"/>
                </a:lnTo>
                <a:lnTo>
                  <a:pt x="1140554" y="594635"/>
                </a:lnTo>
                <a:lnTo>
                  <a:pt x="1142830" y="593274"/>
                </a:lnTo>
                <a:lnTo>
                  <a:pt x="1145106" y="592139"/>
                </a:lnTo>
                <a:lnTo>
                  <a:pt x="1147610" y="591231"/>
                </a:lnTo>
                <a:lnTo>
                  <a:pt x="1150114" y="590777"/>
                </a:lnTo>
                <a:lnTo>
                  <a:pt x="1152617" y="590550"/>
                </a:lnTo>
                <a:close/>
                <a:moveTo>
                  <a:pt x="1633857" y="508000"/>
                </a:moveTo>
                <a:lnTo>
                  <a:pt x="1707830" y="508000"/>
                </a:lnTo>
                <a:lnTo>
                  <a:pt x="1710561" y="508227"/>
                </a:lnTo>
                <a:lnTo>
                  <a:pt x="1713065" y="508680"/>
                </a:lnTo>
                <a:lnTo>
                  <a:pt x="1715797" y="509814"/>
                </a:lnTo>
                <a:lnTo>
                  <a:pt x="1718073" y="510947"/>
                </a:lnTo>
                <a:lnTo>
                  <a:pt x="1720349" y="512534"/>
                </a:lnTo>
                <a:lnTo>
                  <a:pt x="1722170" y="514575"/>
                </a:lnTo>
                <a:lnTo>
                  <a:pt x="1724218" y="516842"/>
                </a:lnTo>
                <a:lnTo>
                  <a:pt x="1726039" y="519109"/>
                </a:lnTo>
                <a:lnTo>
                  <a:pt x="1727860" y="521829"/>
                </a:lnTo>
                <a:lnTo>
                  <a:pt x="1729453" y="524550"/>
                </a:lnTo>
                <a:lnTo>
                  <a:pt x="1730591" y="527950"/>
                </a:lnTo>
                <a:lnTo>
                  <a:pt x="1731729" y="531124"/>
                </a:lnTo>
                <a:lnTo>
                  <a:pt x="1732640" y="534752"/>
                </a:lnTo>
                <a:lnTo>
                  <a:pt x="1733095" y="538152"/>
                </a:lnTo>
                <a:lnTo>
                  <a:pt x="1733550" y="542006"/>
                </a:lnTo>
                <a:lnTo>
                  <a:pt x="1733550" y="545860"/>
                </a:lnTo>
                <a:lnTo>
                  <a:pt x="1733550" y="1132128"/>
                </a:lnTo>
                <a:lnTo>
                  <a:pt x="1733550" y="1135982"/>
                </a:lnTo>
                <a:lnTo>
                  <a:pt x="1733095" y="1139836"/>
                </a:lnTo>
                <a:lnTo>
                  <a:pt x="1732640" y="1143463"/>
                </a:lnTo>
                <a:lnTo>
                  <a:pt x="1731729" y="1146864"/>
                </a:lnTo>
                <a:lnTo>
                  <a:pt x="1730591" y="1150038"/>
                </a:lnTo>
                <a:lnTo>
                  <a:pt x="1729453" y="1153438"/>
                </a:lnTo>
                <a:lnTo>
                  <a:pt x="1727860" y="1156159"/>
                </a:lnTo>
                <a:lnTo>
                  <a:pt x="1726039" y="1158879"/>
                </a:lnTo>
                <a:lnTo>
                  <a:pt x="1724218" y="1161373"/>
                </a:lnTo>
                <a:lnTo>
                  <a:pt x="1722170" y="1163414"/>
                </a:lnTo>
                <a:lnTo>
                  <a:pt x="1720349" y="1165454"/>
                </a:lnTo>
                <a:lnTo>
                  <a:pt x="1718073" y="1167041"/>
                </a:lnTo>
                <a:lnTo>
                  <a:pt x="1715797" y="1168174"/>
                </a:lnTo>
                <a:lnTo>
                  <a:pt x="1713065" y="1169308"/>
                </a:lnTo>
                <a:lnTo>
                  <a:pt x="1710561" y="1169761"/>
                </a:lnTo>
                <a:lnTo>
                  <a:pt x="1707830" y="1169988"/>
                </a:lnTo>
                <a:lnTo>
                  <a:pt x="1633857" y="1169988"/>
                </a:lnTo>
                <a:lnTo>
                  <a:pt x="1631353" y="1169761"/>
                </a:lnTo>
                <a:lnTo>
                  <a:pt x="1628850" y="1169308"/>
                </a:lnTo>
                <a:lnTo>
                  <a:pt x="1626346" y="1168174"/>
                </a:lnTo>
                <a:lnTo>
                  <a:pt x="1624070" y="1167041"/>
                </a:lnTo>
                <a:lnTo>
                  <a:pt x="1621794" y="1165454"/>
                </a:lnTo>
                <a:lnTo>
                  <a:pt x="1619518" y="1163414"/>
                </a:lnTo>
                <a:lnTo>
                  <a:pt x="1617469" y="1161373"/>
                </a:lnTo>
                <a:lnTo>
                  <a:pt x="1615648" y="1158879"/>
                </a:lnTo>
                <a:lnTo>
                  <a:pt x="1614055" y="1156159"/>
                </a:lnTo>
                <a:lnTo>
                  <a:pt x="1612689" y="1153438"/>
                </a:lnTo>
                <a:lnTo>
                  <a:pt x="1611324" y="1150038"/>
                </a:lnTo>
                <a:lnTo>
                  <a:pt x="1610186" y="1146864"/>
                </a:lnTo>
                <a:lnTo>
                  <a:pt x="1609275" y="1143463"/>
                </a:lnTo>
                <a:lnTo>
                  <a:pt x="1608820" y="1139836"/>
                </a:lnTo>
                <a:lnTo>
                  <a:pt x="1608365" y="1135982"/>
                </a:lnTo>
                <a:lnTo>
                  <a:pt x="1608137" y="1132128"/>
                </a:lnTo>
                <a:lnTo>
                  <a:pt x="1608137" y="545860"/>
                </a:lnTo>
                <a:lnTo>
                  <a:pt x="1608365" y="542006"/>
                </a:lnTo>
                <a:lnTo>
                  <a:pt x="1608820" y="538152"/>
                </a:lnTo>
                <a:lnTo>
                  <a:pt x="1609275" y="534752"/>
                </a:lnTo>
                <a:lnTo>
                  <a:pt x="1610186" y="531124"/>
                </a:lnTo>
                <a:lnTo>
                  <a:pt x="1611324" y="527950"/>
                </a:lnTo>
                <a:lnTo>
                  <a:pt x="1612689" y="524550"/>
                </a:lnTo>
                <a:lnTo>
                  <a:pt x="1614055" y="521829"/>
                </a:lnTo>
                <a:lnTo>
                  <a:pt x="1615648" y="519109"/>
                </a:lnTo>
                <a:lnTo>
                  <a:pt x="1617469" y="516842"/>
                </a:lnTo>
                <a:lnTo>
                  <a:pt x="1619518" y="514575"/>
                </a:lnTo>
                <a:lnTo>
                  <a:pt x="1621794" y="512534"/>
                </a:lnTo>
                <a:lnTo>
                  <a:pt x="1624070" y="510947"/>
                </a:lnTo>
                <a:lnTo>
                  <a:pt x="1626346" y="509814"/>
                </a:lnTo>
                <a:lnTo>
                  <a:pt x="1628850" y="508680"/>
                </a:lnTo>
                <a:lnTo>
                  <a:pt x="1631353" y="508227"/>
                </a:lnTo>
                <a:lnTo>
                  <a:pt x="1633857" y="508000"/>
                </a:lnTo>
                <a:close/>
                <a:moveTo>
                  <a:pt x="1501548" y="319088"/>
                </a:moveTo>
                <a:lnTo>
                  <a:pt x="1733323" y="319088"/>
                </a:lnTo>
                <a:lnTo>
                  <a:pt x="1733323" y="319316"/>
                </a:lnTo>
                <a:lnTo>
                  <a:pt x="1733550" y="319316"/>
                </a:lnTo>
                <a:lnTo>
                  <a:pt x="1733550" y="464215"/>
                </a:lnTo>
                <a:lnTo>
                  <a:pt x="1637620" y="464215"/>
                </a:lnTo>
                <a:lnTo>
                  <a:pt x="1637620" y="418038"/>
                </a:lnTo>
                <a:lnTo>
                  <a:pt x="1318759" y="617303"/>
                </a:lnTo>
                <a:lnTo>
                  <a:pt x="1250723" y="574766"/>
                </a:lnTo>
                <a:lnTo>
                  <a:pt x="1253444" y="573174"/>
                </a:lnTo>
                <a:lnTo>
                  <a:pt x="1146628" y="506525"/>
                </a:lnTo>
                <a:lnTo>
                  <a:pt x="844096" y="695326"/>
                </a:lnTo>
                <a:lnTo>
                  <a:pt x="776287" y="653016"/>
                </a:lnTo>
                <a:lnTo>
                  <a:pt x="1147082" y="421450"/>
                </a:lnTo>
                <a:lnTo>
                  <a:pt x="1215118" y="463533"/>
                </a:lnTo>
                <a:lnTo>
                  <a:pt x="1214437" y="464215"/>
                </a:lnTo>
                <a:lnTo>
                  <a:pt x="1321253" y="530637"/>
                </a:lnTo>
                <a:lnTo>
                  <a:pt x="1564368" y="379141"/>
                </a:lnTo>
                <a:lnTo>
                  <a:pt x="1501548" y="379141"/>
                </a:lnTo>
                <a:lnTo>
                  <a:pt x="1501548" y="319088"/>
                </a:lnTo>
                <a:close/>
                <a:moveTo>
                  <a:pt x="229507" y="91395"/>
                </a:moveTo>
                <a:lnTo>
                  <a:pt x="225651" y="91621"/>
                </a:lnTo>
                <a:lnTo>
                  <a:pt x="221796" y="91848"/>
                </a:lnTo>
                <a:lnTo>
                  <a:pt x="218394" y="92075"/>
                </a:lnTo>
                <a:lnTo>
                  <a:pt x="214539" y="92755"/>
                </a:lnTo>
                <a:lnTo>
                  <a:pt x="210910" y="93662"/>
                </a:lnTo>
                <a:lnTo>
                  <a:pt x="207509" y="94570"/>
                </a:lnTo>
                <a:lnTo>
                  <a:pt x="204107" y="95704"/>
                </a:lnTo>
                <a:lnTo>
                  <a:pt x="200705" y="96837"/>
                </a:lnTo>
                <a:lnTo>
                  <a:pt x="197303" y="98198"/>
                </a:lnTo>
                <a:lnTo>
                  <a:pt x="194355" y="99559"/>
                </a:lnTo>
                <a:lnTo>
                  <a:pt x="191407" y="101373"/>
                </a:lnTo>
                <a:lnTo>
                  <a:pt x="188232" y="103187"/>
                </a:lnTo>
                <a:lnTo>
                  <a:pt x="185284" y="105002"/>
                </a:lnTo>
                <a:lnTo>
                  <a:pt x="182562" y="107270"/>
                </a:lnTo>
                <a:lnTo>
                  <a:pt x="179614" y="109311"/>
                </a:lnTo>
                <a:lnTo>
                  <a:pt x="177119" y="111579"/>
                </a:lnTo>
                <a:lnTo>
                  <a:pt x="174851" y="114073"/>
                </a:lnTo>
                <a:lnTo>
                  <a:pt x="172357" y="116568"/>
                </a:lnTo>
                <a:lnTo>
                  <a:pt x="170316" y="119062"/>
                </a:lnTo>
                <a:lnTo>
                  <a:pt x="168275" y="121784"/>
                </a:lnTo>
                <a:lnTo>
                  <a:pt x="166460" y="124505"/>
                </a:lnTo>
                <a:lnTo>
                  <a:pt x="164646" y="127454"/>
                </a:lnTo>
                <a:lnTo>
                  <a:pt x="162832" y="130402"/>
                </a:lnTo>
                <a:lnTo>
                  <a:pt x="161471" y="133350"/>
                </a:lnTo>
                <a:lnTo>
                  <a:pt x="160110" y="136525"/>
                </a:lnTo>
                <a:lnTo>
                  <a:pt x="158976" y="139700"/>
                </a:lnTo>
                <a:lnTo>
                  <a:pt x="158069" y="143102"/>
                </a:lnTo>
                <a:lnTo>
                  <a:pt x="156935" y="146277"/>
                </a:lnTo>
                <a:lnTo>
                  <a:pt x="156482" y="149679"/>
                </a:lnTo>
                <a:lnTo>
                  <a:pt x="156028" y="153080"/>
                </a:lnTo>
                <a:lnTo>
                  <a:pt x="155801" y="156709"/>
                </a:lnTo>
                <a:lnTo>
                  <a:pt x="155801" y="160111"/>
                </a:lnTo>
                <a:lnTo>
                  <a:pt x="155801" y="1330098"/>
                </a:lnTo>
                <a:lnTo>
                  <a:pt x="155801" y="1333500"/>
                </a:lnTo>
                <a:lnTo>
                  <a:pt x="156028" y="1337129"/>
                </a:lnTo>
                <a:lnTo>
                  <a:pt x="156482" y="1340531"/>
                </a:lnTo>
                <a:lnTo>
                  <a:pt x="156935" y="1343932"/>
                </a:lnTo>
                <a:lnTo>
                  <a:pt x="158069" y="1347561"/>
                </a:lnTo>
                <a:lnTo>
                  <a:pt x="158976" y="1350509"/>
                </a:lnTo>
                <a:lnTo>
                  <a:pt x="160110" y="1353684"/>
                </a:lnTo>
                <a:lnTo>
                  <a:pt x="161471" y="1357086"/>
                </a:lnTo>
                <a:lnTo>
                  <a:pt x="162832" y="1360034"/>
                </a:lnTo>
                <a:lnTo>
                  <a:pt x="164646" y="1362756"/>
                </a:lnTo>
                <a:lnTo>
                  <a:pt x="166460" y="1365931"/>
                </a:lnTo>
                <a:lnTo>
                  <a:pt x="168275" y="1368652"/>
                </a:lnTo>
                <a:lnTo>
                  <a:pt x="170316" y="1371373"/>
                </a:lnTo>
                <a:lnTo>
                  <a:pt x="172357" y="1373868"/>
                </a:lnTo>
                <a:lnTo>
                  <a:pt x="174851" y="1376590"/>
                </a:lnTo>
                <a:lnTo>
                  <a:pt x="177119" y="1378857"/>
                </a:lnTo>
                <a:lnTo>
                  <a:pt x="179614" y="1381125"/>
                </a:lnTo>
                <a:lnTo>
                  <a:pt x="182562" y="1383393"/>
                </a:lnTo>
                <a:lnTo>
                  <a:pt x="185284" y="1385207"/>
                </a:lnTo>
                <a:lnTo>
                  <a:pt x="188232" y="1387248"/>
                </a:lnTo>
                <a:lnTo>
                  <a:pt x="191407" y="1389063"/>
                </a:lnTo>
                <a:lnTo>
                  <a:pt x="194355" y="1390650"/>
                </a:lnTo>
                <a:lnTo>
                  <a:pt x="197303" y="1392238"/>
                </a:lnTo>
                <a:lnTo>
                  <a:pt x="200705" y="1393598"/>
                </a:lnTo>
                <a:lnTo>
                  <a:pt x="204107" y="1394959"/>
                </a:lnTo>
                <a:lnTo>
                  <a:pt x="207509" y="1395866"/>
                </a:lnTo>
                <a:lnTo>
                  <a:pt x="210910" y="1397000"/>
                </a:lnTo>
                <a:lnTo>
                  <a:pt x="214539" y="1397681"/>
                </a:lnTo>
                <a:lnTo>
                  <a:pt x="218394" y="1398134"/>
                </a:lnTo>
                <a:lnTo>
                  <a:pt x="221796" y="1398588"/>
                </a:lnTo>
                <a:lnTo>
                  <a:pt x="225651" y="1399041"/>
                </a:lnTo>
                <a:lnTo>
                  <a:pt x="229507" y="1399041"/>
                </a:lnTo>
                <a:lnTo>
                  <a:pt x="2280330" y="1399041"/>
                </a:lnTo>
                <a:lnTo>
                  <a:pt x="2284186" y="1399041"/>
                </a:lnTo>
                <a:lnTo>
                  <a:pt x="2288041" y="1398588"/>
                </a:lnTo>
                <a:lnTo>
                  <a:pt x="2291670" y="1398134"/>
                </a:lnTo>
                <a:lnTo>
                  <a:pt x="2295298" y="1397681"/>
                </a:lnTo>
                <a:lnTo>
                  <a:pt x="2299154" y="1397000"/>
                </a:lnTo>
                <a:lnTo>
                  <a:pt x="2302555" y="1395866"/>
                </a:lnTo>
                <a:lnTo>
                  <a:pt x="2305957" y="1394959"/>
                </a:lnTo>
                <a:lnTo>
                  <a:pt x="2309359" y="1393598"/>
                </a:lnTo>
                <a:lnTo>
                  <a:pt x="2312534" y="1392238"/>
                </a:lnTo>
                <a:lnTo>
                  <a:pt x="2315709" y="1390650"/>
                </a:lnTo>
                <a:lnTo>
                  <a:pt x="2318884" y="1389063"/>
                </a:lnTo>
                <a:lnTo>
                  <a:pt x="2321832" y="1387248"/>
                </a:lnTo>
                <a:lnTo>
                  <a:pt x="2324780" y="1385207"/>
                </a:lnTo>
                <a:lnTo>
                  <a:pt x="2327502" y="1383393"/>
                </a:lnTo>
                <a:lnTo>
                  <a:pt x="2330223" y="1381125"/>
                </a:lnTo>
                <a:lnTo>
                  <a:pt x="2332945" y="1378857"/>
                </a:lnTo>
                <a:lnTo>
                  <a:pt x="2335213" y="1376590"/>
                </a:lnTo>
                <a:lnTo>
                  <a:pt x="2337707" y="1373868"/>
                </a:lnTo>
                <a:lnTo>
                  <a:pt x="2339748" y="1371373"/>
                </a:lnTo>
                <a:lnTo>
                  <a:pt x="2341789" y="1368652"/>
                </a:lnTo>
                <a:lnTo>
                  <a:pt x="2343830" y="1365931"/>
                </a:lnTo>
                <a:lnTo>
                  <a:pt x="2345418" y="1362756"/>
                </a:lnTo>
                <a:lnTo>
                  <a:pt x="2347232" y="1360034"/>
                </a:lnTo>
                <a:lnTo>
                  <a:pt x="2348593" y="1357086"/>
                </a:lnTo>
                <a:lnTo>
                  <a:pt x="2350180" y="1353684"/>
                </a:lnTo>
                <a:lnTo>
                  <a:pt x="2351088" y="1350509"/>
                </a:lnTo>
                <a:lnTo>
                  <a:pt x="2351995" y="1347561"/>
                </a:lnTo>
                <a:lnTo>
                  <a:pt x="2352902" y="1343932"/>
                </a:lnTo>
                <a:lnTo>
                  <a:pt x="2353582" y="1340531"/>
                </a:lnTo>
                <a:lnTo>
                  <a:pt x="2354036" y="1337129"/>
                </a:lnTo>
                <a:lnTo>
                  <a:pt x="2354263" y="1333500"/>
                </a:lnTo>
                <a:lnTo>
                  <a:pt x="2354263" y="1330098"/>
                </a:lnTo>
                <a:lnTo>
                  <a:pt x="2354263" y="160111"/>
                </a:lnTo>
                <a:lnTo>
                  <a:pt x="2354263" y="156709"/>
                </a:lnTo>
                <a:lnTo>
                  <a:pt x="2354036" y="153080"/>
                </a:lnTo>
                <a:lnTo>
                  <a:pt x="2353582" y="149679"/>
                </a:lnTo>
                <a:lnTo>
                  <a:pt x="2352902" y="146277"/>
                </a:lnTo>
                <a:lnTo>
                  <a:pt x="2351995" y="143102"/>
                </a:lnTo>
                <a:lnTo>
                  <a:pt x="2351088" y="139700"/>
                </a:lnTo>
                <a:lnTo>
                  <a:pt x="2350180" y="136525"/>
                </a:lnTo>
                <a:lnTo>
                  <a:pt x="2348593" y="133350"/>
                </a:lnTo>
                <a:lnTo>
                  <a:pt x="2347232" y="130402"/>
                </a:lnTo>
                <a:lnTo>
                  <a:pt x="2345418" y="127454"/>
                </a:lnTo>
                <a:lnTo>
                  <a:pt x="2343830" y="124505"/>
                </a:lnTo>
                <a:lnTo>
                  <a:pt x="2341789" y="121784"/>
                </a:lnTo>
                <a:lnTo>
                  <a:pt x="2339748" y="119062"/>
                </a:lnTo>
                <a:lnTo>
                  <a:pt x="2337707" y="116568"/>
                </a:lnTo>
                <a:lnTo>
                  <a:pt x="2335213" y="114073"/>
                </a:lnTo>
                <a:lnTo>
                  <a:pt x="2332945" y="111579"/>
                </a:lnTo>
                <a:lnTo>
                  <a:pt x="2330223" y="109311"/>
                </a:lnTo>
                <a:lnTo>
                  <a:pt x="2327502" y="107270"/>
                </a:lnTo>
                <a:lnTo>
                  <a:pt x="2324780" y="105002"/>
                </a:lnTo>
                <a:lnTo>
                  <a:pt x="2321832" y="103187"/>
                </a:lnTo>
                <a:lnTo>
                  <a:pt x="2318884" y="101373"/>
                </a:lnTo>
                <a:lnTo>
                  <a:pt x="2315709" y="99559"/>
                </a:lnTo>
                <a:lnTo>
                  <a:pt x="2312534" y="98198"/>
                </a:lnTo>
                <a:lnTo>
                  <a:pt x="2309359" y="96837"/>
                </a:lnTo>
                <a:lnTo>
                  <a:pt x="2305957" y="95704"/>
                </a:lnTo>
                <a:lnTo>
                  <a:pt x="2302555" y="94570"/>
                </a:lnTo>
                <a:lnTo>
                  <a:pt x="2299154" y="93662"/>
                </a:lnTo>
                <a:lnTo>
                  <a:pt x="2295298" y="92755"/>
                </a:lnTo>
                <a:lnTo>
                  <a:pt x="2291670" y="92075"/>
                </a:lnTo>
                <a:lnTo>
                  <a:pt x="2288041" y="91848"/>
                </a:lnTo>
                <a:lnTo>
                  <a:pt x="2284186" y="91621"/>
                </a:lnTo>
                <a:lnTo>
                  <a:pt x="2280330" y="91395"/>
                </a:lnTo>
                <a:lnTo>
                  <a:pt x="229507" y="91395"/>
                </a:lnTo>
                <a:close/>
                <a:moveTo>
                  <a:pt x="81642" y="0"/>
                </a:moveTo>
                <a:lnTo>
                  <a:pt x="86178" y="0"/>
                </a:lnTo>
                <a:lnTo>
                  <a:pt x="2424113" y="0"/>
                </a:lnTo>
                <a:lnTo>
                  <a:pt x="2428648" y="0"/>
                </a:lnTo>
                <a:lnTo>
                  <a:pt x="2432730" y="227"/>
                </a:lnTo>
                <a:lnTo>
                  <a:pt x="2436813" y="680"/>
                </a:lnTo>
                <a:lnTo>
                  <a:pt x="2441122" y="1361"/>
                </a:lnTo>
                <a:lnTo>
                  <a:pt x="2445204" y="2268"/>
                </a:lnTo>
                <a:lnTo>
                  <a:pt x="2449286" y="3402"/>
                </a:lnTo>
                <a:lnTo>
                  <a:pt x="2452914" y="4536"/>
                </a:lnTo>
                <a:lnTo>
                  <a:pt x="2456770" y="5896"/>
                </a:lnTo>
                <a:lnTo>
                  <a:pt x="2460625" y="7484"/>
                </a:lnTo>
                <a:lnTo>
                  <a:pt x="2464480" y="9298"/>
                </a:lnTo>
                <a:lnTo>
                  <a:pt x="2467882" y="11339"/>
                </a:lnTo>
                <a:lnTo>
                  <a:pt x="2471284" y="13380"/>
                </a:lnTo>
                <a:lnTo>
                  <a:pt x="2474459" y="15421"/>
                </a:lnTo>
                <a:lnTo>
                  <a:pt x="2477861" y="17916"/>
                </a:lnTo>
                <a:lnTo>
                  <a:pt x="2480809" y="20184"/>
                </a:lnTo>
                <a:lnTo>
                  <a:pt x="2483757" y="22905"/>
                </a:lnTo>
                <a:lnTo>
                  <a:pt x="2486479" y="25400"/>
                </a:lnTo>
                <a:lnTo>
                  <a:pt x="2489200" y="28348"/>
                </a:lnTo>
                <a:lnTo>
                  <a:pt x="2491695" y="31296"/>
                </a:lnTo>
                <a:lnTo>
                  <a:pt x="2493963" y="34471"/>
                </a:lnTo>
                <a:lnTo>
                  <a:pt x="2496230" y="37646"/>
                </a:lnTo>
                <a:lnTo>
                  <a:pt x="2498272" y="40821"/>
                </a:lnTo>
                <a:lnTo>
                  <a:pt x="2499859" y="44450"/>
                </a:lnTo>
                <a:lnTo>
                  <a:pt x="2501673" y="47625"/>
                </a:lnTo>
                <a:lnTo>
                  <a:pt x="2503261" y="51480"/>
                </a:lnTo>
                <a:lnTo>
                  <a:pt x="2504395" y="54882"/>
                </a:lnTo>
                <a:lnTo>
                  <a:pt x="2505755" y="58737"/>
                </a:lnTo>
                <a:lnTo>
                  <a:pt x="2506663" y="62593"/>
                </a:lnTo>
                <a:lnTo>
                  <a:pt x="2507343" y="66221"/>
                </a:lnTo>
                <a:lnTo>
                  <a:pt x="2508023" y="70304"/>
                </a:lnTo>
                <a:lnTo>
                  <a:pt x="2508250" y="74159"/>
                </a:lnTo>
                <a:lnTo>
                  <a:pt x="2508250" y="78241"/>
                </a:lnTo>
                <a:lnTo>
                  <a:pt x="2508250" y="1411968"/>
                </a:lnTo>
                <a:lnTo>
                  <a:pt x="2508250" y="1416050"/>
                </a:lnTo>
                <a:lnTo>
                  <a:pt x="2508023" y="1420132"/>
                </a:lnTo>
                <a:lnTo>
                  <a:pt x="2507343" y="1423988"/>
                </a:lnTo>
                <a:lnTo>
                  <a:pt x="2506663" y="1427616"/>
                </a:lnTo>
                <a:lnTo>
                  <a:pt x="2505755" y="1431472"/>
                </a:lnTo>
                <a:lnTo>
                  <a:pt x="2504395" y="1435327"/>
                </a:lnTo>
                <a:lnTo>
                  <a:pt x="2503261" y="1439182"/>
                </a:lnTo>
                <a:lnTo>
                  <a:pt x="2501673" y="1442584"/>
                </a:lnTo>
                <a:lnTo>
                  <a:pt x="2499859" y="1446213"/>
                </a:lnTo>
                <a:lnTo>
                  <a:pt x="2498272" y="1449388"/>
                </a:lnTo>
                <a:lnTo>
                  <a:pt x="2496230" y="1452790"/>
                </a:lnTo>
                <a:lnTo>
                  <a:pt x="2493963" y="1455965"/>
                </a:lnTo>
                <a:lnTo>
                  <a:pt x="2491695" y="1458913"/>
                </a:lnTo>
                <a:lnTo>
                  <a:pt x="2489200" y="1462088"/>
                </a:lnTo>
                <a:lnTo>
                  <a:pt x="2486479" y="1464809"/>
                </a:lnTo>
                <a:lnTo>
                  <a:pt x="2483757" y="1467531"/>
                </a:lnTo>
                <a:lnTo>
                  <a:pt x="2480809" y="1470025"/>
                </a:lnTo>
                <a:lnTo>
                  <a:pt x="2477861" y="1472747"/>
                </a:lnTo>
                <a:lnTo>
                  <a:pt x="2474459" y="1475015"/>
                </a:lnTo>
                <a:lnTo>
                  <a:pt x="2471284" y="1477282"/>
                </a:lnTo>
                <a:lnTo>
                  <a:pt x="2467882" y="1479097"/>
                </a:lnTo>
                <a:lnTo>
                  <a:pt x="2464480" y="1480911"/>
                </a:lnTo>
                <a:lnTo>
                  <a:pt x="2460625" y="1482725"/>
                </a:lnTo>
                <a:lnTo>
                  <a:pt x="2456770" y="1484313"/>
                </a:lnTo>
                <a:lnTo>
                  <a:pt x="2452914" y="1485674"/>
                </a:lnTo>
                <a:lnTo>
                  <a:pt x="2449286" y="1487034"/>
                </a:lnTo>
                <a:lnTo>
                  <a:pt x="2445204" y="1487941"/>
                </a:lnTo>
                <a:lnTo>
                  <a:pt x="2441122" y="1488849"/>
                </a:lnTo>
                <a:lnTo>
                  <a:pt x="2436813" y="1489529"/>
                </a:lnTo>
                <a:lnTo>
                  <a:pt x="2432730" y="1489982"/>
                </a:lnTo>
                <a:lnTo>
                  <a:pt x="2428648" y="1490209"/>
                </a:lnTo>
                <a:lnTo>
                  <a:pt x="2424113" y="1490663"/>
                </a:lnTo>
                <a:lnTo>
                  <a:pt x="86178" y="1490663"/>
                </a:lnTo>
                <a:lnTo>
                  <a:pt x="81642" y="1490209"/>
                </a:lnTo>
                <a:lnTo>
                  <a:pt x="77333" y="1489982"/>
                </a:lnTo>
                <a:lnTo>
                  <a:pt x="73251" y="1489529"/>
                </a:lnTo>
                <a:lnTo>
                  <a:pt x="68942" y="1488849"/>
                </a:lnTo>
                <a:lnTo>
                  <a:pt x="64860" y="1487941"/>
                </a:lnTo>
                <a:lnTo>
                  <a:pt x="60778" y="1487034"/>
                </a:lnTo>
                <a:lnTo>
                  <a:pt x="57150" y="1485674"/>
                </a:lnTo>
                <a:lnTo>
                  <a:pt x="53294" y="1484313"/>
                </a:lnTo>
                <a:lnTo>
                  <a:pt x="49439" y="1482725"/>
                </a:lnTo>
                <a:lnTo>
                  <a:pt x="45810" y="1480911"/>
                </a:lnTo>
                <a:lnTo>
                  <a:pt x="42182" y="1479097"/>
                </a:lnTo>
                <a:lnTo>
                  <a:pt x="39007" y="1477282"/>
                </a:lnTo>
                <a:lnTo>
                  <a:pt x="35605" y="1475015"/>
                </a:lnTo>
                <a:lnTo>
                  <a:pt x="32430" y="1472747"/>
                </a:lnTo>
                <a:lnTo>
                  <a:pt x="29255" y="1470025"/>
                </a:lnTo>
                <a:lnTo>
                  <a:pt x="26307" y="1467531"/>
                </a:lnTo>
                <a:lnTo>
                  <a:pt x="23585" y="1464809"/>
                </a:lnTo>
                <a:lnTo>
                  <a:pt x="21091" y="1462088"/>
                </a:lnTo>
                <a:lnTo>
                  <a:pt x="18596" y="1458913"/>
                </a:lnTo>
                <a:lnTo>
                  <a:pt x="16101" y="1455965"/>
                </a:lnTo>
                <a:lnTo>
                  <a:pt x="13833" y="1452790"/>
                </a:lnTo>
                <a:lnTo>
                  <a:pt x="12019" y="1449388"/>
                </a:lnTo>
                <a:lnTo>
                  <a:pt x="9978" y="1446213"/>
                </a:lnTo>
                <a:lnTo>
                  <a:pt x="8391" y="1442584"/>
                </a:lnTo>
                <a:lnTo>
                  <a:pt x="6803" y="1439182"/>
                </a:lnTo>
                <a:lnTo>
                  <a:pt x="5442" y="1435327"/>
                </a:lnTo>
                <a:lnTo>
                  <a:pt x="4308" y="1431472"/>
                </a:lnTo>
                <a:lnTo>
                  <a:pt x="3401" y="1427616"/>
                </a:lnTo>
                <a:lnTo>
                  <a:pt x="2494" y="1423988"/>
                </a:lnTo>
                <a:lnTo>
                  <a:pt x="2041" y="1420132"/>
                </a:lnTo>
                <a:lnTo>
                  <a:pt x="1814" y="1416050"/>
                </a:lnTo>
                <a:lnTo>
                  <a:pt x="1587" y="1411968"/>
                </a:lnTo>
                <a:lnTo>
                  <a:pt x="1587" y="78241"/>
                </a:lnTo>
                <a:lnTo>
                  <a:pt x="1814" y="74159"/>
                </a:lnTo>
                <a:lnTo>
                  <a:pt x="2041" y="70304"/>
                </a:lnTo>
                <a:lnTo>
                  <a:pt x="2494" y="66221"/>
                </a:lnTo>
                <a:lnTo>
                  <a:pt x="3401" y="62593"/>
                </a:lnTo>
                <a:lnTo>
                  <a:pt x="4308" y="58737"/>
                </a:lnTo>
                <a:lnTo>
                  <a:pt x="5442" y="54882"/>
                </a:lnTo>
                <a:lnTo>
                  <a:pt x="6803" y="51480"/>
                </a:lnTo>
                <a:lnTo>
                  <a:pt x="8391" y="47625"/>
                </a:lnTo>
                <a:lnTo>
                  <a:pt x="9978" y="44450"/>
                </a:lnTo>
                <a:lnTo>
                  <a:pt x="12019" y="40821"/>
                </a:lnTo>
                <a:lnTo>
                  <a:pt x="13833" y="37646"/>
                </a:lnTo>
                <a:lnTo>
                  <a:pt x="16101" y="34471"/>
                </a:lnTo>
                <a:lnTo>
                  <a:pt x="18596" y="31296"/>
                </a:lnTo>
                <a:lnTo>
                  <a:pt x="21091" y="28348"/>
                </a:lnTo>
                <a:lnTo>
                  <a:pt x="23585" y="25400"/>
                </a:lnTo>
                <a:lnTo>
                  <a:pt x="26307" y="22905"/>
                </a:lnTo>
                <a:lnTo>
                  <a:pt x="29255" y="20184"/>
                </a:lnTo>
                <a:lnTo>
                  <a:pt x="32430" y="17916"/>
                </a:lnTo>
                <a:lnTo>
                  <a:pt x="35605" y="15421"/>
                </a:lnTo>
                <a:lnTo>
                  <a:pt x="39007" y="13380"/>
                </a:lnTo>
                <a:lnTo>
                  <a:pt x="42182" y="11339"/>
                </a:lnTo>
                <a:lnTo>
                  <a:pt x="45810" y="9298"/>
                </a:lnTo>
                <a:lnTo>
                  <a:pt x="49439" y="7484"/>
                </a:lnTo>
                <a:lnTo>
                  <a:pt x="53294" y="5896"/>
                </a:lnTo>
                <a:lnTo>
                  <a:pt x="57150" y="4536"/>
                </a:lnTo>
                <a:lnTo>
                  <a:pt x="60778" y="3402"/>
                </a:lnTo>
                <a:lnTo>
                  <a:pt x="64860" y="2268"/>
                </a:lnTo>
                <a:lnTo>
                  <a:pt x="68942" y="1361"/>
                </a:lnTo>
                <a:lnTo>
                  <a:pt x="73251" y="680"/>
                </a:lnTo>
                <a:lnTo>
                  <a:pt x="77333" y="227"/>
                </a:lnTo>
                <a:lnTo>
                  <a:pt x="81642" y="0"/>
                </a:lnTo>
                <a:close/>
              </a:path>
            </a:pathLst>
          </a:custGeom>
          <a:solidFill>
            <a:srgbClr val="A17A3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1" name="KSO_Shape"/>
          <p:cNvSpPr/>
          <p:nvPr/>
        </p:nvSpPr>
        <p:spPr bwMode="auto">
          <a:xfrm>
            <a:off x="5805488" y="1427163"/>
            <a:ext cx="715962" cy="603250"/>
          </a:xfrm>
          <a:custGeom>
            <a:avLst/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rgbClr val="A17A3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cxnSp>
        <p:nvCxnSpPr>
          <p:cNvPr id="14" name="直接连接符 13"/>
          <p:cNvCxnSpPr>
            <a:endCxn id="20" idx="4"/>
          </p:cNvCxnSpPr>
          <p:nvPr/>
        </p:nvCxnSpPr>
        <p:spPr>
          <a:xfrm>
            <a:off x="6096000" y="2933700"/>
            <a:ext cx="0" cy="1196975"/>
          </a:xfrm>
          <a:prstGeom prst="line">
            <a:avLst/>
          </a:prstGeom>
          <a:ln>
            <a:solidFill>
              <a:srgbClr val="A17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6" name="矩形 16"/>
          <p:cNvSpPr>
            <a:spLocks noChangeArrowheads="1"/>
          </p:cNvSpPr>
          <p:nvPr/>
        </p:nvSpPr>
        <p:spPr bwMode="auto">
          <a:xfrm>
            <a:off x="1082675" y="4130675"/>
            <a:ext cx="27813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</a:rPr>
              <a:t>1 </a:t>
            </a:r>
            <a:r>
              <a:rPr lang="zh-CN" altLang="en-US" sz="2400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</a:rPr>
              <a:t>宾客入座后，服务员主动询问客人需要何种酒水</a:t>
            </a:r>
          </a:p>
          <a:p>
            <a:pPr>
              <a:lnSpc>
                <a:spcPct val="110000"/>
              </a:lnSpc>
            </a:pPr>
            <a:r>
              <a:rPr lang="en-US" altLang="zh-CN" sz="2400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400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</a:rPr>
              <a:t>酒水包括餐前酒，佐餐酒餐后酒</a:t>
            </a:r>
          </a:p>
        </p:txBody>
      </p:sp>
      <p:sp>
        <p:nvSpPr>
          <p:cNvPr id="26637" name="矩形 17"/>
          <p:cNvSpPr>
            <a:spLocks noChangeArrowheads="1"/>
          </p:cNvSpPr>
          <p:nvPr/>
        </p:nvSpPr>
        <p:spPr bwMode="auto">
          <a:xfrm>
            <a:off x="8550275" y="4154488"/>
            <a:ext cx="26289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</a:rPr>
              <a:t>单宴会服务过程中，服务员要勤巡视、勤斟酒、勤换烟灰缸，细心观察客人，主动为客人服务。</a:t>
            </a:r>
          </a:p>
        </p:txBody>
      </p:sp>
      <p:sp>
        <p:nvSpPr>
          <p:cNvPr id="19" name="椭圆 18"/>
          <p:cNvSpPr/>
          <p:nvPr/>
        </p:nvSpPr>
        <p:spPr>
          <a:xfrm>
            <a:off x="2249488" y="3976688"/>
            <a:ext cx="153987" cy="153987"/>
          </a:xfrm>
          <a:prstGeom prst="ellipse">
            <a:avLst/>
          </a:prstGeom>
          <a:solidFill>
            <a:srgbClr val="A17A33"/>
          </a:solidFill>
          <a:ln>
            <a:solidFill>
              <a:srgbClr val="FBEB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018213" y="3976688"/>
            <a:ext cx="155575" cy="155575"/>
          </a:xfrm>
          <a:prstGeom prst="ellipse">
            <a:avLst/>
          </a:prstGeom>
          <a:solidFill>
            <a:srgbClr val="A17A33"/>
          </a:solidFill>
          <a:ln>
            <a:solidFill>
              <a:srgbClr val="FBEB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9788525" y="3976688"/>
            <a:ext cx="153988" cy="153987"/>
          </a:xfrm>
          <a:prstGeom prst="ellipse">
            <a:avLst/>
          </a:prstGeom>
          <a:solidFill>
            <a:srgbClr val="A17A33"/>
          </a:solidFill>
          <a:ln>
            <a:solidFill>
              <a:srgbClr val="FBEB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641" name="矩形 22"/>
          <p:cNvSpPr>
            <a:spLocks noChangeArrowheads="1"/>
          </p:cNvSpPr>
          <p:nvPr/>
        </p:nvSpPr>
        <p:spPr bwMode="auto">
          <a:xfrm>
            <a:off x="1682750" y="2182813"/>
            <a:ext cx="14017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A17A33"/>
                </a:solidFill>
                <a:latin typeface="微软雅黑" pitchFamily="34" charset="-122"/>
                <a:ea typeface="微软雅黑" pitchFamily="34" charset="-122"/>
              </a:rPr>
              <a:t>酒水服务</a:t>
            </a:r>
            <a:endParaRPr lang="zh-CN" altLang="en-US">
              <a:solidFill>
                <a:srgbClr val="A17A33"/>
              </a:solidFill>
              <a:latin typeface="Calibri" pitchFamily="34" charset="0"/>
            </a:endParaRPr>
          </a:p>
        </p:txBody>
      </p:sp>
      <p:sp>
        <p:nvSpPr>
          <p:cNvPr id="26642" name="矩形 23"/>
          <p:cNvSpPr>
            <a:spLocks noChangeArrowheads="1"/>
          </p:cNvSpPr>
          <p:nvPr/>
        </p:nvSpPr>
        <p:spPr bwMode="auto">
          <a:xfrm>
            <a:off x="5454650" y="2182813"/>
            <a:ext cx="14033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A17A33"/>
                </a:solidFill>
                <a:latin typeface="微软雅黑" pitchFamily="34" charset="-122"/>
                <a:ea typeface="微软雅黑" pitchFamily="34" charset="-122"/>
              </a:rPr>
              <a:t>菜肴服务</a:t>
            </a:r>
            <a:endParaRPr lang="zh-CN" altLang="en-US">
              <a:solidFill>
                <a:srgbClr val="A17A33"/>
              </a:solidFill>
              <a:latin typeface="Calibri" pitchFamily="34" charset="0"/>
            </a:endParaRPr>
          </a:p>
        </p:txBody>
      </p:sp>
      <p:sp>
        <p:nvSpPr>
          <p:cNvPr id="26643" name="矩形 24"/>
          <p:cNvSpPr>
            <a:spLocks noChangeArrowheads="1"/>
          </p:cNvSpPr>
          <p:nvPr/>
        </p:nvSpPr>
        <p:spPr bwMode="auto">
          <a:xfrm>
            <a:off x="8953500" y="2182813"/>
            <a:ext cx="20113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A17A33"/>
                </a:solidFill>
                <a:latin typeface="微软雅黑" pitchFamily="34" charset="-122"/>
                <a:ea typeface="微软雅黑" pitchFamily="34" charset="-122"/>
              </a:rPr>
              <a:t>其他席间服务</a:t>
            </a:r>
            <a:endParaRPr lang="zh-CN" altLang="en-US">
              <a:solidFill>
                <a:srgbClr val="A17A33"/>
              </a:solidFill>
              <a:latin typeface="Calibri" pitchFamily="34" charset="0"/>
            </a:endParaRPr>
          </a:p>
        </p:txBody>
      </p:sp>
      <p:sp>
        <p:nvSpPr>
          <p:cNvPr id="26644" name="文本框 1"/>
          <p:cNvSpPr txBox="1">
            <a:spLocks noChangeArrowheads="1"/>
          </p:cNvSpPr>
          <p:nvPr/>
        </p:nvSpPr>
        <p:spPr bwMode="auto">
          <a:xfrm>
            <a:off x="5027613" y="4154488"/>
            <a:ext cx="2678112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</a:rPr>
              <a:t>1 上菜应遵守先宾后主、女士优先的原则</a:t>
            </a:r>
          </a:p>
          <a:p>
            <a:r>
              <a:rPr lang="zh-CN" altLang="en-US" sz="2400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</a:rPr>
              <a:t>2 面包要保证足量供应</a:t>
            </a:r>
          </a:p>
          <a:p>
            <a:r>
              <a:rPr lang="zh-CN" altLang="en-US" sz="2400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</a:rPr>
              <a:t>3 严格按菜单顺序上菜撤盘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-141288"/>
            <a:ext cx="12192000" cy="685800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8675" name="组合 2"/>
          <p:cNvGrpSpPr>
            <a:grpSpLocks/>
          </p:cNvGrpSpPr>
          <p:nvPr/>
        </p:nvGrpSpPr>
        <p:grpSpPr bwMode="auto">
          <a:xfrm>
            <a:off x="5056188" y="1781175"/>
            <a:ext cx="2255837" cy="2255838"/>
            <a:chOff x="1905989" y="1118012"/>
            <a:chExt cx="2256311" cy="2256311"/>
          </a:xfrm>
        </p:grpSpPr>
        <p:sp>
          <p:nvSpPr>
            <p:cNvPr id="4" name="十边形 3"/>
            <p:cNvSpPr/>
            <p:nvPr/>
          </p:nvSpPr>
          <p:spPr>
            <a:xfrm>
              <a:off x="1905989" y="1118012"/>
              <a:ext cx="2256311" cy="2256311"/>
            </a:xfrm>
            <a:prstGeom prst="decagon">
              <a:avLst/>
            </a:prstGeom>
            <a:noFill/>
            <a:ln>
              <a:solidFill>
                <a:srgbClr val="FBE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十边形 4"/>
            <p:cNvSpPr/>
            <p:nvPr/>
          </p:nvSpPr>
          <p:spPr>
            <a:xfrm>
              <a:off x="2018725" y="1230749"/>
              <a:ext cx="2030840" cy="2030838"/>
            </a:xfrm>
            <a:prstGeom prst="decagon">
              <a:avLst/>
            </a:prstGeom>
            <a:blipFill rotWithShape="1">
              <a:blip r:embed="rId3"/>
              <a:stretch>
                <a:fillRect/>
              </a:stretch>
            </a:blipFill>
            <a:ln w="76200">
              <a:solidFill>
                <a:srgbClr val="FBE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8676" name="矩形 6"/>
          <p:cNvSpPr>
            <a:spLocks noChangeArrowheads="1"/>
          </p:cNvSpPr>
          <p:nvPr/>
        </p:nvSpPr>
        <p:spPr bwMode="auto">
          <a:xfrm>
            <a:off x="4875213" y="4562475"/>
            <a:ext cx="24415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谢谢观赏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8838" y="7178675"/>
            <a:ext cx="39528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4486275" y="0"/>
            <a:ext cx="789305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 useBgFill="1">
        <p:nvSpPr>
          <p:cNvPr id="4" name="十边形 3"/>
          <p:cNvSpPr/>
          <p:nvPr/>
        </p:nvSpPr>
        <p:spPr>
          <a:xfrm>
            <a:off x="3046413" y="876300"/>
            <a:ext cx="2552700" cy="2552700"/>
          </a:xfrm>
          <a:prstGeom prst="decagon">
            <a:avLst/>
          </a:prstGeom>
          <a:ln w="38100">
            <a:solidFill>
              <a:srgbClr val="FBEB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十边形 9"/>
          <p:cNvSpPr/>
          <p:nvPr/>
        </p:nvSpPr>
        <p:spPr>
          <a:xfrm>
            <a:off x="2914650" y="727075"/>
            <a:ext cx="2851150" cy="2851150"/>
          </a:xfrm>
          <a:prstGeom prst="decagon">
            <a:avLst/>
          </a:prstGeom>
          <a:noFill/>
          <a:ln w="76200">
            <a:solidFill>
              <a:srgbClr val="FBEB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十边形 11"/>
          <p:cNvSpPr/>
          <p:nvPr/>
        </p:nvSpPr>
        <p:spPr>
          <a:xfrm>
            <a:off x="3046413" y="877888"/>
            <a:ext cx="2552700" cy="2554287"/>
          </a:xfrm>
          <a:prstGeom prst="decagon">
            <a:avLst/>
          </a:prstGeom>
          <a:solidFill>
            <a:schemeClr val="bg1">
              <a:alpha val="60000"/>
            </a:schemeClr>
          </a:solidFill>
          <a:ln w="38100">
            <a:solidFill>
              <a:srgbClr val="FBEB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367" name="文本框 4"/>
          <p:cNvSpPr txBox="1">
            <a:spLocks noChangeArrowheads="1"/>
          </p:cNvSpPr>
          <p:nvPr/>
        </p:nvSpPr>
        <p:spPr bwMode="auto">
          <a:xfrm>
            <a:off x="3146425" y="1797050"/>
            <a:ext cx="3290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rgbClr val="A17A33"/>
                </a:solidFill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4000" b="1">
              <a:solidFill>
                <a:srgbClr val="A17A3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765800" y="2151063"/>
            <a:ext cx="1573213" cy="0"/>
          </a:xfrm>
          <a:prstGeom prst="line">
            <a:avLst/>
          </a:prstGeom>
          <a:ln>
            <a:solidFill>
              <a:srgbClr val="FBE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327900" y="2151063"/>
            <a:ext cx="15875" cy="4489450"/>
          </a:xfrm>
          <a:prstGeom prst="line">
            <a:avLst/>
          </a:prstGeom>
          <a:ln>
            <a:solidFill>
              <a:srgbClr val="FBE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345363" y="6640513"/>
            <a:ext cx="4595812" cy="0"/>
          </a:xfrm>
          <a:prstGeom prst="line">
            <a:avLst/>
          </a:prstGeom>
          <a:ln>
            <a:solidFill>
              <a:srgbClr val="FBEB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十边形 5"/>
          <p:cNvSpPr/>
          <p:nvPr/>
        </p:nvSpPr>
        <p:spPr>
          <a:xfrm>
            <a:off x="7034213" y="2274888"/>
            <a:ext cx="609600" cy="609600"/>
          </a:xfrm>
          <a:prstGeom prst="decagon">
            <a:avLst/>
          </a:prstGeom>
          <a:solidFill>
            <a:srgbClr val="FBEBD2"/>
          </a:solidFill>
          <a:ln w="57150">
            <a:solidFill>
              <a:srgbClr val="A17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十边形 12"/>
          <p:cNvSpPr/>
          <p:nvPr/>
        </p:nvSpPr>
        <p:spPr>
          <a:xfrm>
            <a:off x="7050088" y="3105150"/>
            <a:ext cx="609600" cy="609600"/>
          </a:xfrm>
          <a:prstGeom prst="decagon">
            <a:avLst/>
          </a:prstGeom>
          <a:solidFill>
            <a:srgbClr val="FBEBD2"/>
          </a:solidFill>
          <a:ln w="57150">
            <a:solidFill>
              <a:srgbClr val="A17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十边形 14"/>
          <p:cNvSpPr/>
          <p:nvPr/>
        </p:nvSpPr>
        <p:spPr>
          <a:xfrm>
            <a:off x="7048500" y="3940175"/>
            <a:ext cx="609600" cy="609600"/>
          </a:xfrm>
          <a:prstGeom prst="decagon">
            <a:avLst/>
          </a:prstGeom>
          <a:solidFill>
            <a:srgbClr val="FBEBD2"/>
          </a:solidFill>
          <a:ln w="57150">
            <a:solidFill>
              <a:srgbClr val="A17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十边形 16"/>
          <p:cNvSpPr/>
          <p:nvPr/>
        </p:nvSpPr>
        <p:spPr>
          <a:xfrm>
            <a:off x="7048500" y="4832350"/>
            <a:ext cx="609600" cy="608013"/>
          </a:xfrm>
          <a:prstGeom prst="decagon">
            <a:avLst/>
          </a:prstGeom>
          <a:solidFill>
            <a:srgbClr val="FBEBD2"/>
          </a:solidFill>
          <a:ln w="57150">
            <a:solidFill>
              <a:srgbClr val="A17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十边形 6"/>
          <p:cNvSpPr/>
          <p:nvPr/>
        </p:nvSpPr>
        <p:spPr>
          <a:xfrm rot="20553927">
            <a:off x="11884025" y="5478463"/>
            <a:ext cx="1476375" cy="1476375"/>
          </a:xfrm>
          <a:prstGeom prst="decagon">
            <a:avLst/>
          </a:prstGeom>
          <a:solidFill>
            <a:srgbClr val="FBEBD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376" name="文本框 7"/>
          <p:cNvSpPr txBox="1">
            <a:spLocks noChangeArrowheads="1"/>
          </p:cNvSpPr>
          <p:nvPr/>
        </p:nvSpPr>
        <p:spPr bwMode="auto">
          <a:xfrm>
            <a:off x="7115175" y="2257425"/>
            <a:ext cx="71437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A17A33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3600" b="1">
              <a:solidFill>
                <a:srgbClr val="A17A3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377" name="文本框 18"/>
          <p:cNvSpPr txBox="1">
            <a:spLocks noChangeArrowheads="1"/>
          </p:cNvSpPr>
          <p:nvPr/>
        </p:nvSpPr>
        <p:spPr bwMode="auto">
          <a:xfrm>
            <a:off x="7115175" y="3087688"/>
            <a:ext cx="742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A17A33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3600" b="1">
              <a:solidFill>
                <a:srgbClr val="A17A3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378" name="文本框 19"/>
          <p:cNvSpPr txBox="1">
            <a:spLocks noChangeArrowheads="1"/>
          </p:cNvSpPr>
          <p:nvPr/>
        </p:nvSpPr>
        <p:spPr bwMode="auto">
          <a:xfrm>
            <a:off x="7127875" y="3940175"/>
            <a:ext cx="71596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A17A33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3600" b="1">
              <a:solidFill>
                <a:srgbClr val="A17A3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379" name="文本框 20"/>
          <p:cNvSpPr txBox="1">
            <a:spLocks noChangeArrowheads="1"/>
          </p:cNvSpPr>
          <p:nvPr/>
        </p:nvSpPr>
        <p:spPr bwMode="auto">
          <a:xfrm>
            <a:off x="7127875" y="4832350"/>
            <a:ext cx="74453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A17A33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endParaRPr lang="zh-CN" altLang="en-US" sz="3600" b="1">
              <a:solidFill>
                <a:srgbClr val="A17A3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380" name="矩形 1"/>
          <p:cNvSpPr>
            <a:spLocks noChangeArrowheads="1"/>
          </p:cNvSpPr>
          <p:nvPr/>
        </p:nvSpPr>
        <p:spPr bwMode="auto">
          <a:xfrm>
            <a:off x="7732713" y="2349500"/>
            <a:ext cx="20113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宴会主题氛围</a:t>
            </a:r>
            <a:endParaRPr lang="zh-CN" alt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381" name="矩形 21"/>
          <p:cNvSpPr>
            <a:spLocks noChangeArrowheads="1"/>
          </p:cNvSpPr>
          <p:nvPr/>
        </p:nvSpPr>
        <p:spPr bwMode="auto">
          <a:xfrm>
            <a:off x="7732713" y="3198813"/>
            <a:ext cx="14017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台型设计</a:t>
            </a:r>
            <a:endParaRPr lang="zh-CN" alt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382" name="矩形 22"/>
          <p:cNvSpPr>
            <a:spLocks noChangeArrowheads="1"/>
          </p:cNvSpPr>
          <p:nvPr/>
        </p:nvSpPr>
        <p:spPr bwMode="auto">
          <a:xfrm>
            <a:off x="7732713" y="4014788"/>
            <a:ext cx="14017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台面设计</a:t>
            </a:r>
            <a:endParaRPr lang="zh-CN" alt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383" name="矩形 23"/>
          <p:cNvSpPr>
            <a:spLocks noChangeArrowheads="1"/>
          </p:cNvSpPr>
          <p:nvPr/>
        </p:nvSpPr>
        <p:spPr bwMode="auto">
          <a:xfrm>
            <a:off x="7829550" y="4924425"/>
            <a:ext cx="14017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菜品设计</a:t>
            </a:r>
            <a:endParaRPr lang="en-US" altLang="zh-CN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" name="十边形 25"/>
          <p:cNvSpPr/>
          <p:nvPr/>
        </p:nvSpPr>
        <p:spPr>
          <a:xfrm>
            <a:off x="7034213" y="5686425"/>
            <a:ext cx="609600" cy="609600"/>
          </a:xfrm>
          <a:prstGeom prst="decagon">
            <a:avLst/>
          </a:prstGeom>
          <a:solidFill>
            <a:srgbClr val="FBEBD2"/>
          </a:solidFill>
          <a:ln w="57150">
            <a:solidFill>
              <a:srgbClr val="A17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385" name="文本框 10"/>
          <p:cNvSpPr txBox="1">
            <a:spLocks noChangeArrowheads="1"/>
          </p:cNvSpPr>
          <p:nvPr/>
        </p:nvSpPr>
        <p:spPr bwMode="auto">
          <a:xfrm>
            <a:off x="7100888" y="5686425"/>
            <a:ext cx="742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A17A33"/>
                </a:solidFill>
                <a:latin typeface="微软雅黑" pitchFamily="34" charset="-122"/>
                <a:ea typeface="微软雅黑" pitchFamily="34" charset="-122"/>
              </a:rPr>
              <a:t>5</a:t>
            </a:r>
          </a:p>
        </p:txBody>
      </p:sp>
      <p:sp>
        <p:nvSpPr>
          <p:cNvPr id="15386" name="矩形 26"/>
          <p:cNvSpPr>
            <a:spLocks noChangeArrowheads="1"/>
          </p:cNvSpPr>
          <p:nvPr/>
        </p:nvSpPr>
        <p:spPr bwMode="auto">
          <a:xfrm>
            <a:off x="7885113" y="5761038"/>
            <a:ext cx="14017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服务设计</a:t>
            </a:r>
            <a:endParaRPr lang="en-US" altLang="zh-CN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8" name="图片 27" descr="C:\Users\jiangsuchen\Desktop\20121116014848944.jpg20121116014848944"/>
          <p:cNvPicPr>
            <a:picLocks noChangeAspect="1"/>
          </p:cNvPicPr>
          <p:nvPr/>
        </p:nvPicPr>
        <p:blipFill>
          <a:blip r:embed="rId4"/>
          <a:srcRect l="13314" t="-5675" r="10171" b="-905"/>
          <a:stretch>
            <a:fillRect/>
          </a:stretch>
        </p:blipFill>
        <p:spPr>
          <a:xfrm>
            <a:off x="3020695" y="781050"/>
            <a:ext cx="2550160" cy="2655570"/>
          </a:xfrm>
          <a:prstGeom prst="decagon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2786063" y="2676525"/>
            <a:ext cx="527050" cy="2663825"/>
          </a:xfrm>
          <a:prstGeom prst="rect">
            <a:avLst/>
          </a:prstGeom>
          <a:solidFill>
            <a:srgbClr val="B73C2B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2479675" y="1919288"/>
            <a:ext cx="1139825" cy="1139825"/>
          </a:xfrm>
          <a:prstGeom prst="ellipse">
            <a:avLst/>
          </a:prstGeom>
          <a:solidFill>
            <a:srgbClr val="D45949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2624138" y="2065338"/>
            <a:ext cx="849312" cy="849312"/>
          </a:xfrm>
          <a:prstGeom prst="ellipse">
            <a:avLst/>
          </a:prstGeom>
          <a:solidFill>
            <a:srgbClr val="FFFFFF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舒适</a:t>
            </a:r>
          </a:p>
        </p:txBody>
      </p:sp>
      <p:sp>
        <p:nvSpPr>
          <p:cNvPr id="31" name="矩形 30"/>
          <p:cNvSpPr/>
          <p:nvPr/>
        </p:nvSpPr>
        <p:spPr>
          <a:xfrm>
            <a:off x="4757738" y="3362325"/>
            <a:ext cx="527050" cy="19780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4451350" y="2605088"/>
            <a:ext cx="1139825" cy="1139825"/>
          </a:xfrm>
          <a:prstGeom prst="ellipse">
            <a:avLst/>
          </a:prstGeom>
          <a:solidFill>
            <a:srgbClr val="FBEBD2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4595813" y="2751138"/>
            <a:ext cx="850900" cy="846137"/>
          </a:xfrm>
          <a:prstGeom prst="ellipse">
            <a:avLst/>
          </a:prstGeom>
          <a:solidFill>
            <a:srgbClr val="FFFFFF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热烈</a:t>
            </a:r>
            <a:endParaRPr lang="zh-CN" altLang="en-US" sz="2000" b="1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727825" y="2393950"/>
            <a:ext cx="525463" cy="2946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6421438" y="1638300"/>
            <a:ext cx="1138237" cy="1138238"/>
          </a:xfrm>
          <a:prstGeom prst="ellipse">
            <a:avLst/>
          </a:prstGeom>
          <a:solidFill>
            <a:schemeClr val="accent3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6565900" y="1782763"/>
            <a:ext cx="849313" cy="846137"/>
          </a:xfrm>
          <a:prstGeom prst="ellipse">
            <a:avLst/>
          </a:prstGeom>
          <a:solidFill>
            <a:srgbClr val="FFFFFF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大气</a:t>
            </a:r>
          </a:p>
        </p:txBody>
      </p:sp>
      <p:sp>
        <p:nvSpPr>
          <p:cNvPr id="37" name="矩形 36"/>
          <p:cNvSpPr/>
          <p:nvPr/>
        </p:nvSpPr>
        <p:spPr>
          <a:xfrm>
            <a:off x="8699500" y="3575050"/>
            <a:ext cx="527050" cy="1765300"/>
          </a:xfrm>
          <a:prstGeom prst="rect">
            <a:avLst/>
          </a:prstGeom>
          <a:solidFill>
            <a:srgbClr val="A17A33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0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8393113" y="2819400"/>
            <a:ext cx="1138237" cy="1138238"/>
          </a:xfrm>
          <a:prstGeom prst="ellipse">
            <a:avLst/>
          </a:prstGeom>
          <a:solidFill>
            <a:srgbClr val="7B5D27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8537575" y="2963863"/>
            <a:ext cx="849313" cy="847725"/>
          </a:xfrm>
          <a:prstGeom prst="ellipse">
            <a:avLst/>
          </a:prstGeom>
          <a:solidFill>
            <a:srgbClr val="FFFFFF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愉悦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1876425" y="5340350"/>
            <a:ext cx="8439150" cy="0"/>
          </a:xfrm>
          <a:prstGeom prst="line">
            <a:avLst/>
          </a:prstGeom>
          <a:ln w="25400">
            <a:solidFill>
              <a:srgbClr val="C5C5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3365500" y="950913"/>
            <a:ext cx="5510213" cy="0"/>
          </a:xfrm>
          <a:prstGeom prst="line">
            <a:avLst/>
          </a:prstGeom>
          <a:ln w="12700">
            <a:solidFill>
              <a:srgbClr val="A17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9" name="矩形 26"/>
          <p:cNvSpPr>
            <a:spLocks noChangeArrowheads="1"/>
          </p:cNvSpPr>
          <p:nvPr/>
        </p:nvSpPr>
        <p:spPr bwMode="auto">
          <a:xfrm>
            <a:off x="4662488" y="347663"/>
            <a:ext cx="23161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</a:rPr>
              <a:t>宴会主题氛围</a:t>
            </a:r>
            <a:endParaRPr lang="zh-CN" altLang="en-US" sz="2000" b="1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SO_Shape"/>
          <p:cNvSpPr/>
          <p:nvPr/>
        </p:nvSpPr>
        <p:spPr>
          <a:xfrm>
            <a:off x="50800" y="1643063"/>
            <a:ext cx="5713413" cy="4513262"/>
          </a:xfrm>
          <a:custGeom>
            <a:avLst/>
            <a:gdLst/>
            <a:ahLst/>
            <a:cxnLst/>
            <a:rect l="l" t="t" r="r" b="b"/>
            <a:pathLst>
              <a:path w="936104" h="739561">
                <a:moveTo>
                  <a:pt x="282640" y="667561"/>
                </a:moveTo>
                <a:lnTo>
                  <a:pt x="653465" y="667561"/>
                </a:lnTo>
                <a:lnTo>
                  <a:pt x="684077" y="739561"/>
                </a:lnTo>
                <a:lnTo>
                  <a:pt x="252028" y="739561"/>
                </a:lnTo>
                <a:close/>
                <a:moveTo>
                  <a:pt x="54052" y="52175"/>
                </a:moveTo>
                <a:lnTo>
                  <a:pt x="54052" y="520175"/>
                </a:lnTo>
                <a:lnTo>
                  <a:pt x="882052" y="520175"/>
                </a:lnTo>
                <a:lnTo>
                  <a:pt x="882052" y="52175"/>
                </a:lnTo>
                <a:close/>
                <a:moveTo>
                  <a:pt x="0" y="0"/>
                </a:moveTo>
                <a:lnTo>
                  <a:pt x="936104" y="0"/>
                </a:lnTo>
                <a:lnTo>
                  <a:pt x="936104" y="648000"/>
                </a:lnTo>
                <a:lnTo>
                  <a:pt x="0" y="648000"/>
                </a:lnTo>
                <a:close/>
              </a:path>
            </a:pathLst>
          </a:custGeom>
          <a:solidFill>
            <a:srgbClr val="FBE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24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18434" name="图片 6" descr="C:\Users\jiangsuchen\Desktop\6dd25da519e04d25a1138620c51e8a0c_th.jpg6dd25da519e04d25a1138620c51e8a0c_th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838" y="1970088"/>
            <a:ext cx="5059362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150813" y="815975"/>
            <a:ext cx="1755775" cy="665163"/>
          </a:xfrm>
          <a:prstGeom prst="rect">
            <a:avLst/>
          </a:prstGeom>
          <a:solidFill>
            <a:srgbClr val="FBEBD2"/>
          </a:solidFill>
          <a:ln>
            <a:solidFill>
              <a:srgbClr val="FBEB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7B5D2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台型</a:t>
            </a:r>
            <a:endParaRPr lang="zh-CN" altLang="en-US" b="1" dirty="0">
              <a:solidFill>
                <a:srgbClr val="7B5D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dirty="0">
              <a:solidFill>
                <a:srgbClr val="7B5D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72188" y="1289050"/>
            <a:ext cx="1755775" cy="663575"/>
          </a:xfrm>
          <a:prstGeom prst="rect">
            <a:avLst/>
          </a:prstGeom>
          <a:solidFill>
            <a:srgbClr val="FBEBD2"/>
          </a:solidFill>
          <a:ln>
            <a:solidFill>
              <a:srgbClr val="FBEB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775450" y="2503488"/>
            <a:ext cx="4083050" cy="1535112"/>
          </a:xfrm>
          <a:prstGeom prst="rect">
            <a:avLst/>
          </a:prstGeom>
          <a:solidFill>
            <a:srgbClr val="FBEBD2"/>
          </a:solidFill>
          <a:ln>
            <a:solidFill>
              <a:srgbClr val="FBEB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sym typeface="+mn-ea"/>
            </a:endParaRPr>
          </a:p>
        </p:txBody>
      </p:sp>
      <p:sp>
        <p:nvSpPr>
          <p:cNvPr id="18438" name="矩形 12"/>
          <p:cNvSpPr>
            <a:spLocks noChangeArrowheads="1"/>
          </p:cNvSpPr>
          <p:nvPr/>
        </p:nvSpPr>
        <p:spPr bwMode="auto">
          <a:xfrm>
            <a:off x="6553200" y="1390650"/>
            <a:ext cx="7921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7B5D27"/>
                </a:solidFill>
                <a:latin typeface="微软雅黑" pitchFamily="34" charset="-122"/>
                <a:ea typeface="微软雅黑" pitchFamily="34" charset="-122"/>
              </a:rPr>
              <a:t>原因</a:t>
            </a:r>
            <a:endParaRPr lang="zh-CN" altLang="en-US" b="1">
              <a:solidFill>
                <a:srgbClr val="7B5D27"/>
              </a:solidFill>
              <a:latin typeface="Calibri" pitchFamily="34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3365500" y="817563"/>
            <a:ext cx="5510213" cy="0"/>
          </a:xfrm>
          <a:prstGeom prst="line">
            <a:avLst/>
          </a:prstGeom>
          <a:ln w="12700">
            <a:solidFill>
              <a:srgbClr val="A17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0" name="矩形 15"/>
          <p:cNvSpPr>
            <a:spLocks noChangeArrowheads="1"/>
          </p:cNvSpPr>
          <p:nvPr/>
        </p:nvSpPr>
        <p:spPr bwMode="auto">
          <a:xfrm>
            <a:off x="4662488" y="212725"/>
            <a:ext cx="16049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</a:rPr>
              <a:t>台型设计</a:t>
            </a:r>
            <a:endParaRPr lang="zh-CN" altLang="en-US" sz="2000" b="1">
              <a:latin typeface="Calibri" pitchFamily="34" charset="0"/>
            </a:endParaRPr>
          </a:p>
        </p:txBody>
      </p:sp>
      <p:sp>
        <p:nvSpPr>
          <p:cNvPr id="18441" name="文本框 2"/>
          <p:cNvSpPr txBox="1">
            <a:spLocks noChangeArrowheads="1"/>
          </p:cNvSpPr>
          <p:nvPr/>
        </p:nvSpPr>
        <p:spPr bwMode="auto">
          <a:xfrm>
            <a:off x="6935788" y="2809875"/>
            <a:ext cx="37623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b="1">
                <a:latin typeface="Calibri" pitchFamily="34" charset="0"/>
                <a:sym typeface="+mn-ea"/>
              </a:rPr>
              <a:t>这个台型以华为公司logo和星型台型为灵感，每张台10位员工，共可容纳80位员工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9459" name="组合 48"/>
          <p:cNvGrpSpPr>
            <a:grpSpLocks/>
          </p:cNvGrpSpPr>
          <p:nvPr/>
        </p:nvGrpSpPr>
        <p:grpSpPr bwMode="auto">
          <a:xfrm>
            <a:off x="5173663" y="1385888"/>
            <a:ext cx="2178050" cy="3805237"/>
            <a:chOff x="4970463" y="1439319"/>
            <a:chExt cx="2178050" cy="3804905"/>
          </a:xfrm>
        </p:grpSpPr>
        <p:grpSp>
          <p:nvGrpSpPr>
            <p:cNvPr id="19494" name="组合 24"/>
            <p:cNvGrpSpPr>
              <a:grpSpLocks/>
            </p:cNvGrpSpPr>
            <p:nvPr/>
          </p:nvGrpSpPr>
          <p:grpSpPr bwMode="auto">
            <a:xfrm>
              <a:off x="4970463" y="1439319"/>
              <a:ext cx="2178050" cy="3109913"/>
              <a:chOff x="1109662" y="1680899"/>
              <a:chExt cx="2395538" cy="3421114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1109662" y="2533047"/>
                <a:ext cx="1714591" cy="171477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任意多边形 10"/>
              <p:cNvSpPr/>
              <p:nvPr/>
            </p:nvSpPr>
            <p:spPr>
              <a:xfrm>
                <a:off x="1961719" y="1848535"/>
                <a:ext cx="1543481" cy="3085543"/>
              </a:xfrm>
              <a:custGeom>
                <a:avLst/>
                <a:gdLst>
                  <a:gd name="connsiteX0" fmla="*/ 0 w 1543050"/>
                  <a:gd name="connsiteY0" fmla="*/ 0 h 3086100"/>
                  <a:gd name="connsiteX1" fmla="*/ 1543050 w 1543050"/>
                  <a:gd name="connsiteY1" fmla="*/ 1543050 h 3086100"/>
                  <a:gd name="connsiteX2" fmla="*/ 0 w 1543050"/>
                  <a:gd name="connsiteY2" fmla="*/ 3086100 h 3086100"/>
                  <a:gd name="connsiteX3" fmla="*/ 0 w 1543050"/>
                  <a:gd name="connsiteY3" fmla="*/ 2528534 h 3086100"/>
                  <a:gd name="connsiteX4" fmla="*/ 985484 w 1543050"/>
                  <a:gd name="connsiteY4" fmla="*/ 1543050 h 3086100"/>
                  <a:gd name="connsiteX5" fmla="*/ 0 w 1543050"/>
                  <a:gd name="connsiteY5" fmla="*/ 557566 h 3086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43050" h="3086100">
                    <a:moveTo>
                      <a:pt x="0" y="0"/>
                    </a:moveTo>
                    <a:cubicBezTo>
                      <a:pt x="852203" y="0"/>
                      <a:pt x="1543050" y="690847"/>
                      <a:pt x="1543050" y="1543050"/>
                    </a:cubicBezTo>
                    <a:cubicBezTo>
                      <a:pt x="1543050" y="2395253"/>
                      <a:pt x="852203" y="3086100"/>
                      <a:pt x="0" y="3086100"/>
                    </a:cubicBezTo>
                    <a:lnTo>
                      <a:pt x="0" y="2528534"/>
                    </a:lnTo>
                    <a:cubicBezTo>
                      <a:pt x="544268" y="2528534"/>
                      <a:pt x="985484" y="2087318"/>
                      <a:pt x="985484" y="1543050"/>
                    </a:cubicBezTo>
                    <a:cubicBezTo>
                      <a:pt x="985484" y="998782"/>
                      <a:pt x="544268" y="557566"/>
                      <a:pt x="0" y="557566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72000" anchor="ctr"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156804" y="2580194"/>
                <a:ext cx="1620306" cy="162047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19502" name="图片 28"/>
              <p:cNvPicPr>
                <a:picLocks noChangeAspect="1"/>
              </p:cNvPicPr>
              <p:nvPr/>
            </p:nvPicPr>
            <p:blipFill>
              <a:blip r:embed="rId4"/>
              <a:srcRect t="50887"/>
              <a:stretch>
                <a:fillRect/>
              </a:stretch>
            </p:blipFill>
            <p:spPr bwMode="auto">
              <a:xfrm rot="16200000" flipH="1">
                <a:off x="1540044" y="2103005"/>
                <a:ext cx="900000" cy="55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503" name="图片 29"/>
              <p:cNvPicPr>
                <a:picLocks noChangeAspect="1"/>
              </p:cNvPicPr>
              <p:nvPr/>
            </p:nvPicPr>
            <p:blipFill>
              <a:blip r:embed="rId4"/>
              <a:srcRect t="50887"/>
              <a:stretch>
                <a:fillRect/>
              </a:stretch>
            </p:blipFill>
            <p:spPr bwMode="auto">
              <a:xfrm rot="16200000" flipH="1">
                <a:off x="1540044" y="4624119"/>
                <a:ext cx="900000" cy="55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3" name="KSO_Shape"/>
            <p:cNvSpPr/>
            <p:nvPr/>
          </p:nvSpPr>
          <p:spPr bwMode="auto">
            <a:xfrm>
              <a:off x="5365750" y="2663174"/>
              <a:ext cx="833438" cy="701614"/>
            </a:xfrm>
            <a:custGeom>
              <a:avLst/>
              <a:gdLst>
                <a:gd name="T0" fmla="*/ 332222 w 2301876"/>
                <a:gd name="T1" fmla="*/ 1410232 h 1941513"/>
                <a:gd name="T2" fmla="*/ 321717 w 2301876"/>
                <a:gd name="T3" fmla="*/ 1470415 h 1941513"/>
                <a:gd name="T4" fmla="*/ 382384 w 2301876"/>
                <a:gd name="T5" fmla="*/ 1525343 h 1941513"/>
                <a:gd name="T6" fmla="*/ 696485 w 2301876"/>
                <a:gd name="T7" fmla="*/ 1509573 h 1941513"/>
                <a:gd name="T8" fmla="*/ 723010 w 2301876"/>
                <a:gd name="T9" fmla="*/ 1444398 h 1941513"/>
                <a:gd name="T10" fmla="*/ 671273 w 2301876"/>
                <a:gd name="T11" fmla="*/ 1380797 h 1941513"/>
                <a:gd name="T12" fmla="*/ 1348867 w 2301876"/>
                <a:gd name="T13" fmla="*/ 1247408 h 1941513"/>
                <a:gd name="T14" fmla="*/ 1327043 w 2301876"/>
                <a:gd name="T15" fmla="*/ 1320445 h 1941513"/>
                <a:gd name="T16" fmla="*/ 1593934 w 2301876"/>
                <a:gd name="T17" fmla="*/ 1356438 h 1941513"/>
                <a:gd name="T18" fmla="*/ 1647838 w 2301876"/>
                <a:gd name="T19" fmla="*/ 1303105 h 1941513"/>
                <a:gd name="T20" fmla="*/ 1606030 w 2301876"/>
                <a:gd name="T21" fmla="*/ 1239789 h 1941513"/>
                <a:gd name="T22" fmla="*/ 1529191 w 2301876"/>
                <a:gd name="T23" fmla="*/ 516517 h 1941513"/>
                <a:gd name="T24" fmla="*/ 1584982 w 2301876"/>
                <a:gd name="T25" fmla="*/ 576970 h 1941513"/>
                <a:gd name="T26" fmla="*/ 1601035 w 2301876"/>
                <a:gd name="T27" fmla="*/ 667649 h 1941513"/>
                <a:gd name="T28" fmla="*/ 1640510 w 2301876"/>
                <a:gd name="T29" fmla="*/ 716799 h 1941513"/>
                <a:gd name="T30" fmla="*/ 1583140 w 2301876"/>
                <a:gd name="T31" fmla="*/ 840071 h 1941513"/>
                <a:gd name="T32" fmla="*/ 1691827 w 2301876"/>
                <a:gd name="T33" fmla="*/ 916820 h 1941513"/>
                <a:gd name="T34" fmla="*/ 1229710 w 2301876"/>
                <a:gd name="T35" fmla="*/ 1106063 h 1941513"/>
                <a:gd name="T36" fmla="*/ 1284448 w 2301876"/>
                <a:gd name="T37" fmla="*/ 909460 h 1941513"/>
                <a:gd name="T38" fmla="*/ 1396556 w 2301876"/>
                <a:gd name="T39" fmla="*/ 836654 h 1941513"/>
                <a:gd name="T40" fmla="*/ 1335239 w 2301876"/>
                <a:gd name="T41" fmla="*/ 712857 h 1941513"/>
                <a:gd name="T42" fmla="*/ 1370240 w 2301876"/>
                <a:gd name="T43" fmla="*/ 660815 h 1941513"/>
                <a:gd name="T44" fmla="*/ 1388398 w 2301876"/>
                <a:gd name="T45" fmla="*/ 571451 h 1941513"/>
                <a:gd name="T46" fmla="*/ 1446031 w 2301876"/>
                <a:gd name="T47" fmla="*/ 514152 h 1941513"/>
                <a:gd name="T48" fmla="*/ 570227 w 2301876"/>
                <a:gd name="T49" fmla="*/ 477627 h 1941513"/>
                <a:gd name="T50" fmla="*/ 641756 w 2301876"/>
                <a:gd name="T51" fmla="*/ 549062 h 1941513"/>
                <a:gd name="T52" fmla="*/ 661216 w 2301876"/>
                <a:gd name="T53" fmla="*/ 657005 h 1941513"/>
                <a:gd name="T54" fmla="*/ 633078 w 2301876"/>
                <a:gd name="T55" fmla="*/ 739471 h 1941513"/>
                <a:gd name="T56" fmla="*/ 574697 w 2301876"/>
                <a:gd name="T57" fmla="*/ 792786 h 1941513"/>
                <a:gd name="T58" fmla="*/ 708552 w 2301876"/>
                <a:gd name="T59" fmla="*/ 915697 h 1941513"/>
                <a:gd name="T60" fmla="*/ 815320 w 2301876"/>
                <a:gd name="T61" fmla="*/ 1036508 h 1941513"/>
                <a:gd name="T62" fmla="*/ 222836 w 2301876"/>
                <a:gd name="T63" fmla="*/ 1047276 h 1941513"/>
                <a:gd name="T64" fmla="*/ 324870 w 2301876"/>
                <a:gd name="T65" fmla="*/ 922526 h 1941513"/>
                <a:gd name="T66" fmla="*/ 473189 w 2301876"/>
                <a:gd name="T67" fmla="*/ 794886 h 1941513"/>
                <a:gd name="T68" fmla="*/ 413493 w 2301876"/>
                <a:gd name="T69" fmla="*/ 744461 h 1941513"/>
                <a:gd name="T70" fmla="*/ 382462 w 2301876"/>
                <a:gd name="T71" fmla="*/ 663570 h 1941513"/>
                <a:gd name="T72" fmla="*/ 397978 w 2301876"/>
                <a:gd name="T73" fmla="*/ 556154 h 1941513"/>
                <a:gd name="T74" fmla="*/ 466878 w 2301876"/>
                <a:gd name="T75" fmla="*/ 480778 h 1941513"/>
                <a:gd name="T76" fmla="*/ 140242 w 2301876"/>
                <a:gd name="T77" fmla="*/ 134558 h 1941513"/>
                <a:gd name="T78" fmla="*/ 133677 w 2301876"/>
                <a:gd name="T79" fmla="*/ 1210760 h 1941513"/>
                <a:gd name="T80" fmla="*/ 198545 w 2301876"/>
                <a:gd name="T81" fmla="*/ 1290654 h 1941513"/>
                <a:gd name="T82" fmla="*/ 905010 w 2301876"/>
                <a:gd name="T83" fmla="*/ 1223901 h 1941513"/>
                <a:gd name="T84" fmla="*/ 906061 w 2301876"/>
                <a:gd name="T85" fmla="*/ 137186 h 1941513"/>
                <a:gd name="T86" fmla="*/ 1795088 w 2301876"/>
                <a:gd name="T87" fmla="*/ 130835 h 1941513"/>
                <a:gd name="T88" fmla="*/ 1869239 w 2301876"/>
                <a:gd name="T89" fmla="*/ 166040 h 1941513"/>
                <a:gd name="T90" fmla="*/ 1904211 w 2301876"/>
                <a:gd name="T91" fmla="*/ 240391 h 1941513"/>
                <a:gd name="T92" fmla="*/ 1879757 w 2301876"/>
                <a:gd name="T93" fmla="*/ 1330166 h 1941513"/>
                <a:gd name="T94" fmla="*/ 1769057 w 2301876"/>
                <a:gd name="T95" fmla="*/ 1410033 h 1941513"/>
                <a:gd name="T96" fmla="*/ 1237904 w 2301876"/>
                <a:gd name="T97" fmla="*/ 1415550 h 1941513"/>
                <a:gd name="T98" fmla="*/ 1189785 w 2301876"/>
                <a:gd name="T99" fmla="*/ 1139429 h 1941513"/>
                <a:gd name="T100" fmla="*/ 1756435 w 2301876"/>
                <a:gd name="T101" fmla="*/ 1159921 h 1941513"/>
                <a:gd name="T102" fmla="*/ 1799821 w 2301876"/>
                <a:gd name="T103" fmla="*/ 1088198 h 1941513"/>
                <a:gd name="T104" fmla="*/ 898445 w 2301876"/>
                <a:gd name="T105" fmla="*/ 262 h 1941513"/>
                <a:gd name="T106" fmla="*/ 992990 w 2301876"/>
                <a:gd name="T107" fmla="*/ 39421 h 1941513"/>
                <a:gd name="T108" fmla="*/ 1041313 w 2301876"/>
                <a:gd name="T109" fmla="*/ 129302 h 1941513"/>
                <a:gd name="T110" fmla="*/ 1017414 w 2301876"/>
                <a:gd name="T111" fmla="*/ 1483030 h 1941513"/>
                <a:gd name="T112" fmla="*/ 887939 w 2301876"/>
                <a:gd name="T113" fmla="*/ 1588417 h 1941513"/>
                <a:gd name="T114" fmla="*/ 200909 w 2301876"/>
                <a:gd name="T115" fmla="*/ 1599454 h 1941513"/>
                <a:gd name="T116" fmla="*/ 45959 w 2301876"/>
                <a:gd name="T117" fmla="*/ 1513779 h 1941513"/>
                <a:gd name="T118" fmla="*/ 0 w 2301876"/>
                <a:gd name="T119" fmla="*/ 152429 h 1941513"/>
                <a:gd name="T120" fmla="*/ 34667 w 2301876"/>
                <a:gd name="T121" fmla="*/ 55452 h 1941513"/>
                <a:gd name="T122" fmla="*/ 121596 w 2301876"/>
                <a:gd name="T123" fmla="*/ 2891 h 19415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01876" h="1941513">
                  <a:moveTo>
                    <a:pt x="475693" y="1664563"/>
                  </a:moveTo>
                  <a:lnTo>
                    <a:pt x="471250" y="1664880"/>
                  </a:lnTo>
                  <a:lnTo>
                    <a:pt x="466490" y="1665198"/>
                  </a:lnTo>
                  <a:lnTo>
                    <a:pt x="462047" y="1665515"/>
                  </a:lnTo>
                  <a:lnTo>
                    <a:pt x="457605" y="1666468"/>
                  </a:lnTo>
                  <a:lnTo>
                    <a:pt x="453162" y="1667421"/>
                  </a:lnTo>
                  <a:lnTo>
                    <a:pt x="449354" y="1668691"/>
                  </a:lnTo>
                  <a:lnTo>
                    <a:pt x="440786" y="1671550"/>
                  </a:lnTo>
                  <a:lnTo>
                    <a:pt x="433170" y="1675679"/>
                  </a:lnTo>
                  <a:lnTo>
                    <a:pt x="425553" y="1680125"/>
                  </a:lnTo>
                  <a:lnTo>
                    <a:pt x="418572" y="1685207"/>
                  </a:lnTo>
                  <a:lnTo>
                    <a:pt x="412542" y="1691241"/>
                  </a:lnTo>
                  <a:lnTo>
                    <a:pt x="406513" y="1697276"/>
                  </a:lnTo>
                  <a:lnTo>
                    <a:pt x="401435" y="1704263"/>
                  </a:lnTo>
                  <a:lnTo>
                    <a:pt x="396993" y="1711886"/>
                  </a:lnTo>
                  <a:lnTo>
                    <a:pt x="392867" y="1719508"/>
                  </a:lnTo>
                  <a:lnTo>
                    <a:pt x="390011" y="1728083"/>
                  </a:lnTo>
                  <a:lnTo>
                    <a:pt x="388742" y="1732212"/>
                  </a:lnTo>
                  <a:lnTo>
                    <a:pt x="387790" y="1736341"/>
                  </a:lnTo>
                  <a:lnTo>
                    <a:pt x="386838" y="1740787"/>
                  </a:lnTo>
                  <a:lnTo>
                    <a:pt x="386203" y="1745552"/>
                  </a:lnTo>
                  <a:lnTo>
                    <a:pt x="385886" y="1749998"/>
                  </a:lnTo>
                  <a:lnTo>
                    <a:pt x="385886" y="1754444"/>
                  </a:lnTo>
                  <a:lnTo>
                    <a:pt x="385886" y="1759209"/>
                  </a:lnTo>
                  <a:lnTo>
                    <a:pt x="386203" y="1763655"/>
                  </a:lnTo>
                  <a:lnTo>
                    <a:pt x="386838" y="1768419"/>
                  </a:lnTo>
                  <a:lnTo>
                    <a:pt x="387790" y="1772865"/>
                  </a:lnTo>
                  <a:lnTo>
                    <a:pt x="388742" y="1776994"/>
                  </a:lnTo>
                  <a:lnTo>
                    <a:pt x="390011" y="1781441"/>
                  </a:lnTo>
                  <a:lnTo>
                    <a:pt x="392867" y="1789698"/>
                  </a:lnTo>
                  <a:lnTo>
                    <a:pt x="396993" y="1797639"/>
                  </a:lnTo>
                  <a:lnTo>
                    <a:pt x="401435" y="1804943"/>
                  </a:lnTo>
                  <a:lnTo>
                    <a:pt x="406513" y="1812248"/>
                  </a:lnTo>
                  <a:lnTo>
                    <a:pt x="412542" y="1818283"/>
                  </a:lnTo>
                  <a:lnTo>
                    <a:pt x="418572" y="1824317"/>
                  </a:lnTo>
                  <a:lnTo>
                    <a:pt x="425553" y="1829399"/>
                  </a:lnTo>
                  <a:lnTo>
                    <a:pt x="433170" y="1833845"/>
                  </a:lnTo>
                  <a:lnTo>
                    <a:pt x="440786" y="1837657"/>
                  </a:lnTo>
                  <a:lnTo>
                    <a:pt x="449354" y="1840515"/>
                  </a:lnTo>
                  <a:lnTo>
                    <a:pt x="453162" y="1842103"/>
                  </a:lnTo>
                  <a:lnTo>
                    <a:pt x="457605" y="1842738"/>
                  </a:lnTo>
                  <a:lnTo>
                    <a:pt x="462047" y="1843374"/>
                  </a:lnTo>
                  <a:lnTo>
                    <a:pt x="466490" y="1844326"/>
                  </a:lnTo>
                  <a:lnTo>
                    <a:pt x="471250" y="1844644"/>
                  </a:lnTo>
                  <a:lnTo>
                    <a:pt x="475693" y="1844644"/>
                  </a:lnTo>
                  <a:lnTo>
                    <a:pt x="784465" y="1844644"/>
                  </a:lnTo>
                  <a:lnTo>
                    <a:pt x="788908" y="1844644"/>
                  </a:lnTo>
                  <a:lnTo>
                    <a:pt x="793668" y="1844326"/>
                  </a:lnTo>
                  <a:lnTo>
                    <a:pt x="798111" y="1843374"/>
                  </a:lnTo>
                  <a:lnTo>
                    <a:pt x="802553" y="1842738"/>
                  </a:lnTo>
                  <a:lnTo>
                    <a:pt x="806996" y="1842103"/>
                  </a:lnTo>
                  <a:lnTo>
                    <a:pt x="811122" y="1840515"/>
                  </a:lnTo>
                  <a:lnTo>
                    <a:pt x="819690" y="1837657"/>
                  </a:lnTo>
                  <a:lnTo>
                    <a:pt x="827306" y="1833845"/>
                  </a:lnTo>
                  <a:lnTo>
                    <a:pt x="834605" y="1829399"/>
                  </a:lnTo>
                  <a:lnTo>
                    <a:pt x="841586" y="1824317"/>
                  </a:lnTo>
                  <a:lnTo>
                    <a:pt x="847933" y="1818283"/>
                  </a:lnTo>
                  <a:lnTo>
                    <a:pt x="853963" y="1812248"/>
                  </a:lnTo>
                  <a:lnTo>
                    <a:pt x="859040" y="1804943"/>
                  </a:lnTo>
                  <a:lnTo>
                    <a:pt x="863483" y="1797639"/>
                  </a:lnTo>
                  <a:lnTo>
                    <a:pt x="867608" y="1789698"/>
                  </a:lnTo>
                  <a:lnTo>
                    <a:pt x="870464" y="1781441"/>
                  </a:lnTo>
                  <a:lnTo>
                    <a:pt x="871734" y="1776994"/>
                  </a:lnTo>
                  <a:lnTo>
                    <a:pt x="872686" y="1772865"/>
                  </a:lnTo>
                  <a:lnTo>
                    <a:pt x="873320" y="1768419"/>
                  </a:lnTo>
                  <a:lnTo>
                    <a:pt x="873638" y="1763655"/>
                  </a:lnTo>
                  <a:lnTo>
                    <a:pt x="874272" y="1759209"/>
                  </a:lnTo>
                  <a:lnTo>
                    <a:pt x="874590" y="1754444"/>
                  </a:lnTo>
                  <a:lnTo>
                    <a:pt x="874272" y="1749998"/>
                  </a:lnTo>
                  <a:lnTo>
                    <a:pt x="873638" y="1745552"/>
                  </a:lnTo>
                  <a:lnTo>
                    <a:pt x="873320" y="1740787"/>
                  </a:lnTo>
                  <a:lnTo>
                    <a:pt x="872686" y="1736341"/>
                  </a:lnTo>
                  <a:lnTo>
                    <a:pt x="871734" y="1732212"/>
                  </a:lnTo>
                  <a:lnTo>
                    <a:pt x="870464" y="1728083"/>
                  </a:lnTo>
                  <a:lnTo>
                    <a:pt x="867608" y="1719508"/>
                  </a:lnTo>
                  <a:lnTo>
                    <a:pt x="863483" y="1711886"/>
                  </a:lnTo>
                  <a:lnTo>
                    <a:pt x="859040" y="1704263"/>
                  </a:lnTo>
                  <a:lnTo>
                    <a:pt x="853963" y="1697276"/>
                  </a:lnTo>
                  <a:lnTo>
                    <a:pt x="847933" y="1691241"/>
                  </a:lnTo>
                  <a:lnTo>
                    <a:pt x="841586" y="1685207"/>
                  </a:lnTo>
                  <a:lnTo>
                    <a:pt x="834605" y="1680125"/>
                  </a:lnTo>
                  <a:lnTo>
                    <a:pt x="827306" y="1675679"/>
                  </a:lnTo>
                  <a:lnTo>
                    <a:pt x="819690" y="1671550"/>
                  </a:lnTo>
                  <a:lnTo>
                    <a:pt x="811122" y="1668691"/>
                  </a:lnTo>
                  <a:lnTo>
                    <a:pt x="806996" y="1667421"/>
                  </a:lnTo>
                  <a:lnTo>
                    <a:pt x="802553" y="1666468"/>
                  </a:lnTo>
                  <a:lnTo>
                    <a:pt x="798111" y="1665515"/>
                  </a:lnTo>
                  <a:lnTo>
                    <a:pt x="793668" y="1665198"/>
                  </a:lnTo>
                  <a:lnTo>
                    <a:pt x="788908" y="1664880"/>
                  </a:lnTo>
                  <a:lnTo>
                    <a:pt x="784465" y="1664563"/>
                  </a:lnTo>
                  <a:lnTo>
                    <a:pt x="475693" y="1664563"/>
                  </a:lnTo>
                  <a:close/>
                  <a:moveTo>
                    <a:pt x="1670551" y="1495108"/>
                  </a:moveTo>
                  <a:lnTo>
                    <a:pt x="1662926" y="1495425"/>
                  </a:lnTo>
                  <a:lnTo>
                    <a:pt x="1655936" y="1496695"/>
                  </a:lnTo>
                  <a:lnTo>
                    <a:pt x="1648946" y="1498283"/>
                  </a:lnTo>
                  <a:lnTo>
                    <a:pt x="1642274" y="1500823"/>
                  </a:lnTo>
                  <a:lnTo>
                    <a:pt x="1636237" y="1503998"/>
                  </a:lnTo>
                  <a:lnTo>
                    <a:pt x="1629882" y="1507490"/>
                  </a:lnTo>
                  <a:lnTo>
                    <a:pt x="1624481" y="1511618"/>
                  </a:lnTo>
                  <a:lnTo>
                    <a:pt x="1619080" y="1516380"/>
                  </a:lnTo>
                  <a:lnTo>
                    <a:pt x="1614631" y="1521778"/>
                  </a:lnTo>
                  <a:lnTo>
                    <a:pt x="1610183" y="1527175"/>
                  </a:lnTo>
                  <a:lnTo>
                    <a:pt x="1606688" y="1533208"/>
                  </a:lnTo>
                  <a:lnTo>
                    <a:pt x="1603511" y="1539240"/>
                  </a:lnTo>
                  <a:lnTo>
                    <a:pt x="1601605" y="1545908"/>
                  </a:lnTo>
                  <a:lnTo>
                    <a:pt x="1599698" y="1552893"/>
                  </a:lnTo>
                  <a:lnTo>
                    <a:pt x="1598427" y="1559878"/>
                  </a:lnTo>
                  <a:lnTo>
                    <a:pt x="1598110" y="1567498"/>
                  </a:lnTo>
                  <a:lnTo>
                    <a:pt x="1598427" y="1574800"/>
                  </a:lnTo>
                  <a:lnTo>
                    <a:pt x="1599698" y="1582103"/>
                  </a:lnTo>
                  <a:lnTo>
                    <a:pt x="1601605" y="1589088"/>
                  </a:lnTo>
                  <a:lnTo>
                    <a:pt x="1603511" y="1595755"/>
                  </a:lnTo>
                  <a:lnTo>
                    <a:pt x="1606688" y="1602105"/>
                  </a:lnTo>
                  <a:lnTo>
                    <a:pt x="1610183" y="1607820"/>
                  </a:lnTo>
                  <a:lnTo>
                    <a:pt x="1614631" y="1613535"/>
                  </a:lnTo>
                  <a:lnTo>
                    <a:pt x="1619080" y="1618615"/>
                  </a:lnTo>
                  <a:lnTo>
                    <a:pt x="1624481" y="1623378"/>
                  </a:lnTo>
                  <a:lnTo>
                    <a:pt x="1629882" y="1627505"/>
                  </a:lnTo>
                  <a:lnTo>
                    <a:pt x="1636237" y="1630998"/>
                  </a:lnTo>
                  <a:lnTo>
                    <a:pt x="1642274" y="1634173"/>
                  </a:lnTo>
                  <a:lnTo>
                    <a:pt x="1648946" y="1636713"/>
                  </a:lnTo>
                  <a:lnTo>
                    <a:pt x="1655936" y="1638300"/>
                  </a:lnTo>
                  <a:lnTo>
                    <a:pt x="1662926" y="1639253"/>
                  </a:lnTo>
                  <a:lnTo>
                    <a:pt x="1670551" y="1639570"/>
                  </a:lnTo>
                  <a:lnTo>
                    <a:pt x="1918697" y="1639570"/>
                  </a:lnTo>
                  <a:lnTo>
                    <a:pt x="1926004" y="1639253"/>
                  </a:lnTo>
                  <a:lnTo>
                    <a:pt x="1933630" y="1638300"/>
                  </a:lnTo>
                  <a:lnTo>
                    <a:pt x="1940620" y="1636713"/>
                  </a:lnTo>
                  <a:lnTo>
                    <a:pt x="1947292" y="1634173"/>
                  </a:lnTo>
                  <a:lnTo>
                    <a:pt x="1953329" y="1630998"/>
                  </a:lnTo>
                  <a:lnTo>
                    <a:pt x="1959366" y="1627505"/>
                  </a:lnTo>
                  <a:lnTo>
                    <a:pt x="1964767" y="1623378"/>
                  </a:lnTo>
                  <a:lnTo>
                    <a:pt x="1970168" y="1618615"/>
                  </a:lnTo>
                  <a:lnTo>
                    <a:pt x="1974934" y="1613535"/>
                  </a:lnTo>
                  <a:lnTo>
                    <a:pt x="1979065" y="1607820"/>
                  </a:lnTo>
                  <a:lnTo>
                    <a:pt x="1982560" y="1602105"/>
                  </a:lnTo>
                  <a:lnTo>
                    <a:pt x="1985419" y="1595755"/>
                  </a:lnTo>
                  <a:lnTo>
                    <a:pt x="1988279" y="1589088"/>
                  </a:lnTo>
                  <a:lnTo>
                    <a:pt x="1989868" y="1582103"/>
                  </a:lnTo>
                  <a:lnTo>
                    <a:pt x="1991138" y="1574800"/>
                  </a:lnTo>
                  <a:lnTo>
                    <a:pt x="1991456" y="1567498"/>
                  </a:lnTo>
                  <a:lnTo>
                    <a:pt x="1991138" y="1559878"/>
                  </a:lnTo>
                  <a:lnTo>
                    <a:pt x="1989868" y="1552893"/>
                  </a:lnTo>
                  <a:lnTo>
                    <a:pt x="1988279" y="1545908"/>
                  </a:lnTo>
                  <a:lnTo>
                    <a:pt x="1985419" y="1539240"/>
                  </a:lnTo>
                  <a:lnTo>
                    <a:pt x="1982560" y="1533208"/>
                  </a:lnTo>
                  <a:lnTo>
                    <a:pt x="1979065" y="1527175"/>
                  </a:lnTo>
                  <a:lnTo>
                    <a:pt x="1974934" y="1521778"/>
                  </a:lnTo>
                  <a:lnTo>
                    <a:pt x="1970168" y="1516380"/>
                  </a:lnTo>
                  <a:lnTo>
                    <a:pt x="1964767" y="1511618"/>
                  </a:lnTo>
                  <a:lnTo>
                    <a:pt x="1959366" y="1507490"/>
                  </a:lnTo>
                  <a:lnTo>
                    <a:pt x="1953329" y="1503998"/>
                  </a:lnTo>
                  <a:lnTo>
                    <a:pt x="1947292" y="1500823"/>
                  </a:lnTo>
                  <a:lnTo>
                    <a:pt x="1940620" y="1498283"/>
                  </a:lnTo>
                  <a:lnTo>
                    <a:pt x="1933630" y="1496695"/>
                  </a:lnTo>
                  <a:lnTo>
                    <a:pt x="1926004" y="1495425"/>
                  </a:lnTo>
                  <a:lnTo>
                    <a:pt x="1918697" y="1495108"/>
                  </a:lnTo>
                  <a:lnTo>
                    <a:pt x="1670551" y="1495108"/>
                  </a:lnTo>
                  <a:close/>
                  <a:moveTo>
                    <a:pt x="1787673" y="611187"/>
                  </a:moveTo>
                  <a:lnTo>
                    <a:pt x="1794669" y="611187"/>
                  </a:lnTo>
                  <a:lnTo>
                    <a:pt x="1801665" y="611187"/>
                  </a:lnTo>
                  <a:lnTo>
                    <a:pt x="1808661" y="612140"/>
                  </a:lnTo>
                  <a:lnTo>
                    <a:pt x="1815338" y="613093"/>
                  </a:lnTo>
                  <a:lnTo>
                    <a:pt x="1822016" y="614681"/>
                  </a:lnTo>
                  <a:lnTo>
                    <a:pt x="1828694" y="616587"/>
                  </a:lnTo>
                  <a:lnTo>
                    <a:pt x="1835372" y="618810"/>
                  </a:lnTo>
                  <a:lnTo>
                    <a:pt x="1841732" y="621352"/>
                  </a:lnTo>
                  <a:lnTo>
                    <a:pt x="1847773" y="624210"/>
                  </a:lnTo>
                  <a:lnTo>
                    <a:pt x="1853815" y="627387"/>
                  </a:lnTo>
                  <a:lnTo>
                    <a:pt x="1859539" y="631198"/>
                  </a:lnTo>
                  <a:lnTo>
                    <a:pt x="1865581" y="635010"/>
                  </a:lnTo>
                  <a:lnTo>
                    <a:pt x="1870987" y="639457"/>
                  </a:lnTo>
                  <a:lnTo>
                    <a:pt x="1876393" y="643904"/>
                  </a:lnTo>
                  <a:lnTo>
                    <a:pt x="1881480" y="648986"/>
                  </a:lnTo>
                  <a:lnTo>
                    <a:pt x="1886568" y="654068"/>
                  </a:lnTo>
                  <a:lnTo>
                    <a:pt x="1891338" y="659151"/>
                  </a:lnTo>
                  <a:lnTo>
                    <a:pt x="1895790" y="665186"/>
                  </a:lnTo>
                  <a:lnTo>
                    <a:pt x="1900242" y="670903"/>
                  </a:lnTo>
                  <a:lnTo>
                    <a:pt x="1904376" y="677256"/>
                  </a:lnTo>
                  <a:lnTo>
                    <a:pt x="1908192" y="683609"/>
                  </a:lnTo>
                  <a:lnTo>
                    <a:pt x="1911690" y="690597"/>
                  </a:lnTo>
                  <a:lnTo>
                    <a:pt x="1915188" y="697267"/>
                  </a:lnTo>
                  <a:lnTo>
                    <a:pt x="1918049" y="704255"/>
                  </a:lnTo>
                  <a:lnTo>
                    <a:pt x="1920593" y="711561"/>
                  </a:lnTo>
                  <a:lnTo>
                    <a:pt x="1923137" y="718867"/>
                  </a:lnTo>
                  <a:lnTo>
                    <a:pt x="1925363" y="726808"/>
                  </a:lnTo>
                  <a:lnTo>
                    <a:pt x="1927271" y="734431"/>
                  </a:lnTo>
                  <a:lnTo>
                    <a:pt x="1928861" y="742690"/>
                  </a:lnTo>
                  <a:lnTo>
                    <a:pt x="1929815" y="750631"/>
                  </a:lnTo>
                  <a:lnTo>
                    <a:pt x="1930451" y="758889"/>
                  </a:lnTo>
                  <a:lnTo>
                    <a:pt x="1931405" y="767466"/>
                  </a:lnTo>
                  <a:lnTo>
                    <a:pt x="1931405" y="775724"/>
                  </a:lnTo>
                  <a:lnTo>
                    <a:pt x="1931723" y="784301"/>
                  </a:lnTo>
                  <a:lnTo>
                    <a:pt x="1932359" y="791924"/>
                  </a:lnTo>
                  <a:lnTo>
                    <a:pt x="1933313" y="799865"/>
                  </a:lnTo>
                  <a:lnTo>
                    <a:pt x="1934585" y="806853"/>
                  </a:lnTo>
                  <a:lnTo>
                    <a:pt x="1936175" y="813206"/>
                  </a:lnTo>
                  <a:lnTo>
                    <a:pt x="1938401" y="819241"/>
                  </a:lnTo>
                  <a:lnTo>
                    <a:pt x="1940627" y="824958"/>
                  </a:lnTo>
                  <a:lnTo>
                    <a:pt x="1943171" y="830041"/>
                  </a:lnTo>
                  <a:lnTo>
                    <a:pt x="1945715" y="834805"/>
                  </a:lnTo>
                  <a:lnTo>
                    <a:pt x="1948576" y="839252"/>
                  </a:lnTo>
                  <a:lnTo>
                    <a:pt x="1951756" y="843381"/>
                  </a:lnTo>
                  <a:lnTo>
                    <a:pt x="1954936" y="846875"/>
                  </a:lnTo>
                  <a:lnTo>
                    <a:pt x="1958116" y="850687"/>
                  </a:lnTo>
                  <a:lnTo>
                    <a:pt x="1961614" y="853546"/>
                  </a:lnTo>
                  <a:lnTo>
                    <a:pt x="1965430" y="856087"/>
                  </a:lnTo>
                  <a:lnTo>
                    <a:pt x="1968610" y="858946"/>
                  </a:lnTo>
                  <a:lnTo>
                    <a:pt x="1975606" y="862757"/>
                  </a:lnTo>
                  <a:lnTo>
                    <a:pt x="1982284" y="866251"/>
                  </a:lnTo>
                  <a:lnTo>
                    <a:pt x="1988643" y="868475"/>
                  </a:lnTo>
                  <a:lnTo>
                    <a:pt x="1994049" y="869745"/>
                  </a:lnTo>
                  <a:lnTo>
                    <a:pt x="1998819" y="871016"/>
                  </a:lnTo>
                  <a:lnTo>
                    <a:pt x="2002635" y="871334"/>
                  </a:lnTo>
                  <a:lnTo>
                    <a:pt x="2005815" y="871651"/>
                  </a:lnTo>
                  <a:lnTo>
                    <a:pt x="2005815" y="932320"/>
                  </a:lnTo>
                  <a:lnTo>
                    <a:pt x="1841096" y="932320"/>
                  </a:lnTo>
                  <a:lnTo>
                    <a:pt x="1841096" y="997119"/>
                  </a:lnTo>
                  <a:lnTo>
                    <a:pt x="1853815" y="999025"/>
                  </a:lnTo>
                  <a:lnTo>
                    <a:pt x="1865899" y="1001566"/>
                  </a:lnTo>
                  <a:lnTo>
                    <a:pt x="1877983" y="1004107"/>
                  </a:lnTo>
                  <a:lnTo>
                    <a:pt x="1890066" y="1007601"/>
                  </a:lnTo>
                  <a:lnTo>
                    <a:pt x="1901514" y="1011095"/>
                  </a:lnTo>
                  <a:lnTo>
                    <a:pt x="1912962" y="1015224"/>
                  </a:lnTo>
                  <a:lnTo>
                    <a:pt x="1923773" y="1019354"/>
                  </a:lnTo>
                  <a:lnTo>
                    <a:pt x="1934903" y="1024118"/>
                  </a:lnTo>
                  <a:lnTo>
                    <a:pt x="1945715" y="1029200"/>
                  </a:lnTo>
                  <a:lnTo>
                    <a:pt x="1956208" y="1034918"/>
                  </a:lnTo>
                  <a:lnTo>
                    <a:pt x="1966384" y="1040635"/>
                  </a:lnTo>
                  <a:lnTo>
                    <a:pt x="1976242" y="1046988"/>
                  </a:lnTo>
                  <a:lnTo>
                    <a:pt x="1986099" y="1053659"/>
                  </a:lnTo>
                  <a:lnTo>
                    <a:pt x="1995321" y="1060329"/>
                  </a:lnTo>
                  <a:lnTo>
                    <a:pt x="2003907" y="1067635"/>
                  </a:lnTo>
                  <a:lnTo>
                    <a:pt x="2012811" y="1074940"/>
                  </a:lnTo>
                  <a:lnTo>
                    <a:pt x="2021396" y="1082881"/>
                  </a:lnTo>
                  <a:lnTo>
                    <a:pt x="2029028" y="1090822"/>
                  </a:lnTo>
                  <a:lnTo>
                    <a:pt x="2036978" y="1099081"/>
                  </a:lnTo>
                  <a:lnTo>
                    <a:pt x="2044292" y="1107975"/>
                  </a:lnTo>
                  <a:lnTo>
                    <a:pt x="2051288" y="1116551"/>
                  </a:lnTo>
                  <a:lnTo>
                    <a:pt x="2057965" y="1125445"/>
                  </a:lnTo>
                  <a:lnTo>
                    <a:pt x="2064325" y="1135292"/>
                  </a:lnTo>
                  <a:lnTo>
                    <a:pt x="2069731" y="1144821"/>
                  </a:lnTo>
                  <a:lnTo>
                    <a:pt x="2075455" y="1154350"/>
                  </a:lnTo>
                  <a:lnTo>
                    <a:pt x="2080225" y="1164515"/>
                  </a:lnTo>
                  <a:lnTo>
                    <a:pt x="2084995" y="1174679"/>
                  </a:lnTo>
                  <a:lnTo>
                    <a:pt x="2089128" y="1185161"/>
                  </a:lnTo>
                  <a:lnTo>
                    <a:pt x="2092626" y="1195643"/>
                  </a:lnTo>
                  <a:lnTo>
                    <a:pt x="2095488" y="1206761"/>
                  </a:lnTo>
                  <a:lnTo>
                    <a:pt x="2098668" y="1217560"/>
                  </a:lnTo>
                  <a:lnTo>
                    <a:pt x="2100894" y="1228995"/>
                  </a:lnTo>
                  <a:lnTo>
                    <a:pt x="2103438" y="1336675"/>
                  </a:lnTo>
                  <a:lnTo>
                    <a:pt x="1485900" y="1336675"/>
                  </a:lnTo>
                  <a:lnTo>
                    <a:pt x="1488444" y="1228995"/>
                  </a:lnTo>
                  <a:lnTo>
                    <a:pt x="1490670" y="1217560"/>
                  </a:lnTo>
                  <a:lnTo>
                    <a:pt x="1493214" y="1206761"/>
                  </a:lnTo>
                  <a:lnTo>
                    <a:pt x="1496712" y="1195643"/>
                  </a:lnTo>
                  <a:lnTo>
                    <a:pt x="1500210" y="1185161"/>
                  </a:lnTo>
                  <a:lnTo>
                    <a:pt x="1504343" y="1174679"/>
                  </a:lnTo>
                  <a:lnTo>
                    <a:pt x="1508795" y="1164515"/>
                  </a:lnTo>
                  <a:lnTo>
                    <a:pt x="1513565" y="1154350"/>
                  </a:lnTo>
                  <a:lnTo>
                    <a:pt x="1519289" y="1144821"/>
                  </a:lnTo>
                  <a:lnTo>
                    <a:pt x="1525013" y="1135292"/>
                  </a:lnTo>
                  <a:lnTo>
                    <a:pt x="1531055" y="1125763"/>
                  </a:lnTo>
                  <a:lnTo>
                    <a:pt x="1537732" y="1116551"/>
                  </a:lnTo>
                  <a:lnTo>
                    <a:pt x="1544728" y="1107975"/>
                  </a:lnTo>
                  <a:lnTo>
                    <a:pt x="1552042" y="1099081"/>
                  </a:lnTo>
                  <a:lnTo>
                    <a:pt x="1559674" y="1090822"/>
                  </a:lnTo>
                  <a:lnTo>
                    <a:pt x="1567942" y="1082881"/>
                  </a:lnTo>
                  <a:lnTo>
                    <a:pt x="1576209" y="1074940"/>
                  </a:lnTo>
                  <a:lnTo>
                    <a:pt x="1584795" y="1067635"/>
                  </a:lnTo>
                  <a:lnTo>
                    <a:pt x="1593699" y="1060329"/>
                  </a:lnTo>
                  <a:lnTo>
                    <a:pt x="1603239" y="1053659"/>
                  </a:lnTo>
                  <a:lnTo>
                    <a:pt x="1613096" y="1046988"/>
                  </a:lnTo>
                  <a:lnTo>
                    <a:pt x="1622954" y="1040635"/>
                  </a:lnTo>
                  <a:lnTo>
                    <a:pt x="1632812" y="1034918"/>
                  </a:lnTo>
                  <a:lnTo>
                    <a:pt x="1643305" y="1029200"/>
                  </a:lnTo>
                  <a:lnTo>
                    <a:pt x="1654117" y="1024118"/>
                  </a:lnTo>
                  <a:lnTo>
                    <a:pt x="1664929" y="1019671"/>
                  </a:lnTo>
                  <a:lnTo>
                    <a:pt x="1676058" y="1015224"/>
                  </a:lnTo>
                  <a:lnTo>
                    <a:pt x="1687506" y="1011095"/>
                  </a:lnTo>
                  <a:lnTo>
                    <a:pt x="1699272" y="1007601"/>
                  </a:lnTo>
                  <a:lnTo>
                    <a:pt x="1711355" y="1004107"/>
                  </a:lnTo>
                  <a:lnTo>
                    <a:pt x="1723439" y="1001566"/>
                  </a:lnTo>
                  <a:lnTo>
                    <a:pt x="1735523" y="999025"/>
                  </a:lnTo>
                  <a:lnTo>
                    <a:pt x="1747924" y="997119"/>
                  </a:lnTo>
                  <a:lnTo>
                    <a:pt x="1747924" y="932320"/>
                  </a:lnTo>
                  <a:lnTo>
                    <a:pt x="1583205" y="932320"/>
                  </a:lnTo>
                  <a:lnTo>
                    <a:pt x="1583205" y="871651"/>
                  </a:lnTo>
                  <a:lnTo>
                    <a:pt x="1586385" y="871334"/>
                  </a:lnTo>
                  <a:lnTo>
                    <a:pt x="1590201" y="870698"/>
                  </a:lnTo>
                  <a:lnTo>
                    <a:pt x="1594971" y="869110"/>
                  </a:lnTo>
                  <a:lnTo>
                    <a:pt x="1600377" y="867204"/>
                  </a:lnTo>
                  <a:lnTo>
                    <a:pt x="1606736" y="864663"/>
                  </a:lnTo>
                  <a:lnTo>
                    <a:pt x="1613414" y="861487"/>
                  </a:lnTo>
                  <a:lnTo>
                    <a:pt x="1620410" y="857358"/>
                  </a:lnTo>
                  <a:lnTo>
                    <a:pt x="1624226" y="854816"/>
                  </a:lnTo>
                  <a:lnTo>
                    <a:pt x="1627406" y="851958"/>
                  </a:lnTo>
                  <a:lnTo>
                    <a:pt x="1630586" y="848464"/>
                  </a:lnTo>
                  <a:lnTo>
                    <a:pt x="1634084" y="845287"/>
                  </a:lnTo>
                  <a:lnTo>
                    <a:pt x="1637264" y="841476"/>
                  </a:lnTo>
                  <a:lnTo>
                    <a:pt x="1640444" y="837346"/>
                  </a:lnTo>
                  <a:lnTo>
                    <a:pt x="1643305" y="832899"/>
                  </a:lnTo>
                  <a:lnTo>
                    <a:pt x="1646167" y="828135"/>
                  </a:lnTo>
                  <a:lnTo>
                    <a:pt x="1648393" y="823052"/>
                  </a:lnTo>
                  <a:lnTo>
                    <a:pt x="1650619" y="817653"/>
                  </a:lnTo>
                  <a:lnTo>
                    <a:pt x="1652845" y="811617"/>
                  </a:lnTo>
                  <a:lnTo>
                    <a:pt x="1654435" y="805265"/>
                  </a:lnTo>
                  <a:lnTo>
                    <a:pt x="1655707" y="798594"/>
                  </a:lnTo>
                  <a:lnTo>
                    <a:pt x="1656979" y="791289"/>
                  </a:lnTo>
                  <a:lnTo>
                    <a:pt x="1657297" y="783983"/>
                  </a:lnTo>
                  <a:lnTo>
                    <a:pt x="1657615" y="775724"/>
                  </a:lnTo>
                  <a:lnTo>
                    <a:pt x="1657933" y="767466"/>
                  </a:lnTo>
                  <a:lnTo>
                    <a:pt x="1658569" y="758889"/>
                  </a:lnTo>
                  <a:lnTo>
                    <a:pt x="1659205" y="750631"/>
                  </a:lnTo>
                  <a:lnTo>
                    <a:pt x="1660477" y="742690"/>
                  </a:lnTo>
                  <a:lnTo>
                    <a:pt x="1662067" y="734431"/>
                  </a:lnTo>
                  <a:lnTo>
                    <a:pt x="1663975" y="726808"/>
                  </a:lnTo>
                  <a:lnTo>
                    <a:pt x="1666201" y="718867"/>
                  </a:lnTo>
                  <a:lnTo>
                    <a:pt x="1668427" y="711561"/>
                  </a:lnTo>
                  <a:lnTo>
                    <a:pt x="1671289" y="704255"/>
                  </a:lnTo>
                  <a:lnTo>
                    <a:pt x="1674151" y="697267"/>
                  </a:lnTo>
                  <a:lnTo>
                    <a:pt x="1677648" y="690597"/>
                  </a:lnTo>
                  <a:lnTo>
                    <a:pt x="1680828" y="683609"/>
                  </a:lnTo>
                  <a:lnTo>
                    <a:pt x="1684962" y="677256"/>
                  </a:lnTo>
                  <a:lnTo>
                    <a:pt x="1689096" y="670903"/>
                  </a:lnTo>
                  <a:lnTo>
                    <a:pt x="1693230" y="665186"/>
                  </a:lnTo>
                  <a:lnTo>
                    <a:pt x="1698000" y="659151"/>
                  </a:lnTo>
                  <a:lnTo>
                    <a:pt x="1702770" y="654068"/>
                  </a:lnTo>
                  <a:lnTo>
                    <a:pt x="1707540" y="648986"/>
                  </a:lnTo>
                  <a:lnTo>
                    <a:pt x="1712627" y="643904"/>
                  </a:lnTo>
                  <a:lnTo>
                    <a:pt x="1718351" y="639457"/>
                  </a:lnTo>
                  <a:lnTo>
                    <a:pt x="1723757" y="635010"/>
                  </a:lnTo>
                  <a:lnTo>
                    <a:pt x="1729163" y="631198"/>
                  </a:lnTo>
                  <a:lnTo>
                    <a:pt x="1735205" y="627387"/>
                  </a:lnTo>
                  <a:lnTo>
                    <a:pt x="1741565" y="624210"/>
                  </a:lnTo>
                  <a:lnTo>
                    <a:pt x="1747288" y="621352"/>
                  </a:lnTo>
                  <a:lnTo>
                    <a:pt x="1753966" y="618810"/>
                  </a:lnTo>
                  <a:lnTo>
                    <a:pt x="1760326" y="616587"/>
                  </a:lnTo>
                  <a:lnTo>
                    <a:pt x="1767004" y="614681"/>
                  </a:lnTo>
                  <a:lnTo>
                    <a:pt x="1773682" y="613093"/>
                  </a:lnTo>
                  <a:lnTo>
                    <a:pt x="1780677" y="612140"/>
                  </a:lnTo>
                  <a:lnTo>
                    <a:pt x="1787673" y="611187"/>
                  </a:lnTo>
                  <a:close/>
                  <a:moveTo>
                    <a:pt x="630238" y="565150"/>
                  </a:moveTo>
                  <a:lnTo>
                    <a:pt x="639136" y="565468"/>
                  </a:lnTo>
                  <a:lnTo>
                    <a:pt x="647397" y="566420"/>
                  </a:lnTo>
                  <a:lnTo>
                    <a:pt x="655977" y="567372"/>
                  </a:lnTo>
                  <a:lnTo>
                    <a:pt x="664557" y="569276"/>
                  </a:lnTo>
                  <a:lnTo>
                    <a:pt x="672501" y="571498"/>
                  </a:lnTo>
                  <a:lnTo>
                    <a:pt x="680762" y="574354"/>
                  </a:lnTo>
                  <a:lnTo>
                    <a:pt x="689024" y="577211"/>
                  </a:lnTo>
                  <a:lnTo>
                    <a:pt x="696333" y="581020"/>
                  </a:lnTo>
                  <a:lnTo>
                    <a:pt x="703959" y="585463"/>
                  </a:lnTo>
                  <a:lnTo>
                    <a:pt x="711268" y="589907"/>
                  </a:lnTo>
                  <a:lnTo>
                    <a:pt x="718258" y="594667"/>
                  </a:lnTo>
                  <a:lnTo>
                    <a:pt x="725249" y="600063"/>
                  </a:lnTo>
                  <a:lnTo>
                    <a:pt x="731922" y="605776"/>
                  </a:lnTo>
                  <a:lnTo>
                    <a:pt x="738278" y="611489"/>
                  </a:lnTo>
                  <a:lnTo>
                    <a:pt x="744633" y="618154"/>
                  </a:lnTo>
                  <a:lnTo>
                    <a:pt x="750353" y="624820"/>
                  </a:lnTo>
                  <a:lnTo>
                    <a:pt x="756072" y="632437"/>
                  </a:lnTo>
                  <a:lnTo>
                    <a:pt x="761474" y="639737"/>
                  </a:lnTo>
                  <a:lnTo>
                    <a:pt x="766241" y="647354"/>
                  </a:lnTo>
                  <a:lnTo>
                    <a:pt x="771007" y="655289"/>
                  </a:lnTo>
                  <a:lnTo>
                    <a:pt x="775456" y="663541"/>
                  </a:lnTo>
                  <a:lnTo>
                    <a:pt x="779587" y="672111"/>
                  </a:lnTo>
                  <a:lnTo>
                    <a:pt x="783400" y="680998"/>
                  </a:lnTo>
                  <a:lnTo>
                    <a:pt x="786895" y="690202"/>
                  </a:lnTo>
                  <a:lnTo>
                    <a:pt x="790073" y="699406"/>
                  </a:lnTo>
                  <a:lnTo>
                    <a:pt x="792615" y="708611"/>
                  </a:lnTo>
                  <a:lnTo>
                    <a:pt x="794839" y="718450"/>
                  </a:lnTo>
                  <a:lnTo>
                    <a:pt x="796746" y="728606"/>
                  </a:lnTo>
                  <a:lnTo>
                    <a:pt x="798017" y="738445"/>
                  </a:lnTo>
                  <a:lnTo>
                    <a:pt x="799288" y="748919"/>
                  </a:lnTo>
                  <a:lnTo>
                    <a:pt x="799923" y="759076"/>
                  </a:lnTo>
                  <a:lnTo>
                    <a:pt x="800241" y="769550"/>
                  </a:lnTo>
                  <a:lnTo>
                    <a:pt x="799923" y="777802"/>
                  </a:lnTo>
                  <a:lnTo>
                    <a:pt x="799606" y="786054"/>
                  </a:lnTo>
                  <a:lnTo>
                    <a:pt x="798970" y="793989"/>
                  </a:lnTo>
                  <a:lnTo>
                    <a:pt x="798017" y="801923"/>
                  </a:lnTo>
                  <a:lnTo>
                    <a:pt x="797064" y="809541"/>
                  </a:lnTo>
                  <a:lnTo>
                    <a:pt x="795475" y="817476"/>
                  </a:lnTo>
                  <a:lnTo>
                    <a:pt x="793568" y="825093"/>
                  </a:lnTo>
                  <a:lnTo>
                    <a:pt x="791979" y="832710"/>
                  </a:lnTo>
                  <a:lnTo>
                    <a:pt x="789755" y="840328"/>
                  </a:lnTo>
                  <a:lnTo>
                    <a:pt x="787531" y="847310"/>
                  </a:lnTo>
                  <a:lnTo>
                    <a:pt x="784671" y="854293"/>
                  </a:lnTo>
                  <a:lnTo>
                    <a:pt x="781811" y="861276"/>
                  </a:lnTo>
                  <a:lnTo>
                    <a:pt x="778951" y="868258"/>
                  </a:lnTo>
                  <a:lnTo>
                    <a:pt x="775456" y="874923"/>
                  </a:lnTo>
                  <a:lnTo>
                    <a:pt x="772278" y="880954"/>
                  </a:lnTo>
                  <a:lnTo>
                    <a:pt x="768465" y="887619"/>
                  </a:lnTo>
                  <a:lnTo>
                    <a:pt x="764970" y="893649"/>
                  </a:lnTo>
                  <a:lnTo>
                    <a:pt x="760839" y="899680"/>
                  </a:lnTo>
                  <a:lnTo>
                    <a:pt x="756708" y="905393"/>
                  </a:lnTo>
                  <a:lnTo>
                    <a:pt x="752259" y="911106"/>
                  </a:lnTo>
                  <a:lnTo>
                    <a:pt x="747810" y="916501"/>
                  </a:lnTo>
                  <a:lnTo>
                    <a:pt x="743044" y="921580"/>
                  </a:lnTo>
                  <a:lnTo>
                    <a:pt x="738278" y="926341"/>
                  </a:lnTo>
                  <a:lnTo>
                    <a:pt x="733193" y="931101"/>
                  </a:lnTo>
                  <a:lnTo>
                    <a:pt x="728109" y="936180"/>
                  </a:lnTo>
                  <a:lnTo>
                    <a:pt x="722707" y="939988"/>
                  </a:lnTo>
                  <a:lnTo>
                    <a:pt x="717305" y="944114"/>
                  </a:lnTo>
                  <a:lnTo>
                    <a:pt x="711903" y="948241"/>
                  </a:lnTo>
                  <a:lnTo>
                    <a:pt x="706183" y="951414"/>
                  </a:lnTo>
                  <a:lnTo>
                    <a:pt x="700464" y="954906"/>
                  </a:lnTo>
                  <a:lnTo>
                    <a:pt x="694426" y="958080"/>
                  </a:lnTo>
                  <a:lnTo>
                    <a:pt x="688071" y="960619"/>
                  </a:lnTo>
                  <a:lnTo>
                    <a:pt x="688071" y="1044727"/>
                  </a:lnTo>
                  <a:lnTo>
                    <a:pt x="703641" y="1047266"/>
                  </a:lnTo>
                  <a:lnTo>
                    <a:pt x="718894" y="1050440"/>
                  </a:lnTo>
                  <a:lnTo>
                    <a:pt x="733829" y="1053614"/>
                  </a:lnTo>
                  <a:lnTo>
                    <a:pt x="748764" y="1057740"/>
                  </a:lnTo>
                  <a:lnTo>
                    <a:pt x="763063" y="1062184"/>
                  </a:lnTo>
                  <a:lnTo>
                    <a:pt x="777045" y="1066945"/>
                  </a:lnTo>
                  <a:lnTo>
                    <a:pt x="791026" y="1072340"/>
                  </a:lnTo>
                  <a:lnTo>
                    <a:pt x="804690" y="1078371"/>
                  </a:lnTo>
                  <a:lnTo>
                    <a:pt x="818036" y="1085036"/>
                  </a:lnTo>
                  <a:lnTo>
                    <a:pt x="831064" y="1091701"/>
                  </a:lnTo>
                  <a:lnTo>
                    <a:pt x="843775" y="1099001"/>
                  </a:lnTo>
                  <a:lnTo>
                    <a:pt x="856167" y="1106618"/>
                  </a:lnTo>
                  <a:lnTo>
                    <a:pt x="867925" y="1114871"/>
                  </a:lnTo>
                  <a:lnTo>
                    <a:pt x="879682" y="1123440"/>
                  </a:lnTo>
                  <a:lnTo>
                    <a:pt x="890804" y="1132010"/>
                  </a:lnTo>
                  <a:lnTo>
                    <a:pt x="901925" y="1141214"/>
                  </a:lnTo>
                  <a:lnTo>
                    <a:pt x="912094" y="1151370"/>
                  </a:lnTo>
                  <a:lnTo>
                    <a:pt x="921944" y="1161210"/>
                  </a:lnTo>
                  <a:lnTo>
                    <a:pt x="931795" y="1171683"/>
                  </a:lnTo>
                  <a:lnTo>
                    <a:pt x="940692" y="1182157"/>
                  </a:lnTo>
                  <a:lnTo>
                    <a:pt x="949272" y="1193266"/>
                  </a:lnTo>
                  <a:lnTo>
                    <a:pt x="957534" y="1204692"/>
                  </a:lnTo>
                  <a:lnTo>
                    <a:pt x="965160" y="1216118"/>
                  </a:lnTo>
                  <a:lnTo>
                    <a:pt x="972151" y="1227862"/>
                  </a:lnTo>
                  <a:lnTo>
                    <a:pt x="979142" y="1240557"/>
                  </a:lnTo>
                  <a:lnTo>
                    <a:pt x="985179" y="1252618"/>
                  </a:lnTo>
                  <a:lnTo>
                    <a:pt x="991217" y="1265631"/>
                  </a:lnTo>
                  <a:lnTo>
                    <a:pt x="995983" y="1278327"/>
                  </a:lnTo>
                  <a:lnTo>
                    <a:pt x="1000749" y="1291657"/>
                  </a:lnTo>
                  <a:lnTo>
                    <a:pt x="1004880" y="1304988"/>
                  </a:lnTo>
                  <a:lnTo>
                    <a:pt x="1008058" y="1318635"/>
                  </a:lnTo>
                  <a:lnTo>
                    <a:pt x="1010600" y="1332600"/>
                  </a:lnTo>
                  <a:lnTo>
                    <a:pt x="1014413" y="1484313"/>
                  </a:lnTo>
                  <a:lnTo>
                    <a:pt x="246063" y="1484313"/>
                  </a:lnTo>
                  <a:lnTo>
                    <a:pt x="249876" y="1332600"/>
                  </a:lnTo>
                  <a:lnTo>
                    <a:pt x="252419" y="1318635"/>
                  </a:lnTo>
                  <a:lnTo>
                    <a:pt x="255596" y="1304988"/>
                  </a:lnTo>
                  <a:lnTo>
                    <a:pt x="259727" y="1291657"/>
                  </a:lnTo>
                  <a:lnTo>
                    <a:pt x="264176" y="1278327"/>
                  </a:lnTo>
                  <a:lnTo>
                    <a:pt x="269260" y="1265631"/>
                  </a:lnTo>
                  <a:lnTo>
                    <a:pt x="275297" y="1252618"/>
                  </a:lnTo>
                  <a:lnTo>
                    <a:pt x="281017" y="1240557"/>
                  </a:lnTo>
                  <a:lnTo>
                    <a:pt x="288008" y="1227862"/>
                  </a:lnTo>
                  <a:lnTo>
                    <a:pt x="294999" y="1216118"/>
                  </a:lnTo>
                  <a:lnTo>
                    <a:pt x="302943" y="1204692"/>
                  </a:lnTo>
                  <a:lnTo>
                    <a:pt x="310887" y="1193266"/>
                  </a:lnTo>
                  <a:lnTo>
                    <a:pt x="319784" y="1182157"/>
                  </a:lnTo>
                  <a:lnTo>
                    <a:pt x="328682" y="1171683"/>
                  </a:lnTo>
                  <a:lnTo>
                    <a:pt x="338214" y="1161210"/>
                  </a:lnTo>
                  <a:lnTo>
                    <a:pt x="348383" y="1151370"/>
                  </a:lnTo>
                  <a:lnTo>
                    <a:pt x="358869" y="1141214"/>
                  </a:lnTo>
                  <a:lnTo>
                    <a:pt x="369673" y="1132010"/>
                  </a:lnTo>
                  <a:lnTo>
                    <a:pt x="380795" y="1123440"/>
                  </a:lnTo>
                  <a:lnTo>
                    <a:pt x="392552" y="1114871"/>
                  </a:lnTo>
                  <a:lnTo>
                    <a:pt x="404309" y="1106618"/>
                  </a:lnTo>
                  <a:lnTo>
                    <a:pt x="417020" y="1099001"/>
                  </a:lnTo>
                  <a:lnTo>
                    <a:pt x="429412" y="1091701"/>
                  </a:lnTo>
                  <a:lnTo>
                    <a:pt x="442441" y="1085036"/>
                  </a:lnTo>
                  <a:lnTo>
                    <a:pt x="455787" y="1078371"/>
                  </a:lnTo>
                  <a:lnTo>
                    <a:pt x="469450" y="1072340"/>
                  </a:lnTo>
                  <a:lnTo>
                    <a:pt x="483432" y="1066945"/>
                  </a:lnTo>
                  <a:lnTo>
                    <a:pt x="497413" y="1062184"/>
                  </a:lnTo>
                  <a:lnTo>
                    <a:pt x="511713" y="1057740"/>
                  </a:lnTo>
                  <a:lnTo>
                    <a:pt x="526648" y="1053614"/>
                  </a:lnTo>
                  <a:lnTo>
                    <a:pt x="541582" y="1050440"/>
                  </a:lnTo>
                  <a:lnTo>
                    <a:pt x="556835" y="1047266"/>
                  </a:lnTo>
                  <a:lnTo>
                    <a:pt x="571770" y="1044727"/>
                  </a:lnTo>
                  <a:lnTo>
                    <a:pt x="571770" y="960619"/>
                  </a:lnTo>
                  <a:lnTo>
                    <a:pt x="566050" y="958080"/>
                  </a:lnTo>
                  <a:lnTo>
                    <a:pt x="560013" y="954906"/>
                  </a:lnTo>
                  <a:lnTo>
                    <a:pt x="554293" y="951414"/>
                  </a:lnTo>
                  <a:lnTo>
                    <a:pt x="548573" y="948241"/>
                  </a:lnTo>
                  <a:lnTo>
                    <a:pt x="543171" y="944114"/>
                  </a:lnTo>
                  <a:lnTo>
                    <a:pt x="537452" y="939988"/>
                  </a:lnTo>
                  <a:lnTo>
                    <a:pt x="532367" y="935545"/>
                  </a:lnTo>
                  <a:lnTo>
                    <a:pt x="527283" y="931101"/>
                  </a:lnTo>
                  <a:lnTo>
                    <a:pt x="522199" y="926341"/>
                  </a:lnTo>
                  <a:lnTo>
                    <a:pt x="517433" y="921580"/>
                  </a:lnTo>
                  <a:lnTo>
                    <a:pt x="512348" y="916501"/>
                  </a:lnTo>
                  <a:lnTo>
                    <a:pt x="507900" y="911106"/>
                  </a:lnTo>
                  <a:lnTo>
                    <a:pt x="503769" y="905393"/>
                  </a:lnTo>
                  <a:lnTo>
                    <a:pt x="499638" y="899680"/>
                  </a:lnTo>
                  <a:lnTo>
                    <a:pt x="495507" y="893649"/>
                  </a:lnTo>
                  <a:lnTo>
                    <a:pt x="491694" y="887302"/>
                  </a:lnTo>
                  <a:lnTo>
                    <a:pt x="488198" y="880954"/>
                  </a:lnTo>
                  <a:lnTo>
                    <a:pt x="484385" y="874923"/>
                  </a:lnTo>
                  <a:lnTo>
                    <a:pt x="481525" y="868258"/>
                  </a:lnTo>
                  <a:lnTo>
                    <a:pt x="478665" y="861276"/>
                  </a:lnTo>
                  <a:lnTo>
                    <a:pt x="475488" y="854293"/>
                  </a:lnTo>
                  <a:lnTo>
                    <a:pt x="472946" y="847310"/>
                  </a:lnTo>
                  <a:lnTo>
                    <a:pt x="470404" y="839693"/>
                  </a:lnTo>
                  <a:lnTo>
                    <a:pt x="468497" y="832393"/>
                  </a:lnTo>
                  <a:lnTo>
                    <a:pt x="466273" y="825093"/>
                  </a:lnTo>
                  <a:lnTo>
                    <a:pt x="465002" y="817476"/>
                  </a:lnTo>
                  <a:lnTo>
                    <a:pt x="463413" y="809541"/>
                  </a:lnTo>
                  <a:lnTo>
                    <a:pt x="462142" y="801923"/>
                  </a:lnTo>
                  <a:lnTo>
                    <a:pt x="461189" y="793989"/>
                  </a:lnTo>
                  <a:lnTo>
                    <a:pt x="460871" y="786054"/>
                  </a:lnTo>
                  <a:lnTo>
                    <a:pt x="460235" y="777802"/>
                  </a:lnTo>
                  <a:lnTo>
                    <a:pt x="460235" y="769550"/>
                  </a:lnTo>
                  <a:lnTo>
                    <a:pt x="460553" y="759076"/>
                  </a:lnTo>
                  <a:lnTo>
                    <a:pt x="460871" y="748919"/>
                  </a:lnTo>
                  <a:lnTo>
                    <a:pt x="461824" y="738445"/>
                  </a:lnTo>
                  <a:lnTo>
                    <a:pt x="463413" y="728606"/>
                  </a:lnTo>
                  <a:lnTo>
                    <a:pt x="465637" y="718450"/>
                  </a:lnTo>
                  <a:lnTo>
                    <a:pt x="467862" y="708611"/>
                  </a:lnTo>
                  <a:lnTo>
                    <a:pt x="470404" y="699406"/>
                  </a:lnTo>
                  <a:lnTo>
                    <a:pt x="473264" y="690202"/>
                  </a:lnTo>
                  <a:lnTo>
                    <a:pt x="477077" y="680998"/>
                  </a:lnTo>
                  <a:lnTo>
                    <a:pt x="480890" y="672111"/>
                  </a:lnTo>
                  <a:lnTo>
                    <a:pt x="484703" y="663541"/>
                  </a:lnTo>
                  <a:lnTo>
                    <a:pt x="489152" y="655289"/>
                  </a:lnTo>
                  <a:lnTo>
                    <a:pt x="493918" y="647354"/>
                  </a:lnTo>
                  <a:lnTo>
                    <a:pt x="498685" y="639737"/>
                  </a:lnTo>
                  <a:lnTo>
                    <a:pt x="504404" y="632437"/>
                  </a:lnTo>
                  <a:lnTo>
                    <a:pt x="509806" y="624820"/>
                  </a:lnTo>
                  <a:lnTo>
                    <a:pt x="515844" y="618154"/>
                  </a:lnTo>
                  <a:lnTo>
                    <a:pt x="522199" y="611489"/>
                  </a:lnTo>
                  <a:lnTo>
                    <a:pt x="528236" y="605776"/>
                  </a:lnTo>
                  <a:lnTo>
                    <a:pt x="534909" y="600063"/>
                  </a:lnTo>
                  <a:lnTo>
                    <a:pt x="541900" y="594667"/>
                  </a:lnTo>
                  <a:lnTo>
                    <a:pt x="548891" y="589907"/>
                  </a:lnTo>
                  <a:lnTo>
                    <a:pt x="556517" y="585463"/>
                  </a:lnTo>
                  <a:lnTo>
                    <a:pt x="564144" y="581020"/>
                  </a:lnTo>
                  <a:lnTo>
                    <a:pt x="571770" y="577211"/>
                  </a:lnTo>
                  <a:lnTo>
                    <a:pt x="579714" y="574354"/>
                  </a:lnTo>
                  <a:lnTo>
                    <a:pt x="587658" y="571498"/>
                  </a:lnTo>
                  <a:lnTo>
                    <a:pt x="595920" y="569276"/>
                  </a:lnTo>
                  <a:lnTo>
                    <a:pt x="604499" y="567372"/>
                  </a:lnTo>
                  <a:lnTo>
                    <a:pt x="612761" y="566420"/>
                  </a:lnTo>
                  <a:lnTo>
                    <a:pt x="621659" y="565468"/>
                  </a:lnTo>
                  <a:lnTo>
                    <a:pt x="630238" y="565150"/>
                  </a:lnTo>
                  <a:close/>
                  <a:moveTo>
                    <a:pt x="181836" y="158167"/>
                  </a:moveTo>
                  <a:lnTo>
                    <a:pt x="178980" y="158484"/>
                  </a:lnTo>
                  <a:lnTo>
                    <a:pt x="176441" y="159119"/>
                  </a:lnTo>
                  <a:lnTo>
                    <a:pt x="173902" y="160390"/>
                  </a:lnTo>
                  <a:lnTo>
                    <a:pt x="171681" y="161343"/>
                  </a:lnTo>
                  <a:lnTo>
                    <a:pt x="169459" y="162613"/>
                  </a:lnTo>
                  <a:lnTo>
                    <a:pt x="167238" y="163884"/>
                  </a:lnTo>
                  <a:lnTo>
                    <a:pt x="165651" y="165789"/>
                  </a:lnTo>
                  <a:lnTo>
                    <a:pt x="164065" y="167695"/>
                  </a:lnTo>
                  <a:lnTo>
                    <a:pt x="162478" y="169918"/>
                  </a:lnTo>
                  <a:lnTo>
                    <a:pt x="161209" y="171824"/>
                  </a:lnTo>
                  <a:lnTo>
                    <a:pt x="159939" y="174364"/>
                  </a:lnTo>
                  <a:lnTo>
                    <a:pt x="159305" y="176588"/>
                  </a:lnTo>
                  <a:lnTo>
                    <a:pt x="158352" y="179128"/>
                  </a:lnTo>
                  <a:lnTo>
                    <a:pt x="158035" y="181669"/>
                  </a:lnTo>
                  <a:lnTo>
                    <a:pt x="157718" y="184210"/>
                  </a:lnTo>
                  <a:lnTo>
                    <a:pt x="157718" y="1440334"/>
                  </a:lnTo>
                  <a:lnTo>
                    <a:pt x="158352" y="1447639"/>
                  </a:lnTo>
                  <a:lnTo>
                    <a:pt x="159622" y="1454944"/>
                  </a:lnTo>
                  <a:lnTo>
                    <a:pt x="161526" y="1463202"/>
                  </a:lnTo>
                  <a:lnTo>
                    <a:pt x="164065" y="1471142"/>
                  </a:lnTo>
                  <a:lnTo>
                    <a:pt x="167238" y="1479717"/>
                  </a:lnTo>
                  <a:lnTo>
                    <a:pt x="171363" y="1488610"/>
                  </a:lnTo>
                  <a:lnTo>
                    <a:pt x="175806" y="1497185"/>
                  </a:lnTo>
                  <a:lnTo>
                    <a:pt x="181201" y="1506078"/>
                  </a:lnTo>
                  <a:lnTo>
                    <a:pt x="187230" y="1514336"/>
                  </a:lnTo>
                  <a:lnTo>
                    <a:pt x="193577" y="1522594"/>
                  </a:lnTo>
                  <a:lnTo>
                    <a:pt x="200876" y="1530534"/>
                  </a:lnTo>
                  <a:lnTo>
                    <a:pt x="208492" y="1538156"/>
                  </a:lnTo>
                  <a:lnTo>
                    <a:pt x="216743" y="1545143"/>
                  </a:lnTo>
                  <a:lnTo>
                    <a:pt x="225629" y="1551178"/>
                  </a:lnTo>
                  <a:lnTo>
                    <a:pt x="230389" y="1554354"/>
                  </a:lnTo>
                  <a:lnTo>
                    <a:pt x="235149" y="1557212"/>
                  </a:lnTo>
                  <a:lnTo>
                    <a:pt x="239909" y="1559753"/>
                  </a:lnTo>
                  <a:lnTo>
                    <a:pt x="244669" y="1561976"/>
                  </a:lnTo>
                  <a:lnTo>
                    <a:pt x="1018979" y="1561976"/>
                  </a:lnTo>
                  <a:lnTo>
                    <a:pt x="1018979" y="1559436"/>
                  </a:lnTo>
                  <a:lnTo>
                    <a:pt x="1028182" y="1554354"/>
                  </a:lnTo>
                  <a:lnTo>
                    <a:pt x="1037068" y="1548637"/>
                  </a:lnTo>
                  <a:lnTo>
                    <a:pt x="1045636" y="1542603"/>
                  </a:lnTo>
                  <a:lnTo>
                    <a:pt x="1053252" y="1535298"/>
                  </a:lnTo>
                  <a:lnTo>
                    <a:pt x="1060551" y="1527993"/>
                  </a:lnTo>
                  <a:lnTo>
                    <a:pt x="1067532" y="1520370"/>
                  </a:lnTo>
                  <a:lnTo>
                    <a:pt x="1073879" y="1512113"/>
                  </a:lnTo>
                  <a:lnTo>
                    <a:pt x="1079908" y="1504173"/>
                  </a:lnTo>
                  <a:lnTo>
                    <a:pt x="1084986" y="1495597"/>
                  </a:lnTo>
                  <a:lnTo>
                    <a:pt x="1089429" y="1487022"/>
                  </a:lnTo>
                  <a:lnTo>
                    <a:pt x="1093554" y="1479082"/>
                  </a:lnTo>
                  <a:lnTo>
                    <a:pt x="1096728" y="1470507"/>
                  </a:lnTo>
                  <a:lnTo>
                    <a:pt x="1099266" y="1462884"/>
                  </a:lnTo>
                  <a:lnTo>
                    <a:pt x="1101170" y="1454626"/>
                  </a:lnTo>
                  <a:lnTo>
                    <a:pt x="1102122" y="1447321"/>
                  </a:lnTo>
                  <a:lnTo>
                    <a:pt x="1102757" y="1440334"/>
                  </a:lnTo>
                  <a:lnTo>
                    <a:pt x="1102757" y="184210"/>
                  </a:lnTo>
                  <a:lnTo>
                    <a:pt x="1102122" y="181669"/>
                  </a:lnTo>
                  <a:lnTo>
                    <a:pt x="1101805" y="179128"/>
                  </a:lnTo>
                  <a:lnTo>
                    <a:pt x="1101170" y="176588"/>
                  </a:lnTo>
                  <a:lnTo>
                    <a:pt x="1100536" y="174364"/>
                  </a:lnTo>
                  <a:lnTo>
                    <a:pt x="1099266" y="171824"/>
                  </a:lnTo>
                  <a:lnTo>
                    <a:pt x="1097997" y="169918"/>
                  </a:lnTo>
                  <a:lnTo>
                    <a:pt x="1096410" y="167695"/>
                  </a:lnTo>
                  <a:lnTo>
                    <a:pt x="1094824" y="165789"/>
                  </a:lnTo>
                  <a:lnTo>
                    <a:pt x="1092919" y="163884"/>
                  </a:lnTo>
                  <a:lnTo>
                    <a:pt x="1090698" y="162613"/>
                  </a:lnTo>
                  <a:lnTo>
                    <a:pt x="1088794" y="161343"/>
                  </a:lnTo>
                  <a:lnTo>
                    <a:pt x="1086573" y="160390"/>
                  </a:lnTo>
                  <a:lnTo>
                    <a:pt x="1083716" y="159119"/>
                  </a:lnTo>
                  <a:lnTo>
                    <a:pt x="1081178" y="158484"/>
                  </a:lnTo>
                  <a:lnTo>
                    <a:pt x="1078639" y="158167"/>
                  </a:lnTo>
                  <a:lnTo>
                    <a:pt x="1076100" y="158167"/>
                  </a:lnTo>
                  <a:lnTo>
                    <a:pt x="184374" y="158167"/>
                  </a:lnTo>
                  <a:lnTo>
                    <a:pt x="181836" y="158167"/>
                  </a:lnTo>
                  <a:close/>
                  <a:moveTo>
                    <a:pt x="1414463" y="157162"/>
                  </a:moveTo>
                  <a:lnTo>
                    <a:pt x="2153497" y="157162"/>
                  </a:lnTo>
                  <a:lnTo>
                    <a:pt x="2161123" y="157162"/>
                  </a:lnTo>
                  <a:lnTo>
                    <a:pt x="2169066" y="158114"/>
                  </a:lnTo>
                  <a:lnTo>
                    <a:pt x="2176374" y="158749"/>
                  </a:lnTo>
                  <a:lnTo>
                    <a:pt x="2183364" y="160337"/>
                  </a:lnTo>
                  <a:lnTo>
                    <a:pt x="2190671" y="161924"/>
                  </a:lnTo>
                  <a:lnTo>
                    <a:pt x="2197661" y="163829"/>
                  </a:lnTo>
                  <a:lnTo>
                    <a:pt x="2204651" y="166052"/>
                  </a:lnTo>
                  <a:lnTo>
                    <a:pt x="2211324" y="168909"/>
                  </a:lnTo>
                  <a:lnTo>
                    <a:pt x="2217996" y="172084"/>
                  </a:lnTo>
                  <a:lnTo>
                    <a:pt x="2224350" y="174942"/>
                  </a:lnTo>
                  <a:lnTo>
                    <a:pt x="2230387" y="178752"/>
                  </a:lnTo>
                  <a:lnTo>
                    <a:pt x="2236424" y="182562"/>
                  </a:lnTo>
                  <a:lnTo>
                    <a:pt x="2242461" y="186689"/>
                  </a:lnTo>
                  <a:lnTo>
                    <a:pt x="2247862" y="191134"/>
                  </a:lnTo>
                  <a:lnTo>
                    <a:pt x="2253264" y="195579"/>
                  </a:lnTo>
                  <a:lnTo>
                    <a:pt x="2258665" y="200659"/>
                  </a:lnTo>
                  <a:lnTo>
                    <a:pt x="2263431" y="206057"/>
                  </a:lnTo>
                  <a:lnTo>
                    <a:pt x="2268197" y="211137"/>
                  </a:lnTo>
                  <a:lnTo>
                    <a:pt x="2272645" y="216852"/>
                  </a:lnTo>
                  <a:lnTo>
                    <a:pt x="2276776" y="222567"/>
                  </a:lnTo>
                  <a:lnTo>
                    <a:pt x="2280270" y="228917"/>
                  </a:lnTo>
                  <a:lnTo>
                    <a:pt x="2284083" y="234949"/>
                  </a:lnTo>
                  <a:lnTo>
                    <a:pt x="2287261" y="241299"/>
                  </a:lnTo>
                  <a:lnTo>
                    <a:pt x="2290438" y="247967"/>
                  </a:lnTo>
                  <a:lnTo>
                    <a:pt x="2292980" y="254634"/>
                  </a:lnTo>
                  <a:lnTo>
                    <a:pt x="2295204" y="261619"/>
                  </a:lnTo>
                  <a:lnTo>
                    <a:pt x="2297428" y="268604"/>
                  </a:lnTo>
                  <a:lnTo>
                    <a:pt x="2298699" y="275589"/>
                  </a:lnTo>
                  <a:lnTo>
                    <a:pt x="2300287" y="282892"/>
                  </a:lnTo>
                  <a:lnTo>
                    <a:pt x="2300923" y="290512"/>
                  </a:lnTo>
                  <a:lnTo>
                    <a:pt x="2301876" y="297814"/>
                  </a:lnTo>
                  <a:lnTo>
                    <a:pt x="2301876" y="305434"/>
                  </a:lnTo>
                  <a:lnTo>
                    <a:pt x="2301876" y="1484630"/>
                  </a:lnTo>
                  <a:lnTo>
                    <a:pt x="2301876" y="1497013"/>
                  </a:lnTo>
                  <a:lnTo>
                    <a:pt x="2300923" y="1509078"/>
                  </a:lnTo>
                  <a:lnTo>
                    <a:pt x="2299652" y="1521143"/>
                  </a:lnTo>
                  <a:lnTo>
                    <a:pt x="2298063" y="1533208"/>
                  </a:lnTo>
                  <a:lnTo>
                    <a:pt x="2295839" y="1544638"/>
                  </a:lnTo>
                  <a:lnTo>
                    <a:pt x="2292980" y="1555433"/>
                  </a:lnTo>
                  <a:lnTo>
                    <a:pt x="2289802" y="1566545"/>
                  </a:lnTo>
                  <a:lnTo>
                    <a:pt x="2285990" y="1577340"/>
                  </a:lnTo>
                  <a:lnTo>
                    <a:pt x="2281859" y="1587500"/>
                  </a:lnTo>
                  <a:lnTo>
                    <a:pt x="2277093" y="1597660"/>
                  </a:lnTo>
                  <a:lnTo>
                    <a:pt x="2271374" y="1607503"/>
                  </a:lnTo>
                  <a:lnTo>
                    <a:pt x="2265655" y="1616710"/>
                  </a:lnTo>
                  <a:lnTo>
                    <a:pt x="2259300" y="1625918"/>
                  </a:lnTo>
                  <a:lnTo>
                    <a:pt x="2252310" y="1634808"/>
                  </a:lnTo>
                  <a:lnTo>
                    <a:pt x="2244685" y="1643063"/>
                  </a:lnTo>
                  <a:lnTo>
                    <a:pt x="2236424" y="1651000"/>
                  </a:lnTo>
                  <a:lnTo>
                    <a:pt x="2227846" y="1658938"/>
                  </a:lnTo>
                  <a:lnTo>
                    <a:pt x="2218631" y="1665923"/>
                  </a:lnTo>
                  <a:lnTo>
                    <a:pt x="2208782" y="1672908"/>
                  </a:lnTo>
                  <a:lnTo>
                    <a:pt x="2198297" y="1678940"/>
                  </a:lnTo>
                  <a:lnTo>
                    <a:pt x="2187494" y="1684973"/>
                  </a:lnTo>
                  <a:lnTo>
                    <a:pt x="2176056" y="1690370"/>
                  </a:lnTo>
                  <a:lnTo>
                    <a:pt x="2163664" y="1695450"/>
                  </a:lnTo>
                  <a:lnTo>
                    <a:pt x="2150955" y="1700213"/>
                  </a:lnTo>
                  <a:lnTo>
                    <a:pt x="2137611" y="1704023"/>
                  </a:lnTo>
                  <a:lnTo>
                    <a:pt x="2123631" y="1707515"/>
                  </a:lnTo>
                  <a:lnTo>
                    <a:pt x="2108698" y="1710373"/>
                  </a:lnTo>
                  <a:lnTo>
                    <a:pt x="2093764" y="1712913"/>
                  </a:lnTo>
                  <a:lnTo>
                    <a:pt x="2077878" y="1715135"/>
                  </a:lnTo>
                  <a:lnTo>
                    <a:pt x="2061038" y="1716405"/>
                  </a:lnTo>
                  <a:lnTo>
                    <a:pt x="2044199" y="1717358"/>
                  </a:lnTo>
                  <a:lnTo>
                    <a:pt x="2026406" y="1717675"/>
                  </a:lnTo>
                  <a:lnTo>
                    <a:pt x="1563159" y="1717675"/>
                  </a:lnTo>
                  <a:lnTo>
                    <a:pt x="1551721" y="1717358"/>
                  </a:lnTo>
                  <a:lnTo>
                    <a:pt x="1540601" y="1716723"/>
                  </a:lnTo>
                  <a:lnTo>
                    <a:pt x="1529163" y="1715453"/>
                  </a:lnTo>
                  <a:lnTo>
                    <a:pt x="1518042" y="1714500"/>
                  </a:lnTo>
                  <a:lnTo>
                    <a:pt x="1506922" y="1712913"/>
                  </a:lnTo>
                  <a:lnTo>
                    <a:pt x="1495801" y="1710690"/>
                  </a:lnTo>
                  <a:lnTo>
                    <a:pt x="1485634" y="1709103"/>
                  </a:lnTo>
                  <a:lnTo>
                    <a:pt x="1475149" y="1706880"/>
                  </a:lnTo>
                  <a:lnTo>
                    <a:pt x="1456085" y="1701800"/>
                  </a:lnTo>
                  <a:lnTo>
                    <a:pt x="1439246" y="1697038"/>
                  </a:lnTo>
                  <a:lnTo>
                    <a:pt x="1424948" y="1692593"/>
                  </a:lnTo>
                  <a:lnTo>
                    <a:pt x="1414463" y="1688783"/>
                  </a:lnTo>
                  <a:lnTo>
                    <a:pt x="1414463" y="1342708"/>
                  </a:lnTo>
                  <a:lnTo>
                    <a:pt x="1416687" y="1347470"/>
                  </a:lnTo>
                  <a:lnTo>
                    <a:pt x="1419229" y="1352233"/>
                  </a:lnTo>
                  <a:lnTo>
                    <a:pt x="1422088" y="1357630"/>
                  </a:lnTo>
                  <a:lnTo>
                    <a:pt x="1425583" y="1362393"/>
                  </a:lnTo>
                  <a:lnTo>
                    <a:pt x="1429078" y="1367473"/>
                  </a:lnTo>
                  <a:lnTo>
                    <a:pt x="1433209" y="1372235"/>
                  </a:lnTo>
                  <a:lnTo>
                    <a:pt x="1437657" y="1376998"/>
                  </a:lnTo>
                  <a:lnTo>
                    <a:pt x="1442105" y="1381760"/>
                  </a:lnTo>
                  <a:lnTo>
                    <a:pt x="1446871" y="1386523"/>
                  </a:lnTo>
                  <a:lnTo>
                    <a:pt x="1451637" y="1390968"/>
                  </a:lnTo>
                  <a:lnTo>
                    <a:pt x="1456721" y="1395413"/>
                  </a:lnTo>
                  <a:lnTo>
                    <a:pt x="1462440" y="1399540"/>
                  </a:lnTo>
                  <a:lnTo>
                    <a:pt x="1467523" y="1403350"/>
                  </a:lnTo>
                  <a:lnTo>
                    <a:pt x="1472925" y="1406525"/>
                  </a:lnTo>
                  <a:lnTo>
                    <a:pt x="1478644" y="1410018"/>
                  </a:lnTo>
                  <a:lnTo>
                    <a:pt x="1484045" y="1412558"/>
                  </a:lnTo>
                  <a:lnTo>
                    <a:pt x="1484045" y="1413510"/>
                  </a:lnTo>
                  <a:lnTo>
                    <a:pt x="2108062" y="1413510"/>
                  </a:lnTo>
                  <a:lnTo>
                    <a:pt x="2108062" y="1410335"/>
                  </a:lnTo>
                  <a:lnTo>
                    <a:pt x="2115370" y="1406208"/>
                  </a:lnTo>
                  <a:lnTo>
                    <a:pt x="2122360" y="1401763"/>
                  </a:lnTo>
                  <a:lnTo>
                    <a:pt x="2129032" y="1396683"/>
                  </a:lnTo>
                  <a:lnTo>
                    <a:pt x="2135387" y="1390968"/>
                  </a:lnTo>
                  <a:lnTo>
                    <a:pt x="2141106" y="1385253"/>
                  </a:lnTo>
                  <a:lnTo>
                    <a:pt x="2146825" y="1378903"/>
                  </a:lnTo>
                  <a:lnTo>
                    <a:pt x="2151909" y="1372235"/>
                  </a:lnTo>
                  <a:lnTo>
                    <a:pt x="2156357" y="1365568"/>
                  </a:lnTo>
                  <a:lnTo>
                    <a:pt x="2160805" y="1358900"/>
                  </a:lnTo>
                  <a:lnTo>
                    <a:pt x="2163982" y="1352233"/>
                  </a:lnTo>
                  <a:lnTo>
                    <a:pt x="2167477" y="1345883"/>
                  </a:lnTo>
                  <a:lnTo>
                    <a:pt x="2170019" y="1339215"/>
                  </a:lnTo>
                  <a:lnTo>
                    <a:pt x="2172243" y="1332865"/>
                  </a:lnTo>
                  <a:lnTo>
                    <a:pt x="2173832" y="1326515"/>
                  </a:lnTo>
                  <a:lnTo>
                    <a:pt x="2174467" y="1320800"/>
                  </a:lnTo>
                  <a:lnTo>
                    <a:pt x="2174785" y="1315085"/>
                  </a:lnTo>
                  <a:lnTo>
                    <a:pt x="2174785" y="305434"/>
                  </a:lnTo>
                  <a:lnTo>
                    <a:pt x="2174467" y="301307"/>
                  </a:lnTo>
                  <a:lnTo>
                    <a:pt x="2172879" y="297497"/>
                  </a:lnTo>
                  <a:lnTo>
                    <a:pt x="2171290" y="293687"/>
                  </a:lnTo>
                  <a:lnTo>
                    <a:pt x="2168430" y="290829"/>
                  </a:lnTo>
                  <a:lnTo>
                    <a:pt x="2165571" y="288289"/>
                  </a:lnTo>
                  <a:lnTo>
                    <a:pt x="2162076" y="286067"/>
                  </a:lnTo>
                  <a:lnTo>
                    <a:pt x="2157945" y="284797"/>
                  </a:lnTo>
                  <a:lnTo>
                    <a:pt x="2153497" y="284479"/>
                  </a:lnTo>
                  <a:lnTo>
                    <a:pt x="1414463" y="284479"/>
                  </a:lnTo>
                  <a:lnTo>
                    <a:pt x="1414463" y="157162"/>
                  </a:lnTo>
                  <a:close/>
                  <a:moveTo>
                    <a:pt x="184374" y="0"/>
                  </a:moveTo>
                  <a:lnTo>
                    <a:pt x="1076100" y="0"/>
                  </a:lnTo>
                  <a:lnTo>
                    <a:pt x="1085621" y="317"/>
                  </a:lnTo>
                  <a:lnTo>
                    <a:pt x="1094824" y="953"/>
                  </a:lnTo>
                  <a:lnTo>
                    <a:pt x="1104026" y="1905"/>
                  </a:lnTo>
                  <a:lnTo>
                    <a:pt x="1113229" y="3494"/>
                  </a:lnTo>
                  <a:lnTo>
                    <a:pt x="1122115" y="5717"/>
                  </a:lnTo>
                  <a:lnTo>
                    <a:pt x="1131000" y="8258"/>
                  </a:lnTo>
                  <a:lnTo>
                    <a:pt x="1139568" y="11434"/>
                  </a:lnTo>
                  <a:lnTo>
                    <a:pt x="1147502" y="14610"/>
                  </a:lnTo>
                  <a:lnTo>
                    <a:pt x="1156070" y="18421"/>
                  </a:lnTo>
                  <a:lnTo>
                    <a:pt x="1163686" y="22232"/>
                  </a:lnTo>
                  <a:lnTo>
                    <a:pt x="1171620" y="26679"/>
                  </a:lnTo>
                  <a:lnTo>
                    <a:pt x="1178919" y="31443"/>
                  </a:lnTo>
                  <a:lnTo>
                    <a:pt x="1186217" y="36842"/>
                  </a:lnTo>
                  <a:lnTo>
                    <a:pt x="1193199" y="42241"/>
                  </a:lnTo>
                  <a:lnTo>
                    <a:pt x="1199863" y="47640"/>
                  </a:lnTo>
                  <a:lnTo>
                    <a:pt x="1206210" y="53993"/>
                  </a:lnTo>
                  <a:lnTo>
                    <a:pt x="1212557" y="60345"/>
                  </a:lnTo>
                  <a:lnTo>
                    <a:pt x="1218269" y="67014"/>
                  </a:lnTo>
                  <a:lnTo>
                    <a:pt x="1223981" y="74002"/>
                  </a:lnTo>
                  <a:lnTo>
                    <a:pt x="1229058" y="81306"/>
                  </a:lnTo>
                  <a:lnTo>
                    <a:pt x="1233818" y="88611"/>
                  </a:lnTo>
                  <a:lnTo>
                    <a:pt x="1238261" y="96551"/>
                  </a:lnTo>
                  <a:lnTo>
                    <a:pt x="1242387" y="104492"/>
                  </a:lnTo>
                  <a:lnTo>
                    <a:pt x="1245877" y="112749"/>
                  </a:lnTo>
                  <a:lnTo>
                    <a:pt x="1249368" y="121325"/>
                  </a:lnTo>
                  <a:lnTo>
                    <a:pt x="1252224" y="129582"/>
                  </a:lnTo>
                  <a:lnTo>
                    <a:pt x="1254446" y="138475"/>
                  </a:lnTo>
                  <a:lnTo>
                    <a:pt x="1256667" y="147368"/>
                  </a:lnTo>
                  <a:lnTo>
                    <a:pt x="1258254" y="156261"/>
                  </a:lnTo>
                  <a:lnTo>
                    <a:pt x="1259523" y="165472"/>
                  </a:lnTo>
                  <a:lnTo>
                    <a:pt x="1259840" y="175000"/>
                  </a:lnTo>
                  <a:lnTo>
                    <a:pt x="1260475" y="184210"/>
                  </a:lnTo>
                  <a:lnTo>
                    <a:pt x="1260475" y="1651541"/>
                  </a:lnTo>
                  <a:lnTo>
                    <a:pt x="1259840" y="1667103"/>
                  </a:lnTo>
                  <a:lnTo>
                    <a:pt x="1259206" y="1682348"/>
                  </a:lnTo>
                  <a:lnTo>
                    <a:pt x="1257936" y="1696958"/>
                  </a:lnTo>
                  <a:lnTo>
                    <a:pt x="1255715" y="1711886"/>
                  </a:lnTo>
                  <a:lnTo>
                    <a:pt x="1252542" y="1725860"/>
                  </a:lnTo>
                  <a:lnTo>
                    <a:pt x="1249368" y="1739835"/>
                  </a:lnTo>
                  <a:lnTo>
                    <a:pt x="1245243" y="1753492"/>
                  </a:lnTo>
                  <a:lnTo>
                    <a:pt x="1240483" y="1766831"/>
                  </a:lnTo>
                  <a:lnTo>
                    <a:pt x="1235405" y="1779535"/>
                  </a:lnTo>
                  <a:lnTo>
                    <a:pt x="1229376" y="1792239"/>
                  </a:lnTo>
                  <a:lnTo>
                    <a:pt x="1222712" y="1804308"/>
                  </a:lnTo>
                  <a:lnTo>
                    <a:pt x="1215413" y="1816060"/>
                  </a:lnTo>
                  <a:lnTo>
                    <a:pt x="1207162" y="1827493"/>
                  </a:lnTo>
                  <a:lnTo>
                    <a:pt x="1198594" y="1838292"/>
                  </a:lnTo>
                  <a:lnTo>
                    <a:pt x="1189391" y="1848773"/>
                  </a:lnTo>
                  <a:lnTo>
                    <a:pt x="1179236" y="1858619"/>
                  </a:lnTo>
                  <a:lnTo>
                    <a:pt x="1168129" y="1868147"/>
                  </a:lnTo>
                  <a:lnTo>
                    <a:pt x="1156705" y="1877040"/>
                  </a:lnTo>
                  <a:lnTo>
                    <a:pt x="1144646" y="1885615"/>
                  </a:lnTo>
                  <a:lnTo>
                    <a:pt x="1131635" y="1893555"/>
                  </a:lnTo>
                  <a:lnTo>
                    <a:pt x="1117989" y="1900860"/>
                  </a:lnTo>
                  <a:lnTo>
                    <a:pt x="1103709" y="1907530"/>
                  </a:lnTo>
                  <a:lnTo>
                    <a:pt x="1088794" y="1913882"/>
                  </a:lnTo>
                  <a:lnTo>
                    <a:pt x="1072927" y="1919599"/>
                  </a:lnTo>
                  <a:lnTo>
                    <a:pt x="1056108" y="1924680"/>
                  </a:lnTo>
                  <a:lnTo>
                    <a:pt x="1038654" y="1929127"/>
                  </a:lnTo>
                  <a:lnTo>
                    <a:pt x="1020566" y="1932620"/>
                  </a:lnTo>
                  <a:lnTo>
                    <a:pt x="1001526" y="1936114"/>
                  </a:lnTo>
                  <a:lnTo>
                    <a:pt x="981851" y="1938337"/>
                  </a:lnTo>
                  <a:lnTo>
                    <a:pt x="961541" y="1940243"/>
                  </a:lnTo>
                  <a:lnTo>
                    <a:pt x="940279" y="1941196"/>
                  </a:lnTo>
                  <a:lnTo>
                    <a:pt x="918065" y="1941513"/>
                  </a:lnTo>
                  <a:lnTo>
                    <a:pt x="342410" y="1941513"/>
                  </a:lnTo>
                  <a:lnTo>
                    <a:pt x="321148" y="1941196"/>
                  </a:lnTo>
                  <a:lnTo>
                    <a:pt x="300839" y="1940243"/>
                  </a:lnTo>
                  <a:lnTo>
                    <a:pt x="280846" y="1938337"/>
                  </a:lnTo>
                  <a:lnTo>
                    <a:pt x="261806" y="1936114"/>
                  </a:lnTo>
                  <a:lnTo>
                    <a:pt x="242765" y="1932938"/>
                  </a:lnTo>
                  <a:lnTo>
                    <a:pt x="225311" y="1929444"/>
                  </a:lnTo>
                  <a:lnTo>
                    <a:pt x="208175" y="1924998"/>
                  </a:lnTo>
                  <a:lnTo>
                    <a:pt x="191673" y="1920234"/>
                  </a:lnTo>
                  <a:lnTo>
                    <a:pt x="175806" y="1914517"/>
                  </a:lnTo>
                  <a:lnTo>
                    <a:pt x="160574" y="1908800"/>
                  </a:lnTo>
                  <a:lnTo>
                    <a:pt x="146294" y="1902130"/>
                  </a:lnTo>
                  <a:lnTo>
                    <a:pt x="132648" y="1894825"/>
                  </a:lnTo>
                  <a:lnTo>
                    <a:pt x="119954" y="1886885"/>
                  </a:lnTo>
                  <a:lnTo>
                    <a:pt x="107261" y="1878628"/>
                  </a:lnTo>
                  <a:lnTo>
                    <a:pt x="95836" y="1869735"/>
                  </a:lnTo>
                  <a:lnTo>
                    <a:pt x="84730" y="1860524"/>
                  </a:lnTo>
                  <a:lnTo>
                    <a:pt x="74575" y="1850361"/>
                  </a:lnTo>
                  <a:lnTo>
                    <a:pt x="64737" y="1840198"/>
                  </a:lnTo>
                  <a:lnTo>
                    <a:pt x="55534" y="1829399"/>
                  </a:lnTo>
                  <a:lnTo>
                    <a:pt x="47601" y="1817965"/>
                  </a:lnTo>
                  <a:lnTo>
                    <a:pt x="39985" y="1806532"/>
                  </a:lnTo>
                  <a:lnTo>
                    <a:pt x="32686" y="1794463"/>
                  </a:lnTo>
                  <a:lnTo>
                    <a:pt x="26656" y="1781758"/>
                  </a:lnTo>
                  <a:lnTo>
                    <a:pt x="20944" y="1768419"/>
                  </a:lnTo>
                  <a:lnTo>
                    <a:pt x="16184" y="1755397"/>
                  </a:lnTo>
                  <a:lnTo>
                    <a:pt x="11741" y="1741740"/>
                  </a:lnTo>
                  <a:lnTo>
                    <a:pt x="8251" y="1727131"/>
                  </a:lnTo>
                  <a:lnTo>
                    <a:pt x="5077" y="1712838"/>
                  </a:lnTo>
                  <a:lnTo>
                    <a:pt x="2856" y="1698229"/>
                  </a:lnTo>
                  <a:lnTo>
                    <a:pt x="1269" y="1682984"/>
                  </a:lnTo>
                  <a:lnTo>
                    <a:pt x="317" y="1667421"/>
                  </a:lnTo>
                  <a:lnTo>
                    <a:pt x="0" y="1651541"/>
                  </a:lnTo>
                  <a:lnTo>
                    <a:pt x="0" y="184210"/>
                  </a:lnTo>
                  <a:lnTo>
                    <a:pt x="0" y="175000"/>
                  </a:lnTo>
                  <a:lnTo>
                    <a:pt x="634" y="165472"/>
                  </a:lnTo>
                  <a:lnTo>
                    <a:pt x="1904" y="156261"/>
                  </a:lnTo>
                  <a:lnTo>
                    <a:pt x="3808" y="147368"/>
                  </a:lnTo>
                  <a:lnTo>
                    <a:pt x="6029" y="138475"/>
                  </a:lnTo>
                  <a:lnTo>
                    <a:pt x="8251" y="129582"/>
                  </a:lnTo>
                  <a:lnTo>
                    <a:pt x="11107" y="121325"/>
                  </a:lnTo>
                  <a:lnTo>
                    <a:pt x="14280" y="112749"/>
                  </a:lnTo>
                  <a:lnTo>
                    <a:pt x="18088" y="104492"/>
                  </a:lnTo>
                  <a:lnTo>
                    <a:pt x="22214" y="96551"/>
                  </a:lnTo>
                  <a:lnTo>
                    <a:pt x="26656" y="88611"/>
                  </a:lnTo>
                  <a:lnTo>
                    <a:pt x="31416" y="81306"/>
                  </a:lnTo>
                  <a:lnTo>
                    <a:pt x="36494" y="74002"/>
                  </a:lnTo>
                  <a:lnTo>
                    <a:pt x="41889" y="67014"/>
                  </a:lnTo>
                  <a:lnTo>
                    <a:pt x="47918" y="60345"/>
                  </a:lnTo>
                  <a:lnTo>
                    <a:pt x="53948" y="53993"/>
                  </a:lnTo>
                  <a:lnTo>
                    <a:pt x="60612" y="47640"/>
                  </a:lnTo>
                  <a:lnTo>
                    <a:pt x="66959" y="42241"/>
                  </a:lnTo>
                  <a:lnTo>
                    <a:pt x="74257" y="36842"/>
                  </a:lnTo>
                  <a:lnTo>
                    <a:pt x="81556" y="31443"/>
                  </a:lnTo>
                  <a:lnTo>
                    <a:pt x="88855" y="26679"/>
                  </a:lnTo>
                  <a:lnTo>
                    <a:pt x="96471" y="22232"/>
                  </a:lnTo>
                  <a:lnTo>
                    <a:pt x="104405" y="18421"/>
                  </a:lnTo>
                  <a:lnTo>
                    <a:pt x="112338" y="14610"/>
                  </a:lnTo>
                  <a:lnTo>
                    <a:pt x="120906" y="11434"/>
                  </a:lnTo>
                  <a:lnTo>
                    <a:pt x="129475" y="8258"/>
                  </a:lnTo>
                  <a:lnTo>
                    <a:pt x="138360" y="5717"/>
                  </a:lnTo>
                  <a:lnTo>
                    <a:pt x="146928" y="3494"/>
                  </a:lnTo>
                  <a:lnTo>
                    <a:pt x="156131" y="1905"/>
                  </a:lnTo>
                  <a:lnTo>
                    <a:pt x="165651" y="953"/>
                  </a:lnTo>
                  <a:lnTo>
                    <a:pt x="174854" y="317"/>
                  </a:lnTo>
                  <a:lnTo>
                    <a:pt x="18437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grpSp>
          <p:nvGrpSpPr>
            <p:cNvPr id="19496" name="组合 29"/>
            <p:cNvGrpSpPr>
              <a:grpSpLocks/>
            </p:cNvGrpSpPr>
            <p:nvPr/>
          </p:nvGrpSpPr>
          <p:grpSpPr bwMode="auto">
            <a:xfrm>
              <a:off x="5689400" y="3772946"/>
              <a:ext cx="106878" cy="1471278"/>
              <a:chOff x="2115335" y="4022321"/>
              <a:chExt cx="106878" cy="1471278"/>
            </a:xfrm>
          </p:grpSpPr>
          <p:cxnSp>
            <p:nvCxnSpPr>
              <p:cNvPr id="31" name="直接连接符 30"/>
              <p:cNvCxnSpPr/>
              <p:nvPr/>
            </p:nvCxnSpPr>
            <p:spPr>
              <a:xfrm flipH="1">
                <a:off x="2171098" y="4022115"/>
                <a:ext cx="4762" cy="1369893"/>
              </a:xfrm>
              <a:prstGeom prst="line">
                <a:avLst/>
              </a:prstGeom>
              <a:ln w="12700">
                <a:solidFill>
                  <a:srgbClr val="F0B55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椭圆 31"/>
              <p:cNvSpPr/>
              <p:nvPr/>
            </p:nvSpPr>
            <p:spPr>
              <a:xfrm>
                <a:off x="2115535" y="5387246"/>
                <a:ext cx="106363" cy="106353"/>
              </a:xfrm>
              <a:prstGeom prst="ellipse">
                <a:avLst/>
              </a:prstGeom>
              <a:solidFill>
                <a:srgbClr val="F0B556"/>
              </a:solidFill>
              <a:ln>
                <a:solidFill>
                  <a:srgbClr val="F0B5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grpSp>
        <p:nvGrpSpPr>
          <p:cNvPr id="19460" name="组合 49"/>
          <p:cNvGrpSpPr>
            <a:grpSpLocks/>
          </p:cNvGrpSpPr>
          <p:nvPr/>
        </p:nvGrpSpPr>
        <p:grpSpPr bwMode="auto">
          <a:xfrm>
            <a:off x="8696325" y="1417638"/>
            <a:ext cx="2178050" cy="3803650"/>
            <a:chOff x="8626349" y="1439320"/>
            <a:chExt cx="2178050" cy="3804904"/>
          </a:xfrm>
        </p:grpSpPr>
        <p:grpSp>
          <p:nvGrpSpPr>
            <p:cNvPr id="19484" name="组合 42"/>
            <p:cNvGrpSpPr>
              <a:grpSpLocks/>
            </p:cNvGrpSpPr>
            <p:nvPr/>
          </p:nvGrpSpPr>
          <p:grpSpPr bwMode="auto">
            <a:xfrm>
              <a:off x="8626349" y="1439320"/>
              <a:ext cx="2178050" cy="3109913"/>
              <a:chOff x="1109662" y="1680899"/>
              <a:chExt cx="2395538" cy="3421114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1109662" y="2533402"/>
                <a:ext cx="1714591" cy="1713741"/>
              </a:xfrm>
              <a:prstGeom prst="ellipse">
                <a:avLst/>
              </a:prstGeom>
              <a:solidFill>
                <a:srgbClr val="7558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>
                <a:off x="1961719" y="1848605"/>
                <a:ext cx="1543481" cy="3085083"/>
              </a:xfrm>
              <a:custGeom>
                <a:avLst/>
                <a:gdLst>
                  <a:gd name="connsiteX0" fmla="*/ 0 w 1543050"/>
                  <a:gd name="connsiteY0" fmla="*/ 0 h 3086100"/>
                  <a:gd name="connsiteX1" fmla="*/ 1543050 w 1543050"/>
                  <a:gd name="connsiteY1" fmla="*/ 1543050 h 3086100"/>
                  <a:gd name="connsiteX2" fmla="*/ 0 w 1543050"/>
                  <a:gd name="connsiteY2" fmla="*/ 3086100 h 3086100"/>
                  <a:gd name="connsiteX3" fmla="*/ 0 w 1543050"/>
                  <a:gd name="connsiteY3" fmla="*/ 2528534 h 3086100"/>
                  <a:gd name="connsiteX4" fmla="*/ 985484 w 1543050"/>
                  <a:gd name="connsiteY4" fmla="*/ 1543050 h 3086100"/>
                  <a:gd name="connsiteX5" fmla="*/ 0 w 1543050"/>
                  <a:gd name="connsiteY5" fmla="*/ 557566 h 3086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43050" h="3086100">
                    <a:moveTo>
                      <a:pt x="0" y="0"/>
                    </a:moveTo>
                    <a:cubicBezTo>
                      <a:pt x="852203" y="0"/>
                      <a:pt x="1543050" y="690847"/>
                      <a:pt x="1543050" y="1543050"/>
                    </a:cubicBezTo>
                    <a:cubicBezTo>
                      <a:pt x="1543050" y="2395253"/>
                      <a:pt x="852203" y="3086100"/>
                      <a:pt x="0" y="3086100"/>
                    </a:cubicBezTo>
                    <a:lnTo>
                      <a:pt x="0" y="2528534"/>
                    </a:lnTo>
                    <a:cubicBezTo>
                      <a:pt x="544268" y="2528534"/>
                      <a:pt x="985484" y="2087318"/>
                      <a:pt x="985484" y="1543050"/>
                    </a:cubicBezTo>
                    <a:cubicBezTo>
                      <a:pt x="985484" y="998782"/>
                      <a:pt x="544268" y="557566"/>
                      <a:pt x="0" y="557566"/>
                    </a:cubicBezTo>
                    <a:close/>
                  </a:path>
                </a:pathLst>
              </a:custGeom>
              <a:solidFill>
                <a:srgbClr val="A17A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72000" anchor="ctr"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1156805" y="2580569"/>
                <a:ext cx="1620306" cy="1619407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19492" name="图片 46"/>
              <p:cNvPicPr>
                <a:picLocks noChangeAspect="1"/>
              </p:cNvPicPr>
              <p:nvPr/>
            </p:nvPicPr>
            <p:blipFill>
              <a:blip r:embed="rId4"/>
              <a:srcRect t="50887"/>
              <a:stretch>
                <a:fillRect/>
              </a:stretch>
            </p:blipFill>
            <p:spPr bwMode="auto">
              <a:xfrm rot="16200000" flipH="1">
                <a:off x="1540044" y="2103005"/>
                <a:ext cx="900000" cy="55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93" name="图片 47"/>
              <p:cNvPicPr>
                <a:picLocks noChangeAspect="1"/>
              </p:cNvPicPr>
              <p:nvPr/>
            </p:nvPicPr>
            <p:blipFill>
              <a:blip r:embed="rId4"/>
              <a:srcRect t="50887"/>
              <a:stretch>
                <a:fillRect/>
              </a:stretch>
            </p:blipFill>
            <p:spPr bwMode="auto">
              <a:xfrm rot="16200000" flipH="1">
                <a:off x="1540044" y="4624119"/>
                <a:ext cx="900000" cy="55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2" name="KSO_Shape"/>
            <p:cNvSpPr/>
            <p:nvPr/>
          </p:nvSpPr>
          <p:spPr bwMode="auto">
            <a:xfrm>
              <a:off x="9029574" y="2735147"/>
              <a:ext cx="812800" cy="578041"/>
            </a:xfrm>
            <a:custGeom>
              <a:avLst/>
              <a:gdLst>
                <a:gd name="T0" fmla="*/ 1091648 w 2509838"/>
                <a:gd name="T1" fmla="*/ 1608111 h 1787526"/>
                <a:gd name="T2" fmla="*/ 1364673 w 2509838"/>
                <a:gd name="T3" fmla="*/ 1644625 h 1787526"/>
                <a:gd name="T4" fmla="*/ 1419551 w 2509838"/>
                <a:gd name="T5" fmla="*/ 1603152 h 1787526"/>
                <a:gd name="T6" fmla="*/ 2438407 w 2509838"/>
                <a:gd name="T7" fmla="*/ 1567539 h 1787526"/>
                <a:gd name="T8" fmla="*/ 2487842 w 2509838"/>
                <a:gd name="T9" fmla="*/ 1592108 h 1787526"/>
                <a:gd name="T10" fmla="*/ 2509611 w 2509838"/>
                <a:gd name="T11" fmla="*/ 1640568 h 1787526"/>
                <a:gd name="T12" fmla="*/ 2495552 w 2509838"/>
                <a:gd name="T13" fmla="*/ 1753040 h 1787526"/>
                <a:gd name="T14" fmla="*/ 2450426 w 2509838"/>
                <a:gd name="T15" fmla="*/ 1783920 h 1787526"/>
                <a:gd name="T16" fmla="*/ 55558 w 2509838"/>
                <a:gd name="T17" fmla="*/ 1782793 h 1787526"/>
                <a:gd name="T18" fmla="*/ 12472 w 2509838"/>
                <a:gd name="T19" fmla="*/ 1750110 h 1787526"/>
                <a:gd name="T20" fmla="*/ 680 w 2509838"/>
                <a:gd name="T21" fmla="*/ 1636736 h 1787526"/>
                <a:gd name="T22" fmla="*/ 24717 w 2509838"/>
                <a:gd name="T23" fmla="*/ 1589628 h 1787526"/>
                <a:gd name="T24" fmla="*/ 75740 w 2509838"/>
                <a:gd name="T25" fmla="*/ 1567089 h 1787526"/>
                <a:gd name="T26" fmla="*/ 933501 w 2509838"/>
                <a:gd name="T27" fmla="*/ 749091 h 1787526"/>
                <a:gd name="T28" fmla="*/ 932155 w 2509838"/>
                <a:gd name="T29" fmla="*/ 1160902 h 1787526"/>
                <a:gd name="T30" fmla="*/ 829865 w 2509838"/>
                <a:gd name="T31" fmla="*/ 1167944 h 1787526"/>
                <a:gd name="T32" fmla="*/ 814387 w 2509838"/>
                <a:gd name="T33" fmla="*/ 760448 h 1787526"/>
                <a:gd name="T34" fmla="*/ 837043 w 2509838"/>
                <a:gd name="T35" fmla="*/ 738188 h 1787526"/>
                <a:gd name="T36" fmla="*/ 1416304 w 2509838"/>
                <a:gd name="T37" fmla="*/ 686474 h 1787526"/>
                <a:gd name="T38" fmla="*/ 1412034 w 2509838"/>
                <a:gd name="T39" fmla="*/ 1161601 h 1787526"/>
                <a:gd name="T40" fmla="*/ 1308659 w 2509838"/>
                <a:gd name="T41" fmla="*/ 1166588 h 1787526"/>
                <a:gd name="T42" fmla="*/ 1296074 w 2509838"/>
                <a:gd name="T43" fmla="*/ 694181 h 1787526"/>
                <a:gd name="T44" fmla="*/ 988416 w 2509838"/>
                <a:gd name="T45" fmla="*/ 671513 h 1787526"/>
                <a:gd name="T46" fmla="*/ 1088565 w 2509838"/>
                <a:gd name="T47" fmla="*/ 688968 h 1787526"/>
                <a:gd name="T48" fmla="*/ 1081281 w 2509838"/>
                <a:gd name="T49" fmla="*/ 1163414 h 1787526"/>
                <a:gd name="T50" fmla="*/ 976581 w 2509838"/>
                <a:gd name="T51" fmla="*/ 1165228 h 1787526"/>
                <a:gd name="T52" fmla="*/ 966338 w 2509838"/>
                <a:gd name="T53" fmla="*/ 691461 h 1787526"/>
                <a:gd name="T54" fmla="*/ 1546133 w 2509838"/>
                <a:gd name="T55" fmla="*/ 590550 h 1787526"/>
                <a:gd name="T56" fmla="*/ 1571170 w 2509838"/>
                <a:gd name="T57" fmla="*/ 617105 h 1787526"/>
                <a:gd name="T58" fmla="*/ 1558196 w 2509838"/>
                <a:gd name="T59" fmla="*/ 1165903 h 1787526"/>
                <a:gd name="T60" fmla="*/ 1453496 w 2509838"/>
                <a:gd name="T61" fmla="*/ 1160229 h 1787526"/>
                <a:gd name="T62" fmla="*/ 1449399 w 2509838"/>
                <a:gd name="T63" fmla="*/ 608026 h 1787526"/>
                <a:gd name="T64" fmla="*/ 1229322 w 2509838"/>
                <a:gd name="T65" fmla="*/ 590777 h 1787526"/>
                <a:gd name="T66" fmla="*/ 1252538 w 2509838"/>
                <a:gd name="T67" fmla="*/ 620282 h 1787526"/>
                <a:gd name="T68" fmla="*/ 1236833 w 2509838"/>
                <a:gd name="T69" fmla="*/ 1167492 h 1787526"/>
                <a:gd name="T70" fmla="*/ 1132815 w 2509838"/>
                <a:gd name="T71" fmla="*/ 1157959 h 1787526"/>
                <a:gd name="T72" fmla="*/ 1131450 w 2509838"/>
                <a:gd name="T73" fmla="*/ 605303 h 1787526"/>
                <a:gd name="T74" fmla="*/ 1713065 w 2509838"/>
                <a:gd name="T75" fmla="*/ 508680 h 1787526"/>
                <a:gd name="T76" fmla="*/ 1733550 w 2509838"/>
                <a:gd name="T77" fmla="*/ 545860 h 1787526"/>
                <a:gd name="T78" fmla="*/ 1715797 w 2509838"/>
                <a:gd name="T79" fmla="*/ 1168174 h 1787526"/>
                <a:gd name="T80" fmla="*/ 1612689 w 2509838"/>
                <a:gd name="T81" fmla="*/ 1153438 h 1787526"/>
                <a:gd name="T82" fmla="*/ 1614055 w 2509838"/>
                <a:gd name="T83" fmla="*/ 521829 h 1787526"/>
                <a:gd name="T84" fmla="*/ 1733550 w 2509838"/>
                <a:gd name="T85" fmla="*/ 464215 h 1787526"/>
                <a:gd name="T86" fmla="*/ 1501548 w 2509838"/>
                <a:gd name="T87" fmla="*/ 379141 h 1787526"/>
                <a:gd name="T88" fmla="*/ 188232 w 2509838"/>
                <a:gd name="T89" fmla="*/ 103187 h 1787526"/>
                <a:gd name="T90" fmla="*/ 158976 w 2509838"/>
                <a:gd name="T91" fmla="*/ 139700 h 1787526"/>
                <a:gd name="T92" fmla="*/ 160110 w 2509838"/>
                <a:gd name="T93" fmla="*/ 1353684 h 1787526"/>
                <a:gd name="T94" fmla="*/ 191407 w 2509838"/>
                <a:gd name="T95" fmla="*/ 1389063 h 1787526"/>
                <a:gd name="T96" fmla="*/ 2288041 w 2509838"/>
                <a:gd name="T97" fmla="*/ 1398588 h 1787526"/>
                <a:gd name="T98" fmla="*/ 2332945 w 2509838"/>
                <a:gd name="T99" fmla="*/ 1378857 h 1787526"/>
                <a:gd name="T100" fmla="*/ 2354036 w 2509838"/>
                <a:gd name="T101" fmla="*/ 1337129 h 1787526"/>
                <a:gd name="T102" fmla="*/ 2343830 w 2509838"/>
                <a:gd name="T103" fmla="*/ 124505 h 1787526"/>
                <a:gd name="T104" fmla="*/ 2305957 w 2509838"/>
                <a:gd name="T105" fmla="*/ 95704 h 1787526"/>
                <a:gd name="T106" fmla="*/ 2436813 w 2509838"/>
                <a:gd name="T107" fmla="*/ 680 h 1787526"/>
                <a:gd name="T108" fmla="*/ 2486479 w 2509838"/>
                <a:gd name="T109" fmla="*/ 25400 h 1787526"/>
                <a:gd name="T110" fmla="*/ 2508250 w 2509838"/>
                <a:gd name="T111" fmla="*/ 74159 h 1787526"/>
                <a:gd name="T112" fmla="*/ 2493963 w 2509838"/>
                <a:gd name="T113" fmla="*/ 1455965 h 1787526"/>
                <a:gd name="T114" fmla="*/ 2449286 w 2509838"/>
                <a:gd name="T115" fmla="*/ 1487034 h 1787526"/>
                <a:gd name="T116" fmla="*/ 57150 w 2509838"/>
                <a:gd name="T117" fmla="*/ 1485674 h 1787526"/>
                <a:gd name="T118" fmla="*/ 13833 w 2509838"/>
                <a:gd name="T119" fmla="*/ 1452790 h 1787526"/>
                <a:gd name="T120" fmla="*/ 2041 w 2509838"/>
                <a:gd name="T121" fmla="*/ 70304 h 1787526"/>
                <a:gd name="T122" fmla="*/ 26307 w 2509838"/>
                <a:gd name="T123" fmla="*/ 22905 h 1787526"/>
                <a:gd name="T124" fmla="*/ 77333 w 2509838"/>
                <a:gd name="T125" fmla="*/ 227 h 178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09838" h="1787526">
                  <a:moveTo>
                    <a:pt x="80048" y="1566863"/>
                  </a:moveTo>
                  <a:lnTo>
                    <a:pt x="84357" y="1566863"/>
                  </a:lnTo>
                  <a:lnTo>
                    <a:pt x="1096637" y="1566863"/>
                  </a:lnTo>
                  <a:lnTo>
                    <a:pt x="1094823" y="1569568"/>
                  </a:lnTo>
                  <a:lnTo>
                    <a:pt x="1093235" y="1572498"/>
                  </a:lnTo>
                  <a:lnTo>
                    <a:pt x="1092102" y="1575879"/>
                  </a:lnTo>
                  <a:lnTo>
                    <a:pt x="1090968" y="1579035"/>
                  </a:lnTo>
                  <a:lnTo>
                    <a:pt x="1090287" y="1582415"/>
                  </a:lnTo>
                  <a:lnTo>
                    <a:pt x="1089607" y="1585571"/>
                  </a:lnTo>
                  <a:lnTo>
                    <a:pt x="1089380" y="1589177"/>
                  </a:lnTo>
                  <a:lnTo>
                    <a:pt x="1089154" y="1592558"/>
                  </a:lnTo>
                  <a:lnTo>
                    <a:pt x="1089380" y="1597968"/>
                  </a:lnTo>
                  <a:lnTo>
                    <a:pt x="1090287" y="1603152"/>
                  </a:lnTo>
                  <a:lnTo>
                    <a:pt x="1091648" y="1608111"/>
                  </a:lnTo>
                  <a:lnTo>
                    <a:pt x="1093689" y="1612844"/>
                  </a:lnTo>
                  <a:lnTo>
                    <a:pt x="1095957" y="1617352"/>
                  </a:lnTo>
                  <a:lnTo>
                    <a:pt x="1098678" y="1621634"/>
                  </a:lnTo>
                  <a:lnTo>
                    <a:pt x="1101853" y="1625692"/>
                  </a:lnTo>
                  <a:lnTo>
                    <a:pt x="1105481" y="1629523"/>
                  </a:lnTo>
                  <a:lnTo>
                    <a:pt x="1109563" y="1632679"/>
                  </a:lnTo>
                  <a:lnTo>
                    <a:pt x="1113871" y="1635834"/>
                  </a:lnTo>
                  <a:lnTo>
                    <a:pt x="1118633" y="1638314"/>
                  </a:lnTo>
                  <a:lnTo>
                    <a:pt x="1123395" y="1640568"/>
                  </a:lnTo>
                  <a:lnTo>
                    <a:pt x="1128611" y="1642371"/>
                  </a:lnTo>
                  <a:lnTo>
                    <a:pt x="1134053" y="1643498"/>
                  </a:lnTo>
                  <a:lnTo>
                    <a:pt x="1139496" y="1644174"/>
                  </a:lnTo>
                  <a:lnTo>
                    <a:pt x="1145391" y="1644625"/>
                  </a:lnTo>
                  <a:lnTo>
                    <a:pt x="1364673" y="1644625"/>
                  </a:lnTo>
                  <a:lnTo>
                    <a:pt x="1370343" y="1644174"/>
                  </a:lnTo>
                  <a:lnTo>
                    <a:pt x="1376012" y="1643498"/>
                  </a:lnTo>
                  <a:lnTo>
                    <a:pt x="1381227" y="1642371"/>
                  </a:lnTo>
                  <a:lnTo>
                    <a:pt x="1386443" y="1640568"/>
                  </a:lnTo>
                  <a:lnTo>
                    <a:pt x="1391432" y="1638314"/>
                  </a:lnTo>
                  <a:lnTo>
                    <a:pt x="1396194" y="1635834"/>
                  </a:lnTo>
                  <a:lnTo>
                    <a:pt x="1400502" y="1632679"/>
                  </a:lnTo>
                  <a:lnTo>
                    <a:pt x="1404357" y="1629523"/>
                  </a:lnTo>
                  <a:lnTo>
                    <a:pt x="1407986" y="1625692"/>
                  </a:lnTo>
                  <a:lnTo>
                    <a:pt x="1411160" y="1621634"/>
                  </a:lnTo>
                  <a:lnTo>
                    <a:pt x="1414108" y="1617352"/>
                  </a:lnTo>
                  <a:lnTo>
                    <a:pt x="1416376" y="1612844"/>
                  </a:lnTo>
                  <a:lnTo>
                    <a:pt x="1418417" y="1608111"/>
                  </a:lnTo>
                  <a:lnTo>
                    <a:pt x="1419551" y="1603152"/>
                  </a:lnTo>
                  <a:lnTo>
                    <a:pt x="1420684" y="1597968"/>
                  </a:lnTo>
                  <a:lnTo>
                    <a:pt x="1420911" y="1592558"/>
                  </a:lnTo>
                  <a:lnTo>
                    <a:pt x="1420684" y="1589177"/>
                  </a:lnTo>
                  <a:lnTo>
                    <a:pt x="1420231" y="1585571"/>
                  </a:lnTo>
                  <a:lnTo>
                    <a:pt x="1419551" y="1582415"/>
                  </a:lnTo>
                  <a:lnTo>
                    <a:pt x="1418870" y="1579035"/>
                  </a:lnTo>
                  <a:lnTo>
                    <a:pt x="1417737" y="1575879"/>
                  </a:lnTo>
                  <a:lnTo>
                    <a:pt x="1416603" y="1572498"/>
                  </a:lnTo>
                  <a:lnTo>
                    <a:pt x="1415015" y="1569568"/>
                  </a:lnTo>
                  <a:lnTo>
                    <a:pt x="1413201" y="1566863"/>
                  </a:lnTo>
                  <a:lnTo>
                    <a:pt x="2425481" y="1566863"/>
                  </a:lnTo>
                  <a:lnTo>
                    <a:pt x="2429790" y="1566863"/>
                  </a:lnTo>
                  <a:lnTo>
                    <a:pt x="2434099" y="1567089"/>
                  </a:lnTo>
                  <a:lnTo>
                    <a:pt x="2438407" y="1567539"/>
                  </a:lnTo>
                  <a:lnTo>
                    <a:pt x="2442489" y="1568216"/>
                  </a:lnTo>
                  <a:lnTo>
                    <a:pt x="2446571" y="1569117"/>
                  </a:lnTo>
                  <a:lnTo>
                    <a:pt x="2450426" y="1570244"/>
                  </a:lnTo>
                  <a:lnTo>
                    <a:pt x="2454507" y="1571596"/>
                  </a:lnTo>
                  <a:lnTo>
                    <a:pt x="2458362" y="1572723"/>
                  </a:lnTo>
                  <a:lnTo>
                    <a:pt x="2462217" y="1574301"/>
                  </a:lnTo>
                  <a:lnTo>
                    <a:pt x="2465619" y="1576104"/>
                  </a:lnTo>
                  <a:lnTo>
                    <a:pt x="2469247" y="1578133"/>
                  </a:lnTo>
                  <a:lnTo>
                    <a:pt x="2472422" y="1580162"/>
                  </a:lnTo>
                  <a:lnTo>
                    <a:pt x="2476050" y="1581965"/>
                  </a:lnTo>
                  <a:lnTo>
                    <a:pt x="2478998" y="1584669"/>
                  </a:lnTo>
                  <a:lnTo>
                    <a:pt x="2482173" y="1586923"/>
                  </a:lnTo>
                  <a:lnTo>
                    <a:pt x="2485121" y="1589628"/>
                  </a:lnTo>
                  <a:lnTo>
                    <a:pt x="2487842" y="1592108"/>
                  </a:lnTo>
                  <a:lnTo>
                    <a:pt x="2490336" y="1595038"/>
                  </a:lnTo>
                  <a:lnTo>
                    <a:pt x="2492831" y="1597968"/>
                  </a:lnTo>
                  <a:lnTo>
                    <a:pt x="2495552" y="1601123"/>
                  </a:lnTo>
                  <a:lnTo>
                    <a:pt x="2497366" y="1604054"/>
                  </a:lnTo>
                  <a:lnTo>
                    <a:pt x="2499407" y="1607434"/>
                  </a:lnTo>
                  <a:lnTo>
                    <a:pt x="2501448" y="1610815"/>
                  </a:lnTo>
                  <a:lnTo>
                    <a:pt x="2503035" y="1614196"/>
                  </a:lnTo>
                  <a:lnTo>
                    <a:pt x="2504623" y="1618028"/>
                  </a:lnTo>
                  <a:lnTo>
                    <a:pt x="2505983" y="1621409"/>
                  </a:lnTo>
                  <a:lnTo>
                    <a:pt x="2507117" y="1625241"/>
                  </a:lnTo>
                  <a:lnTo>
                    <a:pt x="2508024" y="1629073"/>
                  </a:lnTo>
                  <a:lnTo>
                    <a:pt x="2508704" y="1632679"/>
                  </a:lnTo>
                  <a:lnTo>
                    <a:pt x="2509385" y="1636736"/>
                  </a:lnTo>
                  <a:lnTo>
                    <a:pt x="2509611" y="1640568"/>
                  </a:lnTo>
                  <a:lnTo>
                    <a:pt x="2509838" y="1644625"/>
                  </a:lnTo>
                  <a:lnTo>
                    <a:pt x="2509838" y="1709764"/>
                  </a:lnTo>
                  <a:lnTo>
                    <a:pt x="2509611" y="1713822"/>
                  </a:lnTo>
                  <a:lnTo>
                    <a:pt x="2509385" y="1717428"/>
                  </a:lnTo>
                  <a:lnTo>
                    <a:pt x="2508704" y="1721485"/>
                  </a:lnTo>
                  <a:lnTo>
                    <a:pt x="2508024" y="1725317"/>
                  </a:lnTo>
                  <a:lnTo>
                    <a:pt x="2507117" y="1729148"/>
                  </a:lnTo>
                  <a:lnTo>
                    <a:pt x="2505983" y="1732755"/>
                  </a:lnTo>
                  <a:lnTo>
                    <a:pt x="2504623" y="1736361"/>
                  </a:lnTo>
                  <a:lnTo>
                    <a:pt x="2503035" y="1740193"/>
                  </a:lnTo>
                  <a:lnTo>
                    <a:pt x="2501448" y="1743348"/>
                  </a:lnTo>
                  <a:lnTo>
                    <a:pt x="2499407" y="1746955"/>
                  </a:lnTo>
                  <a:lnTo>
                    <a:pt x="2497366" y="1750110"/>
                  </a:lnTo>
                  <a:lnTo>
                    <a:pt x="2495552" y="1753040"/>
                  </a:lnTo>
                  <a:lnTo>
                    <a:pt x="2492831" y="1756421"/>
                  </a:lnTo>
                  <a:lnTo>
                    <a:pt x="2490336" y="1759126"/>
                  </a:lnTo>
                  <a:lnTo>
                    <a:pt x="2487842" y="1762282"/>
                  </a:lnTo>
                  <a:lnTo>
                    <a:pt x="2485121" y="1764761"/>
                  </a:lnTo>
                  <a:lnTo>
                    <a:pt x="2482173" y="1767466"/>
                  </a:lnTo>
                  <a:lnTo>
                    <a:pt x="2478998" y="1769720"/>
                  </a:lnTo>
                  <a:lnTo>
                    <a:pt x="2476050" y="1772199"/>
                  </a:lnTo>
                  <a:lnTo>
                    <a:pt x="2472422" y="1774228"/>
                  </a:lnTo>
                  <a:lnTo>
                    <a:pt x="2469247" y="1776256"/>
                  </a:lnTo>
                  <a:lnTo>
                    <a:pt x="2465619" y="1778285"/>
                  </a:lnTo>
                  <a:lnTo>
                    <a:pt x="2462217" y="1780088"/>
                  </a:lnTo>
                  <a:lnTo>
                    <a:pt x="2458362" y="1781440"/>
                  </a:lnTo>
                  <a:lnTo>
                    <a:pt x="2454507" y="1782793"/>
                  </a:lnTo>
                  <a:lnTo>
                    <a:pt x="2450426" y="1783920"/>
                  </a:lnTo>
                  <a:lnTo>
                    <a:pt x="2446571" y="1785272"/>
                  </a:lnTo>
                  <a:lnTo>
                    <a:pt x="2442489" y="1785948"/>
                  </a:lnTo>
                  <a:lnTo>
                    <a:pt x="2438407" y="1786850"/>
                  </a:lnTo>
                  <a:lnTo>
                    <a:pt x="2434099" y="1787301"/>
                  </a:lnTo>
                  <a:lnTo>
                    <a:pt x="2429790" y="1787526"/>
                  </a:lnTo>
                  <a:lnTo>
                    <a:pt x="2425481" y="1787526"/>
                  </a:lnTo>
                  <a:lnTo>
                    <a:pt x="84357" y="1787526"/>
                  </a:lnTo>
                  <a:lnTo>
                    <a:pt x="80048" y="1787526"/>
                  </a:lnTo>
                  <a:lnTo>
                    <a:pt x="75740" y="1787301"/>
                  </a:lnTo>
                  <a:lnTo>
                    <a:pt x="71431" y="1786850"/>
                  </a:lnTo>
                  <a:lnTo>
                    <a:pt x="67349" y="1785948"/>
                  </a:lnTo>
                  <a:lnTo>
                    <a:pt x="63494" y="1785272"/>
                  </a:lnTo>
                  <a:lnTo>
                    <a:pt x="59413" y="1783920"/>
                  </a:lnTo>
                  <a:lnTo>
                    <a:pt x="55558" y="1782793"/>
                  </a:lnTo>
                  <a:lnTo>
                    <a:pt x="51476" y="1781440"/>
                  </a:lnTo>
                  <a:lnTo>
                    <a:pt x="48074" y="1780088"/>
                  </a:lnTo>
                  <a:lnTo>
                    <a:pt x="44219" y="1778285"/>
                  </a:lnTo>
                  <a:lnTo>
                    <a:pt x="40591" y="1776256"/>
                  </a:lnTo>
                  <a:lnTo>
                    <a:pt x="37416" y="1774228"/>
                  </a:lnTo>
                  <a:lnTo>
                    <a:pt x="33788" y="1772199"/>
                  </a:lnTo>
                  <a:lnTo>
                    <a:pt x="30840" y="1769720"/>
                  </a:lnTo>
                  <a:lnTo>
                    <a:pt x="27892" y="1767466"/>
                  </a:lnTo>
                  <a:lnTo>
                    <a:pt x="24717" y="1764761"/>
                  </a:lnTo>
                  <a:lnTo>
                    <a:pt x="21996" y="1762282"/>
                  </a:lnTo>
                  <a:lnTo>
                    <a:pt x="19502" y="1759126"/>
                  </a:lnTo>
                  <a:lnTo>
                    <a:pt x="17007" y="1756421"/>
                  </a:lnTo>
                  <a:lnTo>
                    <a:pt x="14513" y="1753040"/>
                  </a:lnTo>
                  <a:lnTo>
                    <a:pt x="12472" y="1750110"/>
                  </a:lnTo>
                  <a:lnTo>
                    <a:pt x="10431" y="1746955"/>
                  </a:lnTo>
                  <a:lnTo>
                    <a:pt x="8390" y="1743348"/>
                  </a:lnTo>
                  <a:lnTo>
                    <a:pt x="6803" y="1740193"/>
                  </a:lnTo>
                  <a:lnTo>
                    <a:pt x="5442" y="1736361"/>
                  </a:lnTo>
                  <a:lnTo>
                    <a:pt x="3855" y="1732755"/>
                  </a:lnTo>
                  <a:lnTo>
                    <a:pt x="2948" y="1729148"/>
                  </a:lnTo>
                  <a:lnTo>
                    <a:pt x="1814" y="1725317"/>
                  </a:lnTo>
                  <a:lnTo>
                    <a:pt x="1134" y="1721485"/>
                  </a:lnTo>
                  <a:lnTo>
                    <a:pt x="680" y="1717428"/>
                  </a:lnTo>
                  <a:lnTo>
                    <a:pt x="227" y="1713822"/>
                  </a:lnTo>
                  <a:lnTo>
                    <a:pt x="0" y="1709764"/>
                  </a:lnTo>
                  <a:lnTo>
                    <a:pt x="0" y="1644625"/>
                  </a:lnTo>
                  <a:lnTo>
                    <a:pt x="227" y="1640568"/>
                  </a:lnTo>
                  <a:lnTo>
                    <a:pt x="680" y="1636736"/>
                  </a:lnTo>
                  <a:lnTo>
                    <a:pt x="1134" y="1632679"/>
                  </a:lnTo>
                  <a:lnTo>
                    <a:pt x="1814" y="1629073"/>
                  </a:lnTo>
                  <a:lnTo>
                    <a:pt x="2948" y="1625241"/>
                  </a:lnTo>
                  <a:lnTo>
                    <a:pt x="3855" y="1621409"/>
                  </a:lnTo>
                  <a:lnTo>
                    <a:pt x="5442" y="1618028"/>
                  </a:lnTo>
                  <a:lnTo>
                    <a:pt x="6803" y="1614196"/>
                  </a:lnTo>
                  <a:lnTo>
                    <a:pt x="8390" y="1610815"/>
                  </a:lnTo>
                  <a:lnTo>
                    <a:pt x="10431" y="1607434"/>
                  </a:lnTo>
                  <a:lnTo>
                    <a:pt x="12472" y="1604054"/>
                  </a:lnTo>
                  <a:lnTo>
                    <a:pt x="14513" y="1601123"/>
                  </a:lnTo>
                  <a:lnTo>
                    <a:pt x="17007" y="1597968"/>
                  </a:lnTo>
                  <a:lnTo>
                    <a:pt x="19502" y="1595038"/>
                  </a:lnTo>
                  <a:lnTo>
                    <a:pt x="21996" y="1592108"/>
                  </a:lnTo>
                  <a:lnTo>
                    <a:pt x="24717" y="1589628"/>
                  </a:lnTo>
                  <a:lnTo>
                    <a:pt x="27892" y="1586923"/>
                  </a:lnTo>
                  <a:lnTo>
                    <a:pt x="30840" y="1584669"/>
                  </a:lnTo>
                  <a:lnTo>
                    <a:pt x="33788" y="1581965"/>
                  </a:lnTo>
                  <a:lnTo>
                    <a:pt x="37416" y="1580162"/>
                  </a:lnTo>
                  <a:lnTo>
                    <a:pt x="40591" y="1578133"/>
                  </a:lnTo>
                  <a:lnTo>
                    <a:pt x="44219" y="1576104"/>
                  </a:lnTo>
                  <a:lnTo>
                    <a:pt x="48074" y="1574301"/>
                  </a:lnTo>
                  <a:lnTo>
                    <a:pt x="51476" y="1572723"/>
                  </a:lnTo>
                  <a:lnTo>
                    <a:pt x="55558" y="1571596"/>
                  </a:lnTo>
                  <a:lnTo>
                    <a:pt x="59413" y="1570244"/>
                  </a:lnTo>
                  <a:lnTo>
                    <a:pt x="63494" y="1569117"/>
                  </a:lnTo>
                  <a:lnTo>
                    <a:pt x="67349" y="1568216"/>
                  </a:lnTo>
                  <a:lnTo>
                    <a:pt x="71431" y="1567539"/>
                  </a:lnTo>
                  <a:lnTo>
                    <a:pt x="75740" y="1567089"/>
                  </a:lnTo>
                  <a:lnTo>
                    <a:pt x="80048" y="1566863"/>
                  </a:lnTo>
                  <a:close/>
                  <a:moveTo>
                    <a:pt x="837043" y="738188"/>
                  </a:moveTo>
                  <a:lnTo>
                    <a:pt x="839735" y="738188"/>
                  </a:lnTo>
                  <a:lnTo>
                    <a:pt x="912639" y="738188"/>
                  </a:lnTo>
                  <a:lnTo>
                    <a:pt x="915107" y="738188"/>
                  </a:lnTo>
                  <a:lnTo>
                    <a:pt x="917575" y="738870"/>
                  </a:lnTo>
                  <a:lnTo>
                    <a:pt x="920042" y="739324"/>
                  </a:lnTo>
                  <a:lnTo>
                    <a:pt x="922285" y="740232"/>
                  </a:lnTo>
                  <a:lnTo>
                    <a:pt x="924529" y="741368"/>
                  </a:lnTo>
                  <a:lnTo>
                    <a:pt x="926772" y="742504"/>
                  </a:lnTo>
                  <a:lnTo>
                    <a:pt x="928791" y="743867"/>
                  </a:lnTo>
                  <a:lnTo>
                    <a:pt x="930585" y="745684"/>
                  </a:lnTo>
                  <a:lnTo>
                    <a:pt x="932155" y="747047"/>
                  </a:lnTo>
                  <a:lnTo>
                    <a:pt x="933501" y="749091"/>
                  </a:lnTo>
                  <a:lnTo>
                    <a:pt x="934847" y="751135"/>
                  </a:lnTo>
                  <a:lnTo>
                    <a:pt x="936193" y="753407"/>
                  </a:lnTo>
                  <a:lnTo>
                    <a:pt x="936866" y="755678"/>
                  </a:lnTo>
                  <a:lnTo>
                    <a:pt x="937315" y="757950"/>
                  </a:lnTo>
                  <a:lnTo>
                    <a:pt x="937763" y="760448"/>
                  </a:lnTo>
                  <a:lnTo>
                    <a:pt x="938212" y="762947"/>
                  </a:lnTo>
                  <a:lnTo>
                    <a:pt x="938212" y="1145229"/>
                  </a:lnTo>
                  <a:lnTo>
                    <a:pt x="937763" y="1147728"/>
                  </a:lnTo>
                  <a:lnTo>
                    <a:pt x="937315" y="1150227"/>
                  </a:lnTo>
                  <a:lnTo>
                    <a:pt x="936866" y="1152498"/>
                  </a:lnTo>
                  <a:lnTo>
                    <a:pt x="936193" y="1154770"/>
                  </a:lnTo>
                  <a:lnTo>
                    <a:pt x="934847" y="1157041"/>
                  </a:lnTo>
                  <a:lnTo>
                    <a:pt x="933501" y="1159085"/>
                  </a:lnTo>
                  <a:lnTo>
                    <a:pt x="932155" y="1160902"/>
                  </a:lnTo>
                  <a:lnTo>
                    <a:pt x="930585" y="1162720"/>
                  </a:lnTo>
                  <a:lnTo>
                    <a:pt x="928791" y="1164537"/>
                  </a:lnTo>
                  <a:lnTo>
                    <a:pt x="926772" y="1165672"/>
                  </a:lnTo>
                  <a:lnTo>
                    <a:pt x="924529" y="1167035"/>
                  </a:lnTo>
                  <a:lnTo>
                    <a:pt x="922285" y="1167944"/>
                  </a:lnTo>
                  <a:lnTo>
                    <a:pt x="920042" y="1168852"/>
                  </a:lnTo>
                  <a:lnTo>
                    <a:pt x="917575" y="1169534"/>
                  </a:lnTo>
                  <a:lnTo>
                    <a:pt x="915107" y="1169761"/>
                  </a:lnTo>
                  <a:lnTo>
                    <a:pt x="912639" y="1169988"/>
                  </a:lnTo>
                  <a:lnTo>
                    <a:pt x="839735" y="1169988"/>
                  </a:lnTo>
                  <a:lnTo>
                    <a:pt x="837043" y="1169761"/>
                  </a:lnTo>
                  <a:lnTo>
                    <a:pt x="834576" y="1169534"/>
                  </a:lnTo>
                  <a:lnTo>
                    <a:pt x="832108" y="1168852"/>
                  </a:lnTo>
                  <a:lnTo>
                    <a:pt x="829865" y="1167944"/>
                  </a:lnTo>
                  <a:lnTo>
                    <a:pt x="827622" y="1167035"/>
                  </a:lnTo>
                  <a:lnTo>
                    <a:pt x="825603" y="1165672"/>
                  </a:lnTo>
                  <a:lnTo>
                    <a:pt x="823584" y="1164537"/>
                  </a:lnTo>
                  <a:lnTo>
                    <a:pt x="821790" y="1162720"/>
                  </a:lnTo>
                  <a:lnTo>
                    <a:pt x="819995" y="1160902"/>
                  </a:lnTo>
                  <a:lnTo>
                    <a:pt x="818649" y="1159085"/>
                  </a:lnTo>
                  <a:lnTo>
                    <a:pt x="817303" y="1157041"/>
                  </a:lnTo>
                  <a:lnTo>
                    <a:pt x="816406" y="1154770"/>
                  </a:lnTo>
                  <a:lnTo>
                    <a:pt x="815284" y="1152498"/>
                  </a:lnTo>
                  <a:lnTo>
                    <a:pt x="814836" y="1150227"/>
                  </a:lnTo>
                  <a:lnTo>
                    <a:pt x="814387" y="1147728"/>
                  </a:lnTo>
                  <a:lnTo>
                    <a:pt x="814387" y="1145229"/>
                  </a:lnTo>
                  <a:lnTo>
                    <a:pt x="814387" y="762947"/>
                  </a:lnTo>
                  <a:lnTo>
                    <a:pt x="814387" y="760448"/>
                  </a:lnTo>
                  <a:lnTo>
                    <a:pt x="814836" y="757950"/>
                  </a:lnTo>
                  <a:lnTo>
                    <a:pt x="815284" y="755678"/>
                  </a:lnTo>
                  <a:lnTo>
                    <a:pt x="816406" y="753407"/>
                  </a:lnTo>
                  <a:lnTo>
                    <a:pt x="817303" y="751135"/>
                  </a:lnTo>
                  <a:lnTo>
                    <a:pt x="818649" y="749091"/>
                  </a:lnTo>
                  <a:lnTo>
                    <a:pt x="819995" y="747047"/>
                  </a:lnTo>
                  <a:lnTo>
                    <a:pt x="821790" y="745684"/>
                  </a:lnTo>
                  <a:lnTo>
                    <a:pt x="823584" y="743867"/>
                  </a:lnTo>
                  <a:lnTo>
                    <a:pt x="825603" y="742504"/>
                  </a:lnTo>
                  <a:lnTo>
                    <a:pt x="827622" y="741368"/>
                  </a:lnTo>
                  <a:lnTo>
                    <a:pt x="829865" y="740232"/>
                  </a:lnTo>
                  <a:lnTo>
                    <a:pt x="832108" y="739324"/>
                  </a:lnTo>
                  <a:lnTo>
                    <a:pt x="834576" y="738870"/>
                  </a:lnTo>
                  <a:lnTo>
                    <a:pt x="837043" y="738188"/>
                  </a:lnTo>
                  <a:close/>
                  <a:moveTo>
                    <a:pt x="1318322" y="671513"/>
                  </a:moveTo>
                  <a:lnTo>
                    <a:pt x="1320794" y="671513"/>
                  </a:lnTo>
                  <a:lnTo>
                    <a:pt x="1394056" y="671513"/>
                  </a:lnTo>
                  <a:lnTo>
                    <a:pt x="1396528" y="671513"/>
                  </a:lnTo>
                  <a:lnTo>
                    <a:pt x="1399000" y="671966"/>
                  </a:lnTo>
                  <a:lnTo>
                    <a:pt x="1401472" y="672873"/>
                  </a:lnTo>
                  <a:lnTo>
                    <a:pt x="1403719" y="673553"/>
                  </a:lnTo>
                  <a:lnTo>
                    <a:pt x="1405966" y="674913"/>
                  </a:lnTo>
                  <a:lnTo>
                    <a:pt x="1408213" y="676273"/>
                  </a:lnTo>
                  <a:lnTo>
                    <a:pt x="1410011" y="677860"/>
                  </a:lnTo>
                  <a:lnTo>
                    <a:pt x="1412034" y="679900"/>
                  </a:lnTo>
                  <a:lnTo>
                    <a:pt x="1413607" y="681941"/>
                  </a:lnTo>
                  <a:lnTo>
                    <a:pt x="1414955" y="683981"/>
                  </a:lnTo>
                  <a:lnTo>
                    <a:pt x="1416304" y="686474"/>
                  </a:lnTo>
                  <a:lnTo>
                    <a:pt x="1417203" y="688968"/>
                  </a:lnTo>
                  <a:lnTo>
                    <a:pt x="1418326" y="691461"/>
                  </a:lnTo>
                  <a:lnTo>
                    <a:pt x="1418776" y="694181"/>
                  </a:lnTo>
                  <a:lnTo>
                    <a:pt x="1419225" y="696902"/>
                  </a:lnTo>
                  <a:lnTo>
                    <a:pt x="1419225" y="699848"/>
                  </a:lnTo>
                  <a:lnTo>
                    <a:pt x="1419225" y="1141426"/>
                  </a:lnTo>
                  <a:lnTo>
                    <a:pt x="1419225" y="1144373"/>
                  </a:lnTo>
                  <a:lnTo>
                    <a:pt x="1418776" y="1147320"/>
                  </a:lnTo>
                  <a:lnTo>
                    <a:pt x="1418326" y="1149813"/>
                  </a:lnTo>
                  <a:lnTo>
                    <a:pt x="1417203" y="1152534"/>
                  </a:lnTo>
                  <a:lnTo>
                    <a:pt x="1416304" y="1155254"/>
                  </a:lnTo>
                  <a:lnTo>
                    <a:pt x="1414955" y="1157521"/>
                  </a:lnTo>
                  <a:lnTo>
                    <a:pt x="1413607" y="1159787"/>
                  </a:lnTo>
                  <a:lnTo>
                    <a:pt x="1412034" y="1161601"/>
                  </a:lnTo>
                  <a:lnTo>
                    <a:pt x="1410011" y="1163414"/>
                  </a:lnTo>
                  <a:lnTo>
                    <a:pt x="1408213" y="1165228"/>
                  </a:lnTo>
                  <a:lnTo>
                    <a:pt x="1405966" y="1166588"/>
                  </a:lnTo>
                  <a:lnTo>
                    <a:pt x="1403719" y="1167721"/>
                  </a:lnTo>
                  <a:lnTo>
                    <a:pt x="1401472" y="1168855"/>
                  </a:lnTo>
                  <a:lnTo>
                    <a:pt x="1399000" y="1169535"/>
                  </a:lnTo>
                  <a:lnTo>
                    <a:pt x="1396528" y="1169761"/>
                  </a:lnTo>
                  <a:lnTo>
                    <a:pt x="1394056" y="1169988"/>
                  </a:lnTo>
                  <a:lnTo>
                    <a:pt x="1320794" y="1169988"/>
                  </a:lnTo>
                  <a:lnTo>
                    <a:pt x="1318322" y="1169761"/>
                  </a:lnTo>
                  <a:lnTo>
                    <a:pt x="1315850" y="1169535"/>
                  </a:lnTo>
                  <a:lnTo>
                    <a:pt x="1313154" y="1168855"/>
                  </a:lnTo>
                  <a:lnTo>
                    <a:pt x="1310906" y="1167721"/>
                  </a:lnTo>
                  <a:lnTo>
                    <a:pt x="1308659" y="1166588"/>
                  </a:lnTo>
                  <a:lnTo>
                    <a:pt x="1306861" y="1165228"/>
                  </a:lnTo>
                  <a:lnTo>
                    <a:pt x="1304839" y="1163414"/>
                  </a:lnTo>
                  <a:lnTo>
                    <a:pt x="1303041" y="1161601"/>
                  </a:lnTo>
                  <a:lnTo>
                    <a:pt x="1301243" y="1159787"/>
                  </a:lnTo>
                  <a:lnTo>
                    <a:pt x="1299670" y="1157521"/>
                  </a:lnTo>
                  <a:lnTo>
                    <a:pt x="1298546" y="1155254"/>
                  </a:lnTo>
                  <a:lnTo>
                    <a:pt x="1297423" y="1152534"/>
                  </a:lnTo>
                  <a:lnTo>
                    <a:pt x="1296524" y="1149813"/>
                  </a:lnTo>
                  <a:lnTo>
                    <a:pt x="1296074" y="1147320"/>
                  </a:lnTo>
                  <a:lnTo>
                    <a:pt x="1295400" y="1144373"/>
                  </a:lnTo>
                  <a:lnTo>
                    <a:pt x="1295400" y="1141426"/>
                  </a:lnTo>
                  <a:lnTo>
                    <a:pt x="1295400" y="699848"/>
                  </a:lnTo>
                  <a:lnTo>
                    <a:pt x="1295400" y="696902"/>
                  </a:lnTo>
                  <a:lnTo>
                    <a:pt x="1296074" y="694181"/>
                  </a:lnTo>
                  <a:lnTo>
                    <a:pt x="1296524" y="691461"/>
                  </a:lnTo>
                  <a:lnTo>
                    <a:pt x="1297423" y="688968"/>
                  </a:lnTo>
                  <a:lnTo>
                    <a:pt x="1298546" y="686474"/>
                  </a:lnTo>
                  <a:lnTo>
                    <a:pt x="1299670" y="683981"/>
                  </a:lnTo>
                  <a:lnTo>
                    <a:pt x="1301243" y="681941"/>
                  </a:lnTo>
                  <a:lnTo>
                    <a:pt x="1303041" y="679900"/>
                  </a:lnTo>
                  <a:lnTo>
                    <a:pt x="1304839" y="677860"/>
                  </a:lnTo>
                  <a:lnTo>
                    <a:pt x="1306861" y="676273"/>
                  </a:lnTo>
                  <a:lnTo>
                    <a:pt x="1308659" y="674913"/>
                  </a:lnTo>
                  <a:lnTo>
                    <a:pt x="1310906" y="673553"/>
                  </a:lnTo>
                  <a:lnTo>
                    <a:pt x="1313154" y="672873"/>
                  </a:lnTo>
                  <a:lnTo>
                    <a:pt x="1315850" y="671966"/>
                  </a:lnTo>
                  <a:lnTo>
                    <a:pt x="1318322" y="671513"/>
                  </a:lnTo>
                  <a:close/>
                  <a:moveTo>
                    <a:pt x="988416" y="671513"/>
                  </a:moveTo>
                  <a:lnTo>
                    <a:pt x="990920" y="671513"/>
                  </a:lnTo>
                  <a:lnTo>
                    <a:pt x="1065121" y="671513"/>
                  </a:lnTo>
                  <a:lnTo>
                    <a:pt x="1067624" y="671513"/>
                  </a:lnTo>
                  <a:lnTo>
                    <a:pt x="1070128" y="671966"/>
                  </a:lnTo>
                  <a:lnTo>
                    <a:pt x="1072632" y="672873"/>
                  </a:lnTo>
                  <a:lnTo>
                    <a:pt x="1074908" y="673553"/>
                  </a:lnTo>
                  <a:lnTo>
                    <a:pt x="1077184" y="674913"/>
                  </a:lnTo>
                  <a:lnTo>
                    <a:pt x="1079460" y="676273"/>
                  </a:lnTo>
                  <a:lnTo>
                    <a:pt x="1081281" y="677860"/>
                  </a:lnTo>
                  <a:lnTo>
                    <a:pt x="1083330" y="679900"/>
                  </a:lnTo>
                  <a:lnTo>
                    <a:pt x="1084923" y="681941"/>
                  </a:lnTo>
                  <a:lnTo>
                    <a:pt x="1086288" y="683981"/>
                  </a:lnTo>
                  <a:lnTo>
                    <a:pt x="1087654" y="686474"/>
                  </a:lnTo>
                  <a:lnTo>
                    <a:pt x="1088565" y="688968"/>
                  </a:lnTo>
                  <a:lnTo>
                    <a:pt x="1089703" y="691461"/>
                  </a:lnTo>
                  <a:lnTo>
                    <a:pt x="1090158" y="694181"/>
                  </a:lnTo>
                  <a:lnTo>
                    <a:pt x="1090613" y="696902"/>
                  </a:lnTo>
                  <a:lnTo>
                    <a:pt x="1090613" y="699848"/>
                  </a:lnTo>
                  <a:lnTo>
                    <a:pt x="1090613" y="1141426"/>
                  </a:lnTo>
                  <a:lnTo>
                    <a:pt x="1090613" y="1144373"/>
                  </a:lnTo>
                  <a:lnTo>
                    <a:pt x="1090158" y="1147320"/>
                  </a:lnTo>
                  <a:lnTo>
                    <a:pt x="1089703" y="1149813"/>
                  </a:lnTo>
                  <a:lnTo>
                    <a:pt x="1088565" y="1152534"/>
                  </a:lnTo>
                  <a:lnTo>
                    <a:pt x="1087654" y="1155254"/>
                  </a:lnTo>
                  <a:lnTo>
                    <a:pt x="1086288" y="1157521"/>
                  </a:lnTo>
                  <a:lnTo>
                    <a:pt x="1084923" y="1159787"/>
                  </a:lnTo>
                  <a:lnTo>
                    <a:pt x="1083330" y="1161601"/>
                  </a:lnTo>
                  <a:lnTo>
                    <a:pt x="1081281" y="1163414"/>
                  </a:lnTo>
                  <a:lnTo>
                    <a:pt x="1079460" y="1165228"/>
                  </a:lnTo>
                  <a:lnTo>
                    <a:pt x="1077184" y="1166588"/>
                  </a:lnTo>
                  <a:lnTo>
                    <a:pt x="1074908" y="1167721"/>
                  </a:lnTo>
                  <a:lnTo>
                    <a:pt x="1072632" y="1168855"/>
                  </a:lnTo>
                  <a:lnTo>
                    <a:pt x="1070128" y="1169535"/>
                  </a:lnTo>
                  <a:lnTo>
                    <a:pt x="1067624" y="1169761"/>
                  </a:lnTo>
                  <a:lnTo>
                    <a:pt x="1065121" y="1169988"/>
                  </a:lnTo>
                  <a:lnTo>
                    <a:pt x="990920" y="1169988"/>
                  </a:lnTo>
                  <a:lnTo>
                    <a:pt x="988416" y="1169761"/>
                  </a:lnTo>
                  <a:lnTo>
                    <a:pt x="985685" y="1169535"/>
                  </a:lnTo>
                  <a:lnTo>
                    <a:pt x="983181" y="1168855"/>
                  </a:lnTo>
                  <a:lnTo>
                    <a:pt x="980905" y="1167721"/>
                  </a:lnTo>
                  <a:lnTo>
                    <a:pt x="978629" y="1166588"/>
                  </a:lnTo>
                  <a:lnTo>
                    <a:pt x="976581" y="1165228"/>
                  </a:lnTo>
                  <a:lnTo>
                    <a:pt x="974532" y="1163414"/>
                  </a:lnTo>
                  <a:lnTo>
                    <a:pt x="972939" y="1161601"/>
                  </a:lnTo>
                  <a:lnTo>
                    <a:pt x="971118" y="1159787"/>
                  </a:lnTo>
                  <a:lnTo>
                    <a:pt x="969525" y="1157521"/>
                  </a:lnTo>
                  <a:lnTo>
                    <a:pt x="968387" y="1155254"/>
                  </a:lnTo>
                  <a:lnTo>
                    <a:pt x="967249" y="1152534"/>
                  </a:lnTo>
                  <a:lnTo>
                    <a:pt x="966338" y="1149813"/>
                  </a:lnTo>
                  <a:lnTo>
                    <a:pt x="965883" y="1147320"/>
                  </a:lnTo>
                  <a:lnTo>
                    <a:pt x="965200" y="1144373"/>
                  </a:lnTo>
                  <a:lnTo>
                    <a:pt x="965200" y="1141426"/>
                  </a:lnTo>
                  <a:lnTo>
                    <a:pt x="965200" y="699848"/>
                  </a:lnTo>
                  <a:lnTo>
                    <a:pt x="965200" y="696902"/>
                  </a:lnTo>
                  <a:lnTo>
                    <a:pt x="965883" y="694181"/>
                  </a:lnTo>
                  <a:lnTo>
                    <a:pt x="966338" y="691461"/>
                  </a:lnTo>
                  <a:lnTo>
                    <a:pt x="967249" y="688968"/>
                  </a:lnTo>
                  <a:lnTo>
                    <a:pt x="968387" y="686474"/>
                  </a:lnTo>
                  <a:lnTo>
                    <a:pt x="969525" y="683981"/>
                  </a:lnTo>
                  <a:lnTo>
                    <a:pt x="971118" y="681941"/>
                  </a:lnTo>
                  <a:lnTo>
                    <a:pt x="972939" y="679900"/>
                  </a:lnTo>
                  <a:lnTo>
                    <a:pt x="974532" y="677860"/>
                  </a:lnTo>
                  <a:lnTo>
                    <a:pt x="976581" y="676273"/>
                  </a:lnTo>
                  <a:lnTo>
                    <a:pt x="978629" y="674913"/>
                  </a:lnTo>
                  <a:lnTo>
                    <a:pt x="980905" y="673553"/>
                  </a:lnTo>
                  <a:lnTo>
                    <a:pt x="983181" y="672873"/>
                  </a:lnTo>
                  <a:lnTo>
                    <a:pt x="985685" y="671966"/>
                  </a:lnTo>
                  <a:lnTo>
                    <a:pt x="988416" y="671513"/>
                  </a:lnTo>
                  <a:close/>
                  <a:moveTo>
                    <a:pt x="1471932" y="590550"/>
                  </a:moveTo>
                  <a:lnTo>
                    <a:pt x="1546133" y="590550"/>
                  </a:lnTo>
                  <a:lnTo>
                    <a:pt x="1548636" y="590777"/>
                  </a:lnTo>
                  <a:lnTo>
                    <a:pt x="1551140" y="591231"/>
                  </a:lnTo>
                  <a:lnTo>
                    <a:pt x="1553644" y="592139"/>
                  </a:lnTo>
                  <a:lnTo>
                    <a:pt x="1555920" y="593274"/>
                  </a:lnTo>
                  <a:lnTo>
                    <a:pt x="1558196" y="594635"/>
                  </a:lnTo>
                  <a:lnTo>
                    <a:pt x="1560472" y="596451"/>
                  </a:lnTo>
                  <a:lnTo>
                    <a:pt x="1562293" y="598267"/>
                  </a:lnTo>
                  <a:lnTo>
                    <a:pt x="1564342" y="600537"/>
                  </a:lnTo>
                  <a:lnTo>
                    <a:pt x="1565707" y="602806"/>
                  </a:lnTo>
                  <a:lnTo>
                    <a:pt x="1567300" y="605303"/>
                  </a:lnTo>
                  <a:lnTo>
                    <a:pt x="1568666" y="608026"/>
                  </a:lnTo>
                  <a:lnTo>
                    <a:pt x="1569577" y="610750"/>
                  </a:lnTo>
                  <a:lnTo>
                    <a:pt x="1570487" y="613927"/>
                  </a:lnTo>
                  <a:lnTo>
                    <a:pt x="1571170" y="617105"/>
                  </a:lnTo>
                  <a:lnTo>
                    <a:pt x="1571625" y="620282"/>
                  </a:lnTo>
                  <a:lnTo>
                    <a:pt x="1571625" y="623687"/>
                  </a:lnTo>
                  <a:lnTo>
                    <a:pt x="1571625" y="1136851"/>
                  </a:lnTo>
                  <a:lnTo>
                    <a:pt x="1571625" y="1140256"/>
                  </a:lnTo>
                  <a:lnTo>
                    <a:pt x="1571170" y="1143433"/>
                  </a:lnTo>
                  <a:lnTo>
                    <a:pt x="1570487" y="1146838"/>
                  </a:lnTo>
                  <a:lnTo>
                    <a:pt x="1569577" y="1149788"/>
                  </a:lnTo>
                  <a:lnTo>
                    <a:pt x="1568666" y="1152512"/>
                  </a:lnTo>
                  <a:lnTo>
                    <a:pt x="1567300" y="1155462"/>
                  </a:lnTo>
                  <a:lnTo>
                    <a:pt x="1565707" y="1157959"/>
                  </a:lnTo>
                  <a:lnTo>
                    <a:pt x="1564342" y="1160229"/>
                  </a:lnTo>
                  <a:lnTo>
                    <a:pt x="1562293" y="1162498"/>
                  </a:lnTo>
                  <a:lnTo>
                    <a:pt x="1560472" y="1164314"/>
                  </a:lnTo>
                  <a:lnTo>
                    <a:pt x="1558196" y="1165903"/>
                  </a:lnTo>
                  <a:lnTo>
                    <a:pt x="1555920" y="1167492"/>
                  </a:lnTo>
                  <a:lnTo>
                    <a:pt x="1553644" y="1168399"/>
                  </a:lnTo>
                  <a:lnTo>
                    <a:pt x="1551140" y="1169307"/>
                  </a:lnTo>
                  <a:lnTo>
                    <a:pt x="1548636" y="1169761"/>
                  </a:lnTo>
                  <a:lnTo>
                    <a:pt x="1546133" y="1169988"/>
                  </a:lnTo>
                  <a:lnTo>
                    <a:pt x="1471932" y="1169988"/>
                  </a:lnTo>
                  <a:lnTo>
                    <a:pt x="1469201" y="1169761"/>
                  </a:lnTo>
                  <a:lnTo>
                    <a:pt x="1466697" y="1169307"/>
                  </a:lnTo>
                  <a:lnTo>
                    <a:pt x="1464193" y="1168399"/>
                  </a:lnTo>
                  <a:lnTo>
                    <a:pt x="1461917" y="1167492"/>
                  </a:lnTo>
                  <a:lnTo>
                    <a:pt x="1459641" y="1165903"/>
                  </a:lnTo>
                  <a:lnTo>
                    <a:pt x="1457593" y="1164314"/>
                  </a:lnTo>
                  <a:lnTo>
                    <a:pt x="1455544" y="1162498"/>
                  </a:lnTo>
                  <a:lnTo>
                    <a:pt x="1453496" y="1160229"/>
                  </a:lnTo>
                  <a:lnTo>
                    <a:pt x="1452130" y="1157959"/>
                  </a:lnTo>
                  <a:lnTo>
                    <a:pt x="1450537" y="1155462"/>
                  </a:lnTo>
                  <a:lnTo>
                    <a:pt x="1449399" y="1152512"/>
                  </a:lnTo>
                  <a:lnTo>
                    <a:pt x="1448261" y="1149788"/>
                  </a:lnTo>
                  <a:lnTo>
                    <a:pt x="1447350" y="1146838"/>
                  </a:lnTo>
                  <a:lnTo>
                    <a:pt x="1446667" y="1143433"/>
                  </a:lnTo>
                  <a:lnTo>
                    <a:pt x="1446212" y="1140256"/>
                  </a:lnTo>
                  <a:lnTo>
                    <a:pt x="1446212" y="1136851"/>
                  </a:lnTo>
                  <a:lnTo>
                    <a:pt x="1446212" y="623687"/>
                  </a:lnTo>
                  <a:lnTo>
                    <a:pt x="1446212" y="620282"/>
                  </a:lnTo>
                  <a:lnTo>
                    <a:pt x="1446667" y="617105"/>
                  </a:lnTo>
                  <a:lnTo>
                    <a:pt x="1447350" y="613927"/>
                  </a:lnTo>
                  <a:lnTo>
                    <a:pt x="1448261" y="610750"/>
                  </a:lnTo>
                  <a:lnTo>
                    <a:pt x="1449399" y="608026"/>
                  </a:lnTo>
                  <a:lnTo>
                    <a:pt x="1450537" y="605303"/>
                  </a:lnTo>
                  <a:lnTo>
                    <a:pt x="1452130" y="602806"/>
                  </a:lnTo>
                  <a:lnTo>
                    <a:pt x="1453496" y="600537"/>
                  </a:lnTo>
                  <a:lnTo>
                    <a:pt x="1455544" y="598267"/>
                  </a:lnTo>
                  <a:lnTo>
                    <a:pt x="1457593" y="596451"/>
                  </a:lnTo>
                  <a:lnTo>
                    <a:pt x="1459641" y="594635"/>
                  </a:lnTo>
                  <a:lnTo>
                    <a:pt x="1461917" y="593274"/>
                  </a:lnTo>
                  <a:lnTo>
                    <a:pt x="1464193" y="592139"/>
                  </a:lnTo>
                  <a:lnTo>
                    <a:pt x="1466697" y="591231"/>
                  </a:lnTo>
                  <a:lnTo>
                    <a:pt x="1469201" y="590777"/>
                  </a:lnTo>
                  <a:lnTo>
                    <a:pt x="1471932" y="590550"/>
                  </a:lnTo>
                  <a:close/>
                  <a:moveTo>
                    <a:pt x="1152617" y="590550"/>
                  </a:moveTo>
                  <a:lnTo>
                    <a:pt x="1226818" y="590550"/>
                  </a:lnTo>
                  <a:lnTo>
                    <a:pt x="1229322" y="590777"/>
                  </a:lnTo>
                  <a:lnTo>
                    <a:pt x="1232053" y="591231"/>
                  </a:lnTo>
                  <a:lnTo>
                    <a:pt x="1234557" y="592139"/>
                  </a:lnTo>
                  <a:lnTo>
                    <a:pt x="1236833" y="593274"/>
                  </a:lnTo>
                  <a:lnTo>
                    <a:pt x="1239109" y="594635"/>
                  </a:lnTo>
                  <a:lnTo>
                    <a:pt x="1241158" y="596451"/>
                  </a:lnTo>
                  <a:lnTo>
                    <a:pt x="1242978" y="598267"/>
                  </a:lnTo>
                  <a:lnTo>
                    <a:pt x="1244799" y="600537"/>
                  </a:lnTo>
                  <a:lnTo>
                    <a:pt x="1246620" y="602806"/>
                  </a:lnTo>
                  <a:lnTo>
                    <a:pt x="1248213" y="605303"/>
                  </a:lnTo>
                  <a:lnTo>
                    <a:pt x="1249352" y="608026"/>
                  </a:lnTo>
                  <a:lnTo>
                    <a:pt x="1250490" y="610750"/>
                  </a:lnTo>
                  <a:lnTo>
                    <a:pt x="1251400" y="613927"/>
                  </a:lnTo>
                  <a:lnTo>
                    <a:pt x="1251855" y="617105"/>
                  </a:lnTo>
                  <a:lnTo>
                    <a:pt x="1252538" y="620282"/>
                  </a:lnTo>
                  <a:lnTo>
                    <a:pt x="1252538" y="623687"/>
                  </a:lnTo>
                  <a:lnTo>
                    <a:pt x="1252538" y="1136851"/>
                  </a:lnTo>
                  <a:lnTo>
                    <a:pt x="1252538" y="1140256"/>
                  </a:lnTo>
                  <a:lnTo>
                    <a:pt x="1251855" y="1143433"/>
                  </a:lnTo>
                  <a:lnTo>
                    <a:pt x="1251400" y="1146838"/>
                  </a:lnTo>
                  <a:lnTo>
                    <a:pt x="1250490" y="1149788"/>
                  </a:lnTo>
                  <a:lnTo>
                    <a:pt x="1249352" y="1152512"/>
                  </a:lnTo>
                  <a:lnTo>
                    <a:pt x="1248213" y="1155462"/>
                  </a:lnTo>
                  <a:lnTo>
                    <a:pt x="1246620" y="1157959"/>
                  </a:lnTo>
                  <a:lnTo>
                    <a:pt x="1244799" y="1160229"/>
                  </a:lnTo>
                  <a:lnTo>
                    <a:pt x="1242978" y="1162498"/>
                  </a:lnTo>
                  <a:lnTo>
                    <a:pt x="1241158" y="1164314"/>
                  </a:lnTo>
                  <a:lnTo>
                    <a:pt x="1239109" y="1165903"/>
                  </a:lnTo>
                  <a:lnTo>
                    <a:pt x="1236833" y="1167492"/>
                  </a:lnTo>
                  <a:lnTo>
                    <a:pt x="1234557" y="1168399"/>
                  </a:lnTo>
                  <a:lnTo>
                    <a:pt x="1232053" y="1169307"/>
                  </a:lnTo>
                  <a:lnTo>
                    <a:pt x="1229322" y="1169761"/>
                  </a:lnTo>
                  <a:lnTo>
                    <a:pt x="1226818" y="1169988"/>
                  </a:lnTo>
                  <a:lnTo>
                    <a:pt x="1152617" y="1169988"/>
                  </a:lnTo>
                  <a:lnTo>
                    <a:pt x="1150114" y="1169761"/>
                  </a:lnTo>
                  <a:lnTo>
                    <a:pt x="1147610" y="1169307"/>
                  </a:lnTo>
                  <a:lnTo>
                    <a:pt x="1145106" y="1168399"/>
                  </a:lnTo>
                  <a:lnTo>
                    <a:pt x="1142830" y="1167492"/>
                  </a:lnTo>
                  <a:lnTo>
                    <a:pt x="1140554" y="1165903"/>
                  </a:lnTo>
                  <a:lnTo>
                    <a:pt x="1138278" y="1164314"/>
                  </a:lnTo>
                  <a:lnTo>
                    <a:pt x="1136457" y="1162498"/>
                  </a:lnTo>
                  <a:lnTo>
                    <a:pt x="1134409" y="1160229"/>
                  </a:lnTo>
                  <a:lnTo>
                    <a:pt x="1132815" y="1157959"/>
                  </a:lnTo>
                  <a:lnTo>
                    <a:pt x="1131450" y="1155462"/>
                  </a:lnTo>
                  <a:lnTo>
                    <a:pt x="1130084" y="1152512"/>
                  </a:lnTo>
                  <a:lnTo>
                    <a:pt x="1129174" y="1149788"/>
                  </a:lnTo>
                  <a:lnTo>
                    <a:pt x="1128036" y="1146838"/>
                  </a:lnTo>
                  <a:lnTo>
                    <a:pt x="1127580" y="1143433"/>
                  </a:lnTo>
                  <a:lnTo>
                    <a:pt x="1127125" y="1140256"/>
                  </a:lnTo>
                  <a:lnTo>
                    <a:pt x="1127125" y="1136851"/>
                  </a:lnTo>
                  <a:lnTo>
                    <a:pt x="1127125" y="623687"/>
                  </a:lnTo>
                  <a:lnTo>
                    <a:pt x="1127125" y="620282"/>
                  </a:lnTo>
                  <a:lnTo>
                    <a:pt x="1127580" y="617105"/>
                  </a:lnTo>
                  <a:lnTo>
                    <a:pt x="1128036" y="613927"/>
                  </a:lnTo>
                  <a:lnTo>
                    <a:pt x="1129174" y="610750"/>
                  </a:lnTo>
                  <a:lnTo>
                    <a:pt x="1130084" y="608026"/>
                  </a:lnTo>
                  <a:lnTo>
                    <a:pt x="1131450" y="605303"/>
                  </a:lnTo>
                  <a:lnTo>
                    <a:pt x="1132815" y="602806"/>
                  </a:lnTo>
                  <a:lnTo>
                    <a:pt x="1134409" y="600537"/>
                  </a:lnTo>
                  <a:lnTo>
                    <a:pt x="1136457" y="598267"/>
                  </a:lnTo>
                  <a:lnTo>
                    <a:pt x="1138278" y="596451"/>
                  </a:lnTo>
                  <a:lnTo>
                    <a:pt x="1140554" y="594635"/>
                  </a:lnTo>
                  <a:lnTo>
                    <a:pt x="1142830" y="593274"/>
                  </a:lnTo>
                  <a:lnTo>
                    <a:pt x="1145106" y="592139"/>
                  </a:lnTo>
                  <a:lnTo>
                    <a:pt x="1147610" y="591231"/>
                  </a:lnTo>
                  <a:lnTo>
                    <a:pt x="1150114" y="590777"/>
                  </a:lnTo>
                  <a:lnTo>
                    <a:pt x="1152617" y="590550"/>
                  </a:lnTo>
                  <a:close/>
                  <a:moveTo>
                    <a:pt x="1633857" y="508000"/>
                  </a:moveTo>
                  <a:lnTo>
                    <a:pt x="1707830" y="508000"/>
                  </a:lnTo>
                  <a:lnTo>
                    <a:pt x="1710561" y="508227"/>
                  </a:lnTo>
                  <a:lnTo>
                    <a:pt x="1713065" y="508680"/>
                  </a:lnTo>
                  <a:lnTo>
                    <a:pt x="1715797" y="509814"/>
                  </a:lnTo>
                  <a:lnTo>
                    <a:pt x="1718073" y="510947"/>
                  </a:lnTo>
                  <a:lnTo>
                    <a:pt x="1720349" y="512534"/>
                  </a:lnTo>
                  <a:lnTo>
                    <a:pt x="1722170" y="514575"/>
                  </a:lnTo>
                  <a:lnTo>
                    <a:pt x="1724218" y="516842"/>
                  </a:lnTo>
                  <a:lnTo>
                    <a:pt x="1726039" y="519109"/>
                  </a:lnTo>
                  <a:lnTo>
                    <a:pt x="1727860" y="521829"/>
                  </a:lnTo>
                  <a:lnTo>
                    <a:pt x="1729453" y="524550"/>
                  </a:lnTo>
                  <a:lnTo>
                    <a:pt x="1730591" y="527950"/>
                  </a:lnTo>
                  <a:lnTo>
                    <a:pt x="1731729" y="531124"/>
                  </a:lnTo>
                  <a:lnTo>
                    <a:pt x="1732640" y="534752"/>
                  </a:lnTo>
                  <a:lnTo>
                    <a:pt x="1733095" y="538152"/>
                  </a:lnTo>
                  <a:lnTo>
                    <a:pt x="1733550" y="542006"/>
                  </a:lnTo>
                  <a:lnTo>
                    <a:pt x="1733550" y="545860"/>
                  </a:lnTo>
                  <a:lnTo>
                    <a:pt x="1733550" y="1132128"/>
                  </a:lnTo>
                  <a:lnTo>
                    <a:pt x="1733550" y="1135982"/>
                  </a:lnTo>
                  <a:lnTo>
                    <a:pt x="1733095" y="1139836"/>
                  </a:lnTo>
                  <a:lnTo>
                    <a:pt x="1732640" y="1143463"/>
                  </a:lnTo>
                  <a:lnTo>
                    <a:pt x="1731729" y="1146864"/>
                  </a:lnTo>
                  <a:lnTo>
                    <a:pt x="1730591" y="1150038"/>
                  </a:lnTo>
                  <a:lnTo>
                    <a:pt x="1729453" y="1153438"/>
                  </a:lnTo>
                  <a:lnTo>
                    <a:pt x="1727860" y="1156159"/>
                  </a:lnTo>
                  <a:lnTo>
                    <a:pt x="1726039" y="1158879"/>
                  </a:lnTo>
                  <a:lnTo>
                    <a:pt x="1724218" y="1161373"/>
                  </a:lnTo>
                  <a:lnTo>
                    <a:pt x="1722170" y="1163414"/>
                  </a:lnTo>
                  <a:lnTo>
                    <a:pt x="1720349" y="1165454"/>
                  </a:lnTo>
                  <a:lnTo>
                    <a:pt x="1718073" y="1167041"/>
                  </a:lnTo>
                  <a:lnTo>
                    <a:pt x="1715797" y="1168174"/>
                  </a:lnTo>
                  <a:lnTo>
                    <a:pt x="1713065" y="1169308"/>
                  </a:lnTo>
                  <a:lnTo>
                    <a:pt x="1710561" y="1169761"/>
                  </a:lnTo>
                  <a:lnTo>
                    <a:pt x="1707830" y="1169988"/>
                  </a:lnTo>
                  <a:lnTo>
                    <a:pt x="1633857" y="1169988"/>
                  </a:lnTo>
                  <a:lnTo>
                    <a:pt x="1631353" y="1169761"/>
                  </a:lnTo>
                  <a:lnTo>
                    <a:pt x="1628850" y="1169308"/>
                  </a:lnTo>
                  <a:lnTo>
                    <a:pt x="1626346" y="1168174"/>
                  </a:lnTo>
                  <a:lnTo>
                    <a:pt x="1624070" y="1167041"/>
                  </a:lnTo>
                  <a:lnTo>
                    <a:pt x="1621794" y="1165454"/>
                  </a:lnTo>
                  <a:lnTo>
                    <a:pt x="1619518" y="1163414"/>
                  </a:lnTo>
                  <a:lnTo>
                    <a:pt x="1617469" y="1161373"/>
                  </a:lnTo>
                  <a:lnTo>
                    <a:pt x="1615648" y="1158879"/>
                  </a:lnTo>
                  <a:lnTo>
                    <a:pt x="1614055" y="1156159"/>
                  </a:lnTo>
                  <a:lnTo>
                    <a:pt x="1612689" y="1153438"/>
                  </a:lnTo>
                  <a:lnTo>
                    <a:pt x="1611324" y="1150038"/>
                  </a:lnTo>
                  <a:lnTo>
                    <a:pt x="1610186" y="1146864"/>
                  </a:lnTo>
                  <a:lnTo>
                    <a:pt x="1609275" y="1143463"/>
                  </a:lnTo>
                  <a:lnTo>
                    <a:pt x="1608820" y="1139836"/>
                  </a:lnTo>
                  <a:lnTo>
                    <a:pt x="1608365" y="1135982"/>
                  </a:lnTo>
                  <a:lnTo>
                    <a:pt x="1608137" y="1132128"/>
                  </a:lnTo>
                  <a:lnTo>
                    <a:pt x="1608137" y="545860"/>
                  </a:lnTo>
                  <a:lnTo>
                    <a:pt x="1608365" y="542006"/>
                  </a:lnTo>
                  <a:lnTo>
                    <a:pt x="1608820" y="538152"/>
                  </a:lnTo>
                  <a:lnTo>
                    <a:pt x="1609275" y="534752"/>
                  </a:lnTo>
                  <a:lnTo>
                    <a:pt x="1610186" y="531124"/>
                  </a:lnTo>
                  <a:lnTo>
                    <a:pt x="1611324" y="527950"/>
                  </a:lnTo>
                  <a:lnTo>
                    <a:pt x="1612689" y="524550"/>
                  </a:lnTo>
                  <a:lnTo>
                    <a:pt x="1614055" y="521829"/>
                  </a:lnTo>
                  <a:lnTo>
                    <a:pt x="1615648" y="519109"/>
                  </a:lnTo>
                  <a:lnTo>
                    <a:pt x="1617469" y="516842"/>
                  </a:lnTo>
                  <a:lnTo>
                    <a:pt x="1619518" y="514575"/>
                  </a:lnTo>
                  <a:lnTo>
                    <a:pt x="1621794" y="512534"/>
                  </a:lnTo>
                  <a:lnTo>
                    <a:pt x="1624070" y="510947"/>
                  </a:lnTo>
                  <a:lnTo>
                    <a:pt x="1626346" y="509814"/>
                  </a:lnTo>
                  <a:lnTo>
                    <a:pt x="1628850" y="508680"/>
                  </a:lnTo>
                  <a:lnTo>
                    <a:pt x="1631353" y="508227"/>
                  </a:lnTo>
                  <a:lnTo>
                    <a:pt x="1633857" y="508000"/>
                  </a:lnTo>
                  <a:close/>
                  <a:moveTo>
                    <a:pt x="1501548" y="319088"/>
                  </a:moveTo>
                  <a:lnTo>
                    <a:pt x="1733323" y="319088"/>
                  </a:lnTo>
                  <a:lnTo>
                    <a:pt x="1733323" y="319316"/>
                  </a:lnTo>
                  <a:lnTo>
                    <a:pt x="1733550" y="319316"/>
                  </a:lnTo>
                  <a:lnTo>
                    <a:pt x="1733550" y="464215"/>
                  </a:lnTo>
                  <a:lnTo>
                    <a:pt x="1637620" y="464215"/>
                  </a:lnTo>
                  <a:lnTo>
                    <a:pt x="1637620" y="418038"/>
                  </a:lnTo>
                  <a:lnTo>
                    <a:pt x="1318759" y="617303"/>
                  </a:lnTo>
                  <a:lnTo>
                    <a:pt x="1250723" y="574766"/>
                  </a:lnTo>
                  <a:lnTo>
                    <a:pt x="1253444" y="573174"/>
                  </a:lnTo>
                  <a:lnTo>
                    <a:pt x="1146628" y="506525"/>
                  </a:lnTo>
                  <a:lnTo>
                    <a:pt x="844096" y="695326"/>
                  </a:lnTo>
                  <a:lnTo>
                    <a:pt x="776287" y="653016"/>
                  </a:lnTo>
                  <a:lnTo>
                    <a:pt x="1147082" y="421450"/>
                  </a:lnTo>
                  <a:lnTo>
                    <a:pt x="1215118" y="463533"/>
                  </a:lnTo>
                  <a:lnTo>
                    <a:pt x="1214437" y="464215"/>
                  </a:lnTo>
                  <a:lnTo>
                    <a:pt x="1321253" y="530637"/>
                  </a:lnTo>
                  <a:lnTo>
                    <a:pt x="1564368" y="379141"/>
                  </a:lnTo>
                  <a:lnTo>
                    <a:pt x="1501548" y="379141"/>
                  </a:lnTo>
                  <a:lnTo>
                    <a:pt x="1501548" y="319088"/>
                  </a:lnTo>
                  <a:close/>
                  <a:moveTo>
                    <a:pt x="229507" y="91395"/>
                  </a:moveTo>
                  <a:lnTo>
                    <a:pt x="225651" y="91621"/>
                  </a:lnTo>
                  <a:lnTo>
                    <a:pt x="221796" y="91848"/>
                  </a:lnTo>
                  <a:lnTo>
                    <a:pt x="218394" y="92075"/>
                  </a:lnTo>
                  <a:lnTo>
                    <a:pt x="214539" y="92755"/>
                  </a:lnTo>
                  <a:lnTo>
                    <a:pt x="210910" y="93662"/>
                  </a:lnTo>
                  <a:lnTo>
                    <a:pt x="207509" y="94570"/>
                  </a:lnTo>
                  <a:lnTo>
                    <a:pt x="204107" y="95704"/>
                  </a:lnTo>
                  <a:lnTo>
                    <a:pt x="200705" y="96837"/>
                  </a:lnTo>
                  <a:lnTo>
                    <a:pt x="197303" y="98198"/>
                  </a:lnTo>
                  <a:lnTo>
                    <a:pt x="194355" y="99559"/>
                  </a:lnTo>
                  <a:lnTo>
                    <a:pt x="191407" y="101373"/>
                  </a:lnTo>
                  <a:lnTo>
                    <a:pt x="188232" y="103187"/>
                  </a:lnTo>
                  <a:lnTo>
                    <a:pt x="185284" y="105002"/>
                  </a:lnTo>
                  <a:lnTo>
                    <a:pt x="182562" y="107270"/>
                  </a:lnTo>
                  <a:lnTo>
                    <a:pt x="179614" y="109311"/>
                  </a:lnTo>
                  <a:lnTo>
                    <a:pt x="177119" y="111579"/>
                  </a:lnTo>
                  <a:lnTo>
                    <a:pt x="174851" y="114073"/>
                  </a:lnTo>
                  <a:lnTo>
                    <a:pt x="172357" y="116568"/>
                  </a:lnTo>
                  <a:lnTo>
                    <a:pt x="170316" y="119062"/>
                  </a:lnTo>
                  <a:lnTo>
                    <a:pt x="168275" y="121784"/>
                  </a:lnTo>
                  <a:lnTo>
                    <a:pt x="166460" y="124505"/>
                  </a:lnTo>
                  <a:lnTo>
                    <a:pt x="164646" y="127454"/>
                  </a:lnTo>
                  <a:lnTo>
                    <a:pt x="162832" y="130402"/>
                  </a:lnTo>
                  <a:lnTo>
                    <a:pt x="161471" y="133350"/>
                  </a:lnTo>
                  <a:lnTo>
                    <a:pt x="160110" y="136525"/>
                  </a:lnTo>
                  <a:lnTo>
                    <a:pt x="158976" y="139700"/>
                  </a:lnTo>
                  <a:lnTo>
                    <a:pt x="158069" y="143102"/>
                  </a:lnTo>
                  <a:lnTo>
                    <a:pt x="156935" y="146277"/>
                  </a:lnTo>
                  <a:lnTo>
                    <a:pt x="156482" y="149679"/>
                  </a:lnTo>
                  <a:lnTo>
                    <a:pt x="156028" y="153080"/>
                  </a:lnTo>
                  <a:lnTo>
                    <a:pt x="155801" y="156709"/>
                  </a:lnTo>
                  <a:lnTo>
                    <a:pt x="155801" y="160111"/>
                  </a:lnTo>
                  <a:lnTo>
                    <a:pt x="155801" y="1330098"/>
                  </a:lnTo>
                  <a:lnTo>
                    <a:pt x="155801" y="1333500"/>
                  </a:lnTo>
                  <a:lnTo>
                    <a:pt x="156028" y="1337129"/>
                  </a:lnTo>
                  <a:lnTo>
                    <a:pt x="156482" y="1340531"/>
                  </a:lnTo>
                  <a:lnTo>
                    <a:pt x="156935" y="1343932"/>
                  </a:lnTo>
                  <a:lnTo>
                    <a:pt x="158069" y="1347561"/>
                  </a:lnTo>
                  <a:lnTo>
                    <a:pt x="158976" y="1350509"/>
                  </a:lnTo>
                  <a:lnTo>
                    <a:pt x="160110" y="1353684"/>
                  </a:lnTo>
                  <a:lnTo>
                    <a:pt x="161471" y="1357086"/>
                  </a:lnTo>
                  <a:lnTo>
                    <a:pt x="162832" y="1360034"/>
                  </a:lnTo>
                  <a:lnTo>
                    <a:pt x="164646" y="1362756"/>
                  </a:lnTo>
                  <a:lnTo>
                    <a:pt x="166460" y="1365931"/>
                  </a:lnTo>
                  <a:lnTo>
                    <a:pt x="168275" y="1368652"/>
                  </a:lnTo>
                  <a:lnTo>
                    <a:pt x="170316" y="1371373"/>
                  </a:lnTo>
                  <a:lnTo>
                    <a:pt x="172357" y="1373868"/>
                  </a:lnTo>
                  <a:lnTo>
                    <a:pt x="174851" y="1376590"/>
                  </a:lnTo>
                  <a:lnTo>
                    <a:pt x="177119" y="1378857"/>
                  </a:lnTo>
                  <a:lnTo>
                    <a:pt x="179614" y="1381125"/>
                  </a:lnTo>
                  <a:lnTo>
                    <a:pt x="182562" y="1383393"/>
                  </a:lnTo>
                  <a:lnTo>
                    <a:pt x="185284" y="1385207"/>
                  </a:lnTo>
                  <a:lnTo>
                    <a:pt x="188232" y="1387248"/>
                  </a:lnTo>
                  <a:lnTo>
                    <a:pt x="191407" y="1389063"/>
                  </a:lnTo>
                  <a:lnTo>
                    <a:pt x="194355" y="1390650"/>
                  </a:lnTo>
                  <a:lnTo>
                    <a:pt x="197303" y="1392238"/>
                  </a:lnTo>
                  <a:lnTo>
                    <a:pt x="200705" y="1393598"/>
                  </a:lnTo>
                  <a:lnTo>
                    <a:pt x="204107" y="1394959"/>
                  </a:lnTo>
                  <a:lnTo>
                    <a:pt x="207509" y="1395866"/>
                  </a:lnTo>
                  <a:lnTo>
                    <a:pt x="210910" y="1397000"/>
                  </a:lnTo>
                  <a:lnTo>
                    <a:pt x="214539" y="1397681"/>
                  </a:lnTo>
                  <a:lnTo>
                    <a:pt x="218394" y="1398134"/>
                  </a:lnTo>
                  <a:lnTo>
                    <a:pt x="221796" y="1398588"/>
                  </a:lnTo>
                  <a:lnTo>
                    <a:pt x="225651" y="1399041"/>
                  </a:lnTo>
                  <a:lnTo>
                    <a:pt x="229507" y="1399041"/>
                  </a:lnTo>
                  <a:lnTo>
                    <a:pt x="2280330" y="1399041"/>
                  </a:lnTo>
                  <a:lnTo>
                    <a:pt x="2284186" y="1399041"/>
                  </a:lnTo>
                  <a:lnTo>
                    <a:pt x="2288041" y="1398588"/>
                  </a:lnTo>
                  <a:lnTo>
                    <a:pt x="2291670" y="1398134"/>
                  </a:lnTo>
                  <a:lnTo>
                    <a:pt x="2295298" y="1397681"/>
                  </a:lnTo>
                  <a:lnTo>
                    <a:pt x="2299154" y="1397000"/>
                  </a:lnTo>
                  <a:lnTo>
                    <a:pt x="2302555" y="1395866"/>
                  </a:lnTo>
                  <a:lnTo>
                    <a:pt x="2305957" y="1394959"/>
                  </a:lnTo>
                  <a:lnTo>
                    <a:pt x="2309359" y="1393598"/>
                  </a:lnTo>
                  <a:lnTo>
                    <a:pt x="2312534" y="1392238"/>
                  </a:lnTo>
                  <a:lnTo>
                    <a:pt x="2315709" y="1390650"/>
                  </a:lnTo>
                  <a:lnTo>
                    <a:pt x="2318884" y="1389063"/>
                  </a:lnTo>
                  <a:lnTo>
                    <a:pt x="2321832" y="1387248"/>
                  </a:lnTo>
                  <a:lnTo>
                    <a:pt x="2324780" y="1385207"/>
                  </a:lnTo>
                  <a:lnTo>
                    <a:pt x="2327502" y="1383393"/>
                  </a:lnTo>
                  <a:lnTo>
                    <a:pt x="2330223" y="1381125"/>
                  </a:lnTo>
                  <a:lnTo>
                    <a:pt x="2332945" y="1378857"/>
                  </a:lnTo>
                  <a:lnTo>
                    <a:pt x="2335213" y="1376590"/>
                  </a:lnTo>
                  <a:lnTo>
                    <a:pt x="2337707" y="1373868"/>
                  </a:lnTo>
                  <a:lnTo>
                    <a:pt x="2339748" y="1371373"/>
                  </a:lnTo>
                  <a:lnTo>
                    <a:pt x="2341789" y="1368652"/>
                  </a:lnTo>
                  <a:lnTo>
                    <a:pt x="2343830" y="1365931"/>
                  </a:lnTo>
                  <a:lnTo>
                    <a:pt x="2345418" y="1362756"/>
                  </a:lnTo>
                  <a:lnTo>
                    <a:pt x="2347232" y="1360034"/>
                  </a:lnTo>
                  <a:lnTo>
                    <a:pt x="2348593" y="1357086"/>
                  </a:lnTo>
                  <a:lnTo>
                    <a:pt x="2350180" y="1353684"/>
                  </a:lnTo>
                  <a:lnTo>
                    <a:pt x="2351088" y="1350509"/>
                  </a:lnTo>
                  <a:lnTo>
                    <a:pt x="2351995" y="1347561"/>
                  </a:lnTo>
                  <a:lnTo>
                    <a:pt x="2352902" y="1343932"/>
                  </a:lnTo>
                  <a:lnTo>
                    <a:pt x="2353582" y="1340531"/>
                  </a:lnTo>
                  <a:lnTo>
                    <a:pt x="2354036" y="1337129"/>
                  </a:lnTo>
                  <a:lnTo>
                    <a:pt x="2354263" y="1333500"/>
                  </a:lnTo>
                  <a:lnTo>
                    <a:pt x="2354263" y="1330098"/>
                  </a:lnTo>
                  <a:lnTo>
                    <a:pt x="2354263" y="160111"/>
                  </a:lnTo>
                  <a:lnTo>
                    <a:pt x="2354263" y="156709"/>
                  </a:lnTo>
                  <a:lnTo>
                    <a:pt x="2354036" y="153080"/>
                  </a:lnTo>
                  <a:lnTo>
                    <a:pt x="2353582" y="149679"/>
                  </a:lnTo>
                  <a:lnTo>
                    <a:pt x="2352902" y="146277"/>
                  </a:lnTo>
                  <a:lnTo>
                    <a:pt x="2351995" y="143102"/>
                  </a:lnTo>
                  <a:lnTo>
                    <a:pt x="2351088" y="139700"/>
                  </a:lnTo>
                  <a:lnTo>
                    <a:pt x="2350180" y="136525"/>
                  </a:lnTo>
                  <a:lnTo>
                    <a:pt x="2348593" y="133350"/>
                  </a:lnTo>
                  <a:lnTo>
                    <a:pt x="2347232" y="130402"/>
                  </a:lnTo>
                  <a:lnTo>
                    <a:pt x="2345418" y="127454"/>
                  </a:lnTo>
                  <a:lnTo>
                    <a:pt x="2343830" y="124505"/>
                  </a:lnTo>
                  <a:lnTo>
                    <a:pt x="2341789" y="121784"/>
                  </a:lnTo>
                  <a:lnTo>
                    <a:pt x="2339748" y="119062"/>
                  </a:lnTo>
                  <a:lnTo>
                    <a:pt x="2337707" y="116568"/>
                  </a:lnTo>
                  <a:lnTo>
                    <a:pt x="2335213" y="114073"/>
                  </a:lnTo>
                  <a:lnTo>
                    <a:pt x="2332945" y="111579"/>
                  </a:lnTo>
                  <a:lnTo>
                    <a:pt x="2330223" y="109311"/>
                  </a:lnTo>
                  <a:lnTo>
                    <a:pt x="2327502" y="107270"/>
                  </a:lnTo>
                  <a:lnTo>
                    <a:pt x="2324780" y="105002"/>
                  </a:lnTo>
                  <a:lnTo>
                    <a:pt x="2321832" y="103187"/>
                  </a:lnTo>
                  <a:lnTo>
                    <a:pt x="2318884" y="101373"/>
                  </a:lnTo>
                  <a:lnTo>
                    <a:pt x="2315709" y="99559"/>
                  </a:lnTo>
                  <a:lnTo>
                    <a:pt x="2312534" y="98198"/>
                  </a:lnTo>
                  <a:lnTo>
                    <a:pt x="2309359" y="96837"/>
                  </a:lnTo>
                  <a:lnTo>
                    <a:pt x="2305957" y="95704"/>
                  </a:lnTo>
                  <a:lnTo>
                    <a:pt x="2302555" y="94570"/>
                  </a:lnTo>
                  <a:lnTo>
                    <a:pt x="2299154" y="93662"/>
                  </a:lnTo>
                  <a:lnTo>
                    <a:pt x="2295298" y="92755"/>
                  </a:lnTo>
                  <a:lnTo>
                    <a:pt x="2291670" y="92075"/>
                  </a:lnTo>
                  <a:lnTo>
                    <a:pt x="2288041" y="91848"/>
                  </a:lnTo>
                  <a:lnTo>
                    <a:pt x="2284186" y="91621"/>
                  </a:lnTo>
                  <a:lnTo>
                    <a:pt x="2280330" y="91395"/>
                  </a:lnTo>
                  <a:lnTo>
                    <a:pt x="229507" y="91395"/>
                  </a:lnTo>
                  <a:close/>
                  <a:moveTo>
                    <a:pt x="81642" y="0"/>
                  </a:moveTo>
                  <a:lnTo>
                    <a:pt x="86178" y="0"/>
                  </a:lnTo>
                  <a:lnTo>
                    <a:pt x="2424113" y="0"/>
                  </a:lnTo>
                  <a:lnTo>
                    <a:pt x="2428648" y="0"/>
                  </a:lnTo>
                  <a:lnTo>
                    <a:pt x="2432730" y="227"/>
                  </a:lnTo>
                  <a:lnTo>
                    <a:pt x="2436813" y="680"/>
                  </a:lnTo>
                  <a:lnTo>
                    <a:pt x="2441122" y="1361"/>
                  </a:lnTo>
                  <a:lnTo>
                    <a:pt x="2445204" y="2268"/>
                  </a:lnTo>
                  <a:lnTo>
                    <a:pt x="2449286" y="3402"/>
                  </a:lnTo>
                  <a:lnTo>
                    <a:pt x="2452914" y="4536"/>
                  </a:lnTo>
                  <a:lnTo>
                    <a:pt x="2456770" y="5896"/>
                  </a:lnTo>
                  <a:lnTo>
                    <a:pt x="2460625" y="7484"/>
                  </a:lnTo>
                  <a:lnTo>
                    <a:pt x="2464480" y="9298"/>
                  </a:lnTo>
                  <a:lnTo>
                    <a:pt x="2467882" y="11339"/>
                  </a:lnTo>
                  <a:lnTo>
                    <a:pt x="2471284" y="13380"/>
                  </a:lnTo>
                  <a:lnTo>
                    <a:pt x="2474459" y="15421"/>
                  </a:lnTo>
                  <a:lnTo>
                    <a:pt x="2477861" y="17916"/>
                  </a:lnTo>
                  <a:lnTo>
                    <a:pt x="2480809" y="20184"/>
                  </a:lnTo>
                  <a:lnTo>
                    <a:pt x="2483757" y="22905"/>
                  </a:lnTo>
                  <a:lnTo>
                    <a:pt x="2486479" y="25400"/>
                  </a:lnTo>
                  <a:lnTo>
                    <a:pt x="2489200" y="28348"/>
                  </a:lnTo>
                  <a:lnTo>
                    <a:pt x="2491695" y="31296"/>
                  </a:lnTo>
                  <a:lnTo>
                    <a:pt x="2493963" y="34471"/>
                  </a:lnTo>
                  <a:lnTo>
                    <a:pt x="2496230" y="37646"/>
                  </a:lnTo>
                  <a:lnTo>
                    <a:pt x="2498272" y="40821"/>
                  </a:lnTo>
                  <a:lnTo>
                    <a:pt x="2499859" y="44450"/>
                  </a:lnTo>
                  <a:lnTo>
                    <a:pt x="2501673" y="47625"/>
                  </a:lnTo>
                  <a:lnTo>
                    <a:pt x="2503261" y="51480"/>
                  </a:lnTo>
                  <a:lnTo>
                    <a:pt x="2504395" y="54882"/>
                  </a:lnTo>
                  <a:lnTo>
                    <a:pt x="2505755" y="58737"/>
                  </a:lnTo>
                  <a:lnTo>
                    <a:pt x="2506663" y="62593"/>
                  </a:lnTo>
                  <a:lnTo>
                    <a:pt x="2507343" y="66221"/>
                  </a:lnTo>
                  <a:lnTo>
                    <a:pt x="2508023" y="70304"/>
                  </a:lnTo>
                  <a:lnTo>
                    <a:pt x="2508250" y="74159"/>
                  </a:lnTo>
                  <a:lnTo>
                    <a:pt x="2508250" y="78241"/>
                  </a:lnTo>
                  <a:lnTo>
                    <a:pt x="2508250" y="1411968"/>
                  </a:lnTo>
                  <a:lnTo>
                    <a:pt x="2508250" y="1416050"/>
                  </a:lnTo>
                  <a:lnTo>
                    <a:pt x="2508023" y="1420132"/>
                  </a:lnTo>
                  <a:lnTo>
                    <a:pt x="2507343" y="1423988"/>
                  </a:lnTo>
                  <a:lnTo>
                    <a:pt x="2506663" y="1427616"/>
                  </a:lnTo>
                  <a:lnTo>
                    <a:pt x="2505755" y="1431472"/>
                  </a:lnTo>
                  <a:lnTo>
                    <a:pt x="2504395" y="1435327"/>
                  </a:lnTo>
                  <a:lnTo>
                    <a:pt x="2503261" y="1439182"/>
                  </a:lnTo>
                  <a:lnTo>
                    <a:pt x="2501673" y="1442584"/>
                  </a:lnTo>
                  <a:lnTo>
                    <a:pt x="2499859" y="1446213"/>
                  </a:lnTo>
                  <a:lnTo>
                    <a:pt x="2498272" y="1449388"/>
                  </a:lnTo>
                  <a:lnTo>
                    <a:pt x="2496230" y="1452790"/>
                  </a:lnTo>
                  <a:lnTo>
                    <a:pt x="2493963" y="1455965"/>
                  </a:lnTo>
                  <a:lnTo>
                    <a:pt x="2491695" y="1458913"/>
                  </a:lnTo>
                  <a:lnTo>
                    <a:pt x="2489200" y="1462088"/>
                  </a:lnTo>
                  <a:lnTo>
                    <a:pt x="2486479" y="1464809"/>
                  </a:lnTo>
                  <a:lnTo>
                    <a:pt x="2483757" y="1467531"/>
                  </a:lnTo>
                  <a:lnTo>
                    <a:pt x="2480809" y="1470025"/>
                  </a:lnTo>
                  <a:lnTo>
                    <a:pt x="2477861" y="1472747"/>
                  </a:lnTo>
                  <a:lnTo>
                    <a:pt x="2474459" y="1475015"/>
                  </a:lnTo>
                  <a:lnTo>
                    <a:pt x="2471284" y="1477282"/>
                  </a:lnTo>
                  <a:lnTo>
                    <a:pt x="2467882" y="1479097"/>
                  </a:lnTo>
                  <a:lnTo>
                    <a:pt x="2464480" y="1480911"/>
                  </a:lnTo>
                  <a:lnTo>
                    <a:pt x="2460625" y="1482725"/>
                  </a:lnTo>
                  <a:lnTo>
                    <a:pt x="2456770" y="1484313"/>
                  </a:lnTo>
                  <a:lnTo>
                    <a:pt x="2452914" y="1485674"/>
                  </a:lnTo>
                  <a:lnTo>
                    <a:pt x="2449286" y="1487034"/>
                  </a:lnTo>
                  <a:lnTo>
                    <a:pt x="2445204" y="1487941"/>
                  </a:lnTo>
                  <a:lnTo>
                    <a:pt x="2441122" y="1488849"/>
                  </a:lnTo>
                  <a:lnTo>
                    <a:pt x="2436813" y="1489529"/>
                  </a:lnTo>
                  <a:lnTo>
                    <a:pt x="2432730" y="1489982"/>
                  </a:lnTo>
                  <a:lnTo>
                    <a:pt x="2428648" y="1490209"/>
                  </a:lnTo>
                  <a:lnTo>
                    <a:pt x="2424113" y="1490663"/>
                  </a:lnTo>
                  <a:lnTo>
                    <a:pt x="86178" y="1490663"/>
                  </a:lnTo>
                  <a:lnTo>
                    <a:pt x="81642" y="1490209"/>
                  </a:lnTo>
                  <a:lnTo>
                    <a:pt x="77333" y="1489982"/>
                  </a:lnTo>
                  <a:lnTo>
                    <a:pt x="73251" y="1489529"/>
                  </a:lnTo>
                  <a:lnTo>
                    <a:pt x="68942" y="1488849"/>
                  </a:lnTo>
                  <a:lnTo>
                    <a:pt x="64860" y="1487941"/>
                  </a:lnTo>
                  <a:lnTo>
                    <a:pt x="60778" y="1487034"/>
                  </a:lnTo>
                  <a:lnTo>
                    <a:pt x="57150" y="1485674"/>
                  </a:lnTo>
                  <a:lnTo>
                    <a:pt x="53294" y="1484313"/>
                  </a:lnTo>
                  <a:lnTo>
                    <a:pt x="49439" y="1482725"/>
                  </a:lnTo>
                  <a:lnTo>
                    <a:pt x="45810" y="1480911"/>
                  </a:lnTo>
                  <a:lnTo>
                    <a:pt x="42182" y="1479097"/>
                  </a:lnTo>
                  <a:lnTo>
                    <a:pt x="39007" y="1477282"/>
                  </a:lnTo>
                  <a:lnTo>
                    <a:pt x="35605" y="1475015"/>
                  </a:lnTo>
                  <a:lnTo>
                    <a:pt x="32430" y="1472747"/>
                  </a:lnTo>
                  <a:lnTo>
                    <a:pt x="29255" y="1470025"/>
                  </a:lnTo>
                  <a:lnTo>
                    <a:pt x="26307" y="1467531"/>
                  </a:lnTo>
                  <a:lnTo>
                    <a:pt x="23585" y="1464809"/>
                  </a:lnTo>
                  <a:lnTo>
                    <a:pt x="21091" y="1462088"/>
                  </a:lnTo>
                  <a:lnTo>
                    <a:pt x="18596" y="1458913"/>
                  </a:lnTo>
                  <a:lnTo>
                    <a:pt x="16101" y="1455965"/>
                  </a:lnTo>
                  <a:lnTo>
                    <a:pt x="13833" y="1452790"/>
                  </a:lnTo>
                  <a:lnTo>
                    <a:pt x="12019" y="1449388"/>
                  </a:lnTo>
                  <a:lnTo>
                    <a:pt x="9978" y="1446213"/>
                  </a:lnTo>
                  <a:lnTo>
                    <a:pt x="8391" y="1442584"/>
                  </a:lnTo>
                  <a:lnTo>
                    <a:pt x="6803" y="1439182"/>
                  </a:lnTo>
                  <a:lnTo>
                    <a:pt x="5442" y="1435327"/>
                  </a:lnTo>
                  <a:lnTo>
                    <a:pt x="4308" y="1431472"/>
                  </a:lnTo>
                  <a:lnTo>
                    <a:pt x="3401" y="1427616"/>
                  </a:lnTo>
                  <a:lnTo>
                    <a:pt x="2494" y="1423988"/>
                  </a:lnTo>
                  <a:lnTo>
                    <a:pt x="2041" y="1420132"/>
                  </a:lnTo>
                  <a:lnTo>
                    <a:pt x="1814" y="1416050"/>
                  </a:lnTo>
                  <a:lnTo>
                    <a:pt x="1587" y="1411968"/>
                  </a:lnTo>
                  <a:lnTo>
                    <a:pt x="1587" y="78241"/>
                  </a:lnTo>
                  <a:lnTo>
                    <a:pt x="1814" y="74159"/>
                  </a:lnTo>
                  <a:lnTo>
                    <a:pt x="2041" y="70304"/>
                  </a:lnTo>
                  <a:lnTo>
                    <a:pt x="2494" y="66221"/>
                  </a:lnTo>
                  <a:lnTo>
                    <a:pt x="3401" y="62593"/>
                  </a:lnTo>
                  <a:lnTo>
                    <a:pt x="4308" y="58737"/>
                  </a:lnTo>
                  <a:lnTo>
                    <a:pt x="5442" y="54882"/>
                  </a:lnTo>
                  <a:lnTo>
                    <a:pt x="6803" y="51480"/>
                  </a:lnTo>
                  <a:lnTo>
                    <a:pt x="8391" y="47625"/>
                  </a:lnTo>
                  <a:lnTo>
                    <a:pt x="9978" y="44450"/>
                  </a:lnTo>
                  <a:lnTo>
                    <a:pt x="12019" y="40821"/>
                  </a:lnTo>
                  <a:lnTo>
                    <a:pt x="13833" y="37646"/>
                  </a:lnTo>
                  <a:lnTo>
                    <a:pt x="16101" y="34471"/>
                  </a:lnTo>
                  <a:lnTo>
                    <a:pt x="18596" y="31296"/>
                  </a:lnTo>
                  <a:lnTo>
                    <a:pt x="21091" y="28348"/>
                  </a:lnTo>
                  <a:lnTo>
                    <a:pt x="23585" y="25400"/>
                  </a:lnTo>
                  <a:lnTo>
                    <a:pt x="26307" y="22905"/>
                  </a:lnTo>
                  <a:lnTo>
                    <a:pt x="29255" y="20184"/>
                  </a:lnTo>
                  <a:lnTo>
                    <a:pt x="32430" y="17916"/>
                  </a:lnTo>
                  <a:lnTo>
                    <a:pt x="35605" y="15421"/>
                  </a:lnTo>
                  <a:lnTo>
                    <a:pt x="39007" y="13380"/>
                  </a:lnTo>
                  <a:lnTo>
                    <a:pt x="42182" y="11339"/>
                  </a:lnTo>
                  <a:lnTo>
                    <a:pt x="45810" y="9298"/>
                  </a:lnTo>
                  <a:lnTo>
                    <a:pt x="49439" y="7484"/>
                  </a:lnTo>
                  <a:lnTo>
                    <a:pt x="53294" y="5896"/>
                  </a:lnTo>
                  <a:lnTo>
                    <a:pt x="57150" y="4536"/>
                  </a:lnTo>
                  <a:lnTo>
                    <a:pt x="60778" y="3402"/>
                  </a:lnTo>
                  <a:lnTo>
                    <a:pt x="64860" y="2268"/>
                  </a:lnTo>
                  <a:lnTo>
                    <a:pt x="68942" y="1361"/>
                  </a:lnTo>
                  <a:lnTo>
                    <a:pt x="73251" y="680"/>
                  </a:lnTo>
                  <a:lnTo>
                    <a:pt x="77333" y="227"/>
                  </a:lnTo>
                  <a:lnTo>
                    <a:pt x="8164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grpSp>
          <p:nvGrpSpPr>
            <p:cNvPr id="19486" name="组合 32"/>
            <p:cNvGrpSpPr>
              <a:grpSpLocks/>
            </p:cNvGrpSpPr>
            <p:nvPr/>
          </p:nvGrpSpPr>
          <p:grpSpPr bwMode="auto">
            <a:xfrm>
              <a:off x="9346749" y="3772946"/>
              <a:ext cx="106878" cy="1471278"/>
              <a:chOff x="2115335" y="4022321"/>
              <a:chExt cx="106878" cy="1471278"/>
            </a:xfrm>
          </p:grpSpPr>
          <p:cxnSp>
            <p:nvCxnSpPr>
              <p:cNvPr id="34" name="直接连接符 33"/>
              <p:cNvCxnSpPr/>
              <p:nvPr/>
            </p:nvCxnSpPr>
            <p:spPr>
              <a:xfrm flipH="1">
                <a:off x="2171223" y="4023089"/>
                <a:ext cx="4762" cy="1368876"/>
              </a:xfrm>
              <a:prstGeom prst="line">
                <a:avLst/>
              </a:prstGeom>
              <a:ln w="12700">
                <a:solidFill>
                  <a:srgbClr val="F0B55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椭圆 34"/>
              <p:cNvSpPr/>
              <p:nvPr/>
            </p:nvSpPr>
            <p:spPr>
              <a:xfrm>
                <a:off x="2115660" y="5387201"/>
                <a:ext cx="106363" cy="106398"/>
              </a:xfrm>
              <a:prstGeom prst="ellipse">
                <a:avLst/>
              </a:prstGeom>
              <a:solidFill>
                <a:srgbClr val="F0B556"/>
              </a:solidFill>
              <a:ln>
                <a:solidFill>
                  <a:srgbClr val="F0B5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grpSp>
        <p:nvGrpSpPr>
          <p:cNvPr id="19461" name="组合 46"/>
          <p:cNvGrpSpPr>
            <a:grpSpLocks/>
          </p:cNvGrpSpPr>
          <p:nvPr/>
        </p:nvGrpSpPr>
        <p:grpSpPr bwMode="auto">
          <a:xfrm>
            <a:off x="1628775" y="1411288"/>
            <a:ext cx="2176463" cy="3803650"/>
            <a:chOff x="1397000" y="1439320"/>
            <a:chExt cx="2176463" cy="3804904"/>
          </a:xfrm>
        </p:grpSpPr>
        <p:grpSp>
          <p:nvGrpSpPr>
            <p:cNvPr id="19473" name="组合 28"/>
            <p:cNvGrpSpPr>
              <a:grpSpLocks/>
            </p:cNvGrpSpPr>
            <p:nvPr/>
          </p:nvGrpSpPr>
          <p:grpSpPr bwMode="auto">
            <a:xfrm>
              <a:off x="2115335" y="3761074"/>
              <a:ext cx="106878" cy="1483150"/>
              <a:chOff x="2115335" y="4010449"/>
              <a:chExt cx="106878" cy="1483150"/>
            </a:xfrm>
          </p:grpSpPr>
          <p:cxnSp>
            <p:nvCxnSpPr>
              <p:cNvPr id="25" name="直接连接符 24"/>
              <p:cNvCxnSpPr/>
              <p:nvPr/>
            </p:nvCxnSpPr>
            <p:spPr>
              <a:xfrm flipH="1">
                <a:off x="2171700" y="4010385"/>
                <a:ext cx="3175" cy="1368876"/>
              </a:xfrm>
              <a:prstGeom prst="line">
                <a:avLst/>
              </a:prstGeom>
              <a:ln w="12700">
                <a:solidFill>
                  <a:srgbClr val="F0B55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椭圆 27"/>
              <p:cNvSpPr/>
              <p:nvPr/>
            </p:nvSpPr>
            <p:spPr>
              <a:xfrm>
                <a:off x="2114550" y="5387201"/>
                <a:ext cx="107950" cy="106398"/>
              </a:xfrm>
              <a:prstGeom prst="ellipse">
                <a:avLst/>
              </a:prstGeom>
              <a:solidFill>
                <a:srgbClr val="F0B556"/>
              </a:solidFill>
              <a:ln>
                <a:solidFill>
                  <a:srgbClr val="F0B5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19474" name="组合 45"/>
            <p:cNvGrpSpPr>
              <a:grpSpLocks/>
            </p:cNvGrpSpPr>
            <p:nvPr/>
          </p:nvGrpSpPr>
          <p:grpSpPr bwMode="auto">
            <a:xfrm>
              <a:off x="1397000" y="1439320"/>
              <a:ext cx="2176463" cy="3109913"/>
              <a:chOff x="1397000" y="1439320"/>
              <a:chExt cx="2176463" cy="3109913"/>
            </a:xfrm>
          </p:grpSpPr>
          <p:grpSp>
            <p:nvGrpSpPr>
              <p:cNvPr id="19475" name="组合 10"/>
              <p:cNvGrpSpPr>
                <a:grpSpLocks/>
              </p:cNvGrpSpPr>
              <p:nvPr/>
            </p:nvGrpSpPr>
            <p:grpSpPr bwMode="auto">
              <a:xfrm>
                <a:off x="1397000" y="1439320"/>
                <a:ext cx="2176463" cy="3109913"/>
                <a:chOff x="1109662" y="1680899"/>
                <a:chExt cx="2395538" cy="3421114"/>
              </a:xfrm>
            </p:grpSpPr>
            <p:sp>
              <p:nvSpPr>
                <p:cNvPr id="4" name="椭圆 3"/>
                <p:cNvSpPr/>
                <p:nvPr/>
              </p:nvSpPr>
              <p:spPr>
                <a:xfrm>
                  <a:off x="1109662" y="2533402"/>
                  <a:ext cx="1714094" cy="1713741"/>
                </a:xfrm>
                <a:prstGeom prst="ellipse">
                  <a:avLst/>
                </a:prstGeom>
                <a:solidFill>
                  <a:srgbClr val="F0B55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" name="任意多边形 4"/>
                <p:cNvSpPr/>
                <p:nvPr/>
              </p:nvSpPr>
              <p:spPr>
                <a:xfrm>
                  <a:off x="1962341" y="1848605"/>
                  <a:ext cx="1542859" cy="3085083"/>
                </a:xfrm>
                <a:custGeom>
                  <a:avLst/>
                  <a:gdLst>
                    <a:gd name="connsiteX0" fmla="*/ 0 w 1543050"/>
                    <a:gd name="connsiteY0" fmla="*/ 0 h 3086100"/>
                    <a:gd name="connsiteX1" fmla="*/ 1543050 w 1543050"/>
                    <a:gd name="connsiteY1" fmla="*/ 1543050 h 3086100"/>
                    <a:gd name="connsiteX2" fmla="*/ 0 w 1543050"/>
                    <a:gd name="connsiteY2" fmla="*/ 3086100 h 3086100"/>
                    <a:gd name="connsiteX3" fmla="*/ 0 w 1543050"/>
                    <a:gd name="connsiteY3" fmla="*/ 2528534 h 3086100"/>
                    <a:gd name="connsiteX4" fmla="*/ 985484 w 1543050"/>
                    <a:gd name="connsiteY4" fmla="*/ 1543050 h 3086100"/>
                    <a:gd name="connsiteX5" fmla="*/ 0 w 1543050"/>
                    <a:gd name="connsiteY5" fmla="*/ 557566 h 3086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43050" h="3086100">
                      <a:moveTo>
                        <a:pt x="0" y="0"/>
                      </a:moveTo>
                      <a:cubicBezTo>
                        <a:pt x="852203" y="0"/>
                        <a:pt x="1543050" y="690847"/>
                        <a:pt x="1543050" y="1543050"/>
                      </a:cubicBezTo>
                      <a:cubicBezTo>
                        <a:pt x="1543050" y="2395253"/>
                        <a:pt x="852203" y="3086100"/>
                        <a:pt x="0" y="3086100"/>
                      </a:cubicBezTo>
                      <a:lnTo>
                        <a:pt x="0" y="2528534"/>
                      </a:lnTo>
                      <a:cubicBezTo>
                        <a:pt x="544268" y="2528534"/>
                        <a:pt x="985484" y="2087318"/>
                        <a:pt x="985484" y="1543050"/>
                      </a:cubicBezTo>
                      <a:cubicBezTo>
                        <a:pt x="985484" y="998782"/>
                        <a:pt x="544268" y="557566"/>
                        <a:pt x="0" y="557566"/>
                      </a:cubicBezTo>
                      <a:close/>
                    </a:path>
                  </a:pathLst>
                </a:custGeom>
                <a:solidFill>
                  <a:srgbClr val="FBEBD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72000" anchor="ctr"/>
                <a:lstStyle/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800" b="1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" name="椭圆 5"/>
                <p:cNvSpPr/>
                <p:nvPr/>
              </p:nvSpPr>
              <p:spPr>
                <a:xfrm>
                  <a:off x="1156839" y="2580569"/>
                  <a:ext cx="1619739" cy="1619407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altLang="zh-CN" dirty="0">
                    <a:solidFill>
                      <a:srgbClr val="FFFFFF"/>
                    </a:solidFill>
                  </a:endParaRPr>
                </a:p>
              </p:txBody>
            </p:sp>
            <p:pic>
              <p:nvPicPr>
                <p:cNvPr id="19480" name="图片 8"/>
                <p:cNvPicPr>
                  <a:picLocks noChangeAspect="1"/>
                </p:cNvPicPr>
                <p:nvPr/>
              </p:nvPicPr>
              <p:blipFill>
                <a:blip r:embed="rId4"/>
                <a:srcRect t="50887"/>
                <a:stretch>
                  <a:fillRect/>
                </a:stretch>
              </p:blipFill>
              <p:spPr bwMode="auto">
                <a:xfrm rot="16200000" flipH="1">
                  <a:off x="1540044" y="2103005"/>
                  <a:ext cx="900000" cy="557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481" name="图片 9"/>
                <p:cNvPicPr>
                  <a:picLocks noChangeAspect="1"/>
                </p:cNvPicPr>
                <p:nvPr/>
              </p:nvPicPr>
              <p:blipFill>
                <a:blip r:embed="rId4"/>
                <a:srcRect t="50887"/>
                <a:stretch>
                  <a:fillRect/>
                </a:stretch>
              </p:blipFill>
              <p:spPr bwMode="auto">
                <a:xfrm rot="16200000" flipH="1">
                  <a:off x="1540044" y="4624119"/>
                  <a:ext cx="900000" cy="557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1" name="KSO_Shape"/>
              <p:cNvSpPr/>
              <p:nvPr/>
            </p:nvSpPr>
            <p:spPr bwMode="auto">
              <a:xfrm>
                <a:off x="1773238" y="2636690"/>
                <a:ext cx="849312" cy="711434"/>
              </a:xfrm>
              <a:custGeom>
                <a:avLst/>
                <a:gdLst>
                  <a:gd name="T0" fmla="*/ 4782741 w 8175625"/>
                  <a:gd name="T1" fmla="*/ 5951140 h 6857999"/>
                  <a:gd name="T2" fmla="*/ 4805363 w 8175625"/>
                  <a:gd name="T3" fmla="*/ 6108303 h 6857999"/>
                  <a:gd name="T4" fmla="*/ 5407025 w 8175625"/>
                  <a:gd name="T5" fmla="*/ 6147990 h 6857999"/>
                  <a:gd name="T6" fmla="*/ 5505847 w 8175625"/>
                  <a:gd name="T7" fmla="*/ 6027340 h 6857999"/>
                  <a:gd name="T8" fmla="*/ 5432425 w 8175625"/>
                  <a:gd name="T9" fmla="*/ 5888037 h 6857999"/>
                  <a:gd name="T10" fmla="*/ 3708797 w 8175625"/>
                  <a:gd name="T11" fmla="*/ 5894784 h 6857999"/>
                  <a:gd name="T12" fmla="*/ 3649266 w 8175625"/>
                  <a:gd name="T13" fmla="*/ 6041231 h 6857999"/>
                  <a:gd name="T14" fmla="*/ 3759597 w 8175625"/>
                  <a:gd name="T15" fmla="*/ 6151562 h 6857999"/>
                  <a:gd name="T16" fmla="*/ 4356498 w 8175625"/>
                  <a:gd name="T17" fmla="*/ 6097587 h 6857999"/>
                  <a:gd name="T18" fmla="*/ 4363642 w 8175625"/>
                  <a:gd name="T19" fmla="*/ 5938837 h 6857999"/>
                  <a:gd name="T20" fmla="*/ 2660254 w 8175625"/>
                  <a:gd name="T21" fmla="*/ 5870971 h 6857999"/>
                  <a:gd name="T22" fmla="*/ 2534445 w 8175625"/>
                  <a:gd name="T23" fmla="*/ 5963840 h 6857999"/>
                  <a:gd name="T24" fmla="*/ 2572148 w 8175625"/>
                  <a:gd name="T25" fmla="*/ 6117828 h 6857999"/>
                  <a:gd name="T26" fmla="*/ 3176985 w 8175625"/>
                  <a:gd name="T27" fmla="*/ 6143625 h 6857999"/>
                  <a:gd name="T28" fmla="*/ 3263901 w 8175625"/>
                  <a:gd name="T29" fmla="*/ 6012656 h 6857999"/>
                  <a:gd name="T30" fmla="*/ 3176985 w 8175625"/>
                  <a:gd name="T31" fmla="*/ 5881687 h 6857999"/>
                  <a:gd name="T32" fmla="*/ 1454944 w 8175625"/>
                  <a:gd name="T33" fmla="*/ 5903118 h 6857999"/>
                  <a:gd name="T34" fmla="*/ 1409700 w 8175625"/>
                  <a:gd name="T35" fmla="*/ 6054725 h 6857999"/>
                  <a:gd name="T36" fmla="*/ 1530747 w 8175625"/>
                  <a:gd name="T37" fmla="*/ 6153547 h 6857999"/>
                  <a:gd name="T38" fmla="*/ 2120901 w 8175625"/>
                  <a:gd name="T39" fmla="*/ 6086475 h 6857999"/>
                  <a:gd name="T40" fmla="*/ 2113360 w 8175625"/>
                  <a:gd name="T41" fmla="*/ 5927724 h 6857999"/>
                  <a:gd name="T42" fmla="*/ 6281341 w 8175625"/>
                  <a:gd name="T43" fmla="*/ 5562200 h 6857999"/>
                  <a:gd name="T44" fmla="*/ 5895579 w 8175625"/>
                  <a:gd name="T45" fmla="*/ 5877439 h 6857999"/>
                  <a:gd name="T46" fmla="*/ 5978526 w 8175625"/>
                  <a:gd name="T47" fmla="*/ 6299344 h 6857999"/>
                  <a:gd name="T48" fmla="*/ 6374210 w 8175625"/>
                  <a:gd name="T49" fmla="*/ 6461524 h 6857999"/>
                  <a:gd name="T50" fmla="*/ 6759972 w 8175625"/>
                  <a:gd name="T51" fmla="*/ 6146284 h 6857999"/>
                  <a:gd name="T52" fmla="*/ 6677026 w 8175625"/>
                  <a:gd name="T53" fmla="*/ 5724380 h 6857999"/>
                  <a:gd name="T54" fmla="*/ 2074912 w 8175625"/>
                  <a:gd name="T55" fmla="*/ 4174059 h 6857999"/>
                  <a:gd name="T56" fmla="*/ 6123336 w 8175625"/>
                  <a:gd name="T57" fmla="*/ 4174059 h 6857999"/>
                  <a:gd name="T58" fmla="*/ 3708967 w 8175625"/>
                  <a:gd name="T59" fmla="*/ 3935802 h 6857999"/>
                  <a:gd name="T60" fmla="*/ 2788473 w 8175625"/>
                  <a:gd name="T61" fmla="*/ 1758464 h 6857999"/>
                  <a:gd name="T62" fmla="*/ 1684958 w 8175625"/>
                  <a:gd name="T63" fmla="*/ 1207690 h 6857999"/>
                  <a:gd name="T64" fmla="*/ 1903412 w 8175625"/>
                  <a:gd name="T65" fmla="*/ 1396853 h 6857999"/>
                  <a:gd name="T66" fmla="*/ 2094064 w 8175625"/>
                  <a:gd name="T67" fmla="*/ 1211267 h 6857999"/>
                  <a:gd name="T68" fmla="*/ 2339527 w 8175625"/>
                  <a:gd name="T69" fmla="*/ 1278428 h 6857999"/>
                  <a:gd name="T70" fmla="*/ 2392750 w 8175625"/>
                  <a:gd name="T71" fmla="*/ 1584426 h 6857999"/>
                  <a:gd name="T72" fmla="*/ 2043620 w 8175625"/>
                  <a:gd name="T73" fmla="*/ 1710800 h 6857999"/>
                  <a:gd name="T74" fmla="*/ 2123456 w 8175625"/>
                  <a:gd name="T75" fmla="*/ 1981032 h 6857999"/>
                  <a:gd name="T76" fmla="*/ 1632132 w 8175625"/>
                  <a:gd name="T77" fmla="*/ 1938113 h 6857999"/>
                  <a:gd name="T78" fmla="*/ 1414472 w 8175625"/>
                  <a:gd name="T79" fmla="*/ 1580055 h 6857999"/>
                  <a:gd name="T80" fmla="*/ 1469284 w 8175625"/>
                  <a:gd name="T81" fmla="*/ 1278428 h 6857999"/>
                  <a:gd name="T82" fmla="*/ 1299215 w 8175625"/>
                  <a:gd name="T83" fmla="*/ 530225 h 6857999"/>
                  <a:gd name="T84" fmla="*/ 892114 w 8175625"/>
                  <a:gd name="T85" fmla="*/ 712390 h 6857999"/>
                  <a:gd name="T86" fmla="*/ 654440 w 8175625"/>
                  <a:gd name="T87" fmla="*/ 1085056 h 6857999"/>
                  <a:gd name="T88" fmla="*/ 659995 w 8175625"/>
                  <a:gd name="T89" fmla="*/ 4694634 h 6857999"/>
                  <a:gd name="T90" fmla="*/ 906795 w 8175625"/>
                  <a:gd name="T91" fmla="*/ 5060950 h 6857999"/>
                  <a:gd name="T92" fmla="*/ 1318657 w 8175625"/>
                  <a:gd name="T93" fmla="*/ 5233590 h 6857999"/>
                  <a:gd name="T94" fmla="*/ 7129559 w 8175625"/>
                  <a:gd name="T95" fmla="*/ 5153025 h 6857999"/>
                  <a:gd name="T96" fmla="*/ 7447780 w 8175625"/>
                  <a:gd name="T97" fmla="*/ 4849415 h 6857999"/>
                  <a:gd name="T98" fmla="*/ 7548960 w 8175625"/>
                  <a:gd name="T99" fmla="*/ 1256903 h 6857999"/>
                  <a:gd name="T100" fmla="*/ 7396594 w 8175625"/>
                  <a:gd name="T101" fmla="*/ 834231 h 6857999"/>
                  <a:gd name="T102" fmla="*/ 7043060 w 8175625"/>
                  <a:gd name="T103" fmla="*/ 571103 h 6857999"/>
                  <a:gd name="T104" fmla="*/ 7539831 w 8175625"/>
                  <a:gd name="T105" fmla="*/ 12303 h 6857999"/>
                  <a:gd name="T106" fmla="*/ 7936310 w 8175625"/>
                  <a:gd name="T107" fmla="*/ 213121 h 6857999"/>
                  <a:gd name="T108" fmla="*/ 8155781 w 8175625"/>
                  <a:gd name="T109" fmla="*/ 598090 h 6857999"/>
                  <a:gd name="T110" fmla="*/ 8128794 w 8175625"/>
                  <a:gd name="T111" fmla="*/ 6351190 h 6857999"/>
                  <a:gd name="T112" fmla="*/ 7865269 w 8175625"/>
                  <a:gd name="T113" fmla="*/ 6704409 h 6857999"/>
                  <a:gd name="T114" fmla="*/ 7442597 w 8175625"/>
                  <a:gd name="T115" fmla="*/ 6857205 h 6857999"/>
                  <a:gd name="T116" fmla="*/ 387747 w 8175625"/>
                  <a:gd name="T117" fmla="*/ 6755209 h 6857999"/>
                  <a:gd name="T118" fmla="*/ 84138 w 8175625"/>
                  <a:gd name="T119" fmla="*/ 6437312 h 6857999"/>
                  <a:gd name="T120" fmla="*/ 3969 w 8175625"/>
                  <a:gd name="T121" fmla="*/ 693737 h 6857999"/>
                  <a:gd name="T122" fmla="*/ 176610 w 8175625"/>
                  <a:gd name="T123" fmla="*/ 280987 h 6857999"/>
                  <a:gd name="T124" fmla="*/ 542925 w 8175625"/>
                  <a:gd name="T125" fmla="*/ 34925 h 6857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175625" h="6857999">
                    <a:moveTo>
                      <a:pt x="4910138" y="5870574"/>
                    </a:moveTo>
                    <a:lnTo>
                      <a:pt x="4902994" y="5870971"/>
                    </a:lnTo>
                    <a:lnTo>
                      <a:pt x="4896247" y="5871765"/>
                    </a:lnTo>
                    <a:lnTo>
                      <a:pt x="4889103" y="5872559"/>
                    </a:lnTo>
                    <a:lnTo>
                      <a:pt x="4881563" y="5873749"/>
                    </a:lnTo>
                    <a:lnTo>
                      <a:pt x="4874816" y="5874940"/>
                    </a:lnTo>
                    <a:lnTo>
                      <a:pt x="4868069" y="5876924"/>
                    </a:lnTo>
                    <a:lnTo>
                      <a:pt x="4861719" y="5879306"/>
                    </a:lnTo>
                    <a:lnTo>
                      <a:pt x="4855369" y="5881687"/>
                    </a:lnTo>
                    <a:lnTo>
                      <a:pt x="4849019" y="5884862"/>
                    </a:lnTo>
                    <a:lnTo>
                      <a:pt x="4842669" y="5888037"/>
                    </a:lnTo>
                    <a:lnTo>
                      <a:pt x="4837113" y="5891609"/>
                    </a:lnTo>
                    <a:lnTo>
                      <a:pt x="4831159" y="5894784"/>
                    </a:lnTo>
                    <a:lnTo>
                      <a:pt x="4825603" y="5898752"/>
                    </a:lnTo>
                    <a:lnTo>
                      <a:pt x="4820047" y="5903118"/>
                    </a:lnTo>
                    <a:lnTo>
                      <a:pt x="4815284" y="5907484"/>
                    </a:lnTo>
                    <a:lnTo>
                      <a:pt x="4810522" y="5912246"/>
                    </a:lnTo>
                    <a:lnTo>
                      <a:pt x="4805363" y="5917009"/>
                    </a:lnTo>
                    <a:lnTo>
                      <a:pt x="4800997" y="5922565"/>
                    </a:lnTo>
                    <a:lnTo>
                      <a:pt x="4796631" y="5927724"/>
                    </a:lnTo>
                    <a:lnTo>
                      <a:pt x="4793059" y="5933281"/>
                    </a:lnTo>
                    <a:lnTo>
                      <a:pt x="4789091" y="5938837"/>
                    </a:lnTo>
                    <a:lnTo>
                      <a:pt x="4785519" y="5944790"/>
                    </a:lnTo>
                    <a:lnTo>
                      <a:pt x="4782741" y="5951140"/>
                    </a:lnTo>
                    <a:lnTo>
                      <a:pt x="4779963" y="5957490"/>
                    </a:lnTo>
                    <a:lnTo>
                      <a:pt x="4777581" y="5963840"/>
                    </a:lnTo>
                    <a:lnTo>
                      <a:pt x="4775200" y="5970587"/>
                    </a:lnTo>
                    <a:lnTo>
                      <a:pt x="4773216" y="5977334"/>
                    </a:lnTo>
                    <a:lnTo>
                      <a:pt x="4771628" y="5984081"/>
                    </a:lnTo>
                    <a:lnTo>
                      <a:pt x="4770041" y="5990828"/>
                    </a:lnTo>
                    <a:lnTo>
                      <a:pt x="4769247" y="5997971"/>
                    </a:lnTo>
                    <a:lnTo>
                      <a:pt x="4768850" y="6005512"/>
                    </a:lnTo>
                    <a:lnTo>
                      <a:pt x="4768850" y="6012656"/>
                    </a:lnTo>
                    <a:lnTo>
                      <a:pt x="4768850" y="6019800"/>
                    </a:lnTo>
                    <a:lnTo>
                      <a:pt x="4769247" y="6027340"/>
                    </a:lnTo>
                    <a:lnTo>
                      <a:pt x="4770041" y="6034087"/>
                    </a:lnTo>
                    <a:lnTo>
                      <a:pt x="4771628" y="6041231"/>
                    </a:lnTo>
                    <a:lnTo>
                      <a:pt x="4773216" y="6047978"/>
                    </a:lnTo>
                    <a:lnTo>
                      <a:pt x="4775200" y="6054725"/>
                    </a:lnTo>
                    <a:lnTo>
                      <a:pt x="4777581" y="6061471"/>
                    </a:lnTo>
                    <a:lnTo>
                      <a:pt x="4779963" y="6067821"/>
                    </a:lnTo>
                    <a:lnTo>
                      <a:pt x="4782741" y="6074171"/>
                    </a:lnTo>
                    <a:lnTo>
                      <a:pt x="4785519" y="6080125"/>
                    </a:lnTo>
                    <a:lnTo>
                      <a:pt x="4789091" y="6086475"/>
                    </a:lnTo>
                    <a:lnTo>
                      <a:pt x="4793059" y="6092031"/>
                    </a:lnTo>
                    <a:lnTo>
                      <a:pt x="4796631" y="6097587"/>
                    </a:lnTo>
                    <a:lnTo>
                      <a:pt x="4800997" y="6102747"/>
                    </a:lnTo>
                    <a:lnTo>
                      <a:pt x="4805363" y="6108303"/>
                    </a:lnTo>
                    <a:lnTo>
                      <a:pt x="4810522" y="6113065"/>
                    </a:lnTo>
                    <a:lnTo>
                      <a:pt x="4815284" y="6117828"/>
                    </a:lnTo>
                    <a:lnTo>
                      <a:pt x="4820047" y="6122193"/>
                    </a:lnTo>
                    <a:lnTo>
                      <a:pt x="4825603" y="6126162"/>
                    </a:lnTo>
                    <a:lnTo>
                      <a:pt x="4831159" y="6130528"/>
                    </a:lnTo>
                    <a:lnTo>
                      <a:pt x="4837113" y="6133703"/>
                    </a:lnTo>
                    <a:lnTo>
                      <a:pt x="4842669" y="6137275"/>
                    </a:lnTo>
                    <a:lnTo>
                      <a:pt x="4849019" y="6140450"/>
                    </a:lnTo>
                    <a:lnTo>
                      <a:pt x="4855369" y="6143625"/>
                    </a:lnTo>
                    <a:lnTo>
                      <a:pt x="4861719" y="6146006"/>
                    </a:lnTo>
                    <a:lnTo>
                      <a:pt x="4868069" y="6147990"/>
                    </a:lnTo>
                    <a:lnTo>
                      <a:pt x="4874816" y="6149975"/>
                    </a:lnTo>
                    <a:lnTo>
                      <a:pt x="4881563" y="6151562"/>
                    </a:lnTo>
                    <a:lnTo>
                      <a:pt x="4889103" y="6152753"/>
                    </a:lnTo>
                    <a:lnTo>
                      <a:pt x="4896247" y="6153547"/>
                    </a:lnTo>
                    <a:lnTo>
                      <a:pt x="4902994" y="6154340"/>
                    </a:lnTo>
                    <a:lnTo>
                      <a:pt x="4910138" y="6154737"/>
                    </a:lnTo>
                    <a:lnTo>
                      <a:pt x="5364957" y="6154737"/>
                    </a:lnTo>
                    <a:lnTo>
                      <a:pt x="5372100" y="6154340"/>
                    </a:lnTo>
                    <a:lnTo>
                      <a:pt x="5379244" y="6153547"/>
                    </a:lnTo>
                    <a:lnTo>
                      <a:pt x="5386388" y="6152753"/>
                    </a:lnTo>
                    <a:lnTo>
                      <a:pt x="5393532" y="6151562"/>
                    </a:lnTo>
                    <a:lnTo>
                      <a:pt x="5400279" y="6149975"/>
                    </a:lnTo>
                    <a:lnTo>
                      <a:pt x="5407025" y="6147990"/>
                    </a:lnTo>
                    <a:lnTo>
                      <a:pt x="5413772" y="6146006"/>
                    </a:lnTo>
                    <a:lnTo>
                      <a:pt x="5420122" y="6143625"/>
                    </a:lnTo>
                    <a:lnTo>
                      <a:pt x="5426472" y="6140450"/>
                    </a:lnTo>
                    <a:lnTo>
                      <a:pt x="5432425" y="6137275"/>
                    </a:lnTo>
                    <a:lnTo>
                      <a:pt x="5438379" y="6133703"/>
                    </a:lnTo>
                    <a:lnTo>
                      <a:pt x="5444332" y="6130528"/>
                    </a:lnTo>
                    <a:lnTo>
                      <a:pt x="5449491" y="6126162"/>
                    </a:lnTo>
                    <a:lnTo>
                      <a:pt x="5455047" y="6122193"/>
                    </a:lnTo>
                    <a:lnTo>
                      <a:pt x="5460207" y="6117828"/>
                    </a:lnTo>
                    <a:lnTo>
                      <a:pt x="5465366" y="6113065"/>
                    </a:lnTo>
                    <a:lnTo>
                      <a:pt x="5470129" y="6108303"/>
                    </a:lnTo>
                    <a:lnTo>
                      <a:pt x="5474494" y="6102747"/>
                    </a:lnTo>
                    <a:lnTo>
                      <a:pt x="5478463" y="6097587"/>
                    </a:lnTo>
                    <a:lnTo>
                      <a:pt x="5482829" y="6092031"/>
                    </a:lnTo>
                    <a:lnTo>
                      <a:pt x="5486004" y="6086475"/>
                    </a:lnTo>
                    <a:lnTo>
                      <a:pt x="5489576" y="6080125"/>
                    </a:lnTo>
                    <a:lnTo>
                      <a:pt x="5492750" y="6074171"/>
                    </a:lnTo>
                    <a:lnTo>
                      <a:pt x="5495926" y="6067821"/>
                    </a:lnTo>
                    <a:lnTo>
                      <a:pt x="5498307" y="6061471"/>
                    </a:lnTo>
                    <a:lnTo>
                      <a:pt x="5499894" y="6054725"/>
                    </a:lnTo>
                    <a:lnTo>
                      <a:pt x="5501879" y="6047978"/>
                    </a:lnTo>
                    <a:lnTo>
                      <a:pt x="5503863" y="6041231"/>
                    </a:lnTo>
                    <a:lnTo>
                      <a:pt x="5505054" y="6034087"/>
                    </a:lnTo>
                    <a:lnTo>
                      <a:pt x="5505847" y="6027340"/>
                    </a:lnTo>
                    <a:lnTo>
                      <a:pt x="5506244" y="6019800"/>
                    </a:lnTo>
                    <a:lnTo>
                      <a:pt x="5507038" y="6012656"/>
                    </a:lnTo>
                    <a:lnTo>
                      <a:pt x="5506244" y="6005512"/>
                    </a:lnTo>
                    <a:lnTo>
                      <a:pt x="5505847" y="5997971"/>
                    </a:lnTo>
                    <a:lnTo>
                      <a:pt x="5505054" y="5990828"/>
                    </a:lnTo>
                    <a:lnTo>
                      <a:pt x="5503863" y="5984081"/>
                    </a:lnTo>
                    <a:lnTo>
                      <a:pt x="5501879" y="5977334"/>
                    </a:lnTo>
                    <a:lnTo>
                      <a:pt x="5499894" y="5970587"/>
                    </a:lnTo>
                    <a:lnTo>
                      <a:pt x="5498307" y="5963840"/>
                    </a:lnTo>
                    <a:lnTo>
                      <a:pt x="5495926" y="5957490"/>
                    </a:lnTo>
                    <a:lnTo>
                      <a:pt x="5492750" y="5951140"/>
                    </a:lnTo>
                    <a:lnTo>
                      <a:pt x="5489576" y="5944790"/>
                    </a:lnTo>
                    <a:lnTo>
                      <a:pt x="5486004" y="5938837"/>
                    </a:lnTo>
                    <a:lnTo>
                      <a:pt x="5482829" y="5933281"/>
                    </a:lnTo>
                    <a:lnTo>
                      <a:pt x="5478463" y="5927724"/>
                    </a:lnTo>
                    <a:lnTo>
                      <a:pt x="5474494" y="5922565"/>
                    </a:lnTo>
                    <a:lnTo>
                      <a:pt x="5470129" y="5917009"/>
                    </a:lnTo>
                    <a:lnTo>
                      <a:pt x="5465366" y="5912246"/>
                    </a:lnTo>
                    <a:lnTo>
                      <a:pt x="5460207" y="5907484"/>
                    </a:lnTo>
                    <a:lnTo>
                      <a:pt x="5455047" y="5903118"/>
                    </a:lnTo>
                    <a:lnTo>
                      <a:pt x="5449491" y="5898752"/>
                    </a:lnTo>
                    <a:lnTo>
                      <a:pt x="5444332" y="5894784"/>
                    </a:lnTo>
                    <a:lnTo>
                      <a:pt x="5438379" y="5891609"/>
                    </a:lnTo>
                    <a:lnTo>
                      <a:pt x="5432425" y="5888037"/>
                    </a:lnTo>
                    <a:lnTo>
                      <a:pt x="5426472" y="5884862"/>
                    </a:lnTo>
                    <a:lnTo>
                      <a:pt x="5420122" y="5881687"/>
                    </a:lnTo>
                    <a:lnTo>
                      <a:pt x="5413772" y="5879306"/>
                    </a:lnTo>
                    <a:lnTo>
                      <a:pt x="5407025" y="5876924"/>
                    </a:lnTo>
                    <a:lnTo>
                      <a:pt x="5400279" y="5874940"/>
                    </a:lnTo>
                    <a:lnTo>
                      <a:pt x="5393532" y="5873749"/>
                    </a:lnTo>
                    <a:lnTo>
                      <a:pt x="5386388" y="5872559"/>
                    </a:lnTo>
                    <a:lnTo>
                      <a:pt x="5379244" y="5871765"/>
                    </a:lnTo>
                    <a:lnTo>
                      <a:pt x="5372100" y="5870971"/>
                    </a:lnTo>
                    <a:lnTo>
                      <a:pt x="5364957" y="5870574"/>
                    </a:lnTo>
                    <a:lnTo>
                      <a:pt x="4910138" y="5870574"/>
                    </a:lnTo>
                    <a:close/>
                    <a:moveTo>
                      <a:pt x="3788172" y="5870574"/>
                    </a:moveTo>
                    <a:lnTo>
                      <a:pt x="3780632" y="5870971"/>
                    </a:lnTo>
                    <a:lnTo>
                      <a:pt x="3773885" y="5871765"/>
                    </a:lnTo>
                    <a:lnTo>
                      <a:pt x="3766741" y="5872559"/>
                    </a:lnTo>
                    <a:lnTo>
                      <a:pt x="3759597" y="5873749"/>
                    </a:lnTo>
                    <a:lnTo>
                      <a:pt x="3752454" y="5874940"/>
                    </a:lnTo>
                    <a:lnTo>
                      <a:pt x="3746104" y="5876924"/>
                    </a:lnTo>
                    <a:lnTo>
                      <a:pt x="3739357" y="5879306"/>
                    </a:lnTo>
                    <a:lnTo>
                      <a:pt x="3733007" y="5881687"/>
                    </a:lnTo>
                    <a:lnTo>
                      <a:pt x="3726657" y="5884862"/>
                    </a:lnTo>
                    <a:lnTo>
                      <a:pt x="3720704" y="5888037"/>
                    </a:lnTo>
                    <a:lnTo>
                      <a:pt x="3714751" y="5891609"/>
                    </a:lnTo>
                    <a:lnTo>
                      <a:pt x="3708797" y="5894784"/>
                    </a:lnTo>
                    <a:lnTo>
                      <a:pt x="3703638" y="5898752"/>
                    </a:lnTo>
                    <a:lnTo>
                      <a:pt x="3697685" y="5903118"/>
                    </a:lnTo>
                    <a:lnTo>
                      <a:pt x="3692922" y="5907484"/>
                    </a:lnTo>
                    <a:lnTo>
                      <a:pt x="3688160" y="5912246"/>
                    </a:lnTo>
                    <a:lnTo>
                      <a:pt x="3683001" y="5917009"/>
                    </a:lnTo>
                    <a:lnTo>
                      <a:pt x="3678635" y="5922565"/>
                    </a:lnTo>
                    <a:lnTo>
                      <a:pt x="3674269" y="5927724"/>
                    </a:lnTo>
                    <a:lnTo>
                      <a:pt x="3670697" y="5933281"/>
                    </a:lnTo>
                    <a:lnTo>
                      <a:pt x="3666729" y="5938837"/>
                    </a:lnTo>
                    <a:lnTo>
                      <a:pt x="3663157" y="5944790"/>
                    </a:lnTo>
                    <a:lnTo>
                      <a:pt x="3660379" y="5951140"/>
                    </a:lnTo>
                    <a:lnTo>
                      <a:pt x="3657601" y="5957490"/>
                    </a:lnTo>
                    <a:lnTo>
                      <a:pt x="3655219" y="5963840"/>
                    </a:lnTo>
                    <a:lnTo>
                      <a:pt x="3652838" y="5970587"/>
                    </a:lnTo>
                    <a:lnTo>
                      <a:pt x="3650854" y="5977334"/>
                    </a:lnTo>
                    <a:lnTo>
                      <a:pt x="3649266" y="5984081"/>
                    </a:lnTo>
                    <a:lnTo>
                      <a:pt x="3647679" y="5990828"/>
                    </a:lnTo>
                    <a:lnTo>
                      <a:pt x="3647282" y="5997971"/>
                    </a:lnTo>
                    <a:lnTo>
                      <a:pt x="3646488" y="6005512"/>
                    </a:lnTo>
                    <a:lnTo>
                      <a:pt x="3646488" y="6012656"/>
                    </a:lnTo>
                    <a:lnTo>
                      <a:pt x="3646488" y="6019800"/>
                    </a:lnTo>
                    <a:lnTo>
                      <a:pt x="3647282" y="6027340"/>
                    </a:lnTo>
                    <a:lnTo>
                      <a:pt x="3647679" y="6034087"/>
                    </a:lnTo>
                    <a:lnTo>
                      <a:pt x="3649266" y="6041231"/>
                    </a:lnTo>
                    <a:lnTo>
                      <a:pt x="3650854" y="6047978"/>
                    </a:lnTo>
                    <a:lnTo>
                      <a:pt x="3652838" y="6054725"/>
                    </a:lnTo>
                    <a:lnTo>
                      <a:pt x="3655219" y="6061471"/>
                    </a:lnTo>
                    <a:lnTo>
                      <a:pt x="3657601" y="6067821"/>
                    </a:lnTo>
                    <a:lnTo>
                      <a:pt x="3660379" y="6074171"/>
                    </a:lnTo>
                    <a:lnTo>
                      <a:pt x="3663157" y="6080125"/>
                    </a:lnTo>
                    <a:lnTo>
                      <a:pt x="3666729" y="6086475"/>
                    </a:lnTo>
                    <a:lnTo>
                      <a:pt x="3670697" y="6092031"/>
                    </a:lnTo>
                    <a:lnTo>
                      <a:pt x="3674269" y="6097587"/>
                    </a:lnTo>
                    <a:lnTo>
                      <a:pt x="3678635" y="6102747"/>
                    </a:lnTo>
                    <a:lnTo>
                      <a:pt x="3683001" y="6108303"/>
                    </a:lnTo>
                    <a:lnTo>
                      <a:pt x="3688160" y="6113065"/>
                    </a:lnTo>
                    <a:lnTo>
                      <a:pt x="3692922" y="6117828"/>
                    </a:lnTo>
                    <a:lnTo>
                      <a:pt x="3697685" y="6122193"/>
                    </a:lnTo>
                    <a:lnTo>
                      <a:pt x="3703638" y="6126162"/>
                    </a:lnTo>
                    <a:lnTo>
                      <a:pt x="3708797" y="6130528"/>
                    </a:lnTo>
                    <a:lnTo>
                      <a:pt x="3714751" y="6133703"/>
                    </a:lnTo>
                    <a:lnTo>
                      <a:pt x="3720704" y="6137275"/>
                    </a:lnTo>
                    <a:lnTo>
                      <a:pt x="3726657" y="6140450"/>
                    </a:lnTo>
                    <a:lnTo>
                      <a:pt x="3733007" y="6143625"/>
                    </a:lnTo>
                    <a:lnTo>
                      <a:pt x="3739357" y="6146006"/>
                    </a:lnTo>
                    <a:lnTo>
                      <a:pt x="3746104" y="6147990"/>
                    </a:lnTo>
                    <a:lnTo>
                      <a:pt x="3752454" y="6149975"/>
                    </a:lnTo>
                    <a:lnTo>
                      <a:pt x="3759597" y="6151562"/>
                    </a:lnTo>
                    <a:lnTo>
                      <a:pt x="3766741" y="6152753"/>
                    </a:lnTo>
                    <a:lnTo>
                      <a:pt x="3773885" y="6153547"/>
                    </a:lnTo>
                    <a:lnTo>
                      <a:pt x="3780632" y="6154340"/>
                    </a:lnTo>
                    <a:lnTo>
                      <a:pt x="3788172" y="6154737"/>
                    </a:lnTo>
                    <a:lnTo>
                      <a:pt x="4242595" y="6154737"/>
                    </a:lnTo>
                    <a:lnTo>
                      <a:pt x="4249738" y="6154340"/>
                    </a:lnTo>
                    <a:lnTo>
                      <a:pt x="4256882" y="6153547"/>
                    </a:lnTo>
                    <a:lnTo>
                      <a:pt x="4264423" y="6152753"/>
                    </a:lnTo>
                    <a:lnTo>
                      <a:pt x="4271170" y="6151562"/>
                    </a:lnTo>
                    <a:lnTo>
                      <a:pt x="4277917" y="6149975"/>
                    </a:lnTo>
                    <a:lnTo>
                      <a:pt x="4284663" y="6147990"/>
                    </a:lnTo>
                    <a:lnTo>
                      <a:pt x="4291410" y="6146006"/>
                    </a:lnTo>
                    <a:lnTo>
                      <a:pt x="4297760" y="6143625"/>
                    </a:lnTo>
                    <a:lnTo>
                      <a:pt x="4304110" y="6140450"/>
                    </a:lnTo>
                    <a:lnTo>
                      <a:pt x="4310460" y="6137275"/>
                    </a:lnTo>
                    <a:lnTo>
                      <a:pt x="4316017" y="6133703"/>
                    </a:lnTo>
                    <a:lnTo>
                      <a:pt x="4321970" y="6130528"/>
                    </a:lnTo>
                    <a:lnTo>
                      <a:pt x="4327526" y="6126162"/>
                    </a:lnTo>
                    <a:lnTo>
                      <a:pt x="4332685" y="6122193"/>
                    </a:lnTo>
                    <a:lnTo>
                      <a:pt x="4337845" y="6117828"/>
                    </a:lnTo>
                    <a:lnTo>
                      <a:pt x="4343004" y="6113065"/>
                    </a:lnTo>
                    <a:lnTo>
                      <a:pt x="4347767" y="6108303"/>
                    </a:lnTo>
                    <a:lnTo>
                      <a:pt x="4352132" y="6102747"/>
                    </a:lnTo>
                    <a:lnTo>
                      <a:pt x="4356498" y="6097587"/>
                    </a:lnTo>
                    <a:lnTo>
                      <a:pt x="4360467" y="6092031"/>
                    </a:lnTo>
                    <a:lnTo>
                      <a:pt x="4363642" y="6086475"/>
                    </a:lnTo>
                    <a:lnTo>
                      <a:pt x="4367214" y="6080125"/>
                    </a:lnTo>
                    <a:lnTo>
                      <a:pt x="4370388" y="6074171"/>
                    </a:lnTo>
                    <a:lnTo>
                      <a:pt x="4373564" y="6067821"/>
                    </a:lnTo>
                    <a:lnTo>
                      <a:pt x="4375945" y="6061471"/>
                    </a:lnTo>
                    <a:lnTo>
                      <a:pt x="4378326" y="6054725"/>
                    </a:lnTo>
                    <a:lnTo>
                      <a:pt x="4380310" y="6047978"/>
                    </a:lnTo>
                    <a:lnTo>
                      <a:pt x="4381501" y="6041231"/>
                    </a:lnTo>
                    <a:lnTo>
                      <a:pt x="4382692" y="6034087"/>
                    </a:lnTo>
                    <a:lnTo>
                      <a:pt x="4383485" y="6027340"/>
                    </a:lnTo>
                    <a:lnTo>
                      <a:pt x="4383882" y="6019800"/>
                    </a:lnTo>
                    <a:lnTo>
                      <a:pt x="4384676" y="6012656"/>
                    </a:lnTo>
                    <a:lnTo>
                      <a:pt x="4383882" y="6005512"/>
                    </a:lnTo>
                    <a:lnTo>
                      <a:pt x="4383485" y="5997971"/>
                    </a:lnTo>
                    <a:lnTo>
                      <a:pt x="4382692" y="5990828"/>
                    </a:lnTo>
                    <a:lnTo>
                      <a:pt x="4381501" y="5984081"/>
                    </a:lnTo>
                    <a:lnTo>
                      <a:pt x="4380310" y="5977334"/>
                    </a:lnTo>
                    <a:lnTo>
                      <a:pt x="4378326" y="5970587"/>
                    </a:lnTo>
                    <a:lnTo>
                      <a:pt x="4375945" y="5963840"/>
                    </a:lnTo>
                    <a:lnTo>
                      <a:pt x="4373564" y="5957490"/>
                    </a:lnTo>
                    <a:lnTo>
                      <a:pt x="4370388" y="5951140"/>
                    </a:lnTo>
                    <a:lnTo>
                      <a:pt x="4367214" y="5944790"/>
                    </a:lnTo>
                    <a:lnTo>
                      <a:pt x="4363642" y="5938837"/>
                    </a:lnTo>
                    <a:lnTo>
                      <a:pt x="4360467" y="5933281"/>
                    </a:lnTo>
                    <a:lnTo>
                      <a:pt x="4356498" y="5927724"/>
                    </a:lnTo>
                    <a:lnTo>
                      <a:pt x="4352132" y="5922565"/>
                    </a:lnTo>
                    <a:lnTo>
                      <a:pt x="4347767" y="5917009"/>
                    </a:lnTo>
                    <a:lnTo>
                      <a:pt x="4343004" y="5912246"/>
                    </a:lnTo>
                    <a:lnTo>
                      <a:pt x="4337845" y="5907484"/>
                    </a:lnTo>
                    <a:lnTo>
                      <a:pt x="4332685" y="5903118"/>
                    </a:lnTo>
                    <a:lnTo>
                      <a:pt x="4327526" y="5898752"/>
                    </a:lnTo>
                    <a:lnTo>
                      <a:pt x="4321970" y="5894784"/>
                    </a:lnTo>
                    <a:lnTo>
                      <a:pt x="4316017" y="5891609"/>
                    </a:lnTo>
                    <a:lnTo>
                      <a:pt x="4310460" y="5888037"/>
                    </a:lnTo>
                    <a:lnTo>
                      <a:pt x="4304110" y="5884862"/>
                    </a:lnTo>
                    <a:lnTo>
                      <a:pt x="4297760" y="5881687"/>
                    </a:lnTo>
                    <a:lnTo>
                      <a:pt x="4291410" y="5879306"/>
                    </a:lnTo>
                    <a:lnTo>
                      <a:pt x="4284663" y="5876924"/>
                    </a:lnTo>
                    <a:lnTo>
                      <a:pt x="4277917" y="5874940"/>
                    </a:lnTo>
                    <a:lnTo>
                      <a:pt x="4271170" y="5873749"/>
                    </a:lnTo>
                    <a:lnTo>
                      <a:pt x="4264423" y="5872559"/>
                    </a:lnTo>
                    <a:lnTo>
                      <a:pt x="4256882" y="5871765"/>
                    </a:lnTo>
                    <a:lnTo>
                      <a:pt x="4249738" y="5870971"/>
                    </a:lnTo>
                    <a:lnTo>
                      <a:pt x="4242595" y="5870574"/>
                    </a:lnTo>
                    <a:lnTo>
                      <a:pt x="3788172" y="5870574"/>
                    </a:lnTo>
                    <a:close/>
                    <a:moveTo>
                      <a:pt x="2667795" y="5870574"/>
                    </a:moveTo>
                    <a:lnTo>
                      <a:pt x="2660254" y="5870971"/>
                    </a:lnTo>
                    <a:lnTo>
                      <a:pt x="2653110" y="5871765"/>
                    </a:lnTo>
                    <a:lnTo>
                      <a:pt x="2645966" y="5872559"/>
                    </a:lnTo>
                    <a:lnTo>
                      <a:pt x="2638823" y="5873749"/>
                    </a:lnTo>
                    <a:lnTo>
                      <a:pt x="2632076" y="5874940"/>
                    </a:lnTo>
                    <a:lnTo>
                      <a:pt x="2625329" y="5876924"/>
                    </a:lnTo>
                    <a:lnTo>
                      <a:pt x="2618582" y="5879306"/>
                    </a:lnTo>
                    <a:lnTo>
                      <a:pt x="2612232" y="5881687"/>
                    </a:lnTo>
                    <a:lnTo>
                      <a:pt x="2605882" y="5884862"/>
                    </a:lnTo>
                    <a:lnTo>
                      <a:pt x="2599929" y="5888037"/>
                    </a:lnTo>
                    <a:lnTo>
                      <a:pt x="2593976" y="5891609"/>
                    </a:lnTo>
                    <a:lnTo>
                      <a:pt x="2588023" y="5894784"/>
                    </a:lnTo>
                    <a:lnTo>
                      <a:pt x="2582863" y="5898752"/>
                    </a:lnTo>
                    <a:lnTo>
                      <a:pt x="2577307" y="5903118"/>
                    </a:lnTo>
                    <a:lnTo>
                      <a:pt x="2572148" y="5907484"/>
                    </a:lnTo>
                    <a:lnTo>
                      <a:pt x="2567385" y="5912246"/>
                    </a:lnTo>
                    <a:lnTo>
                      <a:pt x="2562623" y="5917009"/>
                    </a:lnTo>
                    <a:lnTo>
                      <a:pt x="2558257" y="5922565"/>
                    </a:lnTo>
                    <a:lnTo>
                      <a:pt x="2553891" y="5927724"/>
                    </a:lnTo>
                    <a:lnTo>
                      <a:pt x="2549923" y="5933281"/>
                    </a:lnTo>
                    <a:lnTo>
                      <a:pt x="2546351" y="5938837"/>
                    </a:lnTo>
                    <a:lnTo>
                      <a:pt x="2542382" y="5944790"/>
                    </a:lnTo>
                    <a:lnTo>
                      <a:pt x="2539604" y="5951140"/>
                    </a:lnTo>
                    <a:lnTo>
                      <a:pt x="2536826" y="5957490"/>
                    </a:lnTo>
                    <a:lnTo>
                      <a:pt x="2534445" y="5963840"/>
                    </a:lnTo>
                    <a:lnTo>
                      <a:pt x="2532063" y="5970587"/>
                    </a:lnTo>
                    <a:lnTo>
                      <a:pt x="2530079" y="5977334"/>
                    </a:lnTo>
                    <a:lnTo>
                      <a:pt x="2528491" y="5984081"/>
                    </a:lnTo>
                    <a:lnTo>
                      <a:pt x="2526904" y="5990828"/>
                    </a:lnTo>
                    <a:lnTo>
                      <a:pt x="2526507" y="5997971"/>
                    </a:lnTo>
                    <a:lnTo>
                      <a:pt x="2526110" y="6005512"/>
                    </a:lnTo>
                    <a:lnTo>
                      <a:pt x="2525713" y="6012656"/>
                    </a:lnTo>
                    <a:lnTo>
                      <a:pt x="2526110" y="6019800"/>
                    </a:lnTo>
                    <a:lnTo>
                      <a:pt x="2526507" y="6027340"/>
                    </a:lnTo>
                    <a:lnTo>
                      <a:pt x="2526904" y="6034087"/>
                    </a:lnTo>
                    <a:lnTo>
                      <a:pt x="2528491" y="6041231"/>
                    </a:lnTo>
                    <a:lnTo>
                      <a:pt x="2530079" y="6047978"/>
                    </a:lnTo>
                    <a:lnTo>
                      <a:pt x="2532063" y="6054725"/>
                    </a:lnTo>
                    <a:lnTo>
                      <a:pt x="2534445" y="6061471"/>
                    </a:lnTo>
                    <a:lnTo>
                      <a:pt x="2536826" y="6067821"/>
                    </a:lnTo>
                    <a:lnTo>
                      <a:pt x="2539604" y="6074171"/>
                    </a:lnTo>
                    <a:lnTo>
                      <a:pt x="2542382" y="6080125"/>
                    </a:lnTo>
                    <a:lnTo>
                      <a:pt x="2546351" y="6086475"/>
                    </a:lnTo>
                    <a:lnTo>
                      <a:pt x="2549923" y="6092031"/>
                    </a:lnTo>
                    <a:lnTo>
                      <a:pt x="2553891" y="6097587"/>
                    </a:lnTo>
                    <a:lnTo>
                      <a:pt x="2558257" y="6102747"/>
                    </a:lnTo>
                    <a:lnTo>
                      <a:pt x="2562623" y="6108303"/>
                    </a:lnTo>
                    <a:lnTo>
                      <a:pt x="2567385" y="6113065"/>
                    </a:lnTo>
                    <a:lnTo>
                      <a:pt x="2572148" y="6117828"/>
                    </a:lnTo>
                    <a:lnTo>
                      <a:pt x="2577307" y="6122193"/>
                    </a:lnTo>
                    <a:lnTo>
                      <a:pt x="2582863" y="6126162"/>
                    </a:lnTo>
                    <a:lnTo>
                      <a:pt x="2588023" y="6130528"/>
                    </a:lnTo>
                    <a:lnTo>
                      <a:pt x="2593976" y="6133703"/>
                    </a:lnTo>
                    <a:lnTo>
                      <a:pt x="2599929" y="6137275"/>
                    </a:lnTo>
                    <a:lnTo>
                      <a:pt x="2605882" y="6140450"/>
                    </a:lnTo>
                    <a:lnTo>
                      <a:pt x="2612232" y="6143625"/>
                    </a:lnTo>
                    <a:lnTo>
                      <a:pt x="2618582" y="6146006"/>
                    </a:lnTo>
                    <a:lnTo>
                      <a:pt x="2625329" y="6147990"/>
                    </a:lnTo>
                    <a:lnTo>
                      <a:pt x="2632076" y="6149975"/>
                    </a:lnTo>
                    <a:lnTo>
                      <a:pt x="2638823" y="6151562"/>
                    </a:lnTo>
                    <a:lnTo>
                      <a:pt x="2645966" y="6152753"/>
                    </a:lnTo>
                    <a:lnTo>
                      <a:pt x="2653110" y="6153547"/>
                    </a:lnTo>
                    <a:lnTo>
                      <a:pt x="2660254" y="6154340"/>
                    </a:lnTo>
                    <a:lnTo>
                      <a:pt x="2667795" y="6154737"/>
                    </a:lnTo>
                    <a:lnTo>
                      <a:pt x="3121820" y="6154737"/>
                    </a:lnTo>
                    <a:lnTo>
                      <a:pt x="3128963" y="6154340"/>
                    </a:lnTo>
                    <a:lnTo>
                      <a:pt x="3136107" y="6153547"/>
                    </a:lnTo>
                    <a:lnTo>
                      <a:pt x="3143648" y="6152753"/>
                    </a:lnTo>
                    <a:lnTo>
                      <a:pt x="3150395" y="6151562"/>
                    </a:lnTo>
                    <a:lnTo>
                      <a:pt x="3157142" y="6149975"/>
                    </a:lnTo>
                    <a:lnTo>
                      <a:pt x="3163888" y="6147990"/>
                    </a:lnTo>
                    <a:lnTo>
                      <a:pt x="3170635" y="6146006"/>
                    </a:lnTo>
                    <a:lnTo>
                      <a:pt x="3176985" y="6143625"/>
                    </a:lnTo>
                    <a:lnTo>
                      <a:pt x="3183335" y="6140450"/>
                    </a:lnTo>
                    <a:lnTo>
                      <a:pt x="3189685" y="6137275"/>
                    </a:lnTo>
                    <a:lnTo>
                      <a:pt x="3195242" y="6133703"/>
                    </a:lnTo>
                    <a:lnTo>
                      <a:pt x="3201195" y="6130528"/>
                    </a:lnTo>
                    <a:lnTo>
                      <a:pt x="3206751" y="6126162"/>
                    </a:lnTo>
                    <a:lnTo>
                      <a:pt x="3211910" y="6122193"/>
                    </a:lnTo>
                    <a:lnTo>
                      <a:pt x="3217070" y="6117828"/>
                    </a:lnTo>
                    <a:lnTo>
                      <a:pt x="3222229" y="6113065"/>
                    </a:lnTo>
                    <a:lnTo>
                      <a:pt x="3226992" y="6108303"/>
                    </a:lnTo>
                    <a:lnTo>
                      <a:pt x="3231357" y="6102747"/>
                    </a:lnTo>
                    <a:lnTo>
                      <a:pt x="3235723" y="6097587"/>
                    </a:lnTo>
                    <a:lnTo>
                      <a:pt x="3239692" y="6092031"/>
                    </a:lnTo>
                    <a:lnTo>
                      <a:pt x="3243264" y="6086475"/>
                    </a:lnTo>
                    <a:lnTo>
                      <a:pt x="3246835" y="6080125"/>
                    </a:lnTo>
                    <a:lnTo>
                      <a:pt x="3249614" y="6074171"/>
                    </a:lnTo>
                    <a:lnTo>
                      <a:pt x="3252788" y="6067821"/>
                    </a:lnTo>
                    <a:lnTo>
                      <a:pt x="3255170" y="6061471"/>
                    </a:lnTo>
                    <a:lnTo>
                      <a:pt x="3257551" y="6054725"/>
                    </a:lnTo>
                    <a:lnTo>
                      <a:pt x="3259535" y="6047978"/>
                    </a:lnTo>
                    <a:lnTo>
                      <a:pt x="3260726" y="6041231"/>
                    </a:lnTo>
                    <a:lnTo>
                      <a:pt x="3262314" y="6034087"/>
                    </a:lnTo>
                    <a:lnTo>
                      <a:pt x="3262710" y="6027340"/>
                    </a:lnTo>
                    <a:lnTo>
                      <a:pt x="3263901" y="6019800"/>
                    </a:lnTo>
                    <a:lnTo>
                      <a:pt x="3263901" y="6012656"/>
                    </a:lnTo>
                    <a:lnTo>
                      <a:pt x="3263901" y="6005512"/>
                    </a:lnTo>
                    <a:lnTo>
                      <a:pt x="3262710" y="5997971"/>
                    </a:lnTo>
                    <a:lnTo>
                      <a:pt x="3262314" y="5990828"/>
                    </a:lnTo>
                    <a:lnTo>
                      <a:pt x="3260726" y="5984081"/>
                    </a:lnTo>
                    <a:lnTo>
                      <a:pt x="3259535" y="5977334"/>
                    </a:lnTo>
                    <a:lnTo>
                      <a:pt x="3257551" y="5970587"/>
                    </a:lnTo>
                    <a:lnTo>
                      <a:pt x="3255170" y="5963840"/>
                    </a:lnTo>
                    <a:lnTo>
                      <a:pt x="3252788" y="5957490"/>
                    </a:lnTo>
                    <a:lnTo>
                      <a:pt x="3249614" y="5951140"/>
                    </a:lnTo>
                    <a:lnTo>
                      <a:pt x="3246835" y="5944790"/>
                    </a:lnTo>
                    <a:lnTo>
                      <a:pt x="3243264" y="5938837"/>
                    </a:lnTo>
                    <a:lnTo>
                      <a:pt x="3239692" y="5933281"/>
                    </a:lnTo>
                    <a:lnTo>
                      <a:pt x="3235723" y="5927724"/>
                    </a:lnTo>
                    <a:lnTo>
                      <a:pt x="3231357" y="5922565"/>
                    </a:lnTo>
                    <a:lnTo>
                      <a:pt x="3226992" y="5917009"/>
                    </a:lnTo>
                    <a:lnTo>
                      <a:pt x="3222229" y="5912246"/>
                    </a:lnTo>
                    <a:lnTo>
                      <a:pt x="3217070" y="5907484"/>
                    </a:lnTo>
                    <a:lnTo>
                      <a:pt x="3211910" y="5903118"/>
                    </a:lnTo>
                    <a:lnTo>
                      <a:pt x="3206751" y="5898752"/>
                    </a:lnTo>
                    <a:lnTo>
                      <a:pt x="3201195" y="5894784"/>
                    </a:lnTo>
                    <a:lnTo>
                      <a:pt x="3195242" y="5891609"/>
                    </a:lnTo>
                    <a:lnTo>
                      <a:pt x="3189685" y="5888037"/>
                    </a:lnTo>
                    <a:lnTo>
                      <a:pt x="3183335" y="5884862"/>
                    </a:lnTo>
                    <a:lnTo>
                      <a:pt x="3176985" y="5881687"/>
                    </a:lnTo>
                    <a:lnTo>
                      <a:pt x="3170635" y="5879306"/>
                    </a:lnTo>
                    <a:lnTo>
                      <a:pt x="3163888" y="5876924"/>
                    </a:lnTo>
                    <a:lnTo>
                      <a:pt x="3157142" y="5874940"/>
                    </a:lnTo>
                    <a:lnTo>
                      <a:pt x="3150395" y="5873749"/>
                    </a:lnTo>
                    <a:lnTo>
                      <a:pt x="3143648" y="5872559"/>
                    </a:lnTo>
                    <a:lnTo>
                      <a:pt x="3136107" y="5871765"/>
                    </a:lnTo>
                    <a:lnTo>
                      <a:pt x="3128963" y="5870971"/>
                    </a:lnTo>
                    <a:lnTo>
                      <a:pt x="3121820" y="5870574"/>
                    </a:lnTo>
                    <a:lnTo>
                      <a:pt x="2667795" y="5870574"/>
                    </a:lnTo>
                    <a:close/>
                    <a:moveTo>
                      <a:pt x="1545432" y="5870574"/>
                    </a:moveTo>
                    <a:lnTo>
                      <a:pt x="1537891" y="5870971"/>
                    </a:lnTo>
                    <a:lnTo>
                      <a:pt x="1530747" y="5871765"/>
                    </a:lnTo>
                    <a:lnTo>
                      <a:pt x="1523603" y="5872559"/>
                    </a:lnTo>
                    <a:lnTo>
                      <a:pt x="1516857" y="5873749"/>
                    </a:lnTo>
                    <a:lnTo>
                      <a:pt x="1509713" y="5874940"/>
                    </a:lnTo>
                    <a:lnTo>
                      <a:pt x="1502966" y="5876924"/>
                    </a:lnTo>
                    <a:lnTo>
                      <a:pt x="1496219" y="5879306"/>
                    </a:lnTo>
                    <a:lnTo>
                      <a:pt x="1489869" y="5881687"/>
                    </a:lnTo>
                    <a:lnTo>
                      <a:pt x="1483519" y="5884862"/>
                    </a:lnTo>
                    <a:lnTo>
                      <a:pt x="1477566" y="5888037"/>
                    </a:lnTo>
                    <a:lnTo>
                      <a:pt x="1471613" y="5891609"/>
                    </a:lnTo>
                    <a:lnTo>
                      <a:pt x="1465660" y="5894784"/>
                    </a:lnTo>
                    <a:lnTo>
                      <a:pt x="1460500" y="5898752"/>
                    </a:lnTo>
                    <a:lnTo>
                      <a:pt x="1454944" y="5903118"/>
                    </a:lnTo>
                    <a:lnTo>
                      <a:pt x="1449785" y="5907484"/>
                    </a:lnTo>
                    <a:lnTo>
                      <a:pt x="1445022" y="5912246"/>
                    </a:lnTo>
                    <a:lnTo>
                      <a:pt x="1440260" y="5917009"/>
                    </a:lnTo>
                    <a:lnTo>
                      <a:pt x="1435894" y="5922565"/>
                    </a:lnTo>
                    <a:lnTo>
                      <a:pt x="1431528" y="5927724"/>
                    </a:lnTo>
                    <a:lnTo>
                      <a:pt x="1427560" y="5933281"/>
                    </a:lnTo>
                    <a:lnTo>
                      <a:pt x="1423988" y="5938837"/>
                    </a:lnTo>
                    <a:lnTo>
                      <a:pt x="1420813" y="5944790"/>
                    </a:lnTo>
                    <a:lnTo>
                      <a:pt x="1417241" y="5951140"/>
                    </a:lnTo>
                    <a:lnTo>
                      <a:pt x="1414463" y="5957490"/>
                    </a:lnTo>
                    <a:lnTo>
                      <a:pt x="1412082" y="5963840"/>
                    </a:lnTo>
                    <a:lnTo>
                      <a:pt x="1409700" y="5970587"/>
                    </a:lnTo>
                    <a:lnTo>
                      <a:pt x="1408113" y="5977334"/>
                    </a:lnTo>
                    <a:lnTo>
                      <a:pt x="1406128" y="5984081"/>
                    </a:lnTo>
                    <a:lnTo>
                      <a:pt x="1405335" y="5990828"/>
                    </a:lnTo>
                    <a:lnTo>
                      <a:pt x="1404144" y="5997971"/>
                    </a:lnTo>
                    <a:lnTo>
                      <a:pt x="1403747" y="6005512"/>
                    </a:lnTo>
                    <a:lnTo>
                      <a:pt x="1403350" y="6012656"/>
                    </a:lnTo>
                    <a:lnTo>
                      <a:pt x="1403747" y="6019800"/>
                    </a:lnTo>
                    <a:lnTo>
                      <a:pt x="1404144" y="6027340"/>
                    </a:lnTo>
                    <a:lnTo>
                      <a:pt x="1405335" y="6034087"/>
                    </a:lnTo>
                    <a:lnTo>
                      <a:pt x="1406128" y="6041231"/>
                    </a:lnTo>
                    <a:lnTo>
                      <a:pt x="1408113" y="6047978"/>
                    </a:lnTo>
                    <a:lnTo>
                      <a:pt x="1409700" y="6054725"/>
                    </a:lnTo>
                    <a:lnTo>
                      <a:pt x="1412082" y="6061471"/>
                    </a:lnTo>
                    <a:lnTo>
                      <a:pt x="1414463" y="6067821"/>
                    </a:lnTo>
                    <a:lnTo>
                      <a:pt x="1417241" y="6074171"/>
                    </a:lnTo>
                    <a:lnTo>
                      <a:pt x="1420813" y="6080125"/>
                    </a:lnTo>
                    <a:lnTo>
                      <a:pt x="1423988" y="6086475"/>
                    </a:lnTo>
                    <a:lnTo>
                      <a:pt x="1427560" y="6092031"/>
                    </a:lnTo>
                    <a:lnTo>
                      <a:pt x="1431528" y="6097587"/>
                    </a:lnTo>
                    <a:lnTo>
                      <a:pt x="1435894" y="6102747"/>
                    </a:lnTo>
                    <a:lnTo>
                      <a:pt x="1440260" y="6108303"/>
                    </a:lnTo>
                    <a:lnTo>
                      <a:pt x="1445022" y="6113065"/>
                    </a:lnTo>
                    <a:lnTo>
                      <a:pt x="1449785" y="6117828"/>
                    </a:lnTo>
                    <a:lnTo>
                      <a:pt x="1454944" y="6122193"/>
                    </a:lnTo>
                    <a:lnTo>
                      <a:pt x="1460500" y="6126162"/>
                    </a:lnTo>
                    <a:lnTo>
                      <a:pt x="1465660" y="6130528"/>
                    </a:lnTo>
                    <a:lnTo>
                      <a:pt x="1471613" y="6133703"/>
                    </a:lnTo>
                    <a:lnTo>
                      <a:pt x="1477566" y="6137275"/>
                    </a:lnTo>
                    <a:lnTo>
                      <a:pt x="1483519" y="6140450"/>
                    </a:lnTo>
                    <a:lnTo>
                      <a:pt x="1489869" y="6143625"/>
                    </a:lnTo>
                    <a:lnTo>
                      <a:pt x="1496219" y="6146006"/>
                    </a:lnTo>
                    <a:lnTo>
                      <a:pt x="1502966" y="6147990"/>
                    </a:lnTo>
                    <a:lnTo>
                      <a:pt x="1509713" y="6149975"/>
                    </a:lnTo>
                    <a:lnTo>
                      <a:pt x="1516857" y="6151562"/>
                    </a:lnTo>
                    <a:lnTo>
                      <a:pt x="1523603" y="6152753"/>
                    </a:lnTo>
                    <a:lnTo>
                      <a:pt x="1530747" y="6153547"/>
                    </a:lnTo>
                    <a:lnTo>
                      <a:pt x="1537891" y="6154340"/>
                    </a:lnTo>
                    <a:lnTo>
                      <a:pt x="1545432" y="6154737"/>
                    </a:lnTo>
                    <a:lnTo>
                      <a:pt x="1999457" y="6154737"/>
                    </a:lnTo>
                    <a:lnTo>
                      <a:pt x="2006601" y="6154340"/>
                    </a:lnTo>
                    <a:lnTo>
                      <a:pt x="2014141" y="6153547"/>
                    </a:lnTo>
                    <a:lnTo>
                      <a:pt x="2021285" y="6152753"/>
                    </a:lnTo>
                    <a:lnTo>
                      <a:pt x="2028032" y="6151562"/>
                    </a:lnTo>
                    <a:lnTo>
                      <a:pt x="2035176" y="6149975"/>
                    </a:lnTo>
                    <a:lnTo>
                      <a:pt x="2041526" y="6147990"/>
                    </a:lnTo>
                    <a:lnTo>
                      <a:pt x="2048273" y="6146006"/>
                    </a:lnTo>
                    <a:lnTo>
                      <a:pt x="2054623" y="6143625"/>
                    </a:lnTo>
                    <a:lnTo>
                      <a:pt x="2060973" y="6140450"/>
                    </a:lnTo>
                    <a:lnTo>
                      <a:pt x="2067323" y="6137275"/>
                    </a:lnTo>
                    <a:lnTo>
                      <a:pt x="2072879" y="6133703"/>
                    </a:lnTo>
                    <a:lnTo>
                      <a:pt x="2078832" y="6130528"/>
                    </a:lnTo>
                    <a:lnTo>
                      <a:pt x="2084388" y="6126162"/>
                    </a:lnTo>
                    <a:lnTo>
                      <a:pt x="2089944" y="6122193"/>
                    </a:lnTo>
                    <a:lnTo>
                      <a:pt x="2094707" y="6117828"/>
                    </a:lnTo>
                    <a:lnTo>
                      <a:pt x="2099866" y="6113065"/>
                    </a:lnTo>
                    <a:lnTo>
                      <a:pt x="2104629" y="6108303"/>
                    </a:lnTo>
                    <a:lnTo>
                      <a:pt x="2108994" y="6102747"/>
                    </a:lnTo>
                    <a:lnTo>
                      <a:pt x="2113360" y="6097587"/>
                    </a:lnTo>
                    <a:lnTo>
                      <a:pt x="2117329" y="6092031"/>
                    </a:lnTo>
                    <a:lnTo>
                      <a:pt x="2120901" y="6086475"/>
                    </a:lnTo>
                    <a:lnTo>
                      <a:pt x="2124473" y="6080125"/>
                    </a:lnTo>
                    <a:lnTo>
                      <a:pt x="2127251" y="6074171"/>
                    </a:lnTo>
                    <a:lnTo>
                      <a:pt x="2130426" y="6067821"/>
                    </a:lnTo>
                    <a:lnTo>
                      <a:pt x="2132807" y="6061471"/>
                    </a:lnTo>
                    <a:lnTo>
                      <a:pt x="2135188" y="6054725"/>
                    </a:lnTo>
                    <a:lnTo>
                      <a:pt x="2137173" y="6047978"/>
                    </a:lnTo>
                    <a:lnTo>
                      <a:pt x="2138363" y="6041231"/>
                    </a:lnTo>
                    <a:lnTo>
                      <a:pt x="2139951" y="6034087"/>
                    </a:lnTo>
                    <a:lnTo>
                      <a:pt x="2140348" y="6027340"/>
                    </a:lnTo>
                    <a:lnTo>
                      <a:pt x="2141538" y="6019800"/>
                    </a:lnTo>
                    <a:lnTo>
                      <a:pt x="2141538" y="6012656"/>
                    </a:lnTo>
                    <a:lnTo>
                      <a:pt x="2141538" y="6005512"/>
                    </a:lnTo>
                    <a:lnTo>
                      <a:pt x="2140348" y="5997971"/>
                    </a:lnTo>
                    <a:lnTo>
                      <a:pt x="2139951" y="5990828"/>
                    </a:lnTo>
                    <a:lnTo>
                      <a:pt x="2138363" y="5984081"/>
                    </a:lnTo>
                    <a:lnTo>
                      <a:pt x="2137173" y="5977334"/>
                    </a:lnTo>
                    <a:lnTo>
                      <a:pt x="2135188" y="5970587"/>
                    </a:lnTo>
                    <a:lnTo>
                      <a:pt x="2132807" y="5963840"/>
                    </a:lnTo>
                    <a:lnTo>
                      <a:pt x="2130426" y="5957490"/>
                    </a:lnTo>
                    <a:lnTo>
                      <a:pt x="2127251" y="5951140"/>
                    </a:lnTo>
                    <a:lnTo>
                      <a:pt x="2124473" y="5944790"/>
                    </a:lnTo>
                    <a:lnTo>
                      <a:pt x="2120901" y="5938837"/>
                    </a:lnTo>
                    <a:lnTo>
                      <a:pt x="2117329" y="5933281"/>
                    </a:lnTo>
                    <a:lnTo>
                      <a:pt x="2113360" y="5927724"/>
                    </a:lnTo>
                    <a:lnTo>
                      <a:pt x="2108994" y="5922565"/>
                    </a:lnTo>
                    <a:lnTo>
                      <a:pt x="2104629" y="5917009"/>
                    </a:lnTo>
                    <a:lnTo>
                      <a:pt x="2099866" y="5912246"/>
                    </a:lnTo>
                    <a:lnTo>
                      <a:pt x="2094707" y="5907484"/>
                    </a:lnTo>
                    <a:lnTo>
                      <a:pt x="2089944" y="5903118"/>
                    </a:lnTo>
                    <a:lnTo>
                      <a:pt x="2084388" y="5898752"/>
                    </a:lnTo>
                    <a:lnTo>
                      <a:pt x="2078832" y="5894784"/>
                    </a:lnTo>
                    <a:lnTo>
                      <a:pt x="2072879" y="5891609"/>
                    </a:lnTo>
                    <a:lnTo>
                      <a:pt x="2067323" y="5888037"/>
                    </a:lnTo>
                    <a:lnTo>
                      <a:pt x="2060973" y="5884862"/>
                    </a:lnTo>
                    <a:lnTo>
                      <a:pt x="2054623" y="5881687"/>
                    </a:lnTo>
                    <a:lnTo>
                      <a:pt x="2048273" y="5879306"/>
                    </a:lnTo>
                    <a:lnTo>
                      <a:pt x="2041526" y="5876924"/>
                    </a:lnTo>
                    <a:lnTo>
                      <a:pt x="2035176" y="5874940"/>
                    </a:lnTo>
                    <a:lnTo>
                      <a:pt x="2028032" y="5873749"/>
                    </a:lnTo>
                    <a:lnTo>
                      <a:pt x="2021285" y="5872559"/>
                    </a:lnTo>
                    <a:lnTo>
                      <a:pt x="2014141" y="5871765"/>
                    </a:lnTo>
                    <a:lnTo>
                      <a:pt x="2006601" y="5870971"/>
                    </a:lnTo>
                    <a:lnTo>
                      <a:pt x="1999457" y="5870574"/>
                    </a:lnTo>
                    <a:lnTo>
                      <a:pt x="1545432" y="5870574"/>
                    </a:lnTo>
                    <a:close/>
                    <a:moveTo>
                      <a:pt x="6315869" y="5559424"/>
                    </a:moveTo>
                    <a:lnTo>
                      <a:pt x="6304757" y="5560217"/>
                    </a:lnTo>
                    <a:lnTo>
                      <a:pt x="6293247" y="5561010"/>
                    </a:lnTo>
                    <a:lnTo>
                      <a:pt x="6281341" y="5562200"/>
                    </a:lnTo>
                    <a:lnTo>
                      <a:pt x="6258719" y="5564976"/>
                    </a:lnTo>
                    <a:lnTo>
                      <a:pt x="6236494" y="5568941"/>
                    </a:lnTo>
                    <a:lnTo>
                      <a:pt x="6214666" y="5574096"/>
                    </a:lnTo>
                    <a:lnTo>
                      <a:pt x="6193235" y="5580044"/>
                    </a:lnTo>
                    <a:lnTo>
                      <a:pt x="6172597" y="5587181"/>
                    </a:lnTo>
                    <a:lnTo>
                      <a:pt x="6151563" y="5595508"/>
                    </a:lnTo>
                    <a:lnTo>
                      <a:pt x="6131719" y="5604232"/>
                    </a:lnTo>
                    <a:lnTo>
                      <a:pt x="6112272" y="5614145"/>
                    </a:lnTo>
                    <a:lnTo>
                      <a:pt x="6092826" y="5624851"/>
                    </a:lnTo>
                    <a:lnTo>
                      <a:pt x="6074966" y="5637144"/>
                    </a:lnTo>
                    <a:lnTo>
                      <a:pt x="6057107" y="5649832"/>
                    </a:lnTo>
                    <a:lnTo>
                      <a:pt x="6040041" y="5662918"/>
                    </a:lnTo>
                    <a:lnTo>
                      <a:pt x="6023769" y="5677193"/>
                    </a:lnTo>
                    <a:lnTo>
                      <a:pt x="6007497" y="5692261"/>
                    </a:lnTo>
                    <a:lnTo>
                      <a:pt x="5992813" y="5707725"/>
                    </a:lnTo>
                    <a:lnTo>
                      <a:pt x="5978526" y="5724380"/>
                    </a:lnTo>
                    <a:lnTo>
                      <a:pt x="5965032" y="5741034"/>
                    </a:lnTo>
                    <a:lnTo>
                      <a:pt x="5952332" y="5759274"/>
                    </a:lnTo>
                    <a:lnTo>
                      <a:pt x="5940822" y="5777514"/>
                    </a:lnTo>
                    <a:lnTo>
                      <a:pt x="5930107" y="5796547"/>
                    </a:lnTo>
                    <a:lnTo>
                      <a:pt x="5919788" y="5815581"/>
                    </a:lnTo>
                    <a:lnTo>
                      <a:pt x="5910660" y="5835407"/>
                    </a:lnTo>
                    <a:lnTo>
                      <a:pt x="5903119" y="5856423"/>
                    </a:lnTo>
                    <a:lnTo>
                      <a:pt x="5895579" y="5877439"/>
                    </a:lnTo>
                    <a:lnTo>
                      <a:pt x="5889229" y="5898851"/>
                    </a:lnTo>
                    <a:lnTo>
                      <a:pt x="5884466" y="5920660"/>
                    </a:lnTo>
                    <a:lnTo>
                      <a:pt x="5880497" y="5943263"/>
                    </a:lnTo>
                    <a:lnTo>
                      <a:pt x="5877719" y="5965468"/>
                    </a:lnTo>
                    <a:lnTo>
                      <a:pt x="5876926" y="5976967"/>
                    </a:lnTo>
                    <a:lnTo>
                      <a:pt x="5875735" y="5988467"/>
                    </a:lnTo>
                    <a:lnTo>
                      <a:pt x="5875338" y="6000362"/>
                    </a:lnTo>
                    <a:lnTo>
                      <a:pt x="5875338" y="6011862"/>
                    </a:lnTo>
                    <a:lnTo>
                      <a:pt x="5875338" y="6023361"/>
                    </a:lnTo>
                    <a:lnTo>
                      <a:pt x="5875735" y="6035257"/>
                    </a:lnTo>
                    <a:lnTo>
                      <a:pt x="5876926" y="6046756"/>
                    </a:lnTo>
                    <a:lnTo>
                      <a:pt x="5877719" y="6057859"/>
                    </a:lnTo>
                    <a:lnTo>
                      <a:pt x="5880497" y="6080461"/>
                    </a:lnTo>
                    <a:lnTo>
                      <a:pt x="5884466" y="6103063"/>
                    </a:lnTo>
                    <a:lnTo>
                      <a:pt x="5889229" y="6124872"/>
                    </a:lnTo>
                    <a:lnTo>
                      <a:pt x="5895579" y="6146284"/>
                    </a:lnTo>
                    <a:lnTo>
                      <a:pt x="5903119" y="6167300"/>
                    </a:lnTo>
                    <a:lnTo>
                      <a:pt x="5910660" y="6187523"/>
                    </a:lnTo>
                    <a:lnTo>
                      <a:pt x="5919788" y="6208143"/>
                    </a:lnTo>
                    <a:lnTo>
                      <a:pt x="5930107" y="6227176"/>
                    </a:lnTo>
                    <a:lnTo>
                      <a:pt x="5940822" y="6246209"/>
                    </a:lnTo>
                    <a:lnTo>
                      <a:pt x="5952332" y="6264450"/>
                    </a:lnTo>
                    <a:lnTo>
                      <a:pt x="5965032" y="6282690"/>
                    </a:lnTo>
                    <a:lnTo>
                      <a:pt x="5978526" y="6299344"/>
                    </a:lnTo>
                    <a:lnTo>
                      <a:pt x="5992813" y="6315998"/>
                    </a:lnTo>
                    <a:lnTo>
                      <a:pt x="6007497" y="6331463"/>
                    </a:lnTo>
                    <a:lnTo>
                      <a:pt x="6023769" y="6346531"/>
                    </a:lnTo>
                    <a:lnTo>
                      <a:pt x="6040041" y="6360409"/>
                    </a:lnTo>
                    <a:lnTo>
                      <a:pt x="6057107" y="6373891"/>
                    </a:lnTo>
                    <a:lnTo>
                      <a:pt x="6074966" y="6386580"/>
                    </a:lnTo>
                    <a:lnTo>
                      <a:pt x="6092826" y="6398476"/>
                    </a:lnTo>
                    <a:lnTo>
                      <a:pt x="6112272" y="6409578"/>
                    </a:lnTo>
                    <a:lnTo>
                      <a:pt x="6131719" y="6419492"/>
                    </a:lnTo>
                    <a:lnTo>
                      <a:pt x="6151563" y="6428215"/>
                    </a:lnTo>
                    <a:lnTo>
                      <a:pt x="6172597" y="6436542"/>
                    </a:lnTo>
                    <a:lnTo>
                      <a:pt x="6193235" y="6443680"/>
                    </a:lnTo>
                    <a:lnTo>
                      <a:pt x="6214666" y="6449628"/>
                    </a:lnTo>
                    <a:lnTo>
                      <a:pt x="6236494" y="6454783"/>
                    </a:lnTo>
                    <a:lnTo>
                      <a:pt x="6258719" y="6458748"/>
                    </a:lnTo>
                    <a:lnTo>
                      <a:pt x="6281341" y="6461524"/>
                    </a:lnTo>
                    <a:lnTo>
                      <a:pt x="6293247" y="6462713"/>
                    </a:lnTo>
                    <a:lnTo>
                      <a:pt x="6304757" y="6463110"/>
                    </a:lnTo>
                    <a:lnTo>
                      <a:pt x="6315869" y="6463506"/>
                    </a:lnTo>
                    <a:lnTo>
                      <a:pt x="6328172" y="6464299"/>
                    </a:lnTo>
                    <a:lnTo>
                      <a:pt x="6339682" y="6463506"/>
                    </a:lnTo>
                    <a:lnTo>
                      <a:pt x="6351191" y="6463110"/>
                    </a:lnTo>
                    <a:lnTo>
                      <a:pt x="6362304" y="6462713"/>
                    </a:lnTo>
                    <a:lnTo>
                      <a:pt x="6374210" y="6461524"/>
                    </a:lnTo>
                    <a:lnTo>
                      <a:pt x="6396832" y="6458748"/>
                    </a:lnTo>
                    <a:lnTo>
                      <a:pt x="6419057" y="6454783"/>
                    </a:lnTo>
                    <a:lnTo>
                      <a:pt x="6440885" y="6449628"/>
                    </a:lnTo>
                    <a:lnTo>
                      <a:pt x="6462316" y="6443680"/>
                    </a:lnTo>
                    <a:lnTo>
                      <a:pt x="6483747" y="6436542"/>
                    </a:lnTo>
                    <a:lnTo>
                      <a:pt x="6503988" y="6428215"/>
                    </a:lnTo>
                    <a:lnTo>
                      <a:pt x="6523832" y="6419492"/>
                    </a:lnTo>
                    <a:lnTo>
                      <a:pt x="6543676" y="6409578"/>
                    </a:lnTo>
                    <a:lnTo>
                      <a:pt x="6562726" y="6398476"/>
                    </a:lnTo>
                    <a:lnTo>
                      <a:pt x="6580982" y="6386580"/>
                    </a:lnTo>
                    <a:lnTo>
                      <a:pt x="6598444" y="6373891"/>
                    </a:lnTo>
                    <a:lnTo>
                      <a:pt x="6615907" y="6360409"/>
                    </a:lnTo>
                    <a:lnTo>
                      <a:pt x="6631782" y="6346531"/>
                    </a:lnTo>
                    <a:lnTo>
                      <a:pt x="6648054" y="6331463"/>
                    </a:lnTo>
                    <a:lnTo>
                      <a:pt x="6662738" y="6315998"/>
                    </a:lnTo>
                    <a:lnTo>
                      <a:pt x="6677026" y="6299344"/>
                    </a:lnTo>
                    <a:lnTo>
                      <a:pt x="6690519" y="6282690"/>
                    </a:lnTo>
                    <a:lnTo>
                      <a:pt x="6703219" y="6264450"/>
                    </a:lnTo>
                    <a:lnTo>
                      <a:pt x="6714729" y="6246209"/>
                    </a:lnTo>
                    <a:lnTo>
                      <a:pt x="6725841" y="6227176"/>
                    </a:lnTo>
                    <a:lnTo>
                      <a:pt x="6735763" y="6208143"/>
                    </a:lnTo>
                    <a:lnTo>
                      <a:pt x="6744891" y="6187523"/>
                    </a:lnTo>
                    <a:lnTo>
                      <a:pt x="6753226" y="6167300"/>
                    </a:lnTo>
                    <a:lnTo>
                      <a:pt x="6759972" y="6146284"/>
                    </a:lnTo>
                    <a:lnTo>
                      <a:pt x="6766322" y="6124872"/>
                    </a:lnTo>
                    <a:lnTo>
                      <a:pt x="6771085" y="6103063"/>
                    </a:lnTo>
                    <a:lnTo>
                      <a:pt x="6775450" y="6080461"/>
                    </a:lnTo>
                    <a:lnTo>
                      <a:pt x="6778229" y="6057859"/>
                    </a:lnTo>
                    <a:lnTo>
                      <a:pt x="6779419" y="6046756"/>
                    </a:lnTo>
                    <a:lnTo>
                      <a:pt x="6779816" y="6035257"/>
                    </a:lnTo>
                    <a:lnTo>
                      <a:pt x="6780213" y="6023361"/>
                    </a:lnTo>
                    <a:lnTo>
                      <a:pt x="6780213" y="6011862"/>
                    </a:lnTo>
                    <a:lnTo>
                      <a:pt x="6780213" y="6000362"/>
                    </a:lnTo>
                    <a:lnTo>
                      <a:pt x="6779816" y="5988467"/>
                    </a:lnTo>
                    <a:lnTo>
                      <a:pt x="6779419" y="5976967"/>
                    </a:lnTo>
                    <a:lnTo>
                      <a:pt x="6778229" y="5965468"/>
                    </a:lnTo>
                    <a:lnTo>
                      <a:pt x="6775450" y="5943263"/>
                    </a:lnTo>
                    <a:lnTo>
                      <a:pt x="6771085" y="5920660"/>
                    </a:lnTo>
                    <a:lnTo>
                      <a:pt x="6766322" y="5898851"/>
                    </a:lnTo>
                    <a:lnTo>
                      <a:pt x="6759972" y="5877439"/>
                    </a:lnTo>
                    <a:lnTo>
                      <a:pt x="6753226" y="5856423"/>
                    </a:lnTo>
                    <a:lnTo>
                      <a:pt x="6744891" y="5835407"/>
                    </a:lnTo>
                    <a:lnTo>
                      <a:pt x="6735763" y="5815581"/>
                    </a:lnTo>
                    <a:lnTo>
                      <a:pt x="6725841" y="5796547"/>
                    </a:lnTo>
                    <a:lnTo>
                      <a:pt x="6714729" y="5777514"/>
                    </a:lnTo>
                    <a:lnTo>
                      <a:pt x="6703219" y="5759274"/>
                    </a:lnTo>
                    <a:lnTo>
                      <a:pt x="6690519" y="5741034"/>
                    </a:lnTo>
                    <a:lnTo>
                      <a:pt x="6677026" y="5724380"/>
                    </a:lnTo>
                    <a:lnTo>
                      <a:pt x="6662738" y="5707725"/>
                    </a:lnTo>
                    <a:lnTo>
                      <a:pt x="6648054" y="5692261"/>
                    </a:lnTo>
                    <a:lnTo>
                      <a:pt x="6631782" y="5677193"/>
                    </a:lnTo>
                    <a:lnTo>
                      <a:pt x="6615907" y="5662918"/>
                    </a:lnTo>
                    <a:lnTo>
                      <a:pt x="6598444" y="5649832"/>
                    </a:lnTo>
                    <a:lnTo>
                      <a:pt x="6580982" y="5637144"/>
                    </a:lnTo>
                    <a:lnTo>
                      <a:pt x="6562726" y="5624851"/>
                    </a:lnTo>
                    <a:lnTo>
                      <a:pt x="6543676" y="5614145"/>
                    </a:lnTo>
                    <a:lnTo>
                      <a:pt x="6523832" y="5604232"/>
                    </a:lnTo>
                    <a:lnTo>
                      <a:pt x="6503988" y="5595508"/>
                    </a:lnTo>
                    <a:lnTo>
                      <a:pt x="6483747" y="5587181"/>
                    </a:lnTo>
                    <a:lnTo>
                      <a:pt x="6462316" y="5580044"/>
                    </a:lnTo>
                    <a:lnTo>
                      <a:pt x="6440885" y="5574096"/>
                    </a:lnTo>
                    <a:lnTo>
                      <a:pt x="6419057" y="5568941"/>
                    </a:lnTo>
                    <a:lnTo>
                      <a:pt x="6396832" y="5564976"/>
                    </a:lnTo>
                    <a:lnTo>
                      <a:pt x="6374210" y="5562200"/>
                    </a:lnTo>
                    <a:lnTo>
                      <a:pt x="6362304" y="5561010"/>
                    </a:lnTo>
                    <a:lnTo>
                      <a:pt x="6351191" y="5560217"/>
                    </a:lnTo>
                    <a:lnTo>
                      <a:pt x="6339682" y="5559424"/>
                    </a:lnTo>
                    <a:lnTo>
                      <a:pt x="6328172" y="5559424"/>
                    </a:lnTo>
                    <a:lnTo>
                      <a:pt x="6315869" y="5559424"/>
                    </a:lnTo>
                    <a:close/>
                    <a:moveTo>
                      <a:pt x="1935996" y="2513012"/>
                    </a:moveTo>
                    <a:lnTo>
                      <a:pt x="2014980" y="2516982"/>
                    </a:lnTo>
                    <a:lnTo>
                      <a:pt x="2074912" y="4174059"/>
                    </a:lnTo>
                    <a:lnTo>
                      <a:pt x="2191999" y="3251211"/>
                    </a:lnTo>
                    <a:lnTo>
                      <a:pt x="2277730" y="3934214"/>
                    </a:lnTo>
                    <a:lnTo>
                      <a:pt x="2301545" y="3856780"/>
                    </a:lnTo>
                    <a:lnTo>
                      <a:pt x="2752825" y="3856780"/>
                    </a:lnTo>
                    <a:lnTo>
                      <a:pt x="3108054" y="3856780"/>
                    </a:lnTo>
                    <a:lnTo>
                      <a:pt x="3285470" y="2513012"/>
                    </a:lnTo>
                    <a:lnTo>
                      <a:pt x="3364454" y="2516982"/>
                    </a:lnTo>
                    <a:lnTo>
                      <a:pt x="3424387" y="4174059"/>
                    </a:lnTo>
                    <a:lnTo>
                      <a:pt x="3541870" y="3251211"/>
                    </a:lnTo>
                    <a:lnTo>
                      <a:pt x="3627205" y="3934214"/>
                    </a:lnTo>
                    <a:lnTo>
                      <a:pt x="3651019" y="3856780"/>
                    </a:lnTo>
                    <a:lnTo>
                      <a:pt x="4102300" y="3856780"/>
                    </a:lnTo>
                    <a:lnTo>
                      <a:pt x="4457529" y="3856780"/>
                    </a:lnTo>
                    <a:lnTo>
                      <a:pt x="4634945" y="2513012"/>
                    </a:lnTo>
                    <a:lnTo>
                      <a:pt x="4713929" y="2516982"/>
                    </a:lnTo>
                    <a:lnTo>
                      <a:pt x="4773862" y="4174059"/>
                    </a:lnTo>
                    <a:lnTo>
                      <a:pt x="4891345" y="3251211"/>
                    </a:lnTo>
                    <a:lnTo>
                      <a:pt x="4976680" y="3934214"/>
                    </a:lnTo>
                    <a:lnTo>
                      <a:pt x="5000494" y="3856780"/>
                    </a:lnTo>
                    <a:lnTo>
                      <a:pt x="5451774" y="3856780"/>
                    </a:lnTo>
                    <a:lnTo>
                      <a:pt x="5807400" y="3856780"/>
                    </a:lnTo>
                    <a:lnTo>
                      <a:pt x="5984816" y="2513012"/>
                    </a:lnTo>
                    <a:lnTo>
                      <a:pt x="6063404" y="2516982"/>
                    </a:lnTo>
                    <a:lnTo>
                      <a:pt x="6123336" y="4174059"/>
                    </a:lnTo>
                    <a:lnTo>
                      <a:pt x="6240820" y="3251211"/>
                    </a:lnTo>
                    <a:lnTo>
                      <a:pt x="6326154" y="3934214"/>
                    </a:lnTo>
                    <a:lnTo>
                      <a:pt x="6349968" y="3856780"/>
                    </a:lnTo>
                    <a:lnTo>
                      <a:pt x="6780213" y="3856780"/>
                    </a:lnTo>
                    <a:lnTo>
                      <a:pt x="6780213" y="3935802"/>
                    </a:lnTo>
                    <a:lnTo>
                      <a:pt x="6407916" y="3935802"/>
                    </a:lnTo>
                    <a:lnTo>
                      <a:pt x="6293212" y="4309071"/>
                    </a:lnTo>
                    <a:lnTo>
                      <a:pt x="6240423" y="3882989"/>
                    </a:lnTo>
                    <a:lnTo>
                      <a:pt x="6140800" y="4664074"/>
                    </a:lnTo>
                    <a:lnTo>
                      <a:pt x="6062213" y="4660897"/>
                    </a:lnTo>
                    <a:lnTo>
                      <a:pt x="6001090" y="2989128"/>
                    </a:lnTo>
                    <a:lnTo>
                      <a:pt x="5876065" y="3935802"/>
                    </a:lnTo>
                    <a:lnTo>
                      <a:pt x="5861380" y="3935802"/>
                    </a:lnTo>
                    <a:lnTo>
                      <a:pt x="5451774" y="3935802"/>
                    </a:lnTo>
                    <a:lnTo>
                      <a:pt x="5058442" y="3935802"/>
                    </a:lnTo>
                    <a:lnTo>
                      <a:pt x="4943737" y="4309071"/>
                    </a:lnTo>
                    <a:lnTo>
                      <a:pt x="4890154" y="3882989"/>
                    </a:lnTo>
                    <a:lnTo>
                      <a:pt x="4791326" y="4664074"/>
                    </a:lnTo>
                    <a:lnTo>
                      <a:pt x="4712738" y="4660897"/>
                    </a:lnTo>
                    <a:lnTo>
                      <a:pt x="4652012" y="2989128"/>
                    </a:lnTo>
                    <a:lnTo>
                      <a:pt x="4526590" y="3935802"/>
                    </a:lnTo>
                    <a:lnTo>
                      <a:pt x="4511905" y="3935802"/>
                    </a:lnTo>
                    <a:lnTo>
                      <a:pt x="4102300" y="3935802"/>
                    </a:lnTo>
                    <a:lnTo>
                      <a:pt x="3708967" y="3935802"/>
                    </a:lnTo>
                    <a:lnTo>
                      <a:pt x="3594262" y="4309071"/>
                    </a:lnTo>
                    <a:lnTo>
                      <a:pt x="3540680" y="3882989"/>
                    </a:lnTo>
                    <a:lnTo>
                      <a:pt x="3441851" y="4664074"/>
                    </a:lnTo>
                    <a:lnTo>
                      <a:pt x="3363264" y="4660897"/>
                    </a:lnTo>
                    <a:lnTo>
                      <a:pt x="3302537" y="2989128"/>
                    </a:lnTo>
                    <a:lnTo>
                      <a:pt x="3177116" y="3935802"/>
                    </a:lnTo>
                    <a:lnTo>
                      <a:pt x="3162430" y="3935802"/>
                    </a:lnTo>
                    <a:lnTo>
                      <a:pt x="2752825" y="3935802"/>
                    </a:lnTo>
                    <a:lnTo>
                      <a:pt x="2359493" y="3935802"/>
                    </a:lnTo>
                    <a:lnTo>
                      <a:pt x="2244787" y="4309071"/>
                    </a:lnTo>
                    <a:lnTo>
                      <a:pt x="2191205" y="3882989"/>
                    </a:lnTo>
                    <a:lnTo>
                      <a:pt x="2092376" y="4664074"/>
                    </a:lnTo>
                    <a:lnTo>
                      <a:pt x="2013392" y="4660897"/>
                    </a:lnTo>
                    <a:lnTo>
                      <a:pt x="1953063" y="2989128"/>
                    </a:lnTo>
                    <a:lnTo>
                      <a:pt x="1828038" y="3935802"/>
                    </a:lnTo>
                    <a:lnTo>
                      <a:pt x="1403350" y="3935802"/>
                    </a:lnTo>
                    <a:lnTo>
                      <a:pt x="1403350" y="3856780"/>
                    </a:lnTo>
                    <a:lnTo>
                      <a:pt x="1758580" y="3856780"/>
                    </a:lnTo>
                    <a:lnTo>
                      <a:pt x="1935996" y="2513012"/>
                    </a:lnTo>
                    <a:close/>
                    <a:moveTo>
                      <a:pt x="2396243" y="1697036"/>
                    </a:moveTo>
                    <a:lnTo>
                      <a:pt x="2455612" y="1817499"/>
                    </a:lnTo>
                    <a:lnTo>
                      <a:pt x="2492816" y="1756869"/>
                    </a:lnTo>
                    <a:lnTo>
                      <a:pt x="2786098" y="1756869"/>
                    </a:lnTo>
                    <a:lnTo>
                      <a:pt x="2788473" y="1758464"/>
                    </a:lnTo>
                    <a:lnTo>
                      <a:pt x="2790452" y="1760459"/>
                    </a:lnTo>
                    <a:lnTo>
                      <a:pt x="2792431" y="1763251"/>
                    </a:lnTo>
                    <a:lnTo>
                      <a:pt x="2794805" y="1767240"/>
                    </a:lnTo>
                    <a:lnTo>
                      <a:pt x="2796784" y="1772425"/>
                    </a:lnTo>
                    <a:lnTo>
                      <a:pt x="2798367" y="1778408"/>
                    </a:lnTo>
                    <a:lnTo>
                      <a:pt x="2798763" y="1781600"/>
                    </a:lnTo>
                    <a:lnTo>
                      <a:pt x="2798763" y="1785588"/>
                    </a:lnTo>
                    <a:lnTo>
                      <a:pt x="2798763" y="1789577"/>
                    </a:lnTo>
                    <a:lnTo>
                      <a:pt x="2798367" y="1792768"/>
                    </a:lnTo>
                    <a:lnTo>
                      <a:pt x="2796784" y="1799150"/>
                    </a:lnTo>
                    <a:lnTo>
                      <a:pt x="2794805" y="1803538"/>
                    </a:lnTo>
                    <a:lnTo>
                      <a:pt x="2792431" y="1807527"/>
                    </a:lnTo>
                    <a:lnTo>
                      <a:pt x="2790452" y="1809920"/>
                    </a:lnTo>
                    <a:lnTo>
                      <a:pt x="2788473" y="1811915"/>
                    </a:lnTo>
                    <a:lnTo>
                      <a:pt x="2786098" y="1813510"/>
                    </a:lnTo>
                    <a:lnTo>
                      <a:pt x="2523688" y="1813510"/>
                    </a:lnTo>
                    <a:lnTo>
                      <a:pt x="2450071" y="1933574"/>
                    </a:lnTo>
                    <a:lnTo>
                      <a:pt x="2363788" y="1756869"/>
                    </a:lnTo>
                    <a:lnTo>
                      <a:pt x="2396243" y="1697036"/>
                    </a:lnTo>
                    <a:close/>
                    <a:moveTo>
                      <a:pt x="1641267" y="1206498"/>
                    </a:moveTo>
                    <a:lnTo>
                      <a:pt x="1652388" y="1206498"/>
                    </a:lnTo>
                    <a:lnTo>
                      <a:pt x="1663907" y="1206498"/>
                    </a:lnTo>
                    <a:lnTo>
                      <a:pt x="1674234" y="1206895"/>
                    </a:lnTo>
                    <a:lnTo>
                      <a:pt x="1684958" y="1207690"/>
                    </a:lnTo>
                    <a:lnTo>
                      <a:pt x="1695285" y="1208882"/>
                    </a:lnTo>
                    <a:lnTo>
                      <a:pt x="1714350" y="1211267"/>
                    </a:lnTo>
                    <a:lnTo>
                      <a:pt x="1732621" y="1215241"/>
                    </a:lnTo>
                    <a:lnTo>
                      <a:pt x="1748905" y="1219612"/>
                    </a:lnTo>
                    <a:lnTo>
                      <a:pt x="1765190" y="1224779"/>
                    </a:lnTo>
                    <a:lnTo>
                      <a:pt x="1779489" y="1230740"/>
                    </a:lnTo>
                    <a:lnTo>
                      <a:pt x="1793391" y="1237495"/>
                    </a:lnTo>
                    <a:lnTo>
                      <a:pt x="1805704" y="1244649"/>
                    </a:lnTo>
                    <a:lnTo>
                      <a:pt x="1817619" y="1252597"/>
                    </a:lnTo>
                    <a:lnTo>
                      <a:pt x="1828343" y="1260942"/>
                    </a:lnTo>
                    <a:lnTo>
                      <a:pt x="1837876" y="1269685"/>
                    </a:lnTo>
                    <a:lnTo>
                      <a:pt x="1846614" y="1278428"/>
                    </a:lnTo>
                    <a:lnTo>
                      <a:pt x="1854955" y="1287170"/>
                    </a:lnTo>
                    <a:lnTo>
                      <a:pt x="1862105" y="1296311"/>
                    </a:lnTo>
                    <a:lnTo>
                      <a:pt x="1868460" y="1305848"/>
                    </a:lnTo>
                    <a:lnTo>
                      <a:pt x="1874417" y="1314989"/>
                    </a:lnTo>
                    <a:lnTo>
                      <a:pt x="1879581" y="1324526"/>
                    </a:lnTo>
                    <a:lnTo>
                      <a:pt x="1883950" y="1333269"/>
                    </a:lnTo>
                    <a:lnTo>
                      <a:pt x="1887922" y="1342409"/>
                    </a:lnTo>
                    <a:lnTo>
                      <a:pt x="1891099" y="1350357"/>
                    </a:lnTo>
                    <a:lnTo>
                      <a:pt x="1894277" y="1358703"/>
                    </a:lnTo>
                    <a:lnTo>
                      <a:pt x="1898646" y="1373804"/>
                    </a:lnTo>
                    <a:lnTo>
                      <a:pt x="1901426" y="1386521"/>
                    </a:lnTo>
                    <a:lnTo>
                      <a:pt x="1903412" y="1396853"/>
                    </a:lnTo>
                    <a:lnTo>
                      <a:pt x="1904207" y="1404801"/>
                    </a:lnTo>
                    <a:lnTo>
                      <a:pt x="1905398" y="1396853"/>
                    </a:lnTo>
                    <a:lnTo>
                      <a:pt x="1906590" y="1386521"/>
                    </a:lnTo>
                    <a:lnTo>
                      <a:pt x="1909767" y="1373804"/>
                    </a:lnTo>
                    <a:lnTo>
                      <a:pt x="1914136" y="1358703"/>
                    </a:lnTo>
                    <a:lnTo>
                      <a:pt x="1916917" y="1350357"/>
                    </a:lnTo>
                    <a:lnTo>
                      <a:pt x="1920492" y="1342409"/>
                    </a:lnTo>
                    <a:lnTo>
                      <a:pt x="1924066" y="1333269"/>
                    </a:lnTo>
                    <a:lnTo>
                      <a:pt x="1929230" y="1324526"/>
                    </a:lnTo>
                    <a:lnTo>
                      <a:pt x="1933996" y="1314989"/>
                    </a:lnTo>
                    <a:lnTo>
                      <a:pt x="1939557" y="1305848"/>
                    </a:lnTo>
                    <a:lnTo>
                      <a:pt x="1946706" y="1296311"/>
                    </a:lnTo>
                    <a:lnTo>
                      <a:pt x="1953855" y="1287170"/>
                    </a:lnTo>
                    <a:lnTo>
                      <a:pt x="1961402" y="1278428"/>
                    </a:lnTo>
                    <a:lnTo>
                      <a:pt x="1970935" y="1269685"/>
                    </a:lnTo>
                    <a:lnTo>
                      <a:pt x="1980467" y="1260942"/>
                    </a:lnTo>
                    <a:lnTo>
                      <a:pt x="1991191" y="1252597"/>
                    </a:lnTo>
                    <a:lnTo>
                      <a:pt x="2002710" y="1244649"/>
                    </a:lnTo>
                    <a:lnTo>
                      <a:pt x="2015023" y="1237495"/>
                    </a:lnTo>
                    <a:lnTo>
                      <a:pt x="2028527" y="1230740"/>
                    </a:lnTo>
                    <a:lnTo>
                      <a:pt x="2043620" y="1224779"/>
                    </a:lnTo>
                    <a:lnTo>
                      <a:pt x="2059111" y="1219612"/>
                    </a:lnTo>
                    <a:lnTo>
                      <a:pt x="2076190" y="1215241"/>
                    </a:lnTo>
                    <a:lnTo>
                      <a:pt x="2094064" y="1211267"/>
                    </a:lnTo>
                    <a:lnTo>
                      <a:pt x="2113526" y="1208882"/>
                    </a:lnTo>
                    <a:lnTo>
                      <a:pt x="2123456" y="1207690"/>
                    </a:lnTo>
                    <a:lnTo>
                      <a:pt x="2133782" y="1206895"/>
                    </a:lnTo>
                    <a:lnTo>
                      <a:pt x="2144507" y="1206498"/>
                    </a:lnTo>
                    <a:lnTo>
                      <a:pt x="2155628" y="1206498"/>
                    </a:lnTo>
                    <a:lnTo>
                      <a:pt x="2166749" y="1206498"/>
                    </a:lnTo>
                    <a:lnTo>
                      <a:pt x="2177473" y="1206895"/>
                    </a:lnTo>
                    <a:lnTo>
                      <a:pt x="2188198" y="1207690"/>
                    </a:lnTo>
                    <a:lnTo>
                      <a:pt x="2197730" y="1208882"/>
                    </a:lnTo>
                    <a:lnTo>
                      <a:pt x="2208057" y="1210472"/>
                    </a:lnTo>
                    <a:lnTo>
                      <a:pt x="2217192" y="1212062"/>
                    </a:lnTo>
                    <a:lnTo>
                      <a:pt x="2226328" y="1214049"/>
                    </a:lnTo>
                    <a:lnTo>
                      <a:pt x="2235066" y="1216036"/>
                    </a:lnTo>
                    <a:lnTo>
                      <a:pt x="2243804" y="1218420"/>
                    </a:lnTo>
                    <a:lnTo>
                      <a:pt x="2252145" y="1221599"/>
                    </a:lnTo>
                    <a:lnTo>
                      <a:pt x="2259692" y="1224381"/>
                    </a:lnTo>
                    <a:lnTo>
                      <a:pt x="2267636" y="1227163"/>
                    </a:lnTo>
                    <a:lnTo>
                      <a:pt x="2274785" y="1230740"/>
                    </a:lnTo>
                    <a:lnTo>
                      <a:pt x="2282332" y="1233919"/>
                    </a:lnTo>
                    <a:lnTo>
                      <a:pt x="2295439" y="1241867"/>
                    </a:lnTo>
                    <a:lnTo>
                      <a:pt x="2307752" y="1250212"/>
                    </a:lnTo>
                    <a:lnTo>
                      <a:pt x="2318873" y="1258955"/>
                    </a:lnTo>
                    <a:lnTo>
                      <a:pt x="2329597" y="1268095"/>
                    </a:lnTo>
                    <a:lnTo>
                      <a:pt x="2339527" y="1278428"/>
                    </a:lnTo>
                    <a:lnTo>
                      <a:pt x="2347868" y="1287965"/>
                    </a:lnTo>
                    <a:lnTo>
                      <a:pt x="2355812" y="1298695"/>
                    </a:lnTo>
                    <a:lnTo>
                      <a:pt x="2362564" y="1308630"/>
                    </a:lnTo>
                    <a:lnTo>
                      <a:pt x="2368919" y="1319360"/>
                    </a:lnTo>
                    <a:lnTo>
                      <a:pt x="2374877" y="1330090"/>
                    </a:lnTo>
                    <a:lnTo>
                      <a:pt x="2379643" y="1340820"/>
                    </a:lnTo>
                    <a:lnTo>
                      <a:pt x="2384012" y="1351152"/>
                    </a:lnTo>
                    <a:lnTo>
                      <a:pt x="2387587" y="1361087"/>
                    </a:lnTo>
                    <a:lnTo>
                      <a:pt x="2390764" y="1371022"/>
                    </a:lnTo>
                    <a:lnTo>
                      <a:pt x="2393942" y="1380162"/>
                    </a:lnTo>
                    <a:lnTo>
                      <a:pt x="2397517" y="1397250"/>
                    </a:lnTo>
                    <a:lnTo>
                      <a:pt x="2399900" y="1411557"/>
                    </a:lnTo>
                    <a:lnTo>
                      <a:pt x="2401489" y="1422684"/>
                    </a:lnTo>
                    <a:lnTo>
                      <a:pt x="2402680" y="1432619"/>
                    </a:lnTo>
                    <a:lnTo>
                      <a:pt x="2403077" y="1436991"/>
                    </a:lnTo>
                    <a:lnTo>
                      <a:pt x="2403872" y="1448913"/>
                    </a:lnTo>
                    <a:lnTo>
                      <a:pt x="2405063" y="1468783"/>
                    </a:lnTo>
                    <a:lnTo>
                      <a:pt x="2405063" y="1481102"/>
                    </a:lnTo>
                    <a:lnTo>
                      <a:pt x="2404269" y="1495011"/>
                    </a:lnTo>
                    <a:lnTo>
                      <a:pt x="2403474" y="1510112"/>
                    </a:lnTo>
                    <a:lnTo>
                      <a:pt x="2401886" y="1527201"/>
                    </a:lnTo>
                    <a:lnTo>
                      <a:pt x="2399900" y="1545084"/>
                    </a:lnTo>
                    <a:lnTo>
                      <a:pt x="2397119" y="1564159"/>
                    </a:lnTo>
                    <a:lnTo>
                      <a:pt x="2392750" y="1584426"/>
                    </a:lnTo>
                    <a:lnTo>
                      <a:pt x="2387984" y="1605886"/>
                    </a:lnTo>
                    <a:lnTo>
                      <a:pt x="2382026" y="1628140"/>
                    </a:lnTo>
                    <a:lnTo>
                      <a:pt x="2374480" y="1650792"/>
                    </a:lnTo>
                    <a:lnTo>
                      <a:pt x="2233080" y="1376586"/>
                    </a:lnTo>
                    <a:lnTo>
                      <a:pt x="2108362" y="1728683"/>
                    </a:lnTo>
                    <a:lnTo>
                      <a:pt x="2047989" y="1551839"/>
                    </a:lnTo>
                    <a:lnTo>
                      <a:pt x="1964977" y="1754514"/>
                    </a:lnTo>
                    <a:lnTo>
                      <a:pt x="1703626" y="1756104"/>
                    </a:lnTo>
                    <a:lnTo>
                      <a:pt x="1702037" y="1757296"/>
                    </a:lnTo>
                    <a:lnTo>
                      <a:pt x="1700448" y="1758885"/>
                    </a:lnTo>
                    <a:lnTo>
                      <a:pt x="1699257" y="1761667"/>
                    </a:lnTo>
                    <a:lnTo>
                      <a:pt x="1697271" y="1764846"/>
                    </a:lnTo>
                    <a:lnTo>
                      <a:pt x="1695682" y="1770410"/>
                    </a:lnTo>
                    <a:lnTo>
                      <a:pt x="1694888" y="1776768"/>
                    </a:lnTo>
                    <a:lnTo>
                      <a:pt x="1694093" y="1785511"/>
                    </a:lnTo>
                    <a:lnTo>
                      <a:pt x="1694888" y="1793459"/>
                    </a:lnTo>
                    <a:lnTo>
                      <a:pt x="1695682" y="1799818"/>
                    </a:lnTo>
                    <a:lnTo>
                      <a:pt x="1697668" y="1804984"/>
                    </a:lnTo>
                    <a:lnTo>
                      <a:pt x="1699257" y="1807766"/>
                    </a:lnTo>
                    <a:lnTo>
                      <a:pt x="1701243" y="1810150"/>
                    </a:lnTo>
                    <a:lnTo>
                      <a:pt x="1702434" y="1811740"/>
                    </a:lnTo>
                    <a:lnTo>
                      <a:pt x="1704023" y="1812137"/>
                    </a:lnTo>
                    <a:lnTo>
                      <a:pt x="2002710" y="1810150"/>
                    </a:lnTo>
                    <a:lnTo>
                      <a:pt x="2043620" y="1710800"/>
                    </a:lnTo>
                    <a:lnTo>
                      <a:pt x="2107568" y="1898770"/>
                    </a:lnTo>
                    <a:lnTo>
                      <a:pt x="2243010" y="1517663"/>
                    </a:lnTo>
                    <a:lnTo>
                      <a:pt x="2346676" y="1718748"/>
                    </a:lnTo>
                    <a:lnTo>
                      <a:pt x="2340321" y="1731067"/>
                    </a:lnTo>
                    <a:lnTo>
                      <a:pt x="2333966" y="1742989"/>
                    </a:lnTo>
                    <a:lnTo>
                      <a:pt x="2327214" y="1755706"/>
                    </a:lnTo>
                    <a:lnTo>
                      <a:pt x="2320065" y="1768026"/>
                    </a:lnTo>
                    <a:lnTo>
                      <a:pt x="2312121" y="1780345"/>
                    </a:lnTo>
                    <a:lnTo>
                      <a:pt x="2304574" y="1792664"/>
                    </a:lnTo>
                    <a:lnTo>
                      <a:pt x="2295836" y="1805381"/>
                    </a:lnTo>
                    <a:lnTo>
                      <a:pt x="2287098" y="1818098"/>
                    </a:lnTo>
                    <a:lnTo>
                      <a:pt x="2277168" y="1830417"/>
                    </a:lnTo>
                    <a:lnTo>
                      <a:pt x="2267636" y="1843134"/>
                    </a:lnTo>
                    <a:lnTo>
                      <a:pt x="2256911" y="1855851"/>
                    </a:lnTo>
                    <a:lnTo>
                      <a:pt x="2246187" y="1868568"/>
                    </a:lnTo>
                    <a:lnTo>
                      <a:pt x="2234669" y="1881285"/>
                    </a:lnTo>
                    <a:lnTo>
                      <a:pt x="2223150" y="1894002"/>
                    </a:lnTo>
                    <a:lnTo>
                      <a:pt x="2210440" y="1906719"/>
                    </a:lnTo>
                    <a:lnTo>
                      <a:pt x="2197333" y="1919038"/>
                    </a:lnTo>
                    <a:lnTo>
                      <a:pt x="2183828" y="1931357"/>
                    </a:lnTo>
                    <a:lnTo>
                      <a:pt x="2169530" y="1944074"/>
                    </a:lnTo>
                    <a:lnTo>
                      <a:pt x="2154436" y="1956394"/>
                    </a:lnTo>
                    <a:lnTo>
                      <a:pt x="2138946" y="1968713"/>
                    </a:lnTo>
                    <a:lnTo>
                      <a:pt x="2123456" y="1981032"/>
                    </a:lnTo>
                    <a:lnTo>
                      <a:pt x="2106774" y="1992954"/>
                    </a:lnTo>
                    <a:lnTo>
                      <a:pt x="2089694" y="2005274"/>
                    </a:lnTo>
                    <a:lnTo>
                      <a:pt x="2071821" y="2016798"/>
                    </a:lnTo>
                    <a:lnTo>
                      <a:pt x="2053153" y="2028721"/>
                    </a:lnTo>
                    <a:lnTo>
                      <a:pt x="2033691" y="2040245"/>
                    </a:lnTo>
                    <a:lnTo>
                      <a:pt x="2013831" y="2051770"/>
                    </a:lnTo>
                    <a:lnTo>
                      <a:pt x="1993574" y="2062897"/>
                    </a:lnTo>
                    <a:lnTo>
                      <a:pt x="1972126" y="2074024"/>
                    </a:lnTo>
                    <a:lnTo>
                      <a:pt x="1950281" y="2085152"/>
                    </a:lnTo>
                    <a:lnTo>
                      <a:pt x="1927641" y="2095881"/>
                    </a:lnTo>
                    <a:lnTo>
                      <a:pt x="1904207" y="2106611"/>
                    </a:lnTo>
                    <a:lnTo>
                      <a:pt x="1877992" y="2095086"/>
                    </a:lnTo>
                    <a:lnTo>
                      <a:pt x="1852969" y="2082767"/>
                    </a:lnTo>
                    <a:lnTo>
                      <a:pt x="1828741" y="2070845"/>
                    </a:lnTo>
                    <a:lnTo>
                      <a:pt x="1805306" y="2058128"/>
                    </a:lnTo>
                    <a:lnTo>
                      <a:pt x="1783064" y="2045411"/>
                    </a:lnTo>
                    <a:lnTo>
                      <a:pt x="1761218" y="2032297"/>
                    </a:lnTo>
                    <a:lnTo>
                      <a:pt x="1740167" y="2019183"/>
                    </a:lnTo>
                    <a:lnTo>
                      <a:pt x="1720308" y="2006068"/>
                    </a:lnTo>
                    <a:lnTo>
                      <a:pt x="1701243" y="1992557"/>
                    </a:lnTo>
                    <a:lnTo>
                      <a:pt x="1682575" y="1979443"/>
                    </a:lnTo>
                    <a:lnTo>
                      <a:pt x="1665098" y="1965534"/>
                    </a:lnTo>
                    <a:lnTo>
                      <a:pt x="1648019" y="1952022"/>
                    </a:lnTo>
                    <a:lnTo>
                      <a:pt x="1632132" y="1938113"/>
                    </a:lnTo>
                    <a:lnTo>
                      <a:pt x="1616641" y="1924204"/>
                    </a:lnTo>
                    <a:lnTo>
                      <a:pt x="1601945" y="1910295"/>
                    </a:lnTo>
                    <a:lnTo>
                      <a:pt x="1588044" y="1895989"/>
                    </a:lnTo>
                    <a:lnTo>
                      <a:pt x="1574539" y="1882080"/>
                    </a:lnTo>
                    <a:lnTo>
                      <a:pt x="1561829" y="1867773"/>
                    </a:lnTo>
                    <a:lnTo>
                      <a:pt x="1549913" y="1853864"/>
                    </a:lnTo>
                    <a:lnTo>
                      <a:pt x="1537998" y="1839558"/>
                    </a:lnTo>
                    <a:lnTo>
                      <a:pt x="1527274" y="1825649"/>
                    </a:lnTo>
                    <a:lnTo>
                      <a:pt x="1516947" y="1811740"/>
                    </a:lnTo>
                    <a:lnTo>
                      <a:pt x="1507017" y="1797830"/>
                    </a:lnTo>
                    <a:lnTo>
                      <a:pt x="1498279" y="1783922"/>
                    </a:lnTo>
                    <a:lnTo>
                      <a:pt x="1489540" y="1770013"/>
                    </a:lnTo>
                    <a:lnTo>
                      <a:pt x="1481199" y="1756104"/>
                    </a:lnTo>
                    <a:lnTo>
                      <a:pt x="1473653" y="1742592"/>
                    </a:lnTo>
                    <a:lnTo>
                      <a:pt x="1466901" y="1729080"/>
                    </a:lnTo>
                    <a:lnTo>
                      <a:pt x="1460148" y="1715569"/>
                    </a:lnTo>
                    <a:lnTo>
                      <a:pt x="1454191" y="1702454"/>
                    </a:lnTo>
                    <a:lnTo>
                      <a:pt x="1448233" y="1689340"/>
                    </a:lnTo>
                    <a:lnTo>
                      <a:pt x="1443069" y="1676226"/>
                    </a:lnTo>
                    <a:lnTo>
                      <a:pt x="1438303" y="1663509"/>
                    </a:lnTo>
                    <a:lnTo>
                      <a:pt x="1433934" y="1650792"/>
                    </a:lnTo>
                    <a:lnTo>
                      <a:pt x="1425990" y="1626153"/>
                    </a:lnTo>
                    <a:lnTo>
                      <a:pt x="1419635" y="1603104"/>
                    </a:lnTo>
                    <a:lnTo>
                      <a:pt x="1414472" y="1580055"/>
                    </a:lnTo>
                    <a:lnTo>
                      <a:pt x="1410500" y="1558595"/>
                    </a:lnTo>
                    <a:lnTo>
                      <a:pt x="1407719" y="1538725"/>
                    </a:lnTo>
                    <a:lnTo>
                      <a:pt x="1405733" y="1520047"/>
                    </a:lnTo>
                    <a:lnTo>
                      <a:pt x="1404145" y="1502959"/>
                    </a:lnTo>
                    <a:lnTo>
                      <a:pt x="1403747" y="1487461"/>
                    </a:lnTo>
                    <a:lnTo>
                      <a:pt x="1403350" y="1473154"/>
                    </a:lnTo>
                    <a:lnTo>
                      <a:pt x="1403747" y="1461629"/>
                    </a:lnTo>
                    <a:lnTo>
                      <a:pt x="1404145" y="1451297"/>
                    </a:lnTo>
                    <a:lnTo>
                      <a:pt x="1405336" y="1437388"/>
                    </a:lnTo>
                    <a:lnTo>
                      <a:pt x="1405733" y="1432619"/>
                    </a:lnTo>
                    <a:lnTo>
                      <a:pt x="1406528" y="1422684"/>
                    </a:lnTo>
                    <a:lnTo>
                      <a:pt x="1408117" y="1411557"/>
                    </a:lnTo>
                    <a:lnTo>
                      <a:pt x="1410500" y="1397250"/>
                    </a:lnTo>
                    <a:lnTo>
                      <a:pt x="1414869" y="1380162"/>
                    </a:lnTo>
                    <a:lnTo>
                      <a:pt x="1417252" y="1371022"/>
                    </a:lnTo>
                    <a:lnTo>
                      <a:pt x="1420827" y="1361087"/>
                    </a:lnTo>
                    <a:lnTo>
                      <a:pt x="1424401" y="1351152"/>
                    </a:lnTo>
                    <a:lnTo>
                      <a:pt x="1428770" y="1340820"/>
                    </a:lnTo>
                    <a:lnTo>
                      <a:pt x="1433934" y="1330090"/>
                    </a:lnTo>
                    <a:lnTo>
                      <a:pt x="1439097" y="1319360"/>
                    </a:lnTo>
                    <a:lnTo>
                      <a:pt x="1445452" y="1308630"/>
                    </a:lnTo>
                    <a:lnTo>
                      <a:pt x="1452602" y="1298695"/>
                    </a:lnTo>
                    <a:lnTo>
                      <a:pt x="1460546" y="1287965"/>
                    </a:lnTo>
                    <a:lnTo>
                      <a:pt x="1469284" y="1278428"/>
                    </a:lnTo>
                    <a:lnTo>
                      <a:pt x="1478816" y="1268095"/>
                    </a:lnTo>
                    <a:lnTo>
                      <a:pt x="1489143" y="1258955"/>
                    </a:lnTo>
                    <a:lnTo>
                      <a:pt x="1500662" y="1250212"/>
                    </a:lnTo>
                    <a:lnTo>
                      <a:pt x="1512975" y="1241867"/>
                    </a:lnTo>
                    <a:lnTo>
                      <a:pt x="1526479" y="1233919"/>
                    </a:lnTo>
                    <a:lnTo>
                      <a:pt x="1533231" y="1230740"/>
                    </a:lnTo>
                    <a:lnTo>
                      <a:pt x="1541175" y="1227163"/>
                    </a:lnTo>
                    <a:lnTo>
                      <a:pt x="1548325" y="1224381"/>
                    </a:lnTo>
                    <a:lnTo>
                      <a:pt x="1556666" y="1221599"/>
                    </a:lnTo>
                    <a:lnTo>
                      <a:pt x="1564609" y="1218420"/>
                    </a:lnTo>
                    <a:lnTo>
                      <a:pt x="1572950" y="1216036"/>
                    </a:lnTo>
                    <a:lnTo>
                      <a:pt x="1582086" y="1214049"/>
                    </a:lnTo>
                    <a:lnTo>
                      <a:pt x="1590824" y="1212062"/>
                    </a:lnTo>
                    <a:lnTo>
                      <a:pt x="1600754" y="1210472"/>
                    </a:lnTo>
                    <a:lnTo>
                      <a:pt x="1610286" y="1208882"/>
                    </a:lnTo>
                    <a:lnTo>
                      <a:pt x="1620613" y="1207690"/>
                    </a:lnTo>
                    <a:lnTo>
                      <a:pt x="1630543" y="1206895"/>
                    </a:lnTo>
                    <a:lnTo>
                      <a:pt x="1641267" y="1206498"/>
                    </a:lnTo>
                    <a:close/>
                    <a:moveTo>
                      <a:pt x="1397617" y="523875"/>
                    </a:moveTo>
                    <a:lnTo>
                      <a:pt x="1377778" y="524271"/>
                    </a:lnTo>
                    <a:lnTo>
                      <a:pt x="1357542" y="525065"/>
                    </a:lnTo>
                    <a:lnTo>
                      <a:pt x="1338496" y="526256"/>
                    </a:lnTo>
                    <a:lnTo>
                      <a:pt x="1318657" y="528240"/>
                    </a:lnTo>
                    <a:lnTo>
                      <a:pt x="1299215" y="530225"/>
                    </a:lnTo>
                    <a:lnTo>
                      <a:pt x="1279772" y="533003"/>
                    </a:lnTo>
                    <a:lnTo>
                      <a:pt x="1260726" y="536178"/>
                    </a:lnTo>
                    <a:lnTo>
                      <a:pt x="1242078" y="539750"/>
                    </a:lnTo>
                    <a:lnTo>
                      <a:pt x="1223032" y="543718"/>
                    </a:lnTo>
                    <a:lnTo>
                      <a:pt x="1204780" y="548084"/>
                    </a:lnTo>
                    <a:lnTo>
                      <a:pt x="1186131" y="553640"/>
                    </a:lnTo>
                    <a:lnTo>
                      <a:pt x="1167879" y="558800"/>
                    </a:lnTo>
                    <a:lnTo>
                      <a:pt x="1150024" y="564753"/>
                    </a:lnTo>
                    <a:lnTo>
                      <a:pt x="1131772" y="571103"/>
                    </a:lnTo>
                    <a:lnTo>
                      <a:pt x="1114313" y="577850"/>
                    </a:lnTo>
                    <a:lnTo>
                      <a:pt x="1096855" y="584993"/>
                    </a:lnTo>
                    <a:lnTo>
                      <a:pt x="1079396" y="592137"/>
                    </a:lnTo>
                    <a:lnTo>
                      <a:pt x="1062731" y="600075"/>
                    </a:lnTo>
                    <a:lnTo>
                      <a:pt x="1046066" y="608806"/>
                    </a:lnTo>
                    <a:lnTo>
                      <a:pt x="1029798" y="617537"/>
                    </a:lnTo>
                    <a:lnTo>
                      <a:pt x="1013133" y="626268"/>
                    </a:lnTo>
                    <a:lnTo>
                      <a:pt x="997262" y="635793"/>
                    </a:lnTo>
                    <a:lnTo>
                      <a:pt x="981391" y="645715"/>
                    </a:lnTo>
                    <a:lnTo>
                      <a:pt x="965916" y="655637"/>
                    </a:lnTo>
                    <a:lnTo>
                      <a:pt x="950838" y="666353"/>
                    </a:lnTo>
                    <a:lnTo>
                      <a:pt x="935760" y="677465"/>
                    </a:lnTo>
                    <a:lnTo>
                      <a:pt x="920683" y="688578"/>
                    </a:lnTo>
                    <a:lnTo>
                      <a:pt x="906795" y="700484"/>
                    </a:lnTo>
                    <a:lnTo>
                      <a:pt x="892114" y="712390"/>
                    </a:lnTo>
                    <a:lnTo>
                      <a:pt x="878623" y="724693"/>
                    </a:lnTo>
                    <a:lnTo>
                      <a:pt x="864736" y="736996"/>
                    </a:lnTo>
                    <a:lnTo>
                      <a:pt x="851245" y="750093"/>
                    </a:lnTo>
                    <a:lnTo>
                      <a:pt x="838945" y="763190"/>
                    </a:lnTo>
                    <a:lnTo>
                      <a:pt x="826248" y="777081"/>
                    </a:lnTo>
                    <a:lnTo>
                      <a:pt x="813551" y="790971"/>
                    </a:lnTo>
                    <a:lnTo>
                      <a:pt x="802044" y="804862"/>
                    </a:lnTo>
                    <a:lnTo>
                      <a:pt x="790141" y="819546"/>
                    </a:lnTo>
                    <a:lnTo>
                      <a:pt x="778634" y="834231"/>
                    </a:lnTo>
                    <a:lnTo>
                      <a:pt x="767921" y="849312"/>
                    </a:lnTo>
                    <a:lnTo>
                      <a:pt x="757208" y="864790"/>
                    </a:lnTo>
                    <a:lnTo>
                      <a:pt x="747288" y="880268"/>
                    </a:lnTo>
                    <a:lnTo>
                      <a:pt x="736972" y="895747"/>
                    </a:lnTo>
                    <a:lnTo>
                      <a:pt x="727846" y="912019"/>
                    </a:lnTo>
                    <a:lnTo>
                      <a:pt x="718719" y="928290"/>
                    </a:lnTo>
                    <a:lnTo>
                      <a:pt x="709990" y="944562"/>
                    </a:lnTo>
                    <a:lnTo>
                      <a:pt x="701658" y="961628"/>
                    </a:lnTo>
                    <a:lnTo>
                      <a:pt x="693722" y="978693"/>
                    </a:lnTo>
                    <a:lnTo>
                      <a:pt x="686183" y="996156"/>
                    </a:lnTo>
                    <a:lnTo>
                      <a:pt x="679041" y="1012825"/>
                    </a:lnTo>
                    <a:lnTo>
                      <a:pt x="671899" y="1030684"/>
                    </a:lnTo>
                    <a:lnTo>
                      <a:pt x="665947" y="1048940"/>
                    </a:lnTo>
                    <a:lnTo>
                      <a:pt x="659995" y="1066800"/>
                    </a:lnTo>
                    <a:lnTo>
                      <a:pt x="654440" y="1085056"/>
                    </a:lnTo>
                    <a:lnTo>
                      <a:pt x="649679" y="1103709"/>
                    </a:lnTo>
                    <a:lnTo>
                      <a:pt x="645314" y="1121965"/>
                    </a:lnTo>
                    <a:lnTo>
                      <a:pt x="640950" y="1141016"/>
                    </a:lnTo>
                    <a:lnTo>
                      <a:pt x="637776" y="1159668"/>
                    </a:lnTo>
                    <a:lnTo>
                      <a:pt x="634204" y="1178719"/>
                    </a:lnTo>
                    <a:lnTo>
                      <a:pt x="631824" y="1198166"/>
                    </a:lnTo>
                    <a:lnTo>
                      <a:pt x="629443" y="1217612"/>
                    </a:lnTo>
                    <a:lnTo>
                      <a:pt x="627459" y="1237059"/>
                    </a:lnTo>
                    <a:lnTo>
                      <a:pt x="626666" y="1256903"/>
                    </a:lnTo>
                    <a:lnTo>
                      <a:pt x="625475" y="1276747"/>
                    </a:lnTo>
                    <a:lnTo>
                      <a:pt x="625475" y="1296590"/>
                    </a:lnTo>
                    <a:lnTo>
                      <a:pt x="625475" y="4464843"/>
                    </a:lnTo>
                    <a:lnTo>
                      <a:pt x="625475" y="4485084"/>
                    </a:lnTo>
                    <a:lnTo>
                      <a:pt x="626666" y="4504531"/>
                    </a:lnTo>
                    <a:lnTo>
                      <a:pt x="627459" y="4524375"/>
                    </a:lnTo>
                    <a:lnTo>
                      <a:pt x="629443" y="4543821"/>
                    </a:lnTo>
                    <a:lnTo>
                      <a:pt x="631824" y="4563268"/>
                    </a:lnTo>
                    <a:lnTo>
                      <a:pt x="634204" y="4582318"/>
                    </a:lnTo>
                    <a:lnTo>
                      <a:pt x="637776" y="4601368"/>
                    </a:lnTo>
                    <a:lnTo>
                      <a:pt x="640950" y="4620815"/>
                    </a:lnTo>
                    <a:lnTo>
                      <a:pt x="645314" y="4639071"/>
                    </a:lnTo>
                    <a:lnTo>
                      <a:pt x="649679" y="4658121"/>
                    </a:lnTo>
                    <a:lnTo>
                      <a:pt x="654440" y="4676378"/>
                    </a:lnTo>
                    <a:lnTo>
                      <a:pt x="659995" y="4694634"/>
                    </a:lnTo>
                    <a:lnTo>
                      <a:pt x="665947" y="4712493"/>
                    </a:lnTo>
                    <a:lnTo>
                      <a:pt x="671899" y="4730353"/>
                    </a:lnTo>
                    <a:lnTo>
                      <a:pt x="679041" y="4748212"/>
                    </a:lnTo>
                    <a:lnTo>
                      <a:pt x="686183" y="4765675"/>
                    </a:lnTo>
                    <a:lnTo>
                      <a:pt x="693722" y="4782740"/>
                    </a:lnTo>
                    <a:lnTo>
                      <a:pt x="701658" y="4799806"/>
                    </a:lnTo>
                    <a:lnTo>
                      <a:pt x="709990" y="4816475"/>
                    </a:lnTo>
                    <a:lnTo>
                      <a:pt x="718719" y="4833143"/>
                    </a:lnTo>
                    <a:lnTo>
                      <a:pt x="727846" y="4849415"/>
                    </a:lnTo>
                    <a:lnTo>
                      <a:pt x="736972" y="4865687"/>
                    </a:lnTo>
                    <a:lnTo>
                      <a:pt x="747288" y="4881165"/>
                    </a:lnTo>
                    <a:lnTo>
                      <a:pt x="757208" y="4896643"/>
                    </a:lnTo>
                    <a:lnTo>
                      <a:pt x="767921" y="4912122"/>
                    </a:lnTo>
                    <a:lnTo>
                      <a:pt x="778634" y="4927203"/>
                    </a:lnTo>
                    <a:lnTo>
                      <a:pt x="790141" y="4941490"/>
                    </a:lnTo>
                    <a:lnTo>
                      <a:pt x="802044" y="4956175"/>
                    </a:lnTo>
                    <a:lnTo>
                      <a:pt x="813551" y="4970065"/>
                    </a:lnTo>
                    <a:lnTo>
                      <a:pt x="826248" y="4984353"/>
                    </a:lnTo>
                    <a:lnTo>
                      <a:pt x="838945" y="4997847"/>
                    </a:lnTo>
                    <a:lnTo>
                      <a:pt x="851245" y="5010943"/>
                    </a:lnTo>
                    <a:lnTo>
                      <a:pt x="864736" y="5024040"/>
                    </a:lnTo>
                    <a:lnTo>
                      <a:pt x="878623" y="5036740"/>
                    </a:lnTo>
                    <a:lnTo>
                      <a:pt x="892114" y="5048647"/>
                    </a:lnTo>
                    <a:lnTo>
                      <a:pt x="906795" y="5060950"/>
                    </a:lnTo>
                    <a:lnTo>
                      <a:pt x="920683" y="5072459"/>
                    </a:lnTo>
                    <a:lnTo>
                      <a:pt x="935760" y="5083572"/>
                    </a:lnTo>
                    <a:lnTo>
                      <a:pt x="950838" y="5094684"/>
                    </a:lnTo>
                    <a:lnTo>
                      <a:pt x="965916" y="5105400"/>
                    </a:lnTo>
                    <a:lnTo>
                      <a:pt x="981391" y="5115718"/>
                    </a:lnTo>
                    <a:lnTo>
                      <a:pt x="997262" y="5125243"/>
                    </a:lnTo>
                    <a:lnTo>
                      <a:pt x="1013133" y="5135165"/>
                    </a:lnTo>
                    <a:lnTo>
                      <a:pt x="1029798" y="5144293"/>
                    </a:lnTo>
                    <a:lnTo>
                      <a:pt x="1046066" y="5153025"/>
                    </a:lnTo>
                    <a:lnTo>
                      <a:pt x="1062731" y="5161359"/>
                    </a:lnTo>
                    <a:lnTo>
                      <a:pt x="1079396" y="5168900"/>
                    </a:lnTo>
                    <a:lnTo>
                      <a:pt x="1096855" y="5176837"/>
                    </a:lnTo>
                    <a:lnTo>
                      <a:pt x="1114313" y="5183584"/>
                    </a:lnTo>
                    <a:lnTo>
                      <a:pt x="1131772" y="5190331"/>
                    </a:lnTo>
                    <a:lnTo>
                      <a:pt x="1150024" y="5196681"/>
                    </a:lnTo>
                    <a:lnTo>
                      <a:pt x="1167879" y="5202237"/>
                    </a:lnTo>
                    <a:lnTo>
                      <a:pt x="1186131" y="5207793"/>
                    </a:lnTo>
                    <a:lnTo>
                      <a:pt x="1204780" y="5212953"/>
                    </a:lnTo>
                    <a:lnTo>
                      <a:pt x="1223032" y="5217318"/>
                    </a:lnTo>
                    <a:lnTo>
                      <a:pt x="1242078" y="5221287"/>
                    </a:lnTo>
                    <a:lnTo>
                      <a:pt x="1260726" y="5225256"/>
                    </a:lnTo>
                    <a:lnTo>
                      <a:pt x="1279772" y="5228034"/>
                    </a:lnTo>
                    <a:lnTo>
                      <a:pt x="1299215" y="5230812"/>
                    </a:lnTo>
                    <a:lnTo>
                      <a:pt x="1318657" y="5233590"/>
                    </a:lnTo>
                    <a:lnTo>
                      <a:pt x="1338496" y="5234781"/>
                    </a:lnTo>
                    <a:lnTo>
                      <a:pt x="1357542" y="5236368"/>
                    </a:lnTo>
                    <a:lnTo>
                      <a:pt x="1377778" y="5236765"/>
                    </a:lnTo>
                    <a:lnTo>
                      <a:pt x="1397617" y="5237162"/>
                    </a:lnTo>
                    <a:lnTo>
                      <a:pt x="6778008" y="5237162"/>
                    </a:lnTo>
                    <a:lnTo>
                      <a:pt x="6797848" y="5236765"/>
                    </a:lnTo>
                    <a:lnTo>
                      <a:pt x="6818084" y="5236368"/>
                    </a:lnTo>
                    <a:lnTo>
                      <a:pt x="6837129" y="5234781"/>
                    </a:lnTo>
                    <a:lnTo>
                      <a:pt x="6856572" y="5233590"/>
                    </a:lnTo>
                    <a:lnTo>
                      <a:pt x="6876410" y="5230812"/>
                    </a:lnTo>
                    <a:lnTo>
                      <a:pt x="6895456" y="5228034"/>
                    </a:lnTo>
                    <a:lnTo>
                      <a:pt x="6914899" y="5225256"/>
                    </a:lnTo>
                    <a:lnTo>
                      <a:pt x="6933548" y="5221287"/>
                    </a:lnTo>
                    <a:lnTo>
                      <a:pt x="6952196" y="5217318"/>
                    </a:lnTo>
                    <a:lnTo>
                      <a:pt x="6970846" y="5212953"/>
                    </a:lnTo>
                    <a:lnTo>
                      <a:pt x="6989494" y="5207793"/>
                    </a:lnTo>
                    <a:lnTo>
                      <a:pt x="7007350" y="5202237"/>
                    </a:lnTo>
                    <a:lnTo>
                      <a:pt x="7025602" y="5196681"/>
                    </a:lnTo>
                    <a:lnTo>
                      <a:pt x="7043060" y="5190331"/>
                    </a:lnTo>
                    <a:lnTo>
                      <a:pt x="7061312" y="5183584"/>
                    </a:lnTo>
                    <a:lnTo>
                      <a:pt x="7078770" y="5176837"/>
                    </a:lnTo>
                    <a:lnTo>
                      <a:pt x="7095436" y="5168900"/>
                    </a:lnTo>
                    <a:lnTo>
                      <a:pt x="7112497" y="5161359"/>
                    </a:lnTo>
                    <a:lnTo>
                      <a:pt x="7129559" y="5153025"/>
                    </a:lnTo>
                    <a:lnTo>
                      <a:pt x="7145827" y="5144293"/>
                    </a:lnTo>
                    <a:lnTo>
                      <a:pt x="7162492" y="5135165"/>
                    </a:lnTo>
                    <a:lnTo>
                      <a:pt x="7178364" y="5125243"/>
                    </a:lnTo>
                    <a:lnTo>
                      <a:pt x="7193838" y="5115718"/>
                    </a:lnTo>
                    <a:lnTo>
                      <a:pt x="7209312" y="5105400"/>
                    </a:lnTo>
                    <a:lnTo>
                      <a:pt x="7224787" y="5094684"/>
                    </a:lnTo>
                    <a:lnTo>
                      <a:pt x="7239865" y="5083572"/>
                    </a:lnTo>
                    <a:lnTo>
                      <a:pt x="7254546" y="5072459"/>
                    </a:lnTo>
                    <a:lnTo>
                      <a:pt x="7268830" y="5060950"/>
                    </a:lnTo>
                    <a:lnTo>
                      <a:pt x="7283114" y="5048647"/>
                    </a:lnTo>
                    <a:lnTo>
                      <a:pt x="7297002" y="5036740"/>
                    </a:lnTo>
                    <a:lnTo>
                      <a:pt x="7310889" y="5024040"/>
                    </a:lnTo>
                    <a:lnTo>
                      <a:pt x="7323586" y="5010943"/>
                    </a:lnTo>
                    <a:lnTo>
                      <a:pt x="7336680" y="4997847"/>
                    </a:lnTo>
                    <a:lnTo>
                      <a:pt x="7349378" y="4984353"/>
                    </a:lnTo>
                    <a:lnTo>
                      <a:pt x="7361678" y="4970065"/>
                    </a:lnTo>
                    <a:lnTo>
                      <a:pt x="7373581" y="4956175"/>
                    </a:lnTo>
                    <a:lnTo>
                      <a:pt x="7385484" y="4941490"/>
                    </a:lnTo>
                    <a:lnTo>
                      <a:pt x="7396594" y="4927203"/>
                    </a:lnTo>
                    <a:lnTo>
                      <a:pt x="7407704" y="4912122"/>
                    </a:lnTo>
                    <a:lnTo>
                      <a:pt x="7418418" y="4896643"/>
                    </a:lnTo>
                    <a:lnTo>
                      <a:pt x="7428338" y="4881165"/>
                    </a:lnTo>
                    <a:lnTo>
                      <a:pt x="7438257" y="4865687"/>
                    </a:lnTo>
                    <a:lnTo>
                      <a:pt x="7447780" y="4849415"/>
                    </a:lnTo>
                    <a:lnTo>
                      <a:pt x="7456906" y="4833143"/>
                    </a:lnTo>
                    <a:lnTo>
                      <a:pt x="7465635" y="4816475"/>
                    </a:lnTo>
                    <a:lnTo>
                      <a:pt x="7473968" y="4799806"/>
                    </a:lnTo>
                    <a:lnTo>
                      <a:pt x="7481903" y="4782740"/>
                    </a:lnTo>
                    <a:lnTo>
                      <a:pt x="7489442" y="4765675"/>
                    </a:lnTo>
                    <a:lnTo>
                      <a:pt x="7496188" y="4748212"/>
                    </a:lnTo>
                    <a:lnTo>
                      <a:pt x="7502932" y="4730353"/>
                    </a:lnTo>
                    <a:lnTo>
                      <a:pt x="7509281" y="4712493"/>
                    </a:lnTo>
                    <a:lnTo>
                      <a:pt x="7515233" y="4694634"/>
                    </a:lnTo>
                    <a:lnTo>
                      <a:pt x="7520391" y="4676378"/>
                    </a:lnTo>
                    <a:lnTo>
                      <a:pt x="7525946" y="4658121"/>
                    </a:lnTo>
                    <a:lnTo>
                      <a:pt x="7530311" y="4639071"/>
                    </a:lnTo>
                    <a:lnTo>
                      <a:pt x="7534278" y="4620815"/>
                    </a:lnTo>
                    <a:lnTo>
                      <a:pt x="7537850" y="4601368"/>
                    </a:lnTo>
                    <a:lnTo>
                      <a:pt x="7541024" y="4582318"/>
                    </a:lnTo>
                    <a:lnTo>
                      <a:pt x="7543802" y="4563268"/>
                    </a:lnTo>
                    <a:lnTo>
                      <a:pt x="7546182" y="4543821"/>
                    </a:lnTo>
                    <a:lnTo>
                      <a:pt x="7547770" y="4524375"/>
                    </a:lnTo>
                    <a:lnTo>
                      <a:pt x="7548960" y="4504531"/>
                    </a:lnTo>
                    <a:lnTo>
                      <a:pt x="7549753" y="4485084"/>
                    </a:lnTo>
                    <a:lnTo>
                      <a:pt x="7550150" y="4464843"/>
                    </a:lnTo>
                    <a:lnTo>
                      <a:pt x="7550150" y="1296590"/>
                    </a:lnTo>
                    <a:lnTo>
                      <a:pt x="7549753" y="1276747"/>
                    </a:lnTo>
                    <a:lnTo>
                      <a:pt x="7548960" y="1256903"/>
                    </a:lnTo>
                    <a:lnTo>
                      <a:pt x="7547770" y="1237059"/>
                    </a:lnTo>
                    <a:lnTo>
                      <a:pt x="7546182" y="1217612"/>
                    </a:lnTo>
                    <a:lnTo>
                      <a:pt x="7543802" y="1198166"/>
                    </a:lnTo>
                    <a:lnTo>
                      <a:pt x="7541024" y="1178719"/>
                    </a:lnTo>
                    <a:lnTo>
                      <a:pt x="7537850" y="1159668"/>
                    </a:lnTo>
                    <a:lnTo>
                      <a:pt x="7534278" y="1141016"/>
                    </a:lnTo>
                    <a:lnTo>
                      <a:pt x="7530311" y="1121965"/>
                    </a:lnTo>
                    <a:lnTo>
                      <a:pt x="7525946" y="1103709"/>
                    </a:lnTo>
                    <a:lnTo>
                      <a:pt x="7520391" y="1085056"/>
                    </a:lnTo>
                    <a:lnTo>
                      <a:pt x="7515233" y="1066800"/>
                    </a:lnTo>
                    <a:lnTo>
                      <a:pt x="7509281" y="1048940"/>
                    </a:lnTo>
                    <a:lnTo>
                      <a:pt x="7502932" y="1030684"/>
                    </a:lnTo>
                    <a:lnTo>
                      <a:pt x="7496188" y="1012825"/>
                    </a:lnTo>
                    <a:lnTo>
                      <a:pt x="7489442" y="996156"/>
                    </a:lnTo>
                    <a:lnTo>
                      <a:pt x="7481903" y="978693"/>
                    </a:lnTo>
                    <a:lnTo>
                      <a:pt x="7473968" y="961628"/>
                    </a:lnTo>
                    <a:lnTo>
                      <a:pt x="7465635" y="944562"/>
                    </a:lnTo>
                    <a:lnTo>
                      <a:pt x="7456906" y="928290"/>
                    </a:lnTo>
                    <a:lnTo>
                      <a:pt x="7447780" y="912019"/>
                    </a:lnTo>
                    <a:lnTo>
                      <a:pt x="7438257" y="895747"/>
                    </a:lnTo>
                    <a:lnTo>
                      <a:pt x="7428338" y="880268"/>
                    </a:lnTo>
                    <a:lnTo>
                      <a:pt x="7418418" y="864790"/>
                    </a:lnTo>
                    <a:lnTo>
                      <a:pt x="7407704" y="849312"/>
                    </a:lnTo>
                    <a:lnTo>
                      <a:pt x="7396594" y="834231"/>
                    </a:lnTo>
                    <a:lnTo>
                      <a:pt x="7385484" y="819546"/>
                    </a:lnTo>
                    <a:lnTo>
                      <a:pt x="7373581" y="804862"/>
                    </a:lnTo>
                    <a:lnTo>
                      <a:pt x="7361678" y="790971"/>
                    </a:lnTo>
                    <a:lnTo>
                      <a:pt x="7349378" y="777081"/>
                    </a:lnTo>
                    <a:lnTo>
                      <a:pt x="7336680" y="763190"/>
                    </a:lnTo>
                    <a:lnTo>
                      <a:pt x="7323586" y="750093"/>
                    </a:lnTo>
                    <a:lnTo>
                      <a:pt x="7310889" y="736996"/>
                    </a:lnTo>
                    <a:lnTo>
                      <a:pt x="7297002" y="724693"/>
                    </a:lnTo>
                    <a:lnTo>
                      <a:pt x="7283114" y="712390"/>
                    </a:lnTo>
                    <a:lnTo>
                      <a:pt x="7268830" y="700484"/>
                    </a:lnTo>
                    <a:lnTo>
                      <a:pt x="7254546" y="688578"/>
                    </a:lnTo>
                    <a:lnTo>
                      <a:pt x="7239865" y="677465"/>
                    </a:lnTo>
                    <a:lnTo>
                      <a:pt x="7224787" y="666353"/>
                    </a:lnTo>
                    <a:lnTo>
                      <a:pt x="7209312" y="655637"/>
                    </a:lnTo>
                    <a:lnTo>
                      <a:pt x="7193838" y="645715"/>
                    </a:lnTo>
                    <a:lnTo>
                      <a:pt x="7178364" y="635793"/>
                    </a:lnTo>
                    <a:lnTo>
                      <a:pt x="7162492" y="626268"/>
                    </a:lnTo>
                    <a:lnTo>
                      <a:pt x="7145827" y="617537"/>
                    </a:lnTo>
                    <a:lnTo>
                      <a:pt x="7129559" y="608806"/>
                    </a:lnTo>
                    <a:lnTo>
                      <a:pt x="7112497" y="600075"/>
                    </a:lnTo>
                    <a:lnTo>
                      <a:pt x="7095436" y="592137"/>
                    </a:lnTo>
                    <a:lnTo>
                      <a:pt x="7078770" y="584993"/>
                    </a:lnTo>
                    <a:lnTo>
                      <a:pt x="7061312" y="577850"/>
                    </a:lnTo>
                    <a:lnTo>
                      <a:pt x="7043060" y="571103"/>
                    </a:lnTo>
                    <a:lnTo>
                      <a:pt x="7025602" y="564753"/>
                    </a:lnTo>
                    <a:lnTo>
                      <a:pt x="7007350" y="558800"/>
                    </a:lnTo>
                    <a:lnTo>
                      <a:pt x="6989494" y="553640"/>
                    </a:lnTo>
                    <a:lnTo>
                      <a:pt x="6970846" y="548084"/>
                    </a:lnTo>
                    <a:lnTo>
                      <a:pt x="6952196" y="543718"/>
                    </a:lnTo>
                    <a:lnTo>
                      <a:pt x="6933548" y="539750"/>
                    </a:lnTo>
                    <a:lnTo>
                      <a:pt x="6914899" y="536178"/>
                    </a:lnTo>
                    <a:lnTo>
                      <a:pt x="6895456" y="533003"/>
                    </a:lnTo>
                    <a:lnTo>
                      <a:pt x="6876410" y="530225"/>
                    </a:lnTo>
                    <a:lnTo>
                      <a:pt x="6856572" y="528240"/>
                    </a:lnTo>
                    <a:lnTo>
                      <a:pt x="6837129" y="526256"/>
                    </a:lnTo>
                    <a:lnTo>
                      <a:pt x="6818084" y="525065"/>
                    </a:lnTo>
                    <a:lnTo>
                      <a:pt x="6797848" y="524271"/>
                    </a:lnTo>
                    <a:lnTo>
                      <a:pt x="6778008" y="523875"/>
                    </a:lnTo>
                    <a:lnTo>
                      <a:pt x="1397617" y="523875"/>
                    </a:lnTo>
                    <a:close/>
                    <a:moveTo>
                      <a:pt x="771922" y="0"/>
                    </a:moveTo>
                    <a:lnTo>
                      <a:pt x="7402910" y="0"/>
                    </a:lnTo>
                    <a:lnTo>
                      <a:pt x="7422753" y="396"/>
                    </a:lnTo>
                    <a:lnTo>
                      <a:pt x="7442597" y="793"/>
                    </a:lnTo>
                    <a:lnTo>
                      <a:pt x="7462838" y="2381"/>
                    </a:lnTo>
                    <a:lnTo>
                      <a:pt x="7481888" y="4365"/>
                    </a:lnTo>
                    <a:lnTo>
                      <a:pt x="7501334" y="6350"/>
                    </a:lnTo>
                    <a:lnTo>
                      <a:pt x="7520781" y="9128"/>
                    </a:lnTo>
                    <a:lnTo>
                      <a:pt x="7539831" y="12303"/>
                    </a:lnTo>
                    <a:lnTo>
                      <a:pt x="7558484" y="15875"/>
                    </a:lnTo>
                    <a:lnTo>
                      <a:pt x="7577534" y="19843"/>
                    </a:lnTo>
                    <a:lnTo>
                      <a:pt x="7595790" y="24606"/>
                    </a:lnTo>
                    <a:lnTo>
                      <a:pt x="7614444" y="29368"/>
                    </a:lnTo>
                    <a:lnTo>
                      <a:pt x="7632700" y="34925"/>
                    </a:lnTo>
                    <a:lnTo>
                      <a:pt x="7650560" y="40878"/>
                    </a:lnTo>
                    <a:lnTo>
                      <a:pt x="7668816" y="46831"/>
                    </a:lnTo>
                    <a:lnTo>
                      <a:pt x="7686675" y="53975"/>
                    </a:lnTo>
                    <a:lnTo>
                      <a:pt x="7703740" y="61118"/>
                    </a:lnTo>
                    <a:lnTo>
                      <a:pt x="7720806" y="68262"/>
                    </a:lnTo>
                    <a:lnTo>
                      <a:pt x="7737872" y="76200"/>
                    </a:lnTo>
                    <a:lnTo>
                      <a:pt x="7754938" y="84931"/>
                    </a:lnTo>
                    <a:lnTo>
                      <a:pt x="7771210" y="93662"/>
                    </a:lnTo>
                    <a:lnTo>
                      <a:pt x="7787481" y="102393"/>
                    </a:lnTo>
                    <a:lnTo>
                      <a:pt x="7803753" y="111918"/>
                    </a:lnTo>
                    <a:lnTo>
                      <a:pt x="7819231" y="121840"/>
                    </a:lnTo>
                    <a:lnTo>
                      <a:pt x="7834710" y="131762"/>
                    </a:lnTo>
                    <a:lnTo>
                      <a:pt x="7850584" y="142478"/>
                    </a:lnTo>
                    <a:lnTo>
                      <a:pt x="7865269" y="153590"/>
                    </a:lnTo>
                    <a:lnTo>
                      <a:pt x="7879953" y="164703"/>
                    </a:lnTo>
                    <a:lnTo>
                      <a:pt x="7894638" y="176609"/>
                    </a:lnTo>
                    <a:lnTo>
                      <a:pt x="7908528" y="188515"/>
                    </a:lnTo>
                    <a:lnTo>
                      <a:pt x="7922816" y="200818"/>
                    </a:lnTo>
                    <a:lnTo>
                      <a:pt x="7936310" y="213121"/>
                    </a:lnTo>
                    <a:lnTo>
                      <a:pt x="7949406" y="226218"/>
                    </a:lnTo>
                    <a:lnTo>
                      <a:pt x="7962503" y="239315"/>
                    </a:lnTo>
                    <a:lnTo>
                      <a:pt x="7974806" y="252809"/>
                    </a:lnTo>
                    <a:lnTo>
                      <a:pt x="7987110" y="267097"/>
                    </a:lnTo>
                    <a:lnTo>
                      <a:pt x="7999016" y="280987"/>
                    </a:lnTo>
                    <a:lnTo>
                      <a:pt x="8010922" y="295671"/>
                    </a:lnTo>
                    <a:lnTo>
                      <a:pt x="8022034" y="310356"/>
                    </a:lnTo>
                    <a:lnTo>
                      <a:pt x="8033147" y="325040"/>
                    </a:lnTo>
                    <a:lnTo>
                      <a:pt x="8043862" y="340915"/>
                    </a:lnTo>
                    <a:lnTo>
                      <a:pt x="8053784" y="356393"/>
                    </a:lnTo>
                    <a:lnTo>
                      <a:pt x="8063706" y="371871"/>
                    </a:lnTo>
                    <a:lnTo>
                      <a:pt x="8073231" y="388143"/>
                    </a:lnTo>
                    <a:lnTo>
                      <a:pt x="8081962" y="404018"/>
                    </a:lnTo>
                    <a:lnTo>
                      <a:pt x="8090694" y="420687"/>
                    </a:lnTo>
                    <a:lnTo>
                      <a:pt x="8099425" y="437753"/>
                    </a:lnTo>
                    <a:lnTo>
                      <a:pt x="8107362" y="454421"/>
                    </a:lnTo>
                    <a:lnTo>
                      <a:pt x="8114506" y="471487"/>
                    </a:lnTo>
                    <a:lnTo>
                      <a:pt x="8121650" y="488950"/>
                    </a:lnTo>
                    <a:lnTo>
                      <a:pt x="8128794" y="506809"/>
                    </a:lnTo>
                    <a:lnTo>
                      <a:pt x="8134747" y="525065"/>
                    </a:lnTo>
                    <a:lnTo>
                      <a:pt x="8140700" y="542925"/>
                    </a:lnTo>
                    <a:lnTo>
                      <a:pt x="8146256" y="560784"/>
                    </a:lnTo>
                    <a:lnTo>
                      <a:pt x="8151416" y="579040"/>
                    </a:lnTo>
                    <a:lnTo>
                      <a:pt x="8155781" y="598090"/>
                    </a:lnTo>
                    <a:lnTo>
                      <a:pt x="8159750" y="617140"/>
                    </a:lnTo>
                    <a:lnTo>
                      <a:pt x="8163322" y="635793"/>
                    </a:lnTo>
                    <a:lnTo>
                      <a:pt x="8166497" y="654843"/>
                    </a:lnTo>
                    <a:lnTo>
                      <a:pt x="8169275" y="674290"/>
                    </a:lnTo>
                    <a:lnTo>
                      <a:pt x="8171260" y="693737"/>
                    </a:lnTo>
                    <a:lnTo>
                      <a:pt x="8173244" y="712787"/>
                    </a:lnTo>
                    <a:lnTo>
                      <a:pt x="8174831" y="732631"/>
                    </a:lnTo>
                    <a:lnTo>
                      <a:pt x="8175228" y="752871"/>
                    </a:lnTo>
                    <a:lnTo>
                      <a:pt x="8175625" y="772715"/>
                    </a:lnTo>
                    <a:lnTo>
                      <a:pt x="8175625" y="6085284"/>
                    </a:lnTo>
                    <a:lnTo>
                      <a:pt x="8175228" y="6105127"/>
                    </a:lnTo>
                    <a:lnTo>
                      <a:pt x="8174831" y="6125368"/>
                    </a:lnTo>
                    <a:lnTo>
                      <a:pt x="8173244" y="6145212"/>
                    </a:lnTo>
                    <a:lnTo>
                      <a:pt x="8171260" y="6164262"/>
                    </a:lnTo>
                    <a:lnTo>
                      <a:pt x="8169275" y="6183709"/>
                    </a:lnTo>
                    <a:lnTo>
                      <a:pt x="8166497" y="6203155"/>
                    </a:lnTo>
                    <a:lnTo>
                      <a:pt x="8163322" y="6222205"/>
                    </a:lnTo>
                    <a:lnTo>
                      <a:pt x="8159750" y="6240859"/>
                    </a:lnTo>
                    <a:lnTo>
                      <a:pt x="8155781" y="6259909"/>
                    </a:lnTo>
                    <a:lnTo>
                      <a:pt x="8151416" y="6278165"/>
                    </a:lnTo>
                    <a:lnTo>
                      <a:pt x="8146256" y="6296818"/>
                    </a:lnTo>
                    <a:lnTo>
                      <a:pt x="8140700" y="6315074"/>
                    </a:lnTo>
                    <a:lnTo>
                      <a:pt x="8134747" y="6332934"/>
                    </a:lnTo>
                    <a:lnTo>
                      <a:pt x="8128794" y="6351190"/>
                    </a:lnTo>
                    <a:lnTo>
                      <a:pt x="8121650" y="6368652"/>
                    </a:lnTo>
                    <a:lnTo>
                      <a:pt x="8114506" y="6386115"/>
                    </a:lnTo>
                    <a:lnTo>
                      <a:pt x="8107362" y="6403577"/>
                    </a:lnTo>
                    <a:lnTo>
                      <a:pt x="8099425" y="6420246"/>
                    </a:lnTo>
                    <a:lnTo>
                      <a:pt x="8090694" y="6437312"/>
                    </a:lnTo>
                    <a:lnTo>
                      <a:pt x="8081962" y="6453980"/>
                    </a:lnTo>
                    <a:lnTo>
                      <a:pt x="8073231" y="6469855"/>
                    </a:lnTo>
                    <a:lnTo>
                      <a:pt x="8063706" y="6485730"/>
                    </a:lnTo>
                    <a:lnTo>
                      <a:pt x="8053784" y="6501605"/>
                    </a:lnTo>
                    <a:lnTo>
                      <a:pt x="8043862" y="6517084"/>
                    </a:lnTo>
                    <a:lnTo>
                      <a:pt x="8033147" y="6532959"/>
                    </a:lnTo>
                    <a:lnTo>
                      <a:pt x="8022034" y="6547643"/>
                    </a:lnTo>
                    <a:lnTo>
                      <a:pt x="8010922" y="6562327"/>
                    </a:lnTo>
                    <a:lnTo>
                      <a:pt x="7999016" y="6577012"/>
                    </a:lnTo>
                    <a:lnTo>
                      <a:pt x="7987110" y="6590902"/>
                    </a:lnTo>
                    <a:lnTo>
                      <a:pt x="7974806" y="6605190"/>
                    </a:lnTo>
                    <a:lnTo>
                      <a:pt x="7962503" y="6618684"/>
                    </a:lnTo>
                    <a:lnTo>
                      <a:pt x="7949406" y="6631780"/>
                    </a:lnTo>
                    <a:lnTo>
                      <a:pt x="7936310" y="6644877"/>
                    </a:lnTo>
                    <a:lnTo>
                      <a:pt x="7922816" y="6657180"/>
                    </a:lnTo>
                    <a:lnTo>
                      <a:pt x="7908528" y="6669484"/>
                    </a:lnTo>
                    <a:lnTo>
                      <a:pt x="7894638" y="6681390"/>
                    </a:lnTo>
                    <a:lnTo>
                      <a:pt x="7879953" y="6693296"/>
                    </a:lnTo>
                    <a:lnTo>
                      <a:pt x="7865269" y="6704409"/>
                    </a:lnTo>
                    <a:lnTo>
                      <a:pt x="7850584" y="6715521"/>
                    </a:lnTo>
                    <a:lnTo>
                      <a:pt x="7834710" y="6725840"/>
                    </a:lnTo>
                    <a:lnTo>
                      <a:pt x="7819231" y="6736159"/>
                    </a:lnTo>
                    <a:lnTo>
                      <a:pt x="7803753" y="6746080"/>
                    </a:lnTo>
                    <a:lnTo>
                      <a:pt x="7787481" y="6755209"/>
                    </a:lnTo>
                    <a:lnTo>
                      <a:pt x="7771210" y="6764337"/>
                    </a:lnTo>
                    <a:lnTo>
                      <a:pt x="7754938" y="6773068"/>
                    </a:lnTo>
                    <a:lnTo>
                      <a:pt x="7737872" y="6781402"/>
                    </a:lnTo>
                    <a:lnTo>
                      <a:pt x="7720806" y="6789737"/>
                    </a:lnTo>
                    <a:lnTo>
                      <a:pt x="7703740" y="6796880"/>
                    </a:lnTo>
                    <a:lnTo>
                      <a:pt x="7686675" y="6804024"/>
                    </a:lnTo>
                    <a:lnTo>
                      <a:pt x="7668816" y="6811168"/>
                    </a:lnTo>
                    <a:lnTo>
                      <a:pt x="7650560" y="6817121"/>
                    </a:lnTo>
                    <a:lnTo>
                      <a:pt x="7632700" y="6823074"/>
                    </a:lnTo>
                    <a:lnTo>
                      <a:pt x="7614444" y="6828630"/>
                    </a:lnTo>
                    <a:lnTo>
                      <a:pt x="7595790" y="6833393"/>
                    </a:lnTo>
                    <a:lnTo>
                      <a:pt x="7577534" y="6838155"/>
                    </a:lnTo>
                    <a:lnTo>
                      <a:pt x="7558484" y="6842124"/>
                    </a:lnTo>
                    <a:lnTo>
                      <a:pt x="7539831" y="6845696"/>
                    </a:lnTo>
                    <a:lnTo>
                      <a:pt x="7520781" y="6848871"/>
                    </a:lnTo>
                    <a:lnTo>
                      <a:pt x="7501334" y="6851649"/>
                    </a:lnTo>
                    <a:lnTo>
                      <a:pt x="7481888" y="6853634"/>
                    </a:lnTo>
                    <a:lnTo>
                      <a:pt x="7462838" y="6855618"/>
                    </a:lnTo>
                    <a:lnTo>
                      <a:pt x="7442597" y="6857205"/>
                    </a:lnTo>
                    <a:lnTo>
                      <a:pt x="7422753" y="6857602"/>
                    </a:lnTo>
                    <a:lnTo>
                      <a:pt x="7402910" y="6857999"/>
                    </a:lnTo>
                    <a:lnTo>
                      <a:pt x="771922" y="6857999"/>
                    </a:lnTo>
                    <a:lnTo>
                      <a:pt x="752078" y="6857602"/>
                    </a:lnTo>
                    <a:lnTo>
                      <a:pt x="732235" y="6857205"/>
                    </a:lnTo>
                    <a:lnTo>
                      <a:pt x="712788" y="6855618"/>
                    </a:lnTo>
                    <a:lnTo>
                      <a:pt x="692944" y="6853634"/>
                    </a:lnTo>
                    <a:lnTo>
                      <a:pt x="673894" y="6851649"/>
                    </a:lnTo>
                    <a:lnTo>
                      <a:pt x="654844" y="6848871"/>
                    </a:lnTo>
                    <a:lnTo>
                      <a:pt x="635397" y="6845696"/>
                    </a:lnTo>
                    <a:lnTo>
                      <a:pt x="616347" y="6842124"/>
                    </a:lnTo>
                    <a:lnTo>
                      <a:pt x="598091" y="6838155"/>
                    </a:lnTo>
                    <a:lnTo>
                      <a:pt x="579041" y="6833393"/>
                    </a:lnTo>
                    <a:lnTo>
                      <a:pt x="560785" y="6828630"/>
                    </a:lnTo>
                    <a:lnTo>
                      <a:pt x="542925" y="6823074"/>
                    </a:lnTo>
                    <a:lnTo>
                      <a:pt x="524272" y="6817121"/>
                    </a:lnTo>
                    <a:lnTo>
                      <a:pt x="506810" y="6811168"/>
                    </a:lnTo>
                    <a:lnTo>
                      <a:pt x="488950" y="6804024"/>
                    </a:lnTo>
                    <a:lnTo>
                      <a:pt x="471488" y="6796880"/>
                    </a:lnTo>
                    <a:lnTo>
                      <a:pt x="454819" y="6789737"/>
                    </a:lnTo>
                    <a:lnTo>
                      <a:pt x="437753" y="6781402"/>
                    </a:lnTo>
                    <a:lnTo>
                      <a:pt x="420688" y="6773068"/>
                    </a:lnTo>
                    <a:lnTo>
                      <a:pt x="404416" y="6764337"/>
                    </a:lnTo>
                    <a:lnTo>
                      <a:pt x="387747" y="6755209"/>
                    </a:lnTo>
                    <a:lnTo>
                      <a:pt x="371872" y="6746080"/>
                    </a:lnTo>
                    <a:lnTo>
                      <a:pt x="356394" y="6736159"/>
                    </a:lnTo>
                    <a:lnTo>
                      <a:pt x="340916" y="6725840"/>
                    </a:lnTo>
                    <a:lnTo>
                      <a:pt x="325041" y="6715521"/>
                    </a:lnTo>
                    <a:lnTo>
                      <a:pt x="310356" y="6704409"/>
                    </a:lnTo>
                    <a:lnTo>
                      <a:pt x="295672" y="6693296"/>
                    </a:lnTo>
                    <a:lnTo>
                      <a:pt x="280988" y="6681390"/>
                    </a:lnTo>
                    <a:lnTo>
                      <a:pt x="267097" y="6669484"/>
                    </a:lnTo>
                    <a:lnTo>
                      <a:pt x="252810" y="6657180"/>
                    </a:lnTo>
                    <a:lnTo>
                      <a:pt x="239316" y="6644877"/>
                    </a:lnTo>
                    <a:lnTo>
                      <a:pt x="226219" y="6631780"/>
                    </a:lnTo>
                    <a:lnTo>
                      <a:pt x="213122" y="6618684"/>
                    </a:lnTo>
                    <a:lnTo>
                      <a:pt x="200819" y="6605190"/>
                    </a:lnTo>
                    <a:lnTo>
                      <a:pt x="188516" y="6590902"/>
                    </a:lnTo>
                    <a:lnTo>
                      <a:pt x="176610" y="6577012"/>
                    </a:lnTo>
                    <a:lnTo>
                      <a:pt x="164703" y="6562327"/>
                    </a:lnTo>
                    <a:lnTo>
                      <a:pt x="153591" y="6547643"/>
                    </a:lnTo>
                    <a:lnTo>
                      <a:pt x="142478" y="6532959"/>
                    </a:lnTo>
                    <a:lnTo>
                      <a:pt x="131763" y="6517084"/>
                    </a:lnTo>
                    <a:lnTo>
                      <a:pt x="121841" y="6501605"/>
                    </a:lnTo>
                    <a:lnTo>
                      <a:pt x="111919" y="6485730"/>
                    </a:lnTo>
                    <a:lnTo>
                      <a:pt x="102394" y="6469855"/>
                    </a:lnTo>
                    <a:lnTo>
                      <a:pt x="92869" y="6453980"/>
                    </a:lnTo>
                    <a:lnTo>
                      <a:pt x="84138" y="6437312"/>
                    </a:lnTo>
                    <a:lnTo>
                      <a:pt x="76200" y="6420246"/>
                    </a:lnTo>
                    <a:lnTo>
                      <a:pt x="68263" y="6403577"/>
                    </a:lnTo>
                    <a:lnTo>
                      <a:pt x="60722" y="6386115"/>
                    </a:lnTo>
                    <a:lnTo>
                      <a:pt x="53975" y="6368652"/>
                    </a:lnTo>
                    <a:lnTo>
                      <a:pt x="46831" y="6351190"/>
                    </a:lnTo>
                    <a:lnTo>
                      <a:pt x="40878" y="6332934"/>
                    </a:lnTo>
                    <a:lnTo>
                      <a:pt x="34925" y="6315074"/>
                    </a:lnTo>
                    <a:lnTo>
                      <a:pt x="28972" y="6296818"/>
                    </a:lnTo>
                    <a:lnTo>
                      <a:pt x="24210" y="6278165"/>
                    </a:lnTo>
                    <a:lnTo>
                      <a:pt x="19844" y="6259909"/>
                    </a:lnTo>
                    <a:lnTo>
                      <a:pt x="15478" y="6240859"/>
                    </a:lnTo>
                    <a:lnTo>
                      <a:pt x="12303" y="6222205"/>
                    </a:lnTo>
                    <a:lnTo>
                      <a:pt x="8731" y="6203155"/>
                    </a:lnTo>
                    <a:lnTo>
                      <a:pt x="6350" y="6183709"/>
                    </a:lnTo>
                    <a:lnTo>
                      <a:pt x="3969" y="6164262"/>
                    </a:lnTo>
                    <a:lnTo>
                      <a:pt x="2381" y="6145212"/>
                    </a:lnTo>
                    <a:lnTo>
                      <a:pt x="794" y="6125368"/>
                    </a:lnTo>
                    <a:lnTo>
                      <a:pt x="397" y="6105127"/>
                    </a:lnTo>
                    <a:lnTo>
                      <a:pt x="0" y="6085284"/>
                    </a:lnTo>
                    <a:lnTo>
                      <a:pt x="0" y="772715"/>
                    </a:lnTo>
                    <a:lnTo>
                      <a:pt x="397" y="752871"/>
                    </a:lnTo>
                    <a:lnTo>
                      <a:pt x="794" y="732631"/>
                    </a:lnTo>
                    <a:lnTo>
                      <a:pt x="2381" y="712787"/>
                    </a:lnTo>
                    <a:lnTo>
                      <a:pt x="3969" y="693737"/>
                    </a:lnTo>
                    <a:lnTo>
                      <a:pt x="6350" y="674290"/>
                    </a:lnTo>
                    <a:lnTo>
                      <a:pt x="8731" y="654843"/>
                    </a:lnTo>
                    <a:lnTo>
                      <a:pt x="12303" y="635793"/>
                    </a:lnTo>
                    <a:lnTo>
                      <a:pt x="15478" y="617140"/>
                    </a:lnTo>
                    <a:lnTo>
                      <a:pt x="19844" y="598090"/>
                    </a:lnTo>
                    <a:lnTo>
                      <a:pt x="24210" y="579040"/>
                    </a:lnTo>
                    <a:lnTo>
                      <a:pt x="28972" y="560784"/>
                    </a:lnTo>
                    <a:lnTo>
                      <a:pt x="34925" y="542925"/>
                    </a:lnTo>
                    <a:lnTo>
                      <a:pt x="40878" y="525065"/>
                    </a:lnTo>
                    <a:lnTo>
                      <a:pt x="46831" y="506809"/>
                    </a:lnTo>
                    <a:lnTo>
                      <a:pt x="53975" y="488950"/>
                    </a:lnTo>
                    <a:lnTo>
                      <a:pt x="60722" y="471487"/>
                    </a:lnTo>
                    <a:lnTo>
                      <a:pt x="68263" y="454421"/>
                    </a:lnTo>
                    <a:lnTo>
                      <a:pt x="76200" y="437753"/>
                    </a:lnTo>
                    <a:lnTo>
                      <a:pt x="84138" y="420687"/>
                    </a:lnTo>
                    <a:lnTo>
                      <a:pt x="92869" y="404018"/>
                    </a:lnTo>
                    <a:lnTo>
                      <a:pt x="102394" y="388143"/>
                    </a:lnTo>
                    <a:lnTo>
                      <a:pt x="111919" y="371871"/>
                    </a:lnTo>
                    <a:lnTo>
                      <a:pt x="121841" y="356393"/>
                    </a:lnTo>
                    <a:lnTo>
                      <a:pt x="131763" y="340915"/>
                    </a:lnTo>
                    <a:lnTo>
                      <a:pt x="142478" y="325040"/>
                    </a:lnTo>
                    <a:lnTo>
                      <a:pt x="153591" y="310356"/>
                    </a:lnTo>
                    <a:lnTo>
                      <a:pt x="164703" y="295671"/>
                    </a:lnTo>
                    <a:lnTo>
                      <a:pt x="176610" y="280987"/>
                    </a:lnTo>
                    <a:lnTo>
                      <a:pt x="188516" y="267097"/>
                    </a:lnTo>
                    <a:lnTo>
                      <a:pt x="200819" y="252809"/>
                    </a:lnTo>
                    <a:lnTo>
                      <a:pt x="213122" y="239315"/>
                    </a:lnTo>
                    <a:lnTo>
                      <a:pt x="226219" y="226218"/>
                    </a:lnTo>
                    <a:lnTo>
                      <a:pt x="239316" y="213121"/>
                    </a:lnTo>
                    <a:lnTo>
                      <a:pt x="252810" y="200818"/>
                    </a:lnTo>
                    <a:lnTo>
                      <a:pt x="267097" y="188515"/>
                    </a:lnTo>
                    <a:lnTo>
                      <a:pt x="280988" y="176609"/>
                    </a:lnTo>
                    <a:lnTo>
                      <a:pt x="295672" y="164703"/>
                    </a:lnTo>
                    <a:lnTo>
                      <a:pt x="310356" y="153590"/>
                    </a:lnTo>
                    <a:lnTo>
                      <a:pt x="325041" y="142478"/>
                    </a:lnTo>
                    <a:lnTo>
                      <a:pt x="340916" y="131762"/>
                    </a:lnTo>
                    <a:lnTo>
                      <a:pt x="356394" y="121840"/>
                    </a:lnTo>
                    <a:lnTo>
                      <a:pt x="371872" y="111918"/>
                    </a:lnTo>
                    <a:lnTo>
                      <a:pt x="387747" y="102393"/>
                    </a:lnTo>
                    <a:lnTo>
                      <a:pt x="404416" y="93662"/>
                    </a:lnTo>
                    <a:lnTo>
                      <a:pt x="420688" y="84931"/>
                    </a:lnTo>
                    <a:lnTo>
                      <a:pt x="437753" y="76200"/>
                    </a:lnTo>
                    <a:lnTo>
                      <a:pt x="454819" y="68262"/>
                    </a:lnTo>
                    <a:lnTo>
                      <a:pt x="471488" y="61118"/>
                    </a:lnTo>
                    <a:lnTo>
                      <a:pt x="488950" y="53975"/>
                    </a:lnTo>
                    <a:lnTo>
                      <a:pt x="506810" y="46831"/>
                    </a:lnTo>
                    <a:lnTo>
                      <a:pt x="524272" y="40878"/>
                    </a:lnTo>
                    <a:lnTo>
                      <a:pt x="542925" y="34925"/>
                    </a:lnTo>
                    <a:lnTo>
                      <a:pt x="560785" y="29368"/>
                    </a:lnTo>
                    <a:lnTo>
                      <a:pt x="579041" y="24606"/>
                    </a:lnTo>
                    <a:lnTo>
                      <a:pt x="598091" y="19843"/>
                    </a:lnTo>
                    <a:lnTo>
                      <a:pt x="616347" y="15875"/>
                    </a:lnTo>
                    <a:lnTo>
                      <a:pt x="635397" y="12303"/>
                    </a:lnTo>
                    <a:lnTo>
                      <a:pt x="654844" y="9128"/>
                    </a:lnTo>
                    <a:lnTo>
                      <a:pt x="673894" y="6350"/>
                    </a:lnTo>
                    <a:lnTo>
                      <a:pt x="692944" y="4365"/>
                    </a:lnTo>
                    <a:lnTo>
                      <a:pt x="712788" y="2381"/>
                    </a:lnTo>
                    <a:lnTo>
                      <a:pt x="732235" y="793"/>
                    </a:lnTo>
                    <a:lnTo>
                      <a:pt x="752078" y="396"/>
                    </a:lnTo>
                    <a:lnTo>
                      <a:pt x="77192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9462" name="组合 37"/>
          <p:cNvGrpSpPr>
            <a:grpSpLocks/>
          </p:cNvGrpSpPr>
          <p:nvPr/>
        </p:nvGrpSpPr>
        <p:grpSpPr bwMode="auto">
          <a:xfrm>
            <a:off x="4502150" y="5313363"/>
            <a:ext cx="2968625" cy="1295400"/>
            <a:chOff x="4311862" y="5313468"/>
            <a:chExt cx="2968832" cy="1295156"/>
          </a:xfrm>
        </p:grpSpPr>
        <p:sp>
          <p:nvSpPr>
            <p:cNvPr id="37" name="矩形 36"/>
            <p:cNvSpPr/>
            <p:nvPr/>
          </p:nvSpPr>
          <p:spPr>
            <a:xfrm>
              <a:off x="4311862" y="5313468"/>
              <a:ext cx="2968832" cy="1295156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7B5D2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7B5D2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72" name="矩形 35"/>
            <p:cNvSpPr>
              <a:spLocks noChangeArrowheads="1"/>
            </p:cNvSpPr>
            <p:nvPr/>
          </p:nvSpPr>
          <p:spPr bwMode="auto">
            <a:xfrm>
              <a:off x="4533306" y="5669152"/>
              <a:ext cx="2628922" cy="583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3200">
                  <a:solidFill>
                    <a:srgbClr val="7B5D27"/>
                  </a:solidFill>
                  <a:latin typeface="微软雅黑" pitchFamily="34" charset="-122"/>
                  <a:ea typeface="微软雅黑" pitchFamily="34" charset="-122"/>
                  <a:sym typeface="+mn-ea"/>
                </a:rPr>
                <a:t>中间装饰物</a:t>
              </a:r>
            </a:p>
          </p:txBody>
        </p:sp>
      </p:grpSp>
      <p:grpSp>
        <p:nvGrpSpPr>
          <p:cNvPr id="19463" name="组合 38"/>
          <p:cNvGrpSpPr>
            <a:grpSpLocks/>
          </p:cNvGrpSpPr>
          <p:nvPr/>
        </p:nvGrpSpPr>
        <p:grpSpPr bwMode="auto">
          <a:xfrm>
            <a:off x="8013700" y="5313363"/>
            <a:ext cx="2968625" cy="1295400"/>
            <a:chOff x="4311862" y="5314103"/>
            <a:chExt cx="2968832" cy="1295156"/>
          </a:xfrm>
        </p:grpSpPr>
        <p:sp>
          <p:nvSpPr>
            <p:cNvPr id="40" name="矩形 39"/>
            <p:cNvSpPr/>
            <p:nvPr/>
          </p:nvSpPr>
          <p:spPr>
            <a:xfrm>
              <a:off x="4311862" y="5314103"/>
              <a:ext cx="2968832" cy="1295156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dirty="0">
                <a:solidFill>
                  <a:srgbClr val="7B5D2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dirty="0">
                <a:solidFill>
                  <a:srgbClr val="7B5D2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70" name="矩形 40"/>
            <p:cNvSpPr>
              <a:spLocks noChangeArrowheads="1"/>
            </p:cNvSpPr>
            <p:nvPr/>
          </p:nvSpPr>
          <p:spPr bwMode="auto">
            <a:xfrm>
              <a:off x="4490761" y="5670422"/>
              <a:ext cx="2628922" cy="583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3200">
                  <a:solidFill>
                    <a:srgbClr val="7B5D27"/>
                  </a:solidFill>
                  <a:latin typeface="微软雅黑" pitchFamily="34" charset="-122"/>
                  <a:ea typeface="微软雅黑" pitchFamily="34" charset="-122"/>
                  <a:sym typeface="+mn-ea"/>
                </a:rPr>
                <a:t>餐具</a:t>
              </a:r>
              <a:endParaRPr lang="zh-CN" altLang="en-US" sz="3200">
                <a:solidFill>
                  <a:srgbClr val="7B5D27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9464" name="组合 41"/>
          <p:cNvGrpSpPr>
            <a:grpSpLocks/>
          </p:cNvGrpSpPr>
          <p:nvPr/>
        </p:nvGrpSpPr>
        <p:grpSpPr bwMode="auto">
          <a:xfrm>
            <a:off x="946150" y="5313363"/>
            <a:ext cx="2968625" cy="1295400"/>
            <a:chOff x="4342342" y="5313468"/>
            <a:chExt cx="2968832" cy="1295156"/>
          </a:xfrm>
        </p:grpSpPr>
        <p:sp>
          <p:nvSpPr>
            <p:cNvPr id="43" name="矩形 42"/>
            <p:cNvSpPr/>
            <p:nvPr/>
          </p:nvSpPr>
          <p:spPr>
            <a:xfrm>
              <a:off x="4342342" y="5313468"/>
              <a:ext cx="2968832" cy="1295156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468" name="矩形 43"/>
            <p:cNvSpPr>
              <a:spLocks noChangeArrowheads="1"/>
            </p:cNvSpPr>
            <p:nvPr/>
          </p:nvSpPr>
          <p:spPr bwMode="auto">
            <a:xfrm>
              <a:off x="4482506" y="5669787"/>
              <a:ext cx="2628922" cy="583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3200">
                  <a:solidFill>
                    <a:srgbClr val="7B5D27"/>
                  </a:solidFill>
                  <a:latin typeface="微软雅黑" pitchFamily="34" charset="-122"/>
                  <a:ea typeface="微软雅黑" pitchFamily="34" charset="-122"/>
                </a:rPr>
                <a:t>台布</a:t>
              </a:r>
            </a:p>
          </p:txBody>
        </p:sp>
      </p:grpSp>
      <p:cxnSp>
        <p:nvCxnSpPr>
          <p:cNvPr id="51" name="直接连接符 50"/>
          <p:cNvCxnSpPr/>
          <p:nvPr/>
        </p:nvCxnSpPr>
        <p:spPr>
          <a:xfrm>
            <a:off x="3365500" y="950913"/>
            <a:ext cx="551021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6" name="矩形 51"/>
          <p:cNvSpPr>
            <a:spLocks noChangeArrowheads="1"/>
          </p:cNvSpPr>
          <p:nvPr/>
        </p:nvSpPr>
        <p:spPr bwMode="auto">
          <a:xfrm>
            <a:off x="4662488" y="347663"/>
            <a:ext cx="16049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台面设计</a:t>
            </a:r>
            <a:endParaRPr lang="zh-CN" altLang="en-US" sz="20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2" descr="C:\Users\jiangsuchen\Desktop\T2veU6XXtbXXXXXXXX_!!1790749027.jpgT2veU6XXtbXXXXXXXX_!!1790749027"/>
          <p:cNvPicPr>
            <a:picLocks noChangeAspect="1"/>
          </p:cNvPicPr>
          <p:nvPr/>
        </p:nvPicPr>
        <p:blipFill>
          <a:blip r:embed="rId2"/>
          <a:srcRect l="11787" t="13519" r="5971"/>
          <a:stretch>
            <a:fillRect/>
          </a:stretch>
        </p:blipFill>
        <p:spPr bwMode="auto">
          <a:xfrm>
            <a:off x="7188200" y="1279525"/>
            <a:ext cx="34464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图片 5" descr="C:\Users\jiangsuchen\Desktop\TB23yqZaVXXXXa4XpXXXXXXXXXX_!!1996006195.jpgTB23yqZaVXXXXa4XpXXXXXXXXXX_!!1996006195"/>
          <p:cNvPicPr>
            <a:picLocks noChangeAspect="1"/>
          </p:cNvPicPr>
          <p:nvPr/>
        </p:nvPicPr>
        <p:blipFill>
          <a:blip r:embed="rId3"/>
          <a:srcRect t="24991" b="-4044"/>
          <a:stretch>
            <a:fillRect/>
          </a:stretch>
        </p:blipFill>
        <p:spPr bwMode="auto">
          <a:xfrm>
            <a:off x="157163" y="4554538"/>
            <a:ext cx="53911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7735888" y="4425950"/>
            <a:ext cx="4360862" cy="2241550"/>
          </a:xfrm>
          <a:prstGeom prst="rect">
            <a:avLst/>
          </a:prstGeom>
          <a:solidFill>
            <a:srgbClr val="FBE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282700" y="1736725"/>
            <a:ext cx="3808413" cy="2817813"/>
          </a:xfrm>
          <a:prstGeom prst="rect">
            <a:avLst/>
          </a:prstGeom>
          <a:solidFill>
            <a:srgbClr val="FBE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509" name="文本框 9"/>
          <p:cNvSpPr txBox="1">
            <a:spLocks noChangeArrowheads="1"/>
          </p:cNvSpPr>
          <p:nvPr/>
        </p:nvSpPr>
        <p:spPr bwMode="auto">
          <a:xfrm>
            <a:off x="8528050" y="4762500"/>
            <a:ext cx="2776538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7B5D27"/>
                </a:solidFill>
                <a:latin typeface="微软雅黑" pitchFamily="34" charset="-122"/>
                <a:ea typeface="微软雅黑" pitchFamily="34" charset="-122"/>
              </a:rPr>
              <a:t>口布选择酒红色，颜色沉稳大气，与华为</a:t>
            </a:r>
            <a:r>
              <a:rPr lang="en-US" altLang="zh-CN" sz="2400">
                <a:solidFill>
                  <a:srgbClr val="7B5D27"/>
                </a:solidFill>
                <a:latin typeface="微软雅黑" pitchFamily="34" charset="-122"/>
                <a:ea typeface="微软雅黑" pitchFamily="34" charset="-122"/>
              </a:rPr>
              <a:t>logo</a:t>
            </a:r>
            <a:r>
              <a:rPr lang="zh-CN" altLang="en-US" sz="2400">
                <a:solidFill>
                  <a:srgbClr val="7B5D27"/>
                </a:solidFill>
                <a:latin typeface="微软雅黑" pitchFamily="34" charset="-122"/>
                <a:ea typeface="微软雅黑" pitchFamily="34" charset="-122"/>
              </a:rPr>
              <a:t>相呼应</a:t>
            </a:r>
          </a:p>
          <a:p>
            <a:endParaRPr lang="zh-CN" altLang="en-US" sz="2400">
              <a:solidFill>
                <a:srgbClr val="7B5D2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510" name="文本框 10"/>
          <p:cNvSpPr txBox="1">
            <a:spLocks noChangeArrowheads="1"/>
          </p:cNvSpPr>
          <p:nvPr/>
        </p:nvSpPr>
        <p:spPr bwMode="auto">
          <a:xfrm>
            <a:off x="9004300" y="5130800"/>
            <a:ext cx="2778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 sz="2400">
              <a:solidFill>
                <a:srgbClr val="7B5D27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2400">
              <a:solidFill>
                <a:srgbClr val="7B5D2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511" name="文本框 11"/>
          <p:cNvSpPr txBox="1">
            <a:spLocks noChangeArrowheads="1"/>
          </p:cNvSpPr>
          <p:nvPr/>
        </p:nvSpPr>
        <p:spPr bwMode="auto">
          <a:xfrm>
            <a:off x="1655763" y="2360613"/>
            <a:ext cx="27781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7B5D27"/>
                </a:solidFill>
                <a:latin typeface="微软雅黑" pitchFamily="34" charset="-122"/>
                <a:ea typeface="微软雅黑" pitchFamily="34" charset="-122"/>
              </a:rPr>
              <a:t>台布和椅布选择藏蓝色，在商务宴中，比较高端沉稳，又不失优雅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365500" y="950913"/>
            <a:ext cx="5510213" cy="0"/>
          </a:xfrm>
          <a:prstGeom prst="line">
            <a:avLst/>
          </a:prstGeom>
          <a:ln w="12700">
            <a:solidFill>
              <a:srgbClr val="A17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3" name="矩形 13"/>
          <p:cNvSpPr>
            <a:spLocks noChangeArrowheads="1"/>
          </p:cNvSpPr>
          <p:nvPr/>
        </p:nvSpPr>
        <p:spPr bwMode="auto">
          <a:xfrm>
            <a:off x="4662488" y="347663"/>
            <a:ext cx="16049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</a:rPr>
              <a:t>台布设计</a:t>
            </a:r>
            <a:endParaRPr lang="zh-CN" altLang="en-US" sz="2000" b="1">
              <a:latin typeface="Calibri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O1CN01cQasYI1Ti6yhsPTTo_!!4172932415"/>
          <p:cNvPicPr>
            <a:picLocks noChangeAspect="1"/>
          </p:cNvPicPr>
          <p:nvPr/>
        </p:nvPicPr>
        <p:blipFill>
          <a:blip r:embed="rId2"/>
          <a:srcRect l="-1986" t="609" r="17334" b="-17"/>
          <a:stretch>
            <a:fillRect/>
          </a:stretch>
        </p:blipFill>
        <p:spPr>
          <a:xfrm>
            <a:off x="2331085" y="2580005"/>
            <a:ext cx="3681095" cy="3626485"/>
          </a:xfrm>
          <a:prstGeom prst="decagon">
            <a:avLst/>
          </a:prstGeom>
        </p:spPr>
      </p:pic>
      <p:sp>
        <p:nvSpPr>
          <p:cNvPr id="4" name="十边形 3"/>
          <p:cNvSpPr/>
          <p:nvPr/>
        </p:nvSpPr>
        <p:spPr>
          <a:xfrm>
            <a:off x="2411413" y="2624138"/>
            <a:ext cx="3514725" cy="3514725"/>
          </a:xfrm>
          <a:prstGeom prst="decagon">
            <a:avLst/>
          </a:prstGeom>
          <a:noFill/>
          <a:ln>
            <a:solidFill>
              <a:srgbClr val="7B5D2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989763" y="4187825"/>
            <a:ext cx="4086225" cy="1198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单中间装饰物依旧选择大麦和手机的组合，寓意华为手机大卖。</a:t>
            </a:r>
            <a:endParaRPr lang="zh-CN" altLang="en-US" sz="2400" dirty="0">
              <a:solidFill>
                <a:srgbClr val="E7E6E6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十边形 2"/>
          <p:cNvSpPr/>
          <p:nvPr/>
        </p:nvSpPr>
        <p:spPr>
          <a:xfrm>
            <a:off x="1528763" y="847725"/>
            <a:ext cx="2576512" cy="2578100"/>
          </a:xfrm>
          <a:prstGeom prst="decagon">
            <a:avLst/>
          </a:prstGeom>
          <a:blipFill rotWithShape="1">
            <a:blip r:embed="rId2"/>
            <a:stretch>
              <a:fillRect/>
            </a:stretch>
          </a:blipFill>
          <a:ln w="76200">
            <a:solidFill>
              <a:srgbClr val="7B5D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533" name="矩形 6"/>
          <p:cNvSpPr>
            <a:spLocks noChangeArrowheads="1"/>
          </p:cNvSpPr>
          <p:nvPr/>
        </p:nvSpPr>
        <p:spPr bwMode="auto">
          <a:xfrm>
            <a:off x="7135813" y="3603625"/>
            <a:ext cx="2214562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</a:rPr>
              <a:t>中间装饰物</a:t>
            </a:r>
            <a:endParaRPr lang="zh-CN" altLang="en-US" sz="2400" b="1">
              <a:latin typeface="Calibri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7135813" y="4187825"/>
            <a:ext cx="3467100" cy="0"/>
          </a:xfrm>
          <a:prstGeom prst="line">
            <a:avLst/>
          </a:prstGeom>
          <a:ln>
            <a:solidFill>
              <a:srgbClr val="7B5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3365500" y="950913"/>
            <a:ext cx="5510213" cy="0"/>
          </a:xfrm>
          <a:prstGeom prst="line">
            <a:avLst/>
          </a:prstGeom>
          <a:ln w="12700">
            <a:solidFill>
              <a:srgbClr val="A17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矩形 9"/>
          <p:cNvSpPr>
            <a:spLocks noChangeArrowheads="1"/>
          </p:cNvSpPr>
          <p:nvPr/>
        </p:nvSpPr>
        <p:spPr bwMode="auto">
          <a:xfrm>
            <a:off x="4662488" y="347663"/>
            <a:ext cx="8937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</a:rPr>
              <a:t>餐具</a:t>
            </a:r>
            <a:endParaRPr lang="zh-CN" altLang="en-US" sz="2000" b="1">
              <a:latin typeface="Calibri" pitchFamily="34" charset="0"/>
            </a:endParaRPr>
          </a:p>
        </p:txBody>
      </p:sp>
      <p:sp>
        <p:nvSpPr>
          <p:cNvPr id="23555" name="矩形 13"/>
          <p:cNvSpPr>
            <a:spLocks noChangeArrowheads="1"/>
          </p:cNvSpPr>
          <p:nvPr/>
        </p:nvSpPr>
        <p:spPr bwMode="auto">
          <a:xfrm>
            <a:off x="977900" y="4195763"/>
            <a:ext cx="534988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单击此插入文本</a:t>
            </a:r>
            <a:endParaRPr lang="zh-CN" altLang="en-US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556" name="矩形 14"/>
          <p:cNvSpPr>
            <a:spLocks noChangeArrowheads="1"/>
          </p:cNvSpPr>
          <p:nvPr/>
        </p:nvSpPr>
        <p:spPr bwMode="auto">
          <a:xfrm>
            <a:off x="4797425" y="4124325"/>
            <a:ext cx="2646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单击此处插入文本</a:t>
            </a:r>
            <a:endParaRPr lang="zh-CN" altLang="en-US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557" name="矩形 15"/>
          <p:cNvSpPr>
            <a:spLocks noChangeArrowheads="1"/>
          </p:cNvSpPr>
          <p:nvPr/>
        </p:nvSpPr>
        <p:spPr bwMode="auto">
          <a:xfrm>
            <a:off x="8585200" y="4124325"/>
            <a:ext cx="2646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单击此处插入文本</a:t>
            </a:r>
            <a:endParaRPr lang="zh-CN" altLang="en-US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3558" name="图片 1" descr="2zsa-fynfvfi102636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2425" y="1685925"/>
            <a:ext cx="52387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3365500" y="817563"/>
            <a:ext cx="5510213" cy="0"/>
          </a:xfrm>
          <a:prstGeom prst="line">
            <a:avLst/>
          </a:prstGeom>
          <a:ln w="12700">
            <a:solidFill>
              <a:srgbClr val="A17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8" name="矩形 8"/>
          <p:cNvSpPr>
            <a:spLocks noChangeArrowheads="1"/>
          </p:cNvSpPr>
          <p:nvPr/>
        </p:nvSpPr>
        <p:spPr bwMode="auto">
          <a:xfrm>
            <a:off x="4662488" y="212725"/>
            <a:ext cx="19605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</a:rPr>
              <a:t>单菜品设计</a:t>
            </a:r>
            <a:endParaRPr lang="zh-CN" altLang="en-US" sz="2000" b="1">
              <a:latin typeface="Calibri" pitchFamily="34" charset="0"/>
            </a:endParaRPr>
          </a:p>
        </p:txBody>
      </p:sp>
      <p:sp>
        <p:nvSpPr>
          <p:cNvPr id="24579" name="文本框 9"/>
          <p:cNvSpPr txBox="1">
            <a:spLocks noChangeArrowheads="1"/>
          </p:cNvSpPr>
          <p:nvPr/>
        </p:nvSpPr>
        <p:spPr bwMode="auto">
          <a:xfrm>
            <a:off x="-290513" y="635000"/>
            <a:ext cx="5921376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 sz="2000">
              <a:solidFill>
                <a:srgbClr val="7B5D27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>
                <a:solidFill>
                  <a:srgbClr val="7B5D27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endParaRPr lang="zh-CN" altLang="en-US" sz="2000">
              <a:solidFill>
                <a:srgbClr val="7B5D27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2000">
              <a:solidFill>
                <a:srgbClr val="7B5D27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2000">
              <a:solidFill>
                <a:srgbClr val="7B5D27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2000">
              <a:solidFill>
                <a:srgbClr val="7B5D2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80" name="文本框 10"/>
          <p:cNvSpPr txBox="1">
            <a:spLocks noChangeArrowheads="1"/>
          </p:cNvSpPr>
          <p:nvPr/>
        </p:nvSpPr>
        <p:spPr bwMode="auto">
          <a:xfrm>
            <a:off x="57150" y="1233488"/>
            <a:ext cx="254000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7B5D27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头盘 </a:t>
            </a:r>
            <a:endParaRPr lang="zh-CN" altLang="en-US">
              <a:solidFill>
                <a:srgbClr val="7B5D27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r>
              <a:rPr lang="zh-CN" altLang="en-US">
                <a:solidFill>
                  <a:srgbClr val="7B5D27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法式牛柳配油浸鹅肝</a:t>
            </a:r>
            <a:endParaRPr lang="zh-CN" altLang="en-US">
              <a:solidFill>
                <a:srgbClr val="7B5D27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>
                <a:solidFill>
                  <a:srgbClr val="7B5D27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鱼子酱海鲜拼盘</a:t>
            </a:r>
            <a:endParaRPr lang="zh-CN" altLang="en-US">
              <a:solidFill>
                <a:srgbClr val="7B5D27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>
                <a:solidFill>
                  <a:srgbClr val="7B5D27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勃艮第香草汁焗蜗牛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24581" name="文本框 11"/>
          <p:cNvSpPr txBox="1">
            <a:spLocks noChangeArrowheads="1"/>
          </p:cNvSpPr>
          <p:nvPr/>
        </p:nvSpPr>
        <p:spPr bwMode="auto">
          <a:xfrm>
            <a:off x="3959225" y="1233488"/>
            <a:ext cx="254000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7B5D27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汤   </a:t>
            </a:r>
            <a:endParaRPr lang="zh-CN" altLang="en-US">
              <a:solidFill>
                <a:srgbClr val="7B5D27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r>
              <a:rPr lang="zh-CN" altLang="en-US">
                <a:solidFill>
                  <a:srgbClr val="7B5D27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北欧海鲜浓汤</a:t>
            </a:r>
            <a:endParaRPr lang="zh-CN" altLang="en-US">
              <a:solidFill>
                <a:srgbClr val="7B5D27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>
                <a:solidFill>
                  <a:srgbClr val="7B5D27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古拉式传统牛肉浓汤配黑麦面包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24582" name="文本框 12"/>
          <p:cNvSpPr txBox="1">
            <a:spLocks noChangeArrowheads="1"/>
          </p:cNvSpPr>
          <p:nvPr/>
        </p:nvSpPr>
        <p:spPr bwMode="auto">
          <a:xfrm>
            <a:off x="8466138" y="1233488"/>
            <a:ext cx="31718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7B5D27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沙拉</a:t>
            </a:r>
            <a:r>
              <a:rPr lang="zh-CN" altLang="en-US">
                <a:solidFill>
                  <a:srgbClr val="7B5D27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 </a:t>
            </a:r>
          </a:p>
          <a:p>
            <a:r>
              <a:rPr lang="zh-CN" altLang="en-US">
                <a:solidFill>
                  <a:srgbClr val="7B5D27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地中海式甜虾沙拉  </a:t>
            </a:r>
          </a:p>
          <a:p>
            <a:r>
              <a:rPr lang="zh-CN" altLang="en-US">
                <a:solidFill>
                  <a:srgbClr val="7B5D27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奥斯陆酸甜三文鱼配蔬菜色拉 </a:t>
            </a:r>
            <a:endParaRPr lang="zh-CN" altLang="en-US">
              <a:solidFill>
                <a:srgbClr val="7B5D27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>
                <a:solidFill>
                  <a:srgbClr val="7B5D27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法式酸乳酷水果色拉配新鲜树莓酱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24583" name="文本框 13"/>
          <p:cNvSpPr txBox="1">
            <a:spLocks noChangeArrowheads="1"/>
          </p:cNvSpPr>
          <p:nvPr/>
        </p:nvSpPr>
        <p:spPr bwMode="auto">
          <a:xfrm>
            <a:off x="8588375" y="3802063"/>
            <a:ext cx="3051175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7B5D27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主菜</a:t>
            </a:r>
            <a:r>
              <a:rPr lang="zh-CN" altLang="en-US">
                <a:solidFill>
                  <a:srgbClr val="7B5D27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 </a:t>
            </a:r>
          </a:p>
          <a:p>
            <a:r>
              <a:rPr lang="zh-CN" altLang="en-US">
                <a:solidFill>
                  <a:srgbClr val="7B5D27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北欧煨银鳕鱼 </a:t>
            </a:r>
            <a:endParaRPr lang="zh-CN" altLang="en-US">
              <a:solidFill>
                <a:srgbClr val="7B5D27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>
                <a:solidFill>
                  <a:srgbClr val="7B5D27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炭烤工骨牛扒配黑椒少司及炒蘑菇</a:t>
            </a:r>
          </a:p>
          <a:p>
            <a:r>
              <a:rPr lang="zh-CN" altLang="en-US">
                <a:solidFill>
                  <a:srgbClr val="7B5D27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普罗旺斯炭烧乳牛粒配迷迭香汁 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24584" name="文本框 14"/>
          <p:cNvSpPr txBox="1">
            <a:spLocks noChangeArrowheads="1"/>
          </p:cNvSpPr>
          <p:nvPr/>
        </p:nvSpPr>
        <p:spPr bwMode="auto">
          <a:xfrm>
            <a:off x="3808413" y="3819525"/>
            <a:ext cx="2540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7B5D27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主食</a:t>
            </a:r>
            <a:r>
              <a:rPr lang="zh-CN" altLang="en-US">
                <a:solidFill>
                  <a:srgbClr val="7B5D27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  </a:t>
            </a:r>
          </a:p>
          <a:p>
            <a:r>
              <a:rPr lang="zh-CN" altLang="en-US">
                <a:solidFill>
                  <a:srgbClr val="7B5D27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海鲜茄汁炒意大利香浓咖喱牛肉饭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24585" name="文本框 15"/>
          <p:cNvSpPr txBox="1">
            <a:spLocks noChangeArrowheads="1"/>
          </p:cNvSpPr>
          <p:nvPr/>
        </p:nvSpPr>
        <p:spPr bwMode="auto">
          <a:xfrm>
            <a:off x="57150" y="3819525"/>
            <a:ext cx="25400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7B5D27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甜点</a:t>
            </a:r>
            <a:r>
              <a:rPr lang="zh-CN" altLang="en-US">
                <a:solidFill>
                  <a:srgbClr val="7B5D27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 </a:t>
            </a:r>
          </a:p>
          <a:p>
            <a:r>
              <a:rPr lang="zh-CN" altLang="en-US">
                <a:solidFill>
                  <a:srgbClr val="7B5D27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榛子焦糖色蛋糕</a:t>
            </a:r>
            <a:endParaRPr lang="zh-CN" altLang="en-US">
              <a:solidFill>
                <a:srgbClr val="7B5D27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>
                <a:solidFill>
                  <a:srgbClr val="7B5D27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什锦冰淇淋</a:t>
            </a:r>
            <a:endParaRPr lang="zh-CN" altLang="en-US">
              <a:solidFill>
                <a:srgbClr val="7B5D27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>
                <a:solidFill>
                  <a:srgbClr val="7B5D27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提拉米苏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24586" name="文本框 16"/>
          <p:cNvSpPr txBox="1">
            <a:spLocks noChangeArrowheads="1"/>
          </p:cNvSpPr>
          <p:nvPr/>
        </p:nvSpPr>
        <p:spPr bwMode="auto">
          <a:xfrm>
            <a:off x="2770188" y="5530850"/>
            <a:ext cx="491966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7B5D27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酒水  </a:t>
            </a:r>
            <a:r>
              <a:rPr lang="zh-CN" altLang="en-US" sz="2000">
                <a:solidFill>
                  <a:srgbClr val="7B5D27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法国夏布利威廉费尔小夏布利白</a:t>
            </a:r>
            <a:endParaRPr lang="zh-CN" altLang="en-US" sz="2000">
              <a:solidFill>
                <a:srgbClr val="7B5D27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>
                <a:solidFill>
                  <a:srgbClr val="7B5D27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          杜霍酒庄干红葡萄酒</a:t>
            </a:r>
            <a:r>
              <a:rPr lang="en-US" altLang="zh-CN" sz="2000">
                <a:solidFill>
                  <a:srgbClr val="7B5D27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2007</a:t>
            </a:r>
            <a:endParaRPr lang="en-US" altLang="zh-CN" sz="2000">
              <a:solidFill>
                <a:srgbClr val="7B5D27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>
                <a:solidFill>
                  <a:srgbClr val="7B5D27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          金玫瑰酒庄 干红葡萄酒</a:t>
            </a:r>
          </a:p>
        </p:txBody>
      </p:sp>
      <p:sp>
        <p:nvSpPr>
          <p:cNvPr id="21" name=" 135"/>
          <p:cNvSpPr/>
          <p:nvPr/>
        </p:nvSpPr>
        <p:spPr>
          <a:xfrm>
            <a:off x="2447925" y="1671638"/>
            <a:ext cx="1360488" cy="439737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 135"/>
          <p:cNvSpPr/>
          <p:nvPr/>
        </p:nvSpPr>
        <p:spPr>
          <a:xfrm>
            <a:off x="6623050" y="1658938"/>
            <a:ext cx="1704975" cy="452437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9582150" y="2281238"/>
            <a:ext cx="592138" cy="1277937"/>
          </a:xfrm>
          <a:custGeom>
            <a:avLst/>
            <a:gdLst>
              <a:gd name="connsiteX0" fmla="*/ 0 w 1125"/>
              <a:gd name="connsiteY0" fmla="*/ 1277 h 2012"/>
              <a:gd name="connsiteX1" fmla="*/ 433 w 1125"/>
              <a:gd name="connsiteY1" fmla="*/ 1515 h 2012"/>
              <a:gd name="connsiteX2" fmla="*/ 541 w 1125"/>
              <a:gd name="connsiteY2" fmla="*/ 0 h 2012"/>
              <a:gd name="connsiteX3" fmla="*/ 519 w 1125"/>
              <a:gd name="connsiteY3" fmla="*/ 0 h 2012"/>
              <a:gd name="connsiteX4" fmla="*/ 693 w 1125"/>
              <a:gd name="connsiteY4" fmla="*/ 1515 h 2012"/>
              <a:gd name="connsiteX5" fmla="*/ 1125 w 1125"/>
              <a:gd name="connsiteY5" fmla="*/ 1168 h 2012"/>
              <a:gd name="connsiteX6" fmla="*/ 606 w 1125"/>
              <a:gd name="connsiteY6" fmla="*/ 2012 h 2012"/>
              <a:gd name="connsiteX7" fmla="*/ 0 w 1125"/>
              <a:gd name="connsiteY7" fmla="*/ 1277 h 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5" h="2012">
                <a:moveTo>
                  <a:pt x="0" y="1277"/>
                </a:moveTo>
                <a:lnTo>
                  <a:pt x="433" y="1515"/>
                </a:lnTo>
                <a:lnTo>
                  <a:pt x="541" y="0"/>
                </a:lnTo>
                <a:lnTo>
                  <a:pt x="519" y="0"/>
                </a:lnTo>
                <a:lnTo>
                  <a:pt x="693" y="1515"/>
                </a:lnTo>
                <a:lnTo>
                  <a:pt x="1125" y="1168"/>
                </a:lnTo>
                <a:lnTo>
                  <a:pt x="606" y="2012"/>
                </a:lnTo>
                <a:lnTo>
                  <a:pt x="0" y="1277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6499225" y="3902075"/>
            <a:ext cx="1641475" cy="838200"/>
          </a:xfrm>
          <a:custGeom>
            <a:avLst/>
            <a:gdLst>
              <a:gd name="connsiteX0" fmla="*/ 0 w 2584"/>
              <a:gd name="connsiteY0" fmla="*/ 671 h 1321"/>
              <a:gd name="connsiteX1" fmla="*/ 636 w 2584"/>
              <a:gd name="connsiteY1" fmla="*/ 0 h 1321"/>
              <a:gd name="connsiteX2" fmla="*/ 398 w 2584"/>
              <a:gd name="connsiteY2" fmla="*/ 542 h 1321"/>
              <a:gd name="connsiteX3" fmla="*/ 2584 w 2584"/>
              <a:gd name="connsiteY3" fmla="*/ 693 h 1321"/>
              <a:gd name="connsiteX4" fmla="*/ 2562 w 2584"/>
              <a:gd name="connsiteY4" fmla="*/ 693 h 1321"/>
              <a:gd name="connsiteX5" fmla="*/ 398 w 2584"/>
              <a:gd name="connsiteY5" fmla="*/ 845 h 1321"/>
              <a:gd name="connsiteX6" fmla="*/ 614 w 2584"/>
              <a:gd name="connsiteY6" fmla="*/ 1321 h 1321"/>
              <a:gd name="connsiteX7" fmla="*/ 0 w 2584"/>
              <a:gd name="connsiteY7" fmla="*/ 671 h 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4" h="1321">
                <a:moveTo>
                  <a:pt x="0" y="671"/>
                </a:moveTo>
                <a:lnTo>
                  <a:pt x="636" y="0"/>
                </a:lnTo>
                <a:lnTo>
                  <a:pt x="398" y="542"/>
                </a:lnTo>
                <a:lnTo>
                  <a:pt x="2584" y="693"/>
                </a:lnTo>
                <a:lnTo>
                  <a:pt x="2562" y="693"/>
                </a:lnTo>
                <a:lnTo>
                  <a:pt x="398" y="845"/>
                </a:lnTo>
                <a:lnTo>
                  <a:pt x="614" y="1321"/>
                </a:lnTo>
                <a:lnTo>
                  <a:pt x="0" y="671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2168525" y="3908425"/>
            <a:ext cx="1639888" cy="838200"/>
          </a:xfrm>
          <a:custGeom>
            <a:avLst/>
            <a:gdLst>
              <a:gd name="connsiteX0" fmla="*/ 0 w 2584"/>
              <a:gd name="connsiteY0" fmla="*/ 671 h 1321"/>
              <a:gd name="connsiteX1" fmla="*/ 636 w 2584"/>
              <a:gd name="connsiteY1" fmla="*/ 0 h 1321"/>
              <a:gd name="connsiteX2" fmla="*/ 398 w 2584"/>
              <a:gd name="connsiteY2" fmla="*/ 542 h 1321"/>
              <a:gd name="connsiteX3" fmla="*/ 2584 w 2584"/>
              <a:gd name="connsiteY3" fmla="*/ 693 h 1321"/>
              <a:gd name="connsiteX4" fmla="*/ 2562 w 2584"/>
              <a:gd name="connsiteY4" fmla="*/ 693 h 1321"/>
              <a:gd name="connsiteX5" fmla="*/ 398 w 2584"/>
              <a:gd name="connsiteY5" fmla="*/ 845 h 1321"/>
              <a:gd name="connsiteX6" fmla="*/ 614 w 2584"/>
              <a:gd name="connsiteY6" fmla="*/ 1321 h 1321"/>
              <a:gd name="connsiteX7" fmla="*/ 0 w 2584"/>
              <a:gd name="connsiteY7" fmla="*/ 671 h 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4" h="1321">
                <a:moveTo>
                  <a:pt x="0" y="671"/>
                </a:moveTo>
                <a:lnTo>
                  <a:pt x="636" y="0"/>
                </a:lnTo>
                <a:lnTo>
                  <a:pt x="398" y="542"/>
                </a:lnTo>
                <a:lnTo>
                  <a:pt x="2584" y="693"/>
                </a:lnTo>
                <a:lnTo>
                  <a:pt x="2562" y="693"/>
                </a:lnTo>
                <a:lnTo>
                  <a:pt x="398" y="845"/>
                </a:lnTo>
                <a:lnTo>
                  <a:pt x="614" y="1321"/>
                </a:lnTo>
                <a:lnTo>
                  <a:pt x="0" y="671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672</Words>
  <Application>WPS 演示</Application>
  <PresentationFormat>自定义</PresentationFormat>
  <Paragraphs>94</Paragraphs>
  <Slides>12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演示文稿设计模板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Calibri</vt:lpstr>
      <vt:lpstr>宋体</vt:lpstr>
      <vt:lpstr>Arial</vt:lpstr>
      <vt:lpstr>Calibri Light</vt:lpstr>
      <vt:lpstr>微软雅黑</vt:lpstr>
      <vt:lpstr>+mn-ea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user</cp:lastModifiedBy>
  <cp:revision>23</cp:revision>
  <dcterms:created xsi:type="dcterms:W3CDTF">2015-06-20T05:38:00Z</dcterms:created>
  <dcterms:modified xsi:type="dcterms:W3CDTF">2019-01-07T02:36:24Z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2052-11.1.0.8205</vt:lpwstr>
  </property>
</Properties>
</file>