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3"/>
  </p:sldMasterIdLst>
  <p:notesMasterIdLst>
    <p:notesMasterId r:id="rId5"/>
  </p:notesMasterIdLst>
  <p:sldIdLst>
    <p:sldId id="423" r:id="rId4"/>
    <p:sldId id="412" r:id="rId6"/>
    <p:sldId id="413" r:id="rId7"/>
    <p:sldId id="408" r:id="rId8"/>
    <p:sldId id="464" r:id="rId9"/>
    <p:sldId id="491" r:id="rId10"/>
    <p:sldId id="494" r:id="rId11"/>
    <p:sldId id="495" r:id="rId12"/>
    <p:sldId id="499" r:id="rId13"/>
    <p:sldId id="496" r:id="rId14"/>
    <p:sldId id="497" r:id="rId15"/>
    <p:sldId id="414" r:id="rId16"/>
  </p:sldIdLst>
  <p:sldSz cx="9144000" cy="514477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C95B5"/>
    <a:srgbClr val="8ABC1E"/>
    <a:srgbClr val="F6F6F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1" autoAdjust="0"/>
    <p:restoredTop sz="94660"/>
  </p:normalViewPr>
  <p:slideViewPr>
    <p:cSldViewPr>
      <p:cViewPr varScale="1">
        <p:scale>
          <a:sx n="88" d="100"/>
          <a:sy n="88" d="100"/>
        </p:scale>
        <p:origin x="888" y="78"/>
      </p:cViewPr>
      <p:guideLst>
        <p:guide orient="horz" pos="1666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F8513-A743-4602-9E9F-CEEE9A802B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1102C-FAD4-459D-8C7A-106E6431C5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53" y="196280"/>
            <a:ext cx="144024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" name="文本框 37"/>
          <p:cNvSpPr txBox="1"/>
          <p:nvPr userDrawn="1"/>
        </p:nvSpPr>
        <p:spPr>
          <a:xfrm>
            <a:off x="216273" y="196280"/>
            <a:ext cx="2189971" cy="315475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pPr defTabSz="685800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文本框 38"/>
          <p:cNvSpPr txBox="1"/>
          <p:nvPr userDrawn="1"/>
        </p:nvSpPr>
        <p:spPr>
          <a:xfrm>
            <a:off x="265225" y="520317"/>
            <a:ext cx="2038917" cy="20775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algn="dist" defTabSz="685800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374188"/>
            <a:ext cx="6858000" cy="52327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43000" y="918257"/>
            <a:ext cx="6858000" cy="28074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977"/>
            <a:ext cx="3942159" cy="3538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220"/>
            <a:ext cx="3942159" cy="132005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29841" y="3288332"/>
            <a:ext cx="3940969" cy="370398"/>
          </a:xfrm>
        </p:spPr>
        <p:txBody>
          <a:bodyPr>
            <a:normAutofit/>
          </a:bodyPr>
          <a:lstStyle>
            <a:lvl1pPr marL="0" indent="0">
              <a:buNone/>
              <a:defRPr sz="1200" b="1" i="1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9841" y="3658730"/>
            <a:ext cx="3940969" cy="370399"/>
          </a:xfrm>
        </p:spPr>
        <p:txBody>
          <a:bodyPr>
            <a:normAutofit/>
          </a:bodyPr>
          <a:lstStyle>
            <a:lvl1pPr marL="0" indent="0">
              <a:buNone/>
              <a:defRPr sz="900" b="1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29841" y="4029128"/>
            <a:ext cx="3942159" cy="27035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fld id="{722F6D6F-DD99-46DF-A9EA-728D63EA6A31}" type="datetimeFigureOut">
              <a:rPr lang="en-AU" smtClean="0"/>
            </a:fld>
            <a:endParaRPr lang="en-A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fld id="{84AD2E7E-F7BA-4F6B-9D0C-0B2331C2AE06}" type="slidenum">
              <a:rPr lang="en-AU" smtClean="0"/>
            </a:fld>
            <a:endParaRPr lang="en-AU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112544" y="1504225"/>
            <a:ext cx="3251597" cy="35372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112544" y="1868668"/>
            <a:ext cx="3251597" cy="70387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D4E0-26D5-45A0-88C8-42D882EC83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3A18-43B1-46E0-BD29-54B47A049AF7}" type="slidenum">
              <a:rPr lang="zh-CN" altLang="en-US" smtClean="0"/>
            </a:fld>
            <a:endParaRPr lang="zh-CN" altLang="en-US"/>
          </a:p>
        </p:txBody>
      </p:sp>
      <p:sp>
        <p:nvSpPr>
          <p:cNvPr id="8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1080309" y="1352967"/>
            <a:ext cx="3520266" cy="2716155"/>
          </a:xfrm>
          <a:custGeom>
            <a:avLst/>
            <a:gdLst>
              <a:gd name="connsiteX0" fmla="*/ 1338111 w 8898844"/>
              <a:gd name="connsiteY0" fmla="*/ 0 h 6864021"/>
              <a:gd name="connsiteX1" fmla="*/ 1659844 w 8898844"/>
              <a:gd name="connsiteY1" fmla="*/ 323013 h 6864021"/>
              <a:gd name="connsiteX2" fmla="*/ 1780494 w 8898844"/>
              <a:gd name="connsiteY2" fmla="*/ 282636 h 6864021"/>
              <a:gd name="connsiteX3" fmla="*/ 1941361 w 8898844"/>
              <a:gd name="connsiteY3" fmla="*/ 282636 h 6864021"/>
              <a:gd name="connsiteX4" fmla="*/ 1941361 w 8898844"/>
              <a:gd name="connsiteY4" fmla="*/ 242260 h 6864021"/>
              <a:gd name="connsiteX5" fmla="*/ 2182661 w 8898844"/>
              <a:gd name="connsiteY5" fmla="*/ 565272 h 6864021"/>
              <a:gd name="connsiteX6" fmla="*/ 2464178 w 8898844"/>
              <a:gd name="connsiteY6" fmla="*/ 686402 h 6864021"/>
              <a:gd name="connsiteX7" fmla="*/ 2423961 w 8898844"/>
              <a:gd name="connsiteY7" fmla="*/ 484519 h 6864021"/>
              <a:gd name="connsiteX8" fmla="*/ 2665261 w 8898844"/>
              <a:gd name="connsiteY8" fmla="*/ 686402 h 6864021"/>
              <a:gd name="connsiteX9" fmla="*/ 2986995 w 8898844"/>
              <a:gd name="connsiteY9" fmla="*/ 767155 h 6864021"/>
              <a:gd name="connsiteX10" fmla="*/ 3107644 w 8898844"/>
              <a:gd name="connsiteY10" fmla="*/ 969038 h 6864021"/>
              <a:gd name="connsiteX11" fmla="*/ 3268512 w 8898844"/>
              <a:gd name="connsiteY11" fmla="*/ 847909 h 6864021"/>
              <a:gd name="connsiteX12" fmla="*/ 3308727 w 8898844"/>
              <a:gd name="connsiteY12" fmla="*/ 888285 h 6864021"/>
              <a:gd name="connsiteX13" fmla="*/ 3147861 w 8898844"/>
              <a:gd name="connsiteY13" fmla="*/ 1009415 h 6864021"/>
              <a:gd name="connsiteX14" fmla="*/ 3550027 w 8898844"/>
              <a:gd name="connsiteY14" fmla="*/ 1170921 h 6864021"/>
              <a:gd name="connsiteX15" fmla="*/ 3630461 w 8898844"/>
              <a:gd name="connsiteY15" fmla="*/ 969038 h 6864021"/>
              <a:gd name="connsiteX16" fmla="*/ 3831544 w 8898844"/>
              <a:gd name="connsiteY16" fmla="*/ 1009415 h 6864021"/>
              <a:gd name="connsiteX17" fmla="*/ 3992411 w 8898844"/>
              <a:gd name="connsiteY17" fmla="*/ 1090168 h 6864021"/>
              <a:gd name="connsiteX18" fmla="*/ 4635878 w 8898844"/>
              <a:gd name="connsiteY18" fmla="*/ 1372804 h 6864021"/>
              <a:gd name="connsiteX19" fmla="*/ 4796744 w 8898844"/>
              <a:gd name="connsiteY19" fmla="*/ 1413181 h 6864021"/>
              <a:gd name="connsiteX20" fmla="*/ 4957610 w 8898844"/>
              <a:gd name="connsiteY20" fmla="*/ 1493934 h 6864021"/>
              <a:gd name="connsiteX21" fmla="*/ 5239128 w 8898844"/>
              <a:gd name="connsiteY21" fmla="*/ 1413181 h 6864021"/>
              <a:gd name="connsiteX22" fmla="*/ 5399994 w 8898844"/>
              <a:gd name="connsiteY22" fmla="*/ 1493934 h 6864021"/>
              <a:gd name="connsiteX23" fmla="*/ 5399994 w 8898844"/>
              <a:gd name="connsiteY23" fmla="*/ 1332428 h 6864021"/>
              <a:gd name="connsiteX24" fmla="*/ 6123894 w 8898844"/>
              <a:gd name="connsiteY24" fmla="*/ 1413181 h 6864021"/>
              <a:gd name="connsiteX25" fmla="*/ 6204328 w 8898844"/>
              <a:gd name="connsiteY25" fmla="*/ 1574687 h 6864021"/>
              <a:gd name="connsiteX26" fmla="*/ 6324978 w 8898844"/>
              <a:gd name="connsiteY26" fmla="*/ 1574687 h 6864021"/>
              <a:gd name="connsiteX27" fmla="*/ 6485844 w 8898844"/>
              <a:gd name="connsiteY27" fmla="*/ 1453558 h 6864021"/>
              <a:gd name="connsiteX28" fmla="*/ 6928228 w 8898844"/>
              <a:gd name="connsiteY28" fmla="*/ 1170921 h 6864021"/>
              <a:gd name="connsiteX29" fmla="*/ 6968444 w 8898844"/>
              <a:gd name="connsiteY29" fmla="*/ 1130545 h 6864021"/>
              <a:gd name="connsiteX30" fmla="*/ 7008660 w 8898844"/>
              <a:gd name="connsiteY30" fmla="*/ 1211298 h 6864021"/>
              <a:gd name="connsiteX31" fmla="*/ 7209744 w 8898844"/>
              <a:gd name="connsiteY31" fmla="*/ 969038 h 6864021"/>
              <a:gd name="connsiteX32" fmla="*/ 7290178 w 8898844"/>
              <a:gd name="connsiteY32" fmla="*/ 1049792 h 6864021"/>
              <a:gd name="connsiteX33" fmla="*/ 7611910 w 8898844"/>
              <a:gd name="connsiteY33" fmla="*/ 565272 h 6864021"/>
              <a:gd name="connsiteX34" fmla="*/ 7571694 w 8898844"/>
              <a:gd name="connsiteY34" fmla="*/ 524896 h 6864021"/>
              <a:gd name="connsiteX35" fmla="*/ 7491260 w 8898844"/>
              <a:gd name="connsiteY35" fmla="*/ 686402 h 6864021"/>
              <a:gd name="connsiteX36" fmla="*/ 7451044 w 8898844"/>
              <a:gd name="connsiteY36" fmla="*/ 646026 h 6864021"/>
              <a:gd name="connsiteX37" fmla="*/ 7491260 w 8898844"/>
              <a:gd name="connsiteY37" fmla="*/ 403766 h 6864021"/>
              <a:gd name="connsiteX38" fmla="*/ 7611910 w 8898844"/>
              <a:gd name="connsiteY38" fmla="*/ 323013 h 6864021"/>
              <a:gd name="connsiteX39" fmla="*/ 7692344 w 8898844"/>
              <a:gd name="connsiteY39" fmla="*/ 524896 h 6864021"/>
              <a:gd name="connsiteX40" fmla="*/ 7812994 w 8898844"/>
              <a:gd name="connsiteY40" fmla="*/ 282636 h 6864021"/>
              <a:gd name="connsiteX41" fmla="*/ 7853210 w 8898844"/>
              <a:gd name="connsiteY41" fmla="*/ 605649 h 6864021"/>
              <a:gd name="connsiteX42" fmla="*/ 8054294 w 8898844"/>
              <a:gd name="connsiteY42" fmla="*/ 444143 h 6864021"/>
              <a:gd name="connsiteX43" fmla="*/ 8295594 w 8898844"/>
              <a:gd name="connsiteY43" fmla="*/ 888285 h 6864021"/>
              <a:gd name="connsiteX44" fmla="*/ 8577111 w 8898844"/>
              <a:gd name="connsiteY44" fmla="*/ 767155 h 6864021"/>
              <a:gd name="connsiteX45" fmla="*/ 8577111 w 8898844"/>
              <a:gd name="connsiteY45" fmla="*/ 888285 h 6864021"/>
              <a:gd name="connsiteX46" fmla="*/ 8858627 w 8898844"/>
              <a:gd name="connsiteY46" fmla="*/ 1009415 h 6864021"/>
              <a:gd name="connsiteX47" fmla="*/ 8898844 w 8898844"/>
              <a:gd name="connsiteY47" fmla="*/ 1170921 h 6864021"/>
              <a:gd name="connsiteX48" fmla="*/ 8898844 w 8898844"/>
              <a:gd name="connsiteY48" fmla="*/ 1211298 h 6864021"/>
              <a:gd name="connsiteX49" fmla="*/ 8737977 w 8898844"/>
              <a:gd name="connsiteY49" fmla="*/ 1655441 h 6864021"/>
              <a:gd name="connsiteX50" fmla="*/ 8536894 w 8898844"/>
              <a:gd name="connsiteY50" fmla="*/ 1816947 h 6864021"/>
              <a:gd name="connsiteX51" fmla="*/ 8335810 w 8898844"/>
              <a:gd name="connsiteY51" fmla="*/ 2059207 h 6864021"/>
              <a:gd name="connsiteX52" fmla="*/ 8255378 w 8898844"/>
              <a:gd name="connsiteY52" fmla="*/ 2139960 h 6864021"/>
              <a:gd name="connsiteX53" fmla="*/ 8456461 w 8898844"/>
              <a:gd name="connsiteY53" fmla="*/ 2664855 h 6864021"/>
              <a:gd name="connsiteX54" fmla="*/ 8456461 w 8898844"/>
              <a:gd name="connsiteY54" fmla="*/ 2907115 h 6864021"/>
              <a:gd name="connsiteX55" fmla="*/ 8054294 w 8898844"/>
              <a:gd name="connsiteY55" fmla="*/ 3512764 h 6864021"/>
              <a:gd name="connsiteX56" fmla="*/ 8134728 w 8898844"/>
              <a:gd name="connsiteY56" fmla="*/ 3512764 h 6864021"/>
              <a:gd name="connsiteX57" fmla="*/ 8416244 w 8898844"/>
              <a:gd name="connsiteY57" fmla="*/ 3189751 h 6864021"/>
              <a:gd name="connsiteX58" fmla="*/ 8416244 w 8898844"/>
              <a:gd name="connsiteY58" fmla="*/ 3391634 h 6864021"/>
              <a:gd name="connsiteX59" fmla="*/ 8496677 w 8898844"/>
              <a:gd name="connsiteY59" fmla="*/ 3674270 h 6864021"/>
              <a:gd name="connsiteX60" fmla="*/ 8215160 w 8898844"/>
              <a:gd name="connsiteY60" fmla="*/ 4360673 h 6864021"/>
              <a:gd name="connsiteX61" fmla="*/ 7933644 w 8898844"/>
              <a:gd name="connsiteY61" fmla="*/ 4845192 h 6864021"/>
              <a:gd name="connsiteX62" fmla="*/ 7812994 w 8898844"/>
              <a:gd name="connsiteY62" fmla="*/ 4925945 h 6864021"/>
              <a:gd name="connsiteX63" fmla="*/ 7692344 w 8898844"/>
              <a:gd name="connsiteY63" fmla="*/ 5127828 h 6864021"/>
              <a:gd name="connsiteX64" fmla="*/ 7491260 w 8898844"/>
              <a:gd name="connsiteY64" fmla="*/ 5329711 h 6864021"/>
              <a:gd name="connsiteX65" fmla="*/ 7491260 w 8898844"/>
              <a:gd name="connsiteY65" fmla="*/ 5450841 h 6864021"/>
              <a:gd name="connsiteX66" fmla="*/ 6968444 w 8898844"/>
              <a:gd name="connsiteY66" fmla="*/ 6096866 h 6864021"/>
              <a:gd name="connsiteX67" fmla="*/ 6767360 w 8898844"/>
              <a:gd name="connsiteY67" fmla="*/ 6258373 h 6864021"/>
              <a:gd name="connsiteX68" fmla="*/ 6767360 w 8898844"/>
              <a:gd name="connsiteY68" fmla="*/ 6217996 h 6864021"/>
              <a:gd name="connsiteX69" fmla="*/ 6888010 w 8898844"/>
              <a:gd name="connsiteY69" fmla="*/ 6016113 h 6864021"/>
              <a:gd name="connsiteX70" fmla="*/ 6284760 w 8898844"/>
              <a:gd name="connsiteY70" fmla="*/ 6339126 h 6864021"/>
              <a:gd name="connsiteX71" fmla="*/ 6003244 w 8898844"/>
              <a:gd name="connsiteY71" fmla="*/ 6379502 h 6864021"/>
              <a:gd name="connsiteX72" fmla="*/ 4836960 w 8898844"/>
              <a:gd name="connsiteY72" fmla="*/ 6702515 h 6864021"/>
              <a:gd name="connsiteX73" fmla="*/ 2986995 w 8898844"/>
              <a:gd name="connsiteY73" fmla="*/ 6823645 h 6864021"/>
              <a:gd name="connsiteX74" fmla="*/ 1338111 w 8898844"/>
              <a:gd name="connsiteY74" fmla="*/ 6217996 h 6864021"/>
              <a:gd name="connsiteX75" fmla="*/ 815294 w 8898844"/>
              <a:gd name="connsiteY75" fmla="*/ 5773854 h 6864021"/>
              <a:gd name="connsiteX76" fmla="*/ 654428 w 8898844"/>
              <a:gd name="connsiteY76" fmla="*/ 5693100 h 6864021"/>
              <a:gd name="connsiteX77" fmla="*/ 372911 w 8898844"/>
              <a:gd name="connsiteY77" fmla="*/ 5491217 h 6864021"/>
              <a:gd name="connsiteX78" fmla="*/ 372911 w 8898844"/>
              <a:gd name="connsiteY78" fmla="*/ 5450841 h 6864021"/>
              <a:gd name="connsiteX79" fmla="*/ 51178 w 8898844"/>
              <a:gd name="connsiteY79" fmla="*/ 4966322 h 6864021"/>
              <a:gd name="connsiteX80" fmla="*/ 91394 w 8898844"/>
              <a:gd name="connsiteY80" fmla="*/ 4925945 h 6864021"/>
              <a:gd name="connsiteX81" fmla="*/ 493561 w 8898844"/>
              <a:gd name="connsiteY81" fmla="*/ 5208581 h 6864021"/>
              <a:gd name="connsiteX82" fmla="*/ 1016378 w 8898844"/>
              <a:gd name="connsiteY82" fmla="*/ 5450841 h 6864021"/>
              <a:gd name="connsiteX83" fmla="*/ 1257678 w 8898844"/>
              <a:gd name="connsiteY83" fmla="*/ 5410464 h 6864021"/>
              <a:gd name="connsiteX84" fmla="*/ 4394578 w 8898844"/>
              <a:gd name="connsiteY84" fmla="*/ 6016113 h 6864021"/>
              <a:gd name="connsiteX85" fmla="*/ 4113061 w 8898844"/>
              <a:gd name="connsiteY85" fmla="*/ 6016113 h 6864021"/>
              <a:gd name="connsiteX86" fmla="*/ 1458761 w 8898844"/>
              <a:gd name="connsiteY86" fmla="*/ 5329711 h 6864021"/>
              <a:gd name="connsiteX87" fmla="*/ 1137028 w 8898844"/>
              <a:gd name="connsiteY87" fmla="*/ 5127828 h 6864021"/>
              <a:gd name="connsiteX88" fmla="*/ 533778 w 8898844"/>
              <a:gd name="connsiteY88" fmla="*/ 4643309 h 6864021"/>
              <a:gd name="connsiteX89" fmla="*/ 453344 w 8898844"/>
              <a:gd name="connsiteY89" fmla="*/ 4481802 h 6864021"/>
              <a:gd name="connsiteX90" fmla="*/ 252261 w 8898844"/>
              <a:gd name="connsiteY90" fmla="*/ 4118413 h 6864021"/>
              <a:gd name="connsiteX91" fmla="*/ 10961 w 8898844"/>
              <a:gd name="connsiteY91" fmla="*/ 3755024 h 6864021"/>
              <a:gd name="connsiteX92" fmla="*/ 91394 w 8898844"/>
              <a:gd name="connsiteY92" fmla="*/ 3512764 h 6864021"/>
              <a:gd name="connsiteX93" fmla="*/ 171828 w 8898844"/>
              <a:gd name="connsiteY93" fmla="*/ 3432011 h 6864021"/>
              <a:gd name="connsiteX94" fmla="*/ 413128 w 8898844"/>
              <a:gd name="connsiteY94" fmla="*/ 3674270 h 6864021"/>
              <a:gd name="connsiteX95" fmla="*/ 453344 w 8898844"/>
              <a:gd name="connsiteY95" fmla="*/ 3472387 h 6864021"/>
              <a:gd name="connsiteX96" fmla="*/ 493561 w 8898844"/>
              <a:gd name="connsiteY96" fmla="*/ 3674270 h 6864021"/>
              <a:gd name="connsiteX97" fmla="*/ 895728 w 8898844"/>
              <a:gd name="connsiteY97" fmla="*/ 3674270 h 6864021"/>
              <a:gd name="connsiteX98" fmla="*/ 533778 w 8898844"/>
              <a:gd name="connsiteY98" fmla="*/ 3028245 h 6864021"/>
              <a:gd name="connsiteX99" fmla="*/ 815294 w 8898844"/>
              <a:gd name="connsiteY99" fmla="*/ 3230128 h 6864021"/>
              <a:gd name="connsiteX100" fmla="*/ 895728 w 8898844"/>
              <a:gd name="connsiteY100" fmla="*/ 3149375 h 6864021"/>
              <a:gd name="connsiteX101" fmla="*/ 453344 w 8898844"/>
              <a:gd name="connsiteY101" fmla="*/ 2705232 h 6864021"/>
              <a:gd name="connsiteX102" fmla="*/ 493561 w 8898844"/>
              <a:gd name="connsiteY102" fmla="*/ 2664855 h 6864021"/>
              <a:gd name="connsiteX103" fmla="*/ 614211 w 8898844"/>
              <a:gd name="connsiteY103" fmla="*/ 2785986 h 6864021"/>
              <a:gd name="connsiteX104" fmla="*/ 815294 w 8898844"/>
              <a:gd name="connsiteY104" fmla="*/ 2866739 h 6864021"/>
              <a:gd name="connsiteX105" fmla="*/ 1177244 w 8898844"/>
              <a:gd name="connsiteY105" fmla="*/ 3028245 h 6864021"/>
              <a:gd name="connsiteX106" fmla="*/ 1619628 w 8898844"/>
              <a:gd name="connsiteY106" fmla="*/ 3108998 h 6864021"/>
              <a:gd name="connsiteX107" fmla="*/ 1659844 w 8898844"/>
              <a:gd name="connsiteY107" fmla="*/ 3028245 h 6864021"/>
              <a:gd name="connsiteX108" fmla="*/ 2062011 w 8898844"/>
              <a:gd name="connsiteY108" fmla="*/ 3149375 h 6864021"/>
              <a:gd name="connsiteX109" fmla="*/ 2464178 w 8898844"/>
              <a:gd name="connsiteY109" fmla="*/ 3310881 h 6864021"/>
              <a:gd name="connsiteX110" fmla="*/ 2062011 w 8898844"/>
              <a:gd name="connsiteY110" fmla="*/ 3149375 h 6864021"/>
              <a:gd name="connsiteX111" fmla="*/ 2062011 w 8898844"/>
              <a:gd name="connsiteY111" fmla="*/ 3028245 h 6864021"/>
              <a:gd name="connsiteX112" fmla="*/ 1820711 w 8898844"/>
              <a:gd name="connsiteY112" fmla="*/ 2745609 h 6864021"/>
              <a:gd name="connsiteX113" fmla="*/ 1740278 w 8898844"/>
              <a:gd name="connsiteY113" fmla="*/ 2907115 h 6864021"/>
              <a:gd name="connsiteX114" fmla="*/ 1619628 w 8898844"/>
              <a:gd name="connsiteY114" fmla="*/ 2705232 h 6864021"/>
              <a:gd name="connsiteX115" fmla="*/ 1137028 w 8898844"/>
              <a:gd name="connsiteY115" fmla="*/ 2301466 h 6864021"/>
              <a:gd name="connsiteX116" fmla="*/ 935944 w 8898844"/>
              <a:gd name="connsiteY116" fmla="*/ 2139960 h 6864021"/>
              <a:gd name="connsiteX117" fmla="*/ 654428 w 8898844"/>
              <a:gd name="connsiteY117" fmla="*/ 1816947 h 6864021"/>
              <a:gd name="connsiteX118" fmla="*/ 533778 w 8898844"/>
              <a:gd name="connsiteY118" fmla="*/ 1372804 h 6864021"/>
              <a:gd name="connsiteX119" fmla="*/ 815294 w 8898844"/>
              <a:gd name="connsiteY119" fmla="*/ 1413181 h 6864021"/>
              <a:gd name="connsiteX120" fmla="*/ 614211 w 8898844"/>
              <a:gd name="connsiteY120" fmla="*/ 524896 h 6864021"/>
              <a:gd name="connsiteX121" fmla="*/ 935944 w 8898844"/>
              <a:gd name="connsiteY121" fmla="*/ 726779 h 6864021"/>
              <a:gd name="connsiteX122" fmla="*/ 1137028 w 8898844"/>
              <a:gd name="connsiteY122" fmla="*/ 646026 h 6864021"/>
              <a:gd name="connsiteX123" fmla="*/ 1177244 w 8898844"/>
              <a:gd name="connsiteY123" fmla="*/ 807532 h 6864021"/>
              <a:gd name="connsiteX124" fmla="*/ 1297894 w 8898844"/>
              <a:gd name="connsiteY124" fmla="*/ 524896 h 6864021"/>
              <a:gd name="connsiteX125" fmla="*/ 1539194 w 8898844"/>
              <a:gd name="connsiteY125" fmla="*/ 969038 h 6864021"/>
              <a:gd name="connsiteX126" fmla="*/ 1775624 w 8898844"/>
              <a:gd name="connsiteY126" fmla="*/ 1113117 h 6864021"/>
              <a:gd name="connsiteX127" fmla="*/ 1808171 w 8898844"/>
              <a:gd name="connsiteY127" fmla="*/ 1096551 h 6864021"/>
              <a:gd name="connsiteX128" fmla="*/ 1820711 w 8898844"/>
              <a:gd name="connsiteY128" fmla="*/ 1130545 h 6864021"/>
              <a:gd name="connsiteX129" fmla="*/ 1821120 w 8898844"/>
              <a:gd name="connsiteY129" fmla="*/ 1129164 h 6864021"/>
              <a:gd name="connsiteX130" fmla="*/ 1821339 w 8898844"/>
              <a:gd name="connsiteY130" fmla="*/ 1150102 h 6864021"/>
              <a:gd name="connsiteX131" fmla="*/ 1860928 w 8898844"/>
              <a:gd name="connsiteY131" fmla="*/ 1292051 h 6864021"/>
              <a:gd name="connsiteX132" fmla="*/ 2182661 w 8898844"/>
              <a:gd name="connsiteY132" fmla="*/ 1655441 h 6864021"/>
              <a:gd name="connsiteX133" fmla="*/ 2383744 w 8898844"/>
              <a:gd name="connsiteY133" fmla="*/ 1615064 h 6864021"/>
              <a:gd name="connsiteX134" fmla="*/ 1981578 w 8898844"/>
              <a:gd name="connsiteY134" fmla="*/ 1049792 h 6864021"/>
              <a:gd name="connsiteX135" fmla="*/ 1860928 w 8898844"/>
              <a:gd name="connsiteY135" fmla="*/ 1292051 h 6864021"/>
              <a:gd name="connsiteX136" fmla="*/ 1901144 w 8898844"/>
              <a:gd name="connsiteY136" fmla="*/ 1090168 h 6864021"/>
              <a:gd name="connsiteX137" fmla="*/ 1827623 w 8898844"/>
              <a:gd name="connsiteY137" fmla="*/ 1107202 h 6864021"/>
              <a:gd name="connsiteX138" fmla="*/ 1821120 w 8898844"/>
              <a:gd name="connsiteY138" fmla="*/ 1129164 h 6864021"/>
              <a:gd name="connsiteX139" fmla="*/ 1820711 w 8898844"/>
              <a:gd name="connsiteY139" fmla="*/ 1090168 h 6864021"/>
              <a:gd name="connsiteX140" fmla="*/ 1808171 w 8898844"/>
              <a:gd name="connsiteY140" fmla="*/ 1096551 h 6864021"/>
              <a:gd name="connsiteX141" fmla="*/ 1797147 w 8898844"/>
              <a:gd name="connsiteY141" fmla="*/ 1066668 h 6864021"/>
              <a:gd name="connsiteX142" fmla="*/ 1579411 w 8898844"/>
              <a:gd name="connsiteY142" fmla="*/ 646026 h 6864021"/>
              <a:gd name="connsiteX143" fmla="*/ 1539194 w 8898844"/>
              <a:gd name="connsiteY143" fmla="*/ 686402 h 6864021"/>
              <a:gd name="connsiteX144" fmla="*/ 1458761 w 8898844"/>
              <a:gd name="connsiteY144" fmla="*/ 444143 h 6864021"/>
              <a:gd name="connsiteX145" fmla="*/ 1297894 w 8898844"/>
              <a:gd name="connsiteY145" fmla="*/ 121130 h 6864021"/>
              <a:gd name="connsiteX146" fmla="*/ 1338111 w 8898844"/>
              <a:gd name="connsiteY146" fmla="*/ 0 h 686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8898844" h="6864021">
                <a:moveTo>
                  <a:pt x="1338111" y="0"/>
                </a:moveTo>
                <a:cubicBezTo>
                  <a:pt x="1458761" y="121130"/>
                  <a:pt x="1539194" y="242260"/>
                  <a:pt x="1659844" y="323013"/>
                </a:cubicBezTo>
                <a:cubicBezTo>
                  <a:pt x="1700061" y="323013"/>
                  <a:pt x="1740278" y="282636"/>
                  <a:pt x="1780494" y="282636"/>
                </a:cubicBezTo>
                <a:cubicBezTo>
                  <a:pt x="1820711" y="242260"/>
                  <a:pt x="1901144" y="282636"/>
                  <a:pt x="1941361" y="282636"/>
                </a:cubicBezTo>
                <a:cubicBezTo>
                  <a:pt x="1941361" y="282636"/>
                  <a:pt x="1941361" y="242260"/>
                  <a:pt x="1941361" y="242260"/>
                </a:cubicBezTo>
                <a:cubicBezTo>
                  <a:pt x="2021794" y="363390"/>
                  <a:pt x="2102227" y="484519"/>
                  <a:pt x="2182661" y="565272"/>
                </a:cubicBezTo>
                <a:cubicBezTo>
                  <a:pt x="2263094" y="605649"/>
                  <a:pt x="2383744" y="646026"/>
                  <a:pt x="2464178" y="686402"/>
                </a:cubicBezTo>
                <a:cubicBezTo>
                  <a:pt x="2464178" y="646026"/>
                  <a:pt x="2423961" y="605649"/>
                  <a:pt x="2423961" y="484519"/>
                </a:cubicBezTo>
                <a:cubicBezTo>
                  <a:pt x="2504394" y="605649"/>
                  <a:pt x="2584827" y="686402"/>
                  <a:pt x="2665261" y="686402"/>
                </a:cubicBezTo>
                <a:cubicBezTo>
                  <a:pt x="2785911" y="686402"/>
                  <a:pt x="2866344" y="726779"/>
                  <a:pt x="2986995" y="767155"/>
                </a:cubicBezTo>
                <a:cubicBezTo>
                  <a:pt x="3107644" y="807532"/>
                  <a:pt x="3147861" y="807532"/>
                  <a:pt x="3107644" y="969038"/>
                </a:cubicBezTo>
                <a:cubicBezTo>
                  <a:pt x="3188078" y="928662"/>
                  <a:pt x="3228295" y="888285"/>
                  <a:pt x="3268512" y="847909"/>
                </a:cubicBezTo>
                <a:cubicBezTo>
                  <a:pt x="3268512" y="847909"/>
                  <a:pt x="3268512" y="847909"/>
                  <a:pt x="3308727" y="888285"/>
                </a:cubicBezTo>
                <a:cubicBezTo>
                  <a:pt x="3228295" y="928662"/>
                  <a:pt x="3188078" y="969038"/>
                  <a:pt x="3147861" y="1009415"/>
                </a:cubicBezTo>
                <a:cubicBezTo>
                  <a:pt x="3268512" y="1049792"/>
                  <a:pt x="3389161" y="1130545"/>
                  <a:pt x="3550027" y="1170921"/>
                </a:cubicBezTo>
                <a:cubicBezTo>
                  <a:pt x="3590244" y="1130545"/>
                  <a:pt x="3630461" y="1009415"/>
                  <a:pt x="3630461" y="969038"/>
                </a:cubicBezTo>
                <a:cubicBezTo>
                  <a:pt x="3710894" y="969038"/>
                  <a:pt x="3791327" y="969038"/>
                  <a:pt x="3831544" y="1009415"/>
                </a:cubicBezTo>
                <a:cubicBezTo>
                  <a:pt x="3871761" y="1009415"/>
                  <a:pt x="3952194" y="1049792"/>
                  <a:pt x="3992411" y="1090168"/>
                </a:cubicBezTo>
                <a:cubicBezTo>
                  <a:pt x="4153277" y="1332428"/>
                  <a:pt x="4394578" y="1332428"/>
                  <a:pt x="4635878" y="1372804"/>
                </a:cubicBezTo>
                <a:cubicBezTo>
                  <a:pt x="4676094" y="1413181"/>
                  <a:pt x="4716310" y="1413181"/>
                  <a:pt x="4796744" y="1413181"/>
                </a:cubicBezTo>
                <a:cubicBezTo>
                  <a:pt x="4836960" y="1453558"/>
                  <a:pt x="4917394" y="1493934"/>
                  <a:pt x="4957610" y="1493934"/>
                </a:cubicBezTo>
                <a:cubicBezTo>
                  <a:pt x="5078260" y="1493934"/>
                  <a:pt x="5158694" y="1453558"/>
                  <a:pt x="5239128" y="1413181"/>
                </a:cubicBezTo>
                <a:cubicBezTo>
                  <a:pt x="5279344" y="1413181"/>
                  <a:pt x="5359778" y="1453558"/>
                  <a:pt x="5399994" y="1493934"/>
                </a:cubicBezTo>
                <a:cubicBezTo>
                  <a:pt x="5399994" y="1453558"/>
                  <a:pt x="5399994" y="1413181"/>
                  <a:pt x="5399994" y="1332428"/>
                </a:cubicBezTo>
                <a:cubicBezTo>
                  <a:pt x="5601078" y="1695817"/>
                  <a:pt x="5882594" y="1453558"/>
                  <a:pt x="6123894" y="1413181"/>
                </a:cubicBezTo>
                <a:cubicBezTo>
                  <a:pt x="6123894" y="1493934"/>
                  <a:pt x="6164110" y="1534311"/>
                  <a:pt x="6204328" y="1574687"/>
                </a:cubicBezTo>
                <a:cubicBezTo>
                  <a:pt x="6204328" y="1574687"/>
                  <a:pt x="6284760" y="1574687"/>
                  <a:pt x="6324978" y="1574687"/>
                </a:cubicBezTo>
                <a:cubicBezTo>
                  <a:pt x="6405410" y="1534311"/>
                  <a:pt x="6445628" y="1493934"/>
                  <a:pt x="6485844" y="1453558"/>
                </a:cubicBezTo>
                <a:cubicBezTo>
                  <a:pt x="6646710" y="1372804"/>
                  <a:pt x="6847794" y="1372804"/>
                  <a:pt x="6928228" y="1170921"/>
                </a:cubicBezTo>
                <a:cubicBezTo>
                  <a:pt x="6928228" y="1130545"/>
                  <a:pt x="6928228" y="1130545"/>
                  <a:pt x="6968444" y="1130545"/>
                </a:cubicBezTo>
                <a:cubicBezTo>
                  <a:pt x="6968444" y="1170921"/>
                  <a:pt x="7008660" y="1211298"/>
                  <a:pt x="7008660" y="1211298"/>
                </a:cubicBezTo>
                <a:cubicBezTo>
                  <a:pt x="7089094" y="1130545"/>
                  <a:pt x="7169528" y="1049792"/>
                  <a:pt x="7209744" y="969038"/>
                </a:cubicBezTo>
                <a:cubicBezTo>
                  <a:pt x="7249960" y="969038"/>
                  <a:pt x="7249960" y="1009415"/>
                  <a:pt x="7290178" y="1049792"/>
                </a:cubicBezTo>
                <a:cubicBezTo>
                  <a:pt x="7370610" y="888285"/>
                  <a:pt x="7571694" y="767155"/>
                  <a:pt x="7611910" y="565272"/>
                </a:cubicBezTo>
                <a:cubicBezTo>
                  <a:pt x="7571694" y="565272"/>
                  <a:pt x="7571694" y="524896"/>
                  <a:pt x="7571694" y="524896"/>
                </a:cubicBezTo>
                <a:cubicBezTo>
                  <a:pt x="7531478" y="565272"/>
                  <a:pt x="7491260" y="605649"/>
                  <a:pt x="7491260" y="686402"/>
                </a:cubicBezTo>
                <a:cubicBezTo>
                  <a:pt x="7451044" y="686402"/>
                  <a:pt x="7451044" y="686402"/>
                  <a:pt x="7451044" y="646026"/>
                </a:cubicBezTo>
                <a:cubicBezTo>
                  <a:pt x="7491260" y="565272"/>
                  <a:pt x="7491260" y="484519"/>
                  <a:pt x="7491260" y="403766"/>
                </a:cubicBezTo>
                <a:cubicBezTo>
                  <a:pt x="7531478" y="363390"/>
                  <a:pt x="7571694" y="363390"/>
                  <a:pt x="7611910" y="323013"/>
                </a:cubicBezTo>
                <a:cubicBezTo>
                  <a:pt x="7652128" y="403766"/>
                  <a:pt x="7692344" y="444143"/>
                  <a:pt x="7692344" y="524896"/>
                </a:cubicBezTo>
                <a:cubicBezTo>
                  <a:pt x="7732560" y="484519"/>
                  <a:pt x="7772778" y="403766"/>
                  <a:pt x="7812994" y="282636"/>
                </a:cubicBezTo>
                <a:cubicBezTo>
                  <a:pt x="7853210" y="403766"/>
                  <a:pt x="7853210" y="484519"/>
                  <a:pt x="7853210" y="605649"/>
                </a:cubicBezTo>
                <a:cubicBezTo>
                  <a:pt x="7933644" y="565272"/>
                  <a:pt x="7973860" y="524896"/>
                  <a:pt x="8054294" y="444143"/>
                </a:cubicBezTo>
                <a:cubicBezTo>
                  <a:pt x="8134728" y="605649"/>
                  <a:pt x="8215160" y="726779"/>
                  <a:pt x="8295594" y="888285"/>
                </a:cubicBezTo>
                <a:cubicBezTo>
                  <a:pt x="8376027" y="847909"/>
                  <a:pt x="8456461" y="807532"/>
                  <a:pt x="8577111" y="767155"/>
                </a:cubicBezTo>
                <a:cubicBezTo>
                  <a:pt x="8577111" y="807532"/>
                  <a:pt x="8577111" y="807532"/>
                  <a:pt x="8577111" y="888285"/>
                </a:cubicBezTo>
                <a:cubicBezTo>
                  <a:pt x="8737977" y="767155"/>
                  <a:pt x="8778194" y="888285"/>
                  <a:pt x="8858627" y="1009415"/>
                </a:cubicBezTo>
                <a:cubicBezTo>
                  <a:pt x="8858627" y="1049792"/>
                  <a:pt x="8898844" y="1130545"/>
                  <a:pt x="8898844" y="1170921"/>
                </a:cubicBezTo>
                <a:cubicBezTo>
                  <a:pt x="8898844" y="1211298"/>
                  <a:pt x="8898844" y="1211298"/>
                  <a:pt x="8898844" y="1211298"/>
                </a:cubicBezTo>
                <a:cubicBezTo>
                  <a:pt x="8858627" y="1372804"/>
                  <a:pt x="8818411" y="1534311"/>
                  <a:pt x="8737977" y="1655441"/>
                </a:cubicBezTo>
                <a:cubicBezTo>
                  <a:pt x="8697761" y="1736194"/>
                  <a:pt x="8617327" y="1776571"/>
                  <a:pt x="8536894" y="1816947"/>
                </a:cubicBezTo>
                <a:cubicBezTo>
                  <a:pt x="8496677" y="1897700"/>
                  <a:pt x="8416244" y="1978453"/>
                  <a:pt x="8335810" y="2059207"/>
                </a:cubicBezTo>
                <a:cubicBezTo>
                  <a:pt x="8295594" y="2099583"/>
                  <a:pt x="8255378" y="2099583"/>
                  <a:pt x="8255378" y="2139960"/>
                </a:cubicBezTo>
                <a:cubicBezTo>
                  <a:pt x="8215160" y="2382219"/>
                  <a:pt x="8416244" y="2462973"/>
                  <a:pt x="8456461" y="2664855"/>
                </a:cubicBezTo>
                <a:cubicBezTo>
                  <a:pt x="8496677" y="2745609"/>
                  <a:pt x="8536894" y="2826362"/>
                  <a:pt x="8456461" y="2907115"/>
                </a:cubicBezTo>
                <a:cubicBezTo>
                  <a:pt x="8295594" y="3108998"/>
                  <a:pt x="8215160" y="3310881"/>
                  <a:pt x="8054294" y="3512764"/>
                </a:cubicBezTo>
                <a:cubicBezTo>
                  <a:pt x="8094510" y="3512764"/>
                  <a:pt x="8094510" y="3512764"/>
                  <a:pt x="8134728" y="3512764"/>
                </a:cubicBezTo>
                <a:cubicBezTo>
                  <a:pt x="8215160" y="3432011"/>
                  <a:pt x="8295594" y="3310881"/>
                  <a:pt x="8416244" y="3189751"/>
                </a:cubicBezTo>
                <a:cubicBezTo>
                  <a:pt x="8416244" y="3310881"/>
                  <a:pt x="8416244" y="3351258"/>
                  <a:pt x="8416244" y="3391634"/>
                </a:cubicBezTo>
                <a:cubicBezTo>
                  <a:pt x="8577111" y="3472387"/>
                  <a:pt x="8536894" y="3593517"/>
                  <a:pt x="8496677" y="3674270"/>
                </a:cubicBezTo>
                <a:cubicBezTo>
                  <a:pt x="8416244" y="3916530"/>
                  <a:pt x="8335810" y="4118413"/>
                  <a:pt x="8215160" y="4360673"/>
                </a:cubicBezTo>
                <a:cubicBezTo>
                  <a:pt x="8134728" y="4522179"/>
                  <a:pt x="7933644" y="4643309"/>
                  <a:pt x="7933644" y="4845192"/>
                </a:cubicBezTo>
                <a:cubicBezTo>
                  <a:pt x="7933644" y="4885568"/>
                  <a:pt x="7853210" y="4885568"/>
                  <a:pt x="7812994" y="4925945"/>
                </a:cubicBezTo>
                <a:cubicBezTo>
                  <a:pt x="7772778" y="5006698"/>
                  <a:pt x="7732560" y="5127828"/>
                  <a:pt x="7692344" y="5127828"/>
                </a:cubicBezTo>
                <a:cubicBezTo>
                  <a:pt x="7531478" y="5087451"/>
                  <a:pt x="7531478" y="5248958"/>
                  <a:pt x="7491260" y="5329711"/>
                </a:cubicBezTo>
                <a:cubicBezTo>
                  <a:pt x="7491260" y="5370088"/>
                  <a:pt x="7491260" y="5410464"/>
                  <a:pt x="7491260" y="5450841"/>
                </a:cubicBezTo>
                <a:cubicBezTo>
                  <a:pt x="7290178" y="5652724"/>
                  <a:pt x="7129310" y="5894983"/>
                  <a:pt x="6968444" y="6096866"/>
                </a:cubicBezTo>
                <a:cubicBezTo>
                  <a:pt x="6928228" y="6177620"/>
                  <a:pt x="6847794" y="6217996"/>
                  <a:pt x="6767360" y="6258373"/>
                </a:cubicBezTo>
                <a:cubicBezTo>
                  <a:pt x="6767360" y="6258373"/>
                  <a:pt x="6767360" y="6258373"/>
                  <a:pt x="6767360" y="6217996"/>
                </a:cubicBezTo>
                <a:cubicBezTo>
                  <a:pt x="6807578" y="6177620"/>
                  <a:pt x="6847794" y="6096866"/>
                  <a:pt x="6888010" y="6016113"/>
                </a:cubicBezTo>
                <a:cubicBezTo>
                  <a:pt x="6686928" y="6137243"/>
                  <a:pt x="6485844" y="6258373"/>
                  <a:pt x="6284760" y="6339126"/>
                </a:cubicBezTo>
                <a:cubicBezTo>
                  <a:pt x="6204328" y="6379502"/>
                  <a:pt x="6083678" y="6339126"/>
                  <a:pt x="6003244" y="6379502"/>
                </a:cubicBezTo>
                <a:cubicBezTo>
                  <a:pt x="5601078" y="6500632"/>
                  <a:pt x="5239128" y="6621762"/>
                  <a:pt x="4836960" y="6702515"/>
                </a:cubicBezTo>
                <a:cubicBezTo>
                  <a:pt x="4233710" y="6864022"/>
                  <a:pt x="3630461" y="6904398"/>
                  <a:pt x="2986995" y="6823645"/>
                </a:cubicBezTo>
                <a:cubicBezTo>
                  <a:pt x="2383744" y="6783268"/>
                  <a:pt x="1860928" y="6541009"/>
                  <a:pt x="1338111" y="6217996"/>
                </a:cubicBezTo>
                <a:cubicBezTo>
                  <a:pt x="1177244" y="6096866"/>
                  <a:pt x="895728" y="6016113"/>
                  <a:pt x="815294" y="5773854"/>
                </a:cubicBezTo>
                <a:cubicBezTo>
                  <a:pt x="815294" y="5733477"/>
                  <a:pt x="694644" y="5733477"/>
                  <a:pt x="654428" y="5693100"/>
                </a:cubicBezTo>
                <a:cubicBezTo>
                  <a:pt x="573994" y="5652724"/>
                  <a:pt x="453344" y="5571971"/>
                  <a:pt x="372911" y="5491217"/>
                </a:cubicBezTo>
                <a:cubicBezTo>
                  <a:pt x="372911" y="5491217"/>
                  <a:pt x="413128" y="5450841"/>
                  <a:pt x="372911" y="5450841"/>
                </a:cubicBezTo>
                <a:cubicBezTo>
                  <a:pt x="252261" y="5289334"/>
                  <a:pt x="171828" y="5127828"/>
                  <a:pt x="51178" y="4966322"/>
                </a:cubicBezTo>
                <a:cubicBezTo>
                  <a:pt x="91394" y="4966322"/>
                  <a:pt x="91394" y="4966322"/>
                  <a:pt x="91394" y="4925945"/>
                </a:cubicBezTo>
                <a:cubicBezTo>
                  <a:pt x="252261" y="5047075"/>
                  <a:pt x="372911" y="5127828"/>
                  <a:pt x="493561" y="5208581"/>
                </a:cubicBezTo>
                <a:cubicBezTo>
                  <a:pt x="694644" y="5248958"/>
                  <a:pt x="855511" y="5329711"/>
                  <a:pt x="1016378" y="5450841"/>
                </a:cubicBezTo>
                <a:cubicBezTo>
                  <a:pt x="1056594" y="5450841"/>
                  <a:pt x="1137028" y="5410464"/>
                  <a:pt x="1257678" y="5410464"/>
                </a:cubicBezTo>
                <a:cubicBezTo>
                  <a:pt x="2343527" y="6137243"/>
                  <a:pt x="3710894" y="6298749"/>
                  <a:pt x="4394578" y="6016113"/>
                </a:cubicBezTo>
                <a:cubicBezTo>
                  <a:pt x="4314144" y="6016113"/>
                  <a:pt x="4193494" y="6016113"/>
                  <a:pt x="4113061" y="6016113"/>
                </a:cubicBezTo>
                <a:cubicBezTo>
                  <a:pt x="3147861" y="6056490"/>
                  <a:pt x="2263094" y="5894983"/>
                  <a:pt x="1458761" y="5329711"/>
                </a:cubicBezTo>
                <a:cubicBezTo>
                  <a:pt x="1378328" y="5248958"/>
                  <a:pt x="1257678" y="5208581"/>
                  <a:pt x="1137028" y="5127828"/>
                </a:cubicBezTo>
                <a:cubicBezTo>
                  <a:pt x="935944" y="4966322"/>
                  <a:pt x="734861" y="4804815"/>
                  <a:pt x="533778" y="4643309"/>
                </a:cubicBezTo>
                <a:cubicBezTo>
                  <a:pt x="493561" y="4643309"/>
                  <a:pt x="493561" y="4562556"/>
                  <a:pt x="453344" y="4481802"/>
                </a:cubicBezTo>
                <a:cubicBezTo>
                  <a:pt x="413128" y="4360673"/>
                  <a:pt x="372911" y="4199166"/>
                  <a:pt x="252261" y="4118413"/>
                </a:cubicBezTo>
                <a:cubicBezTo>
                  <a:pt x="131611" y="3997283"/>
                  <a:pt x="51178" y="3876153"/>
                  <a:pt x="10961" y="3755024"/>
                </a:cubicBezTo>
                <a:cubicBezTo>
                  <a:pt x="-29255" y="3674270"/>
                  <a:pt x="51178" y="3593517"/>
                  <a:pt x="91394" y="3512764"/>
                </a:cubicBezTo>
                <a:cubicBezTo>
                  <a:pt x="91394" y="3472387"/>
                  <a:pt x="131611" y="3472387"/>
                  <a:pt x="171828" y="3432011"/>
                </a:cubicBezTo>
                <a:cubicBezTo>
                  <a:pt x="252261" y="3512764"/>
                  <a:pt x="332694" y="3593517"/>
                  <a:pt x="413128" y="3674270"/>
                </a:cubicBezTo>
                <a:cubicBezTo>
                  <a:pt x="413128" y="3593517"/>
                  <a:pt x="453344" y="3553141"/>
                  <a:pt x="453344" y="3472387"/>
                </a:cubicBezTo>
                <a:cubicBezTo>
                  <a:pt x="493561" y="3553141"/>
                  <a:pt x="493561" y="3593517"/>
                  <a:pt x="493561" y="3674270"/>
                </a:cubicBezTo>
                <a:cubicBezTo>
                  <a:pt x="614211" y="3674270"/>
                  <a:pt x="734861" y="3674270"/>
                  <a:pt x="895728" y="3674270"/>
                </a:cubicBezTo>
                <a:cubicBezTo>
                  <a:pt x="453344" y="3149375"/>
                  <a:pt x="453344" y="3149375"/>
                  <a:pt x="533778" y="3028245"/>
                </a:cubicBezTo>
                <a:cubicBezTo>
                  <a:pt x="654428" y="3108998"/>
                  <a:pt x="734861" y="3149375"/>
                  <a:pt x="815294" y="3230128"/>
                </a:cubicBezTo>
                <a:cubicBezTo>
                  <a:pt x="855511" y="3189751"/>
                  <a:pt x="855511" y="3189751"/>
                  <a:pt x="895728" y="3149375"/>
                </a:cubicBezTo>
                <a:cubicBezTo>
                  <a:pt x="734861" y="2987869"/>
                  <a:pt x="614211" y="2866739"/>
                  <a:pt x="453344" y="2705232"/>
                </a:cubicBezTo>
                <a:cubicBezTo>
                  <a:pt x="493561" y="2705232"/>
                  <a:pt x="493561" y="2664855"/>
                  <a:pt x="493561" y="2664855"/>
                </a:cubicBezTo>
                <a:cubicBezTo>
                  <a:pt x="533778" y="2705232"/>
                  <a:pt x="573994" y="2745609"/>
                  <a:pt x="614211" y="2785986"/>
                </a:cubicBezTo>
                <a:cubicBezTo>
                  <a:pt x="694644" y="2785986"/>
                  <a:pt x="734861" y="2826362"/>
                  <a:pt x="815294" y="2866739"/>
                </a:cubicBezTo>
                <a:cubicBezTo>
                  <a:pt x="935944" y="2907115"/>
                  <a:pt x="1096811" y="2907115"/>
                  <a:pt x="1177244" y="3028245"/>
                </a:cubicBezTo>
                <a:cubicBezTo>
                  <a:pt x="1338111" y="3189751"/>
                  <a:pt x="1498978" y="3028245"/>
                  <a:pt x="1619628" y="3108998"/>
                </a:cubicBezTo>
                <a:cubicBezTo>
                  <a:pt x="1659844" y="3108998"/>
                  <a:pt x="1659844" y="3068622"/>
                  <a:pt x="1659844" y="3028245"/>
                </a:cubicBezTo>
                <a:cubicBezTo>
                  <a:pt x="1740278" y="3270504"/>
                  <a:pt x="1860928" y="3310881"/>
                  <a:pt x="2062011" y="3149375"/>
                </a:cubicBezTo>
                <a:cubicBezTo>
                  <a:pt x="2102227" y="3391634"/>
                  <a:pt x="2102227" y="3391634"/>
                  <a:pt x="2464178" y="3310881"/>
                </a:cubicBezTo>
                <a:cubicBezTo>
                  <a:pt x="2303311" y="3230128"/>
                  <a:pt x="2263094" y="3068622"/>
                  <a:pt x="2062011" y="3149375"/>
                </a:cubicBezTo>
                <a:cubicBezTo>
                  <a:pt x="2062011" y="3108998"/>
                  <a:pt x="2062011" y="3028245"/>
                  <a:pt x="2062011" y="3028245"/>
                </a:cubicBezTo>
                <a:cubicBezTo>
                  <a:pt x="1901144" y="3028245"/>
                  <a:pt x="1901144" y="2907115"/>
                  <a:pt x="1820711" y="2745609"/>
                </a:cubicBezTo>
                <a:cubicBezTo>
                  <a:pt x="1780494" y="2826362"/>
                  <a:pt x="1780494" y="2866739"/>
                  <a:pt x="1740278" y="2907115"/>
                </a:cubicBezTo>
                <a:cubicBezTo>
                  <a:pt x="1700061" y="2826362"/>
                  <a:pt x="1700061" y="2745609"/>
                  <a:pt x="1619628" y="2705232"/>
                </a:cubicBezTo>
                <a:cubicBezTo>
                  <a:pt x="1458761" y="2584102"/>
                  <a:pt x="1297894" y="2422596"/>
                  <a:pt x="1137028" y="2301466"/>
                </a:cubicBezTo>
                <a:cubicBezTo>
                  <a:pt x="1056594" y="2261090"/>
                  <a:pt x="976161" y="2220713"/>
                  <a:pt x="935944" y="2139960"/>
                </a:cubicBezTo>
                <a:cubicBezTo>
                  <a:pt x="855511" y="2018830"/>
                  <a:pt x="694644" y="2018830"/>
                  <a:pt x="654428" y="1816947"/>
                </a:cubicBezTo>
                <a:cubicBezTo>
                  <a:pt x="614211" y="1695817"/>
                  <a:pt x="573994" y="1534311"/>
                  <a:pt x="533778" y="1372804"/>
                </a:cubicBezTo>
                <a:cubicBezTo>
                  <a:pt x="654428" y="1413181"/>
                  <a:pt x="734861" y="1413181"/>
                  <a:pt x="815294" y="1413181"/>
                </a:cubicBezTo>
                <a:cubicBezTo>
                  <a:pt x="734861" y="1090168"/>
                  <a:pt x="694644" y="807532"/>
                  <a:pt x="614211" y="524896"/>
                </a:cubicBezTo>
                <a:cubicBezTo>
                  <a:pt x="815294" y="444143"/>
                  <a:pt x="855511" y="646026"/>
                  <a:pt x="935944" y="726779"/>
                </a:cubicBezTo>
                <a:cubicBezTo>
                  <a:pt x="1016378" y="726779"/>
                  <a:pt x="1056594" y="686402"/>
                  <a:pt x="1137028" y="646026"/>
                </a:cubicBezTo>
                <a:cubicBezTo>
                  <a:pt x="1137028" y="686402"/>
                  <a:pt x="1137028" y="726779"/>
                  <a:pt x="1177244" y="807532"/>
                </a:cubicBezTo>
                <a:cubicBezTo>
                  <a:pt x="1217461" y="686402"/>
                  <a:pt x="1257678" y="605649"/>
                  <a:pt x="1297894" y="524896"/>
                </a:cubicBezTo>
                <a:cubicBezTo>
                  <a:pt x="1378328" y="686402"/>
                  <a:pt x="1458761" y="847909"/>
                  <a:pt x="1539194" y="969038"/>
                </a:cubicBezTo>
                <a:cubicBezTo>
                  <a:pt x="1574384" y="1075027"/>
                  <a:pt x="1671155" y="1150102"/>
                  <a:pt x="1775624" y="1113117"/>
                </a:cubicBezTo>
                <a:lnTo>
                  <a:pt x="1808171" y="1096551"/>
                </a:lnTo>
                <a:lnTo>
                  <a:pt x="1820711" y="1130545"/>
                </a:lnTo>
                <a:lnTo>
                  <a:pt x="1821120" y="1129164"/>
                </a:lnTo>
                <a:lnTo>
                  <a:pt x="1821339" y="1150102"/>
                </a:lnTo>
                <a:cubicBezTo>
                  <a:pt x="1823225" y="1208774"/>
                  <a:pt x="1830765" y="1261769"/>
                  <a:pt x="1860928" y="1292051"/>
                </a:cubicBezTo>
                <a:cubicBezTo>
                  <a:pt x="1941361" y="1413181"/>
                  <a:pt x="2062011" y="1534311"/>
                  <a:pt x="2182661" y="1655441"/>
                </a:cubicBezTo>
                <a:cubicBezTo>
                  <a:pt x="2222877" y="1695817"/>
                  <a:pt x="2383744" y="1776571"/>
                  <a:pt x="2383744" y="1615064"/>
                </a:cubicBezTo>
                <a:cubicBezTo>
                  <a:pt x="2222877" y="1413181"/>
                  <a:pt x="1981578" y="1372804"/>
                  <a:pt x="1981578" y="1049792"/>
                </a:cubicBezTo>
                <a:cubicBezTo>
                  <a:pt x="1941361" y="1130545"/>
                  <a:pt x="1901144" y="1211298"/>
                  <a:pt x="1860928" y="1292051"/>
                </a:cubicBezTo>
                <a:cubicBezTo>
                  <a:pt x="1860928" y="1170921"/>
                  <a:pt x="1860928" y="1130545"/>
                  <a:pt x="1901144" y="1090168"/>
                </a:cubicBezTo>
                <a:cubicBezTo>
                  <a:pt x="1870982" y="1090168"/>
                  <a:pt x="1840819" y="1090168"/>
                  <a:pt x="1827623" y="1107202"/>
                </a:cubicBezTo>
                <a:lnTo>
                  <a:pt x="1821120" y="1129164"/>
                </a:lnTo>
                <a:lnTo>
                  <a:pt x="1820711" y="1090168"/>
                </a:lnTo>
                <a:lnTo>
                  <a:pt x="1808171" y="1096551"/>
                </a:lnTo>
                <a:lnTo>
                  <a:pt x="1797147" y="1066668"/>
                </a:lnTo>
                <a:cubicBezTo>
                  <a:pt x="1755359" y="910997"/>
                  <a:pt x="1790549" y="716685"/>
                  <a:pt x="1579411" y="646026"/>
                </a:cubicBezTo>
                <a:cubicBezTo>
                  <a:pt x="1579411" y="646026"/>
                  <a:pt x="1539194" y="686402"/>
                  <a:pt x="1539194" y="686402"/>
                </a:cubicBezTo>
                <a:cubicBezTo>
                  <a:pt x="1539194" y="605649"/>
                  <a:pt x="1498978" y="524896"/>
                  <a:pt x="1458761" y="444143"/>
                </a:cubicBezTo>
                <a:cubicBezTo>
                  <a:pt x="1418544" y="323013"/>
                  <a:pt x="1338111" y="242260"/>
                  <a:pt x="1297894" y="121130"/>
                </a:cubicBezTo>
                <a:cubicBezTo>
                  <a:pt x="1297894" y="121130"/>
                  <a:pt x="1297894" y="40377"/>
                  <a:pt x="13381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445853" y="-5874"/>
            <a:ext cx="6708164" cy="5150963"/>
          </a:xfrm>
          <a:custGeom>
            <a:avLst/>
            <a:gdLst>
              <a:gd name="connsiteX0" fmla="*/ 17770 w 8944218"/>
              <a:gd name="connsiteY0" fmla="*/ 0 h 6865831"/>
              <a:gd name="connsiteX1" fmla="*/ 4931600 w 8944218"/>
              <a:gd name="connsiteY1" fmla="*/ 0 h 6865831"/>
              <a:gd name="connsiteX2" fmla="*/ 4938378 w 8944218"/>
              <a:gd name="connsiteY2" fmla="*/ 6778 h 6865831"/>
              <a:gd name="connsiteX3" fmla="*/ 4939431 w 8944218"/>
              <a:gd name="connsiteY3" fmla="*/ 5724 h 6865831"/>
              <a:gd name="connsiteX4" fmla="*/ 4940097 w 8944218"/>
              <a:gd name="connsiteY4" fmla="*/ 6390 h 6865831"/>
              <a:gd name="connsiteX5" fmla="*/ 4946486 w 8944218"/>
              <a:gd name="connsiteY5" fmla="*/ 0 h 6865831"/>
              <a:gd name="connsiteX6" fmla="*/ 8944218 w 8944218"/>
              <a:gd name="connsiteY6" fmla="*/ 0 h 6865831"/>
              <a:gd name="connsiteX7" fmla="*/ 8944218 w 8944218"/>
              <a:gd name="connsiteY7" fmla="*/ 938217 h 6865831"/>
              <a:gd name="connsiteX8" fmla="*/ 8944218 w 8944218"/>
              <a:gd name="connsiteY8" fmla="*/ 951638 h 6865831"/>
              <a:gd name="connsiteX9" fmla="*/ 8944218 w 8944218"/>
              <a:gd name="connsiteY9" fmla="*/ 4018388 h 6865831"/>
              <a:gd name="connsiteX10" fmla="*/ 8944217 w 8944218"/>
              <a:gd name="connsiteY10" fmla="*/ 4018387 h 6865831"/>
              <a:gd name="connsiteX11" fmla="*/ 8944217 w 8944218"/>
              <a:gd name="connsiteY11" fmla="*/ 5877695 h 6865831"/>
              <a:gd name="connsiteX12" fmla="*/ 7956081 w 8944218"/>
              <a:gd name="connsiteY12" fmla="*/ 6865831 h 6865831"/>
              <a:gd name="connsiteX13" fmla="*/ 6852273 w 8944218"/>
              <a:gd name="connsiteY13" fmla="*/ 6865831 h 6865831"/>
              <a:gd name="connsiteX14" fmla="*/ 4940484 w 8944218"/>
              <a:gd name="connsiteY14" fmla="*/ 4954043 h 6865831"/>
              <a:gd name="connsiteX15" fmla="*/ 4939431 w 8944218"/>
              <a:gd name="connsiteY15" fmla="*/ 4955095 h 6865831"/>
              <a:gd name="connsiteX16" fmla="*/ 2475739 w 8944218"/>
              <a:gd name="connsiteY16" fmla="*/ 2491403 h 6865831"/>
              <a:gd name="connsiteX17" fmla="*/ 2474685 w 8944218"/>
              <a:gd name="connsiteY17" fmla="*/ 2492455 h 6865831"/>
              <a:gd name="connsiteX18" fmla="*/ 0 w 8944218"/>
              <a:gd name="connsiteY18" fmla="*/ 17770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44218" h="6865831">
                <a:moveTo>
                  <a:pt x="17770" y="0"/>
                </a:moveTo>
                <a:lnTo>
                  <a:pt x="4931600" y="0"/>
                </a:lnTo>
                <a:lnTo>
                  <a:pt x="4938378" y="6778"/>
                </a:lnTo>
                <a:lnTo>
                  <a:pt x="4939431" y="5724"/>
                </a:lnTo>
                <a:lnTo>
                  <a:pt x="4940097" y="6390"/>
                </a:lnTo>
                <a:lnTo>
                  <a:pt x="4946486" y="0"/>
                </a:lnTo>
                <a:lnTo>
                  <a:pt x="8944218" y="0"/>
                </a:lnTo>
                <a:lnTo>
                  <a:pt x="8944218" y="938217"/>
                </a:lnTo>
                <a:lnTo>
                  <a:pt x="8944218" y="951638"/>
                </a:lnTo>
                <a:lnTo>
                  <a:pt x="8944218" y="4018388"/>
                </a:lnTo>
                <a:lnTo>
                  <a:pt x="8944217" y="4018387"/>
                </a:lnTo>
                <a:lnTo>
                  <a:pt x="8944217" y="5877695"/>
                </a:lnTo>
                <a:lnTo>
                  <a:pt x="7956081" y="6865831"/>
                </a:lnTo>
                <a:lnTo>
                  <a:pt x="6852273" y="6865831"/>
                </a:lnTo>
                <a:lnTo>
                  <a:pt x="4940484" y="4954043"/>
                </a:lnTo>
                <a:lnTo>
                  <a:pt x="4939431" y="4955095"/>
                </a:lnTo>
                <a:lnTo>
                  <a:pt x="2475739" y="2491403"/>
                </a:lnTo>
                <a:lnTo>
                  <a:pt x="2474685" y="2492455"/>
                </a:lnTo>
                <a:lnTo>
                  <a:pt x="0" y="177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445853" y="-5874"/>
            <a:ext cx="6708164" cy="5150963"/>
          </a:xfrm>
          <a:custGeom>
            <a:avLst/>
            <a:gdLst>
              <a:gd name="connsiteX0" fmla="*/ 17770 w 8944218"/>
              <a:gd name="connsiteY0" fmla="*/ 0 h 6865831"/>
              <a:gd name="connsiteX1" fmla="*/ 4931600 w 8944218"/>
              <a:gd name="connsiteY1" fmla="*/ 0 h 6865831"/>
              <a:gd name="connsiteX2" fmla="*/ 4938378 w 8944218"/>
              <a:gd name="connsiteY2" fmla="*/ 6778 h 6865831"/>
              <a:gd name="connsiteX3" fmla="*/ 4939431 w 8944218"/>
              <a:gd name="connsiteY3" fmla="*/ 5724 h 6865831"/>
              <a:gd name="connsiteX4" fmla="*/ 4940097 w 8944218"/>
              <a:gd name="connsiteY4" fmla="*/ 6390 h 6865831"/>
              <a:gd name="connsiteX5" fmla="*/ 4946486 w 8944218"/>
              <a:gd name="connsiteY5" fmla="*/ 0 h 6865831"/>
              <a:gd name="connsiteX6" fmla="*/ 8944218 w 8944218"/>
              <a:gd name="connsiteY6" fmla="*/ 0 h 6865831"/>
              <a:gd name="connsiteX7" fmla="*/ 8944218 w 8944218"/>
              <a:gd name="connsiteY7" fmla="*/ 938217 h 6865831"/>
              <a:gd name="connsiteX8" fmla="*/ 8944218 w 8944218"/>
              <a:gd name="connsiteY8" fmla="*/ 951638 h 6865831"/>
              <a:gd name="connsiteX9" fmla="*/ 8944218 w 8944218"/>
              <a:gd name="connsiteY9" fmla="*/ 4018388 h 6865831"/>
              <a:gd name="connsiteX10" fmla="*/ 8944217 w 8944218"/>
              <a:gd name="connsiteY10" fmla="*/ 4018387 h 6865831"/>
              <a:gd name="connsiteX11" fmla="*/ 8944217 w 8944218"/>
              <a:gd name="connsiteY11" fmla="*/ 5877695 h 6865831"/>
              <a:gd name="connsiteX12" fmla="*/ 7956081 w 8944218"/>
              <a:gd name="connsiteY12" fmla="*/ 6865831 h 6865831"/>
              <a:gd name="connsiteX13" fmla="*/ 6852273 w 8944218"/>
              <a:gd name="connsiteY13" fmla="*/ 6865831 h 6865831"/>
              <a:gd name="connsiteX14" fmla="*/ 4940484 w 8944218"/>
              <a:gd name="connsiteY14" fmla="*/ 4954043 h 6865831"/>
              <a:gd name="connsiteX15" fmla="*/ 4939431 w 8944218"/>
              <a:gd name="connsiteY15" fmla="*/ 4955095 h 6865831"/>
              <a:gd name="connsiteX16" fmla="*/ 2475739 w 8944218"/>
              <a:gd name="connsiteY16" fmla="*/ 2491403 h 6865831"/>
              <a:gd name="connsiteX17" fmla="*/ 2474685 w 8944218"/>
              <a:gd name="connsiteY17" fmla="*/ 2492455 h 6865831"/>
              <a:gd name="connsiteX18" fmla="*/ 0 w 8944218"/>
              <a:gd name="connsiteY18" fmla="*/ 17770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44218" h="6865831">
                <a:moveTo>
                  <a:pt x="17770" y="0"/>
                </a:moveTo>
                <a:lnTo>
                  <a:pt x="4931600" y="0"/>
                </a:lnTo>
                <a:lnTo>
                  <a:pt x="4938378" y="6778"/>
                </a:lnTo>
                <a:lnTo>
                  <a:pt x="4939431" y="5724"/>
                </a:lnTo>
                <a:lnTo>
                  <a:pt x="4940097" y="6390"/>
                </a:lnTo>
                <a:lnTo>
                  <a:pt x="4946486" y="0"/>
                </a:lnTo>
                <a:lnTo>
                  <a:pt x="8944218" y="0"/>
                </a:lnTo>
                <a:lnTo>
                  <a:pt x="8944218" y="938217"/>
                </a:lnTo>
                <a:lnTo>
                  <a:pt x="8944218" y="951638"/>
                </a:lnTo>
                <a:lnTo>
                  <a:pt x="8944218" y="4018388"/>
                </a:lnTo>
                <a:lnTo>
                  <a:pt x="8944217" y="4018387"/>
                </a:lnTo>
                <a:lnTo>
                  <a:pt x="8944217" y="5877695"/>
                </a:lnTo>
                <a:lnTo>
                  <a:pt x="7956081" y="6865831"/>
                </a:lnTo>
                <a:lnTo>
                  <a:pt x="6852273" y="6865831"/>
                </a:lnTo>
                <a:lnTo>
                  <a:pt x="4940484" y="4954043"/>
                </a:lnTo>
                <a:lnTo>
                  <a:pt x="4939431" y="4955095"/>
                </a:lnTo>
                <a:lnTo>
                  <a:pt x="2475739" y="2491403"/>
                </a:lnTo>
                <a:lnTo>
                  <a:pt x="2474685" y="2492455"/>
                </a:lnTo>
                <a:lnTo>
                  <a:pt x="0" y="177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656307" y="1271000"/>
            <a:ext cx="1574578" cy="1567135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3790190" y="1271000"/>
            <a:ext cx="1574578" cy="1567135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6914988" y="1271000"/>
            <a:ext cx="1575156" cy="1567135"/>
          </a:xfrm>
          <a:custGeom>
            <a:avLst/>
            <a:gdLst>
              <a:gd name="connsiteX0" fmla="*/ 0 w 2100208"/>
              <a:gd name="connsiteY0" fmla="*/ 0 h 2088868"/>
              <a:gd name="connsiteX1" fmla="*/ 2100208 w 2100208"/>
              <a:gd name="connsiteY1" fmla="*/ 0 h 2088868"/>
              <a:gd name="connsiteX2" fmla="*/ 2100208 w 2100208"/>
              <a:gd name="connsiteY2" fmla="*/ 2088868 h 2088868"/>
              <a:gd name="connsiteX3" fmla="*/ 0 w 2100208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208" h="2088868">
                <a:moveTo>
                  <a:pt x="0" y="0"/>
                </a:moveTo>
                <a:lnTo>
                  <a:pt x="2100208" y="0"/>
                </a:lnTo>
                <a:lnTo>
                  <a:pt x="2100208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5361527" y="2838134"/>
            <a:ext cx="1574578" cy="1567135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2230306" y="2838134"/>
            <a:ext cx="1574578" cy="1567135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56036" y="2465043"/>
            <a:ext cx="1740547" cy="1839881"/>
          </a:xfrm>
          <a:custGeom>
            <a:avLst/>
            <a:gdLst>
              <a:gd name="connsiteX0" fmla="*/ 0 w 2320729"/>
              <a:gd name="connsiteY0" fmla="*/ 0 h 2452418"/>
              <a:gd name="connsiteX1" fmla="*/ 2320729 w 2320729"/>
              <a:gd name="connsiteY1" fmla="*/ 0 h 2452418"/>
              <a:gd name="connsiteX2" fmla="*/ 2320729 w 2320729"/>
              <a:gd name="connsiteY2" fmla="*/ 2452418 h 2452418"/>
              <a:gd name="connsiteX3" fmla="*/ 0 w 2320729"/>
              <a:gd name="connsiteY3" fmla="*/ 2452418 h 24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729" h="2452418">
                <a:moveTo>
                  <a:pt x="0" y="0"/>
                </a:moveTo>
                <a:lnTo>
                  <a:pt x="2320729" y="0"/>
                </a:lnTo>
                <a:lnTo>
                  <a:pt x="2320729" y="2452418"/>
                </a:lnTo>
                <a:lnTo>
                  <a:pt x="0" y="2452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2682095" y="2465043"/>
            <a:ext cx="1740547" cy="1839881"/>
          </a:xfrm>
          <a:custGeom>
            <a:avLst/>
            <a:gdLst>
              <a:gd name="connsiteX0" fmla="*/ 0 w 2320729"/>
              <a:gd name="connsiteY0" fmla="*/ 0 h 2452418"/>
              <a:gd name="connsiteX1" fmla="*/ 2320729 w 2320729"/>
              <a:gd name="connsiteY1" fmla="*/ 0 h 2452418"/>
              <a:gd name="connsiteX2" fmla="*/ 2320729 w 2320729"/>
              <a:gd name="connsiteY2" fmla="*/ 2452418 h 2452418"/>
              <a:gd name="connsiteX3" fmla="*/ 0 w 2320729"/>
              <a:gd name="connsiteY3" fmla="*/ 2452418 h 24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729" h="2452418">
                <a:moveTo>
                  <a:pt x="0" y="0"/>
                </a:moveTo>
                <a:lnTo>
                  <a:pt x="2320729" y="0"/>
                </a:lnTo>
                <a:lnTo>
                  <a:pt x="2320729" y="2452418"/>
                </a:lnTo>
                <a:lnTo>
                  <a:pt x="0" y="2452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4719192" y="2465043"/>
            <a:ext cx="1740547" cy="1839881"/>
          </a:xfrm>
          <a:custGeom>
            <a:avLst/>
            <a:gdLst>
              <a:gd name="connsiteX0" fmla="*/ 0 w 2320729"/>
              <a:gd name="connsiteY0" fmla="*/ 0 h 2452418"/>
              <a:gd name="connsiteX1" fmla="*/ 2320729 w 2320729"/>
              <a:gd name="connsiteY1" fmla="*/ 0 h 2452418"/>
              <a:gd name="connsiteX2" fmla="*/ 2320729 w 2320729"/>
              <a:gd name="connsiteY2" fmla="*/ 2452418 h 2452418"/>
              <a:gd name="connsiteX3" fmla="*/ 0 w 2320729"/>
              <a:gd name="connsiteY3" fmla="*/ 2452418 h 24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729" h="2452418">
                <a:moveTo>
                  <a:pt x="0" y="0"/>
                </a:moveTo>
                <a:lnTo>
                  <a:pt x="2320729" y="0"/>
                </a:lnTo>
                <a:lnTo>
                  <a:pt x="2320729" y="2452418"/>
                </a:lnTo>
                <a:lnTo>
                  <a:pt x="0" y="2452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747420" y="2465043"/>
            <a:ext cx="1740547" cy="1839881"/>
          </a:xfrm>
          <a:custGeom>
            <a:avLst/>
            <a:gdLst>
              <a:gd name="connsiteX0" fmla="*/ 0 w 2320729"/>
              <a:gd name="connsiteY0" fmla="*/ 0 h 2452418"/>
              <a:gd name="connsiteX1" fmla="*/ 2320729 w 2320729"/>
              <a:gd name="connsiteY1" fmla="*/ 0 h 2452418"/>
              <a:gd name="connsiteX2" fmla="*/ 2320729 w 2320729"/>
              <a:gd name="connsiteY2" fmla="*/ 2452418 h 2452418"/>
              <a:gd name="connsiteX3" fmla="*/ 0 w 2320729"/>
              <a:gd name="connsiteY3" fmla="*/ 2452418 h 24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729" h="2452418">
                <a:moveTo>
                  <a:pt x="0" y="0"/>
                </a:moveTo>
                <a:lnTo>
                  <a:pt x="2320729" y="0"/>
                </a:lnTo>
                <a:lnTo>
                  <a:pt x="2320729" y="2452418"/>
                </a:lnTo>
                <a:lnTo>
                  <a:pt x="0" y="2452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56034" y="1212450"/>
            <a:ext cx="3837729" cy="1361772"/>
          </a:xfrm>
          <a:custGeom>
            <a:avLst/>
            <a:gdLst>
              <a:gd name="connsiteX0" fmla="*/ 0 w 5116972"/>
              <a:gd name="connsiteY0" fmla="*/ 0 h 1815135"/>
              <a:gd name="connsiteX1" fmla="*/ 5116972 w 5116972"/>
              <a:gd name="connsiteY1" fmla="*/ 0 h 1815135"/>
              <a:gd name="connsiteX2" fmla="*/ 5116972 w 5116972"/>
              <a:gd name="connsiteY2" fmla="*/ 1815135 h 1815135"/>
              <a:gd name="connsiteX3" fmla="*/ 0 w 5116972"/>
              <a:gd name="connsiteY3" fmla="*/ 1815135 h 18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972" h="1815135">
                <a:moveTo>
                  <a:pt x="0" y="0"/>
                </a:moveTo>
                <a:lnTo>
                  <a:pt x="5116972" y="0"/>
                </a:lnTo>
                <a:lnTo>
                  <a:pt x="5116972" y="1815135"/>
                </a:lnTo>
                <a:lnTo>
                  <a:pt x="0" y="1815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656034" y="2846217"/>
            <a:ext cx="3837729" cy="1361772"/>
          </a:xfrm>
          <a:custGeom>
            <a:avLst/>
            <a:gdLst>
              <a:gd name="connsiteX0" fmla="*/ 0 w 5116972"/>
              <a:gd name="connsiteY0" fmla="*/ 0 h 1815135"/>
              <a:gd name="connsiteX1" fmla="*/ 5116972 w 5116972"/>
              <a:gd name="connsiteY1" fmla="*/ 0 h 1815135"/>
              <a:gd name="connsiteX2" fmla="*/ 5116972 w 5116972"/>
              <a:gd name="connsiteY2" fmla="*/ 1815135 h 1815135"/>
              <a:gd name="connsiteX3" fmla="*/ 0 w 5116972"/>
              <a:gd name="connsiteY3" fmla="*/ 1815135 h 18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972" h="1815135">
                <a:moveTo>
                  <a:pt x="0" y="0"/>
                </a:moveTo>
                <a:lnTo>
                  <a:pt x="5116972" y="0"/>
                </a:lnTo>
                <a:lnTo>
                  <a:pt x="5116972" y="1815135"/>
                </a:lnTo>
                <a:lnTo>
                  <a:pt x="0" y="1815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50236" y="1212450"/>
            <a:ext cx="3837729" cy="1361772"/>
          </a:xfrm>
          <a:custGeom>
            <a:avLst/>
            <a:gdLst>
              <a:gd name="connsiteX0" fmla="*/ 0 w 5116972"/>
              <a:gd name="connsiteY0" fmla="*/ 0 h 1815135"/>
              <a:gd name="connsiteX1" fmla="*/ 5116972 w 5116972"/>
              <a:gd name="connsiteY1" fmla="*/ 0 h 1815135"/>
              <a:gd name="connsiteX2" fmla="*/ 5116972 w 5116972"/>
              <a:gd name="connsiteY2" fmla="*/ 1815135 h 1815135"/>
              <a:gd name="connsiteX3" fmla="*/ 0 w 5116972"/>
              <a:gd name="connsiteY3" fmla="*/ 1815135 h 18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972" h="1815135">
                <a:moveTo>
                  <a:pt x="0" y="0"/>
                </a:moveTo>
                <a:lnTo>
                  <a:pt x="5116972" y="0"/>
                </a:lnTo>
                <a:lnTo>
                  <a:pt x="5116972" y="1815135"/>
                </a:lnTo>
                <a:lnTo>
                  <a:pt x="0" y="1815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4650236" y="2846217"/>
            <a:ext cx="3837729" cy="1361772"/>
          </a:xfrm>
          <a:custGeom>
            <a:avLst/>
            <a:gdLst>
              <a:gd name="connsiteX0" fmla="*/ 0 w 5116972"/>
              <a:gd name="connsiteY0" fmla="*/ 0 h 1815135"/>
              <a:gd name="connsiteX1" fmla="*/ 5116972 w 5116972"/>
              <a:gd name="connsiteY1" fmla="*/ 0 h 1815135"/>
              <a:gd name="connsiteX2" fmla="*/ 5116972 w 5116972"/>
              <a:gd name="connsiteY2" fmla="*/ 1815135 h 1815135"/>
              <a:gd name="connsiteX3" fmla="*/ 0 w 5116972"/>
              <a:gd name="connsiteY3" fmla="*/ 1815135 h 18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972" h="1815135">
                <a:moveTo>
                  <a:pt x="0" y="0"/>
                </a:moveTo>
                <a:lnTo>
                  <a:pt x="5116972" y="0"/>
                </a:lnTo>
                <a:lnTo>
                  <a:pt x="5116972" y="1815135"/>
                </a:lnTo>
                <a:lnTo>
                  <a:pt x="0" y="1815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059777" y="1489989"/>
            <a:ext cx="2148659" cy="1843280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502939" y="1489989"/>
            <a:ext cx="2148659" cy="1843280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5946102" y="1489989"/>
            <a:ext cx="2148659" cy="1843280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922248" y="1467303"/>
            <a:ext cx="1231395" cy="1218972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2881447" y="1467303"/>
            <a:ext cx="1231395" cy="1218972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4840645" y="1467303"/>
            <a:ext cx="1231395" cy="1218972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799843" y="1467303"/>
            <a:ext cx="1231395" cy="1218972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3075653" y="1231495"/>
            <a:ext cx="2781001" cy="1761007"/>
          </a:xfrm>
          <a:custGeom>
            <a:avLst/>
            <a:gdLst>
              <a:gd name="connsiteX0" fmla="*/ 0 w 3708001"/>
              <a:gd name="connsiteY0" fmla="*/ 0 h 2347284"/>
              <a:gd name="connsiteX1" fmla="*/ 3708001 w 3708001"/>
              <a:gd name="connsiteY1" fmla="*/ 0 h 2347284"/>
              <a:gd name="connsiteX2" fmla="*/ 3708001 w 3708001"/>
              <a:gd name="connsiteY2" fmla="*/ 2347284 h 2347284"/>
              <a:gd name="connsiteX3" fmla="*/ 0 w 3708001"/>
              <a:gd name="connsiteY3" fmla="*/ 2347284 h 234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001" h="2347284">
                <a:moveTo>
                  <a:pt x="0" y="0"/>
                </a:moveTo>
                <a:lnTo>
                  <a:pt x="3708001" y="0"/>
                </a:lnTo>
                <a:lnTo>
                  <a:pt x="3708001" y="2347284"/>
                </a:lnTo>
                <a:lnTo>
                  <a:pt x="0" y="23472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984402" y="1231496"/>
            <a:ext cx="2492669" cy="1538855"/>
          </a:xfrm>
          <a:custGeom>
            <a:avLst/>
            <a:gdLst>
              <a:gd name="connsiteX0" fmla="*/ 0 w 3323559"/>
              <a:gd name="connsiteY0" fmla="*/ 0 h 2051173"/>
              <a:gd name="connsiteX1" fmla="*/ 3323559 w 3323559"/>
              <a:gd name="connsiteY1" fmla="*/ 0 h 2051173"/>
              <a:gd name="connsiteX2" fmla="*/ 3323559 w 3323559"/>
              <a:gd name="connsiteY2" fmla="*/ 2051173 h 2051173"/>
              <a:gd name="connsiteX3" fmla="*/ 0 w 3323559"/>
              <a:gd name="connsiteY3" fmla="*/ 2051173 h 205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3559" h="2051173">
                <a:moveTo>
                  <a:pt x="0" y="0"/>
                </a:moveTo>
                <a:lnTo>
                  <a:pt x="3323559" y="0"/>
                </a:lnTo>
                <a:lnTo>
                  <a:pt x="3323559" y="2051173"/>
                </a:lnTo>
                <a:lnTo>
                  <a:pt x="0" y="20511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56036" y="3130139"/>
            <a:ext cx="5200618" cy="1324165"/>
          </a:xfrm>
          <a:custGeom>
            <a:avLst/>
            <a:gdLst>
              <a:gd name="connsiteX0" fmla="*/ 0 w 6934157"/>
              <a:gd name="connsiteY0" fmla="*/ 0 h 1765008"/>
              <a:gd name="connsiteX1" fmla="*/ 6934157 w 6934157"/>
              <a:gd name="connsiteY1" fmla="*/ 0 h 1765008"/>
              <a:gd name="connsiteX2" fmla="*/ 6934157 w 6934157"/>
              <a:gd name="connsiteY2" fmla="*/ 1765008 h 1765008"/>
              <a:gd name="connsiteX3" fmla="*/ 0 w 6934157"/>
              <a:gd name="connsiteY3" fmla="*/ 1765008 h 176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4157" h="1765008">
                <a:moveTo>
                  <a:pt x="0" y="0"/>
                </a:moveTo>
                <a:lnTo>
                  <a:pt x="6934157" y="0"/>
                </a:lnTo>
                <a:lnTo>
                  <a:pt x="6934157" y="1765008"/>
                </a:lnTo>
                <a:lnTo>
                  <a:pt x="0" y="17650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2883185" y="1271139"/>
            <a:ext cx="3411485" cy="2146513"/>
          </a:xfrm>
          <a:custGeom>
            <a:avLst/>
            <a:gdLst>
              <a:gd name="connsiteX0" fmla="*/ 0 w 4548647"/>
              <a:gd name="connsiteY0" fmla="*/ 0 h 2861134"/>
              <a:gd name="connsiteX1" fmla="*/ 4548647 w 4548647"/>
              <a:gd name="connsiteY1" fmla="*/ 0 h 2861134"/>
              <a:gd name="connsiteX2" fmla="*/ 4548647 w 4548647"/>
              <a:gd name="connsiteY2" fmla="*/ 2861134 h 2861134"/>
              <a:gd name="connsiteX3" fmla="*/ 0 w 4548647"/>
              <a:gd name="connsiteY3" fmla="*/ 2861134 h 286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8647" h="2861134">
                <a:moveTo>
                  <a:pt x="0" y="0"/>
                </a:moveTo>
                <a:lnTo>
                  <a:pt x="4548647" y="0"/>
                </a:lnTo>
                <a:lnTo>
                  <a:pt x="4548647" y="2861134"/>
                </a:lnTo>
                <a:lnTo>
                  <a:pt x="0" y="2861134"/>
                </a:lnTo>
                <a:close/>
              </a:path>
            </a:pathLst>
          </a:cu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4015510" y="2455754"/>
            <a:ext cx="1136015" cy="1832168"/>
          </a:xfrm>
          <a:custGeom>
            <a:avLst/>
            <a:gdLst>
              <a:gd name="connsiteX0" fmla="*/ 0 w 1514686"/>
              <a:gd name="connsiteY0" fmla="*/ 0 h 2442137"/>
              <a:gd name="connsiteX1" fmla="*/ 1514686 w 1514686"/>
              <a:gd name="connsiteY1" fmla="*/ 0 h 2442137"/>
              <a:gd name="connsiteX2" fmla="*/ 1514686 w 1514686"/>
              <a:gd name="connsiteY2" fmla="*/ 2442137 h 2442137"/>
              <a:gd name="connsiteX3" fmla="*/ 0 w 1514686"/>
              <a:gd name="connsiteY3" fmla="*/ 2442137 h 244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686" h="2442137">
                <a:moveTo>
                  <a:pt x="0" y="0"/>
                </a:moveTo>
                <a:lnTo>
                  <a:pt x="1514686" y="0"/>
                </a:lnTo>
                <a:lnTo>
                  <a:pt x="1514686" y="2442137"/>
                </a:lnTo>
                <a:lnTo>
                  <a:pt x="0" y="2442137"/>
                </a:lnTo>
                <a:close/>
              </a:path>
            </a:pathLst>
          </a:cu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2985121" y="2747556"/>
            <a:ext cx="3372563" cy="1314887"/>
          </a:xfrm>
          <a:custGeom>
            <a:avLst/>
            <a:gdLst>
              <a:gd name="connsiteX0" fmla="*/ 2864411 w 4496750"/>
              <a:gd name="connsiteY0" fmla="*/ 0 h 1752641"/>
              <a:gd name="connsiteX1" fmla="*/ 4496750 w 4496750"/>
              <a:gd name="connsiteY1" fmla="*/ 633131 h 1752641"/>
              <a:gd name="connsiteX2" fmla="*/ 1632339 w 4496750"/>
              <a:gd name="connsiteY2" fmla="*/ 1752641 h 1752641"/>
              <a:gd name="connsiteX3" fmla="*/ 0 w 4496750"/>
              <a:gd name="connsiteY3" fmla="*/ 1119510 h 175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6750" h="1752641">
                <a:moveTo>
                  <a:pt x="2864411" y="0"/>
                </a:moveTo>
                <a:lnTo>
                  <a:pt x="4496750" y="633131"/>
                </a:lnTo>
                <a:lnTo>
                  <a:pt x="1632339" y="1752641"/>
                </a:lnTo>
                <a:lnTo>
                  <a:pt x="0" y="11195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3043304" y="2514134"/>
            <a:ext cx="3372563" cy="1314887"/>
          </a:xfrm>
          <a:custGeom>
            <a:avLst/>
            <a:gdLst>
              <a:gd name="connsiteX0" fmla="*/ 2864411 w 4496750"/>
              <a:gd name="connsiteY0" fmla="*/ 0 h 1752641"/>
              <a:gd name="connsiteX1" fmla="*/ 4496750 w 4496750"/>
              <a:gd name="connsiteY1" fmla="*/ 633131 h 1752641"/>
              <a:gd name="connsiteX2" fmla="*/ 1632339 w 4496750"/>
              <a:gd name="connsiteY2" fmla="*/ 1752641 h 1752641"/>
              <a:gd name="connsiteX3" fmla="*/ 0 w 4496750"/>
              <a:gd name="connsiteY3" fmla="*/ 1119510 h 175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6750" h="1752641">
                <a:moveTo>
                  <a:pt x="2864411" y="0"/>
                </a:moveTo>
                <a:lnTo>
                  <a:pt x="4496750" y="633131"/>
                </a:lnTo>
                <a:lnTo>
                  <a:pt x="1632339" y="1752641"/>
                </a:lnTo>
                <a:lnTo>
                  <a:pt x="0" y="11195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菱形 6"/>
          <p:cNvSpPr/>
          <p:nvPr userDrawn="1"/>
        </p:nvSpPr>
        <p:spPr>
          <a:xfrm>
            <a:off x="1012598" y="466872"/>
            <a:ext cx="251220" cy="251298"/>
          </a:xfrm>
          <a:prstGeom prst="diamond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9144000" cy="59361"/>
          </a:xfrm>
          <a:prstGeom prst="rect">
            <a:avLst/>
          </a:prstGeom>
          <a:solidFill>
            <a:srgbClr val="15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383947" y="1"/>
            <a:ext cx="1257302" cy="686012"/>
          </a:xfrm>
          <a:custGeom>
            <a:avLst/>
            <a:gdLst>
              <a:gd name="connsiteX0" fmla="*/ 76200 w 1676402"/>
              <a:gd name="connsiteY0" fmla="*/ 0 h 914401"/>
              <a:gd name="connsiteX1" fmla="*/ 1600202 w 1676402"/>
              <a:gd name="connsiteY1" fmla="*/ 0 h 914401"/>
              <a:gd name="connsiteX2" fmla="*/ 1676402 w 1676402"/>
              <a:gd name="connsiteY2" fmla="*/ 76200 h 914401"/>
              <a:gd name="connsiteX3" fmla="*/ 838201 w 1676402"/>
              <a:gd name="connsiteY3" fmla="*/ 914401 h 914401"/>
              <a:gd name="connsiteX4" fmla="*/ 0 w 1676402"/>
              <a:gd name="connsiteY4" fmla="*/ 7620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2" h="914401">
                <a:moveTo>
                  <a:pt x="76200" y="0"/>
                </a:moveTo>
                <a:lnTo>
                  <a:pt x="1600202" y="0"/>
                </a:lnTo>
                <a:lnTo>
                  <a:pt x="1676402" y="76200"/>
                </a:lnTo>
                <a:lnTo>
                  <a:pt x="838201" y="914401"/>
                </a:lnTo>
                <a:lnTo>
                  <a:pt x="0" y="76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" name="菱形 9"/>
          <p:cNvSpPr/>
          <p:nvPr userDrawn="1"/>
        </p:nvSpPr>
        <p:spPr>
          <a:xfrm>
            <a:off x="383948" y="167023"/>
            <a:ext cx="466159" cy="466303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" y="5085728"/>
            <a:ext cx="9144000" cy="59361"/>
          </a:xfrm>
          <a:prstGeom prst="rect">
            <a:avLst/>
          </a:prstGeom>
          <a:solidFill>
            <a:srgbClr val="15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microsoft.com/office/2007/relationships/hdphoto" Target="../media/hdphoto1.wdp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6.xml"/><Relationship Id="rId4" Type="http://schemas.openxmlformats.org/officeDocument/2006/relationships/image" Target="../media/image5.png"/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microsoft.com/office/2007/relationships/hdphoto" Target="../media/hdphoto5.wdp"/><Relationship Id="rId7" Type="http://schemas.openxmlformats.org/officeDocument/2006/relationships/image" Target="../media/image10.png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1" Type="http://schemas.openxmlformats.org/officeDocument/2006/relationships/slideLayout" Target="../slideLayouts/slideLayout18.xml"/><Relationship Id="rId10" Type="http://schemas.openxmlformats.org/officeDocument/2006/relationships/image" Target="../media/image12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 flipH="1">
            <a:off x="240" y="3298296"/>
            <a:ext cx="2377576" cy="1296244"/>
            <a:chOff x="5917424" y="3435846"/>
            <a:chExt cx="3226576" cy="1707654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2"/>
            <p:cNvPicPr>
              <a:picLocks noChangeAspect="1" noChangeArrowheads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4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" name="组合 70"/>
          <p:cNvGrpSpPr/>
          <p:nvPr/>
        </p:nvGrpSpPr>
        <p:grpSpPr>
          <a:xfrm>
            <a:off x="6371503" y="3108674"/>
            <a:ext cx="2848007" cy="1507296"/>
            <a:chOff x="5917422" y="3435846"/>
            <a:chExt cx="3226578" cy="1707654"/>
          </a:xfrm>
        </p:grpSpPr>
        <p:pic>
          <p:nvPicPr>
            <p:cNvPr id="72" name="Picture 2"/>
            <p:cNvPicPr>
              <a:picLocks noChangeAspect="1" noChangeArrowheads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2"/>
            <p:cNvPicPr>
              <a:picLocks noChangeAspect="1" noChangeArrowheads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2" y="3435846"/>
              <a:ext cx="3226574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" name="PA_图片 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41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2386254"/>
            <a:ext cx="9156467" cy="219373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82" name="TextBox 81"/>
          <p:cNvSpPr txBox="1"/>
          <p:nvPr/>
        </p:nvSpPr>
        <p:spPr>
          <a:xfrm>
            <a:off x="2062159" y="1260258"/>
            <a:ext cx="5032147" cy="1477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500" b="1" kern="15000" spc="225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建设工程管理专业</a:t>
            </a:r>
            <a:endParaRPr lang="en-US" altLang="zh-CN" sz="4500" b="1" kern="15000" spc="225" dirty="0" smtClean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500" b="1" kern="15000" spc="225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教学资源库</a:t>
            </a:r>
            <a:endParaRPr lang="zh-CN" altLang="en-US" sz="4500" b="1" kern="15000" spc="225" dirty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PA_矩形 2"/>
          <p:cNvSpPr/>
          <p:nvPr>
            <p:custDataLst>
              <p:tags r:id="rId6"/>
            </p:custDataLst>
          </p:nvPr>
        </p:nvSpPr>
        <p:spPr>
          <a:xfrm flipV="1">
            <a:off x="243" y="4594540"/>
            <a:ext cx="9141173" cy="550548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46" y="4645012"/>
            <a:ext cx="1728192" cy="4783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32" y="4512412"/>
            <a:ext cx="1696600" cy="63267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9" y="238058"/>
            <a:ext cx="1842896" cy="368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36535" y="151461"/>
            <a:ext cx="8683148" cy="414098"/>
            <a:chOff x="0" y="232284"/>
            <a:chExt cx="8683148" cy="41409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252" y="277652"/>
              <a:ext cx="1842896" cy="36873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0" y="232284"/>
              <a:ext cx="267013" cy="377030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37"/>
            <p:cNvSpPr txBox="1"/>
            <p:nvPr/>
          </p:nvSpPr>
          <p:spPr>
            <a:xfrm>
              <a:off x="258617" y="232284"/>
              <a:ext cx="6120648" cy="375920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lvl="0"/>
              <a:r>
                <a:rPr lang="zh-CN" altLang="en-US" sz="2000" b="1" kern="1000" dirty="0" smtClean="0">
                  <a:solidFill>
                    <a:srgbClr val="2C95B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水平构件现场装配准备与吊装</a:t>
              </a:r>
              <a:endParaRPr lang="zh-CN" altLang="en-US" sz="2000" b="1" kern="1000" spc="0" baseline="0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H="1">
              <a:off x="6673561" y="277263"/>
              <a:ext cx="58678" cy="332051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11 Rectángulo"/>
          <p:cNvSpPr/>
          <p:nvPr/>
        </p:nvSpPr>
        <p:spPr>
          <a:xfrm>
            <a:off x="2668270" y="565785"/>
            <a:ext cx="4119880" cy="542925"/>
          </a:xfrm>
          <a:prstGeom prst="hexagon">
            <a:avLst/>
          </a:prstGeom>
          <a:solidFill>
            <a:srgbClr val="2C95B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预制框架梁吊装施工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" y="1687195"/>
            <a:ext cx="4594225" cy="3088005"/>
          </a:xfrm>
          <a:prstGeom prst="rect">
            <a:avLst/>
          </a:prstGeom>
        </p:spPr>
      </p:pic>
      <p:pic>
        <p:nvPicPr>
          <p:cNvPr id="5" name="图片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930" y="1687195"/>
            <a:ext cx="4019550" cy="3088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36535" y="151461"/>
            <a:ext cx="8683148" cy="414098"/>
            <a:chOff x="0" y="232284"/>
            <a:chExt cx="8683148" cy="41409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252" y="277652"/>
              <a:ext cx="1842896" cy="36873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0" y="232284"/>
              <a:ext cx="267013" cy="377030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37"/>
            <p:cNvSpPr txBox="1"/>
            <p:nvPr/>
          </p:nvSpPr>
          <p:spPr>
            <a:xfrm>
              <a:off x="258617" y="232284"/>
              <a:ext cx="6120648" cy="375920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lvl="0"/>
              <a:r>
                <a:rPr lang="zh-CN" altLang="en-US" sz="2000" b="1" kern="1000" dirty="0" smtClean="0">
                  <a:solidFill>
                    <a:srgbClr val="2C95B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水平构件现场装配准备与吊装</a:t>
              </a:r>
              <a:endParaRPr lang="zh-CN" altLang="en-US" sz="2000" b="1" kern="1000" spc="0" baseline="0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H="1">
              <a:off x="6673561" y="277263"/>
              <a:ext cx="58678" cy="332051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11 Rectángulo"/>
          <p:cNvSpPr/>
          <p:nvPr/>
        </p:nvSpPr>
        <p:spPr>
          <a:xfrm>
            <a:off x="2668270" y="565785"/>
            <a:ext cx="4119880" cy="542925"/>
          </a:xfrm>
          <a:prstGeom prst="hexagon">
            <a:avLst/>
          </a:prstGeom>
          <a:solidFill>
            <a:srgbClr val="2C95B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预制框架梁吊装施工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" y="1613535"/>
            <a:ext cx="5050155" cy="290385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495" y="1613535"/>
            <a:ext cx="3478530" cy="2983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任意多边形: 形状 416"/>
          <p:cNvSpPr/>
          <p:nvPr/>
        </p:nvSpPr>
        <p:spPr>
          <a:xfrm>
            <a:off x="1" y="3801950"/>
            <a:ext cx="1342345" cy="1342345"/>
          </a:xfrm>
          <a:custGeom>
            <a:avLst/>
            <a:gdLst>
              <a:gd name="connsiteX0" fmla="*/ 0 w 1789793"/>
              <a:gd name="connsiteY0" fmla="*/ 0 h 1789793"/>
              <a:gd name="connsiteX1" fmla="*/ 1789793 w 1789793"/>
              <a:gd name="connsiteY1" fmla="*/ 1789793 h 1789793"/>
              <a:gd name="connsiteX2" fmla="*/ 0 w 1789793"/>
              <a:gd name="connsiteY2" fmla="*/ 1789793 h 178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9793" h="1789793">
                <a:moveTo>
                  <a:pt x="0" y="0"/>
                </a:moveTo>
                <a:lnTo>
                  <a:pt x="1789793" y="1789793"/>
                </a:lnTo>
                <a:lnTo>
                  <a:pt x="0" y="1789793"/>
                </a:lnTo>
                <a:close/>
              </a:path>
            </a:pathLst>
          </a:custGeom>
          <a:solidFill>
            <a:srgbClr val="2C95B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5" name="文本框 444"/>
          <p:cNvSpPr txBox="1"/>
          <p:nvPr/>
        </p:nvSpPr>
        <p:spPr>
          <a:xfrm>
            <a:off x="443575" y="3293350"/>
            <a:ext cx="4480850" cy="3067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主讲人：许崇华</a:t>
            </a:r>
            <a:r>
              <a:rPr lang="en-US" altLang="zh-CN" sz="1400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400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2020.02</a:t>
            </a:r>
            <a:endParaRPr lang="en-US" altLang="zh-CN" sz="1400" dirty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9" name="文本框 458"/>
          <p:cNvSpPr txBox="1"/>
          <p:nvPr/>
        </p:nvSpPr>
        <p:spPr>
          <a:xfrm>
            <a:off x="347761" y="2469760"/>
            <a:ext cx="3733898" cy="8704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4800" b="1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4800" b="1" dirty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38" y="5086"/>
            <a:ext cx="2161134" cy="598222"/>
          </a:xfrm>
          <a:prstGeom prst="rect">
            <a:avLst/>
          </a:prstGeom>
        </p:spPr>
      </p:pic>
      <p:pic>
        <p:nvPicPr>
          <p:cNvPr id="19" name="图片占位符 4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>
          <a:xfrm rot="526822">
            <a:off x="405137" y="-654758"/>
            <a:ext cx="10928266" cy="6147150"/>
          </a:xfrm>
        </p:spPr>
      </p:pic>
      <p:sp>
        <p:nvSpPr>
          <p:cNvPr id="23" name="菱形 22"/>
          <p:cNvSpPr/>
          <p:nvPr/>
        </p:nvSpPr>
        <p:spPr>
          <a:xfrm>
            <a:off x="4303447" y="8247"/>
            <a:ext cx="3702995" cy="3702995"/>
          </a:xfrm>
          <a:prstGeom prst="diamond">
            <a:avLst/>
          </a:prstGeom>
          <a:solidFill>
            <a:srgbClr val="2C95B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: 形状 414"/>
          <p:cNvSpPr/>
          <p:nvPr/>
        </p:nvSpPr>
        <p:spPr>
          <a:xfrm>
            <a:off x="6157882" y="1862525"/>
            <a:ext cx="2996135" cy="3281770"/>
          </a:xfrm>
          <a:custGeom>
            <a:avLst/>
            <a:gdLst>
              <a:gd name="connsiteX0" fmla="*/ 2474686 w 4014726"/>
              <a:gd name="connsiteY0" fmla="*/ 0 h 4397467"/>
              <a:gd name="connsiteX1" fmla="*/ 4014726 w 4014726"/>
              <a:gd name="connsiteY1" fmla="*/ 1540041 h 4397467"/>
              <a:gd name="connsiteX2" fmla="*/ 4014726 w 4014726"/>
              <a:gd name="connsiteY2" fmla="*/ 3409331 h 4397467"/>
              <a:gd name="connsiteX3" fmla="*/ 3026590 w 4014726"/>
              <a:gd name="connsiteY3" fmla="*/ 4397467 h 4397467"/>
              <a:gd name="connsiteX4" fmla="*/ 1922782 w 4014726"/>
              <a:gd name="connsiteY4" fmla="*/ 4397467 h 4397467"/>
              <a:gd name="connsiteX5" fmla="*/ 0 w 4014726"/>
              <a:gd name="connsiteY5" fmla="*/ 2474686 h 43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4726" h="4397467">
                <a:moveTo>
                  <a:pt x="2474686" y="0"/>
                </a:moveTo>
                <a:lnTo>
                  <a:pt x="4014726" y="1540041"/>
                </a:lnTo>
                <a:lnTo>
                  <a:pt x="4014726" y="3409331"/>
                </a:lnTo>
                <a:lnTo>
                  <a:pt x="3026590" y="4397467"/>
                </a:lnTo>
                <a:lnTo>
                  <a:pt x="1922782" y="4397467"/>
                </a:lnTo>
                <a:lnTo>
                  <a:pt x="0" y="2474686"/>
                </a:lnTo>
                <a:close/>
              </a:path>
            </a:pathLst>
          </a:custGeom>
          <a:solidFill>
            <a:srgbClr val="2C95B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: 形状 410"/>
          <p:cNvSpPr/>
          <p:nvPr/>
        </p:nvSpPr>
        <p:spPr>
          <a:xfrm>
            <a:off x="7998953" y="698584"/>
            <a:ext cx="1155065" cy="2310128"/>
          </a:xfrm>
          <a:custGeom>
            <a:avLst/>
            <a:gdLst>
              <a:gd name="connsiteX0" fmla="*/ 1540086 w 1540086"/>
              <a:gd name="connsiteY0" fmla="*/ 0 h 3080171"/>
              <a:gd name="connsiteX1" fmla="*/ 1540086 w 1540086"/>
              <a:gd name="connsiteY1" fmla="*/ 3080171 h 3080171"/>
              <a:gd name="connsiteX2" fmla="*/ 0 w 1540086"/>
              <a:gd name="connsiteY2" fmla="*/ 1540086 h 308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0086" h="3080171">
                <a:moveTo>
                  <a:pt x="1540086" y="0"/>
                </a:moveTo>
                <a:lnTo>
                  <a:pt x="1540086" y="3080171"/>
                </a:lnTo>
                <a:lnTo>
                  <a:pt x="0" y="1540086"/>
                </a:lnTo>
                <a:close/>
              </a:path>
            </a:pathLst>
          </a:cu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: 形状 412"/>
          <p:cNvSpPr/>
          <p:nvPr/>
        </p:nvSpPr>
        <p:spPr>
          <a:xfrm>
            <a:off x="2445854" y="-5079"/>
            <a:ext cx="3712028" cy="1869341"/>
          </a:xfrm>
          <a:custGeom>
            <a:avLst/>
            <a:gdLst>
              <a:gd name="connsiteX0" fmla="*/ 17770 w 4949371"/>
              <a:gd name="connsiteY0" fmla="*/ 0 h 2492455"/>
              <a:gd name="connsiteX1" fmla="*/ 4931601 w 4949371"/>
              <a:gd name="connsiteY1" fmla="*/ 0 h 2492455"/>
              <a:gd name="connsiteX2" fmla="*/ 4949371 w 4949371"/>
              <a:gd name="connsiteY2" fmla="*/ 17770 h 2492455"/>
              <a:gd name="connsiteX3" fmla="*/ 2474686 w 4949371"/>
              <a:gd name="connsiteY3" fmla="*/ 2492455 h 2492455"/>
              <a:gd name="connsiteX4" fmla="*/ 0 w 4949371"/>
              <a:gd name="connsiteY4" fmla="*/ 17770 h 24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371" h="2492455">
                <a:moveTo>
                  <a:pt x="17770" y="0"/>
                </a:moveTo>
                <a:lnTo>
                  <a:pt x="4931601" y="0"/>
                </a:lnTo>
                <a:lnTo>
                  <a:pt x="4949371" y="17770"/>
                </a:lnTo>
                <a:lnTo>
                  <a:pt x="2474686" y="2492455"/>
                </a:lnTo>
                <a:lnTo>
                  <a:pt x="0" y="17770"/>
                </a:lnTo>
                <a:close/>
              </a:path>
            </a:pathLst>
          </a:custGeom>
          <a:solidFill>
            <a:srgbClr val="2C95B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46" y="4645012"/>
            <a:ext cx="1728192" cy="4783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32" y="4512412"/>
            <a:ext cx="1696600" cy="63267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9" y="238058"/>
            <a:ext cx="1842896" cy="368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/>
      <p:bldP spid="4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任意多边形: 形状 416"/>
          <p:cNvSpPr/>
          <p:nvPr/>
        </p:nvSpPr>
        <p:spPr>
          <a:xfrm>
            <a:off x="1" y="3801950"/>
            <a:ext cx="1342345" cy="1342345"/>
          </a:xfrm>
          <a:custGeom>
            <a:avLst/>
            <a:gdLst>
              <a:gd name="connsiteX0" fmla="*/ 0 w 1789793"/>
              <a:gd name="connsiteY0" fmla="*/ 0 h 1789793"/>
              <a:gd name="connsiteX1" fmla="*/ 1789793 w 1789793"/>
              <a:gd name="connsiteY1" fmla="*/ 1789793 h 1789793"/>
              <a:gd name="connsiteX2" fmla="*/ 0 w 1789793"/>
              <a:gd name="connsiteY2" fmla="*/ 1789793 h 178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9793" h="1789793">
                <a:moveTo>
                  <a:pt x="0" y="0"/>
                </a:moveTo>
                <a:lnTo>
                  <a:pt x="1789793" y="1789793"/>
                </a:lnTo>
                <a:lnTo>
                  <a:pt x="0" y="1789793"/>
                </a:lnTo>
                <a:close/>
              </a:path>
            </a:pathLst>
          </a:custGeom>
          <a:solidFill>
            <a:srgbClr val="2C95B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42" name="文本框 441"/>
          <p:cNvSpPr txBox="1"/>
          <p:nvPr/>
        </p:nvSpPr>
        <p:spPr>
          <a:xfrm>
            <a:off x="403560" y="2727428"/>
            <a:ext cx="42976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600" b="1" dirty="0">
                <a:solidFill>
                  <a:srgbClr val="152E52"/>
                </a:solidFill>
                <a:effectLst>
                  <a:reflection blurRad="6350" stA="31000" endPos="50000" dist="762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现场装配准备与吊装</a:t>
            </a:r>
            <a:endParaRPr lang="zh-CN" altLang="en-US" sz="3600" b="1" dirty="0">
              <a:solidFill>
                <a:srgbClr val="152E52"/>
              </a:solidFill>
              <a:effectLst>
                <a:reflection blurRad="6350" stA="31000" endPos="50000" dist="762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5" name="文本框 444"/>
          <p:cNvSpPr txBox="1"/>
          <p:nvPr/>
        </p:nvSpPr>
        <p:spPr>
          <a:xfrm>
            <a:off x="408015" y="3591165"/>
            <a:ext cx="448085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主讲人：许崇华</a:t>
            </a:r>
            <a:r>
              <a:rPr lang="en-US" altLang="zh-CN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2020.02</a:t>
            </a:r>
            <a:endParaRPr lang="en-US" altLang="zh-CN" dirty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9" name="文本框 458"/>
          <p:cNvSpPr txBox="1"/>
          <p:nvPr/>
        </p:nvSpPr>
        <p:spPr>
          <a:xfrm>
            <a:off x="267335" y="1015365"/>
            <a:ext cx="3656965" cy="16338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4400" b="1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装配式建筑</a:t>
            </a:r>
            <a:endParaRPr lang="zh-CN" altLang="en-US" sz="4400" b="1" dirty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4400" b="1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施工技术</a:t>
            </a:r>
            <a:endParaRPr lang="zh-CN" altLang="en-US" sz="4400" b="1" dirty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38" y="5086"/>
            <a:ext cx="2161134" cy="598222"/>
          </a:xfrm>
          <a:prstGeom prst="rect">
            <a:avLst/>
          </a:prstGeom>
        </p:spPr>
      </p:pic>
      <p:pic>
        <p:nvPicPr>
          <p:cNvPr id="19" name="图片占位符 4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>
          <a:xfrm rot="526822">
            <a:off x="405137" y="-654758"/>
            <a:ext cx="10928266" cy="6147150"/>
          </a:xfrm>
        </p:spPr>
      </p:pic>
      <p:sp>
        <p:nvSpPr>
          <p:cNvPr id="23" name="菱形 22"/>
          <p:cNvSpPr/>
          <p:nvPr/>
        </p:nvSpPr>
        <p:spPr>
          <a:xfrm>
            <a:off x="4303447" y="8247"/>
            <a:ext cx="3702995" cy="3702995"/>
          </a:xfrm>
          <a:prstGeom prst="diamond">
            <a:avLst/>
          </a:prstGeom>
          <a:solidFill>
            <a:srgbClr val="2C95B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任意多边形: 形状 414"/>
          <p:cNvSpPr/>
          <p:nvPr/>
        </p:nvSpPr>
        <p:spPr>
          <a:xfrm>
            <a:off x="6157882" y="1862525"/>
            <a:ext cx="2996135" cy="3281770"/>
          </a:xfrm>
          <a:custGeom>
            <a:avLst/>
            <a:gdLst>
              <a:gd name="connsiteX0" fmla="*/ 2474686 w 4014726"/>
              <a:gd name="connsiteY0" fmla="*/ 0 h 4397467"/>
              <a:gd name="connsiteX1" fmla="*/ 4014726 w 4014726"/>
              <a:gd name="connsiteY1" fmla="*/ 1540041 h 4397467"/>
              <a:gd name="connsiteX2" fmla="*/ 4014726 w 4014726"/>
              <a:gd name="connsiteY2" fmla="*/ 3409331 h 4397467"/>
              <a:gd name="connsiteX3" fmla="*/ 3026590 w 4014726"/>
              <a:gd name="connsiteY3" fmla="*/ 4397467 h 4397467"/>
              <a:gd name="connsiteX4" fmla="*/ 1922782 w 4014726"/>
              <a:gd name="connsiteY4" fmla="*/ 4397467 h 4397467"/>
              <a:gd name="connsiteX5" fmla="*/ 0 w 4014726"/>
              <a:gd name="connsiteY5" fmla="*/ 2474686 h 43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4726" h="4397467">
                <a:moveTo>
                  <a:pt x="2474686" y="0"/>
                </a:moveTo>
                <a:lnTo>
                  <a:pt x="4014726" y="1540041"/>
                </a:lnTo>
                <a:lnTo>
                  <a:pt x="4014726" y="3409331"/>
                </a:lnTo>
                <a:lnTo>
                  <a:pt x="3026590" y="4397467"/>
                </a:lnTo>
                <a:lnTo>
                  <a:pt x="1922782" y="4397467"/>
                </a:lnTo>
                <a:lnTo>
                  <a:pt x="0" y="2474686"/>
                </a:lnTo>
                <a:close/>
              </a:path>
            </a:pathLst>
          </a:custGeom>
          <a:solidFill>
            <a:srgbClr val="2C95B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任意多边形: 形状 410"/>
          <p:cNvSpPr/>
          <p:nvPr/>
        </p:nvSpPr>
        <p:spPr>
          <a:xfrm>
            <a:off x="7998953" y="698584"/>
            <a:ext cx="1155065" cy="2310128"/>
          </a:xfrm>
          <a:custGeom>
            <a:avLst/>
            <a:gdLst>
              <a:gd name="connsiteX0" fmla="*/ 1540086 w 1540086"/>
              <a:gd name="connsiteY0" fmla="*/ 0 h 3080171"/>
              <a:gd name="connsiteX1" fmla="*/ 1540086 w 1540086"/>
              <a:gd name="connsiteY1" fmla="*/ 3080171 h 3080171"/>
              <a:gd name="connsiteX2" fmla="*/ 0 w 1540086"/>
              <a:gd name="connsiteY2" fmla="*/ 1540086 h 308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0086" h="3080171">
                <a:moveTo>
                  <a:pt x="1540086" y="0"/>
                </a:moveTo>
                <a:lnTo>
                  <a:pt x="1540086" y="3080171"/>
                </a:lnTo>
                <a:lnTo>
                  <a:pt x="0" y="1540086"/>
                </a:lnTo>
                <a:close/>
              </a:path>
            </a:pathLst>
          </a:cu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: 形状 412"/>
          <p:cNvSpPr/>
          <p:nvPr/>
        </p:nvSpPr>
        <p:spPr>
          <a:xfrm>
            <a:off x="2445854" y="-5079"/>
            <a:ext cx="3712028" cy="1869341"/>
          </a:xfrm>
          <a:custGeom>
            <a:avLst/>
            <a:gdLst>
              <a:gd name="connsiteX0" fmla="*/ 17770 w 4949371"/>
              <a:gd name="connsiteY0" fmla="*/ 0 h 2492455"/>
              <a:gd name="connsiteX1" fmla="*/ 4931601 w 4949371"/>
              <a:gd name="connsiteY1" fmla="*/ 0 h 2492455"/>
              <a:gd name="connsiteX2" fmla="*/ 4949371 w 4949371"/>
              <a:gd name="connsiteY2" fmla="*/ 17770 h 2492455"/>
              <a:gd name="connsiteX3" fmla="*/ 2474686 w 4949371"/>
              <a:gd name="connsiteY3" fmla="*/ 2492455 h 2492455"/>
              <a:gd name="connsiteX4" fmla="*/ 0 w 4949371"/>
              <a:gd name="connsiteY4" fmla="*/ 17770 h 24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371" h="2492455">
                <a:moveTo>
                  <a:pt x="17770" y="0"/>
                </a:moveTo>
                <a:lnTo>
                  <a:pt x="4931601" y="0"/>
                </a:lnTo>
                <a:lnTo>
                  <a:pt x="4949371" y="17770"/>
                </a:lnTo>
                <a:lnTo>
                  <a:pt x="2474686" y="2492455"/>
                </a:lnTo>
                <a:lnTo>
                  <a:pt x="0" y="17770"/>
                </a:lnTo>
                <a:close/>
              </a:path>
            </a:pathLst>
          </a:custGeom>
          <a:solidFill>
            <a:srgbClr val="2C95B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46" y="4645012"/>
            <a:ext cx="1728192" cy="47838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32" y="4512412"/>
            <a:ext cx="1696600" cy="63267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9" y="238058"/>
            <a:ext cx="1842896" cy="368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/>
      <p:bldP spid="445" grpId="0"/>
      <p:bldP spid="4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1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62" y="2937559"/>
            <a:ext cx="9156467" cy="219373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4" name="矩形 33"/>
          <p:cNvSpPr/>
          <p:nvPr/>
        </p:nvSpPr>
        <p:spPr>
          <a:xfrm>
            <a:off x="528456" y="989663"/>
            <a:ext cx="7532098" cy="31647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7"/>
          <p:cNvSpPr txBox="1"/>
          <p:nvPr/>
        </p:nvSpPr>
        <p:spPr>
          <a:xfrm>
            <a:off x="1547664" y="248715"/>
            <a:ext cx="5760608" cy="46936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lvl="0"/>
            <a:r>
              <a:rPr lang="zh-CN" altLang="en-US" sz="2600" b="1" kern="1000" spc="0" baseline="0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2600" b="1" kern="1000" spc="0" baseline="0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600" b="1" kern="1000" spc="0" baseline="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CONTENT</a:t>
            </a:r>
            <a:endParaRPr lang="zh-CN" altLang="zh-CN" sz="1000" b="1" kern="1000" spc="0" baseline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矩形: 圆角 2"/>
          <p:cNvSpPr/>
          <p:nvPr/>
        </p:nvSpPr>
        <p:spPr>
          <a:xfrm>
            <a:off x="701675" y="1403985"/>
            <a:ext cx="4115435" cy="431800"/>
          </a:xfrm>
          <a:prstGeom prst="roundRect">
            <a:avLst>
              <a:gd name="adj" fmla="val 50000"/>
            </a:avLst>
          </a:prstGeom>
          <a:solidFill>
            <a:srgbClr val="2C9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: 圆角 7"/>
          <p:cNvSpPr/>
          <p:nvPr/>
        </p:nvSpPr>
        <p:spPr>
          <a:xfrm>
            <a:off x="661670" y="2268220"/>
            <a:ext cx="4155440" cy="431800"/>
          </a:xfrm>
          <a:prstGeom prst="roundRect">
            <a:avLst>
              <a:gd name="adj" fmla="val 50000"/>
            </a:avLst>
          </a:prstGeom>
          <a:solidFill>
            <a:srgbClr val="2C9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56285" y="1374140"/>
            <a:ext cx="791845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230630" y="1451610"/>
            <a:ext cx="3374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竖向构件现场装配准备与吊装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56536" y="2253857"/>
            <a:ext cx="7920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346835" y="2314575"/>
            <a:ext cx="3257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水平构件现场装配准备与吊装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505450" y="2268220"/>
            <a:ext cx="2078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混凝土制作与浇筑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52" y="277652"/>
            <a:ext cx="1842896" cy="3687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rot="2700000">
            <a:off x="488854" y="-476630"/>
            <a:ext cx="972108" cy="972108"/>
          </a:xfrm>
          <a:prstGeom prst="rect">
            <a:avLst/>
          </a:prstGeom>
          <a:solidFill>
            <a:srgbClr val="2C9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 rot="2700000">
            <a:off x="459892" y="188681"/>
            <a:ext cx="379172" cy="379172"/>
          </a:xfrm>
          <a:prstGeom prst="rect">
            <a:avLst/>
          </a:prstGeom>
          <a:solidFill>
            <a:srgbClr val="8AB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 rot="2700000">
            <a:off x="1013798" y="423010"/>
            <a:ext cx="275644" cy="275644"/>
          </a:xfrm>
          <a:prstGeom prst="rect">
            <a:avLst/>
          </a:prstGeom>
          <a:solidFill>
            <a:srgbClr val="2C95B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52" y="277652"/>
            <a:ext cx="1842896" cy="36873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712970" y="2712085"/>
            <a:ext cx="425069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cap="none" spc="0" normalizeH="0" baseline="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水平构件现场装配准备与吊装</a:t>
            </a:r>
            <a:endParaRPr kumimoji="0" lang="zh-CN" altLang="en-US" sz="2400" b="1" i="0" u="none" strike="noStrike" cap="none" spc="0" normalizeH="0" baseline="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12898" y="1844147"/>
            <a:ext cx="4662708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lvl="0"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2C95B5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PART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2C95B5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95B5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95B5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C95B5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4356100" y="2572385"/>
            <a:ext cx="4607560" cy="3175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 flipH="1">
            <a:off x="-619346" y="52288"/>
            <a:ext cx="4905488" cy="6658254"/>
            <a:chOff x="4447534" y="1465"/>
            <a:chExt cx="6189639" cy="840124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128063" y="1465"/>
              <a:ext cx="1412767" cy="706202"/>
            </a:xfrm>
            <a:custGeom>
              <a:avLst/>
              <a:gdLst>
                <a:gd name="connsiteX0" fmla="*/ 0 w 1413135"/>
                <a:gd name="connsiteY0" fmla="*/ 0 h 706385"/>
                <a:gd name="connsiteX1" fmla="*/ 1413135 w 1413135"/>
                <a:gd name="connsiteY1" fmla="*/ 0 h 706385"/>
                <a:gd name="connsiteX2" fmla="*/ 690511 w 1413135"/>
                <a:gd name="connsiteY2" fmla="*/ 706385 h 706385"/>
                <a:gd name="connsiteX3" fmla="*/ 0 w 1413135"/>
                <a:gd name="connsiteY3" fmla="*/ 0 h 70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3135" h="706385">
                  <a:moveTo>
                    <a:pt x="0" y="0"/>
                  </a:moveTo>
                  <a:lnTo>
                    <a:pt x="1413135" y="0"/>
                  </a:lnTo>
                  <a:lnTo>
                    <a:pt x="690511" y="70638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7243603" y="1465"/>
              <a:ext cx="2565340" cy="3073338"/>
            </a:xfrm>
            <a:custGeom>
              <a:avLst/>
              <a:gdLst>
                <a:gd name="connsiteX0" fmla="*/ 468300 w 2566009"/>
                <a:gd name="connsiteY0" fmla="*/ 0 h 3074138"/>
                <a:gd name="connsiteX1" fmla="*/ 2566009 w 2566009"/>
                <a:gd name="connsiteY1" fmla="*/ 0 h 3074138"/>
                <a:gd name="connsiteX2" fmla="*/ 2566009 w 2566009"/>
                <a:gd name="connsiteY2" fmla="*/ 3065886 h 3074138"/>
                <a:gd name="connsiteX3" fmla="*/ 2557567 w 2566009"/>
                <a:gd name="connsiteY3" fmla="*/ 3074138 h 3074138"/>
                <a:gd name="connsiteX4" fmla="*/ 0 w 2566009"/>
                <a:gd name="connsiteY4" fmla="*/ 457776 h 3074138"/>
                <a:gd name="connsiteX5" fmla="*/ 468300 w 2566009"/>
                <a:gd name="connsiteY5" fmla="*/ 0 h 307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009" h="3074138">
                  <a:moveTo>
                    <a:pt x="468300" y="0"/>
                  </a:moveTo>
                  <a:lnTo>
                    <a:pt x="2566009" y="0"/>
                  </a:lnTo>
                  <a:lnTo>
                    <a:pt x="2566009" y="3065886"/>
                  </a:lnTo>
                  <a:lnTo>
                    <a:pt x="2557567" y="3074138"/>
                  </a:lnTo>
                  <a:lnTo>
                    <a:pt x="0" y="457776"/>
                  </a:lnTo>
                  <a:lnTo>
                    <a:pt x="468300" y="0"/>
                  </a:lnTo>
                  <a:close/>
                </a:path>
              </a:pathLst>
            </a:cu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5331491" y="96369"/>
              <a:ext cx="1373200" cy="1374069"/>
            </a:xfrm>
            <a:custGeom>
              <a:avLst/>
              <a:gdLst>
                <a:gd name="connsiteX0" fmla="*/ 675477 w 1373558"/>
                <a:gd name="connsiteY0" fmla="*/ 0 h 1374427"/>
                <a:gd name="connsiteX1" fmla="*/ 1373558 w 1373558"/>
                <a:gd name="connsiteY1" fmla="*/ 714129 h 1374427"/>
                <a:gd name="connsiteX2" fmla="*/ 698081 w 1373558"/>
                <a:gd name="connsiteY2" fmla="*/ 1374427 h 1374427"/>
                <a:gd name="connsiteX3" fmla="*/ 0 w 1373558"/>
                <a:gd name="connsiteY3" fmla="*/ 660298 h 1374427"/>
                <a:gd name="connsiteX4" fmla="*/ 675477 w 1373558"/>
                <a:gd name="connsiteY4" fmla="*/ 0 h 137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3558" h="1374427">
                  <a:moveTo>
                    <a:pt x="675477" y="0"/>
                  </a:moveTo>
                  <a:lnTo>
                    <a:pt x="1373558" y="714129"/>
                  </a:lnTo>
                  <a:lnTo>
                    <a:pt x="698081" y="1374427"/>
                  </a:lnTo>
                  <a:lnTo>
                    <a:pt x="0" y="660298"/>
                  </a:lnTo>
                  <a:lnTo>
                    <a:pt x="675477" y="0"/>
                  </a:lnTo>
                  <a:close/>
                </a:path>
              </a:pathLst>
            </a:cu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123688" y="565675"/>
              <a:ext cx="2030972" cy="2030972"/>
            </a:xfrm>
            <a:custGeom>
              <a:avLst/>
              <a:gdLst>
                <a:gd name="connsiteX0" fmla="*/ 1027293 w 2031501"/>
                <a:gd name="connsiteY0" fmla="*/ 0 h 2031501"/>
                <a:gd name="connsiteX1" fmla="*/ 2031501 w 2031501"/>
                <a:gd name="connsiteY1" fmla="*/ 1027293 h 2031501"/>
                <a:gd name="connsiteX2" fmla="*/ 1004208 w 2031501"/>
                <a:gd name="connsiteY2" fmla="*/ 2031501 h 2031501"/>
                <a:gd name="connsiteX3" fmla="*/ 0 w 2031501"/>
                <a:gd name="connsiteY3" fmla="*/ 1004208 h 2031501"/>
                <a:gd name="connsiteX4" fmla="*/ 1027293 w 2031501"/>
                <a:gd name="connsiteY4" fmla="*/ 0 h 203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501" h="2031501">
                  <a:moveTo>
                    <a:pt x="1027293" y="0"/>
                  </a:moveTo>
                  <a:lnTo>
                    <a:pt x="2031501" y="1027293"/>
                  </a:lnTo>
                  <a:lnTo>
                    <a:pt x="1004208" y="2031501"/>
                  </a:lnTo>
                  <a:lnTo>
                    <a:pt x="0" y="1004208"/>
                  </a:lnTo>
                  <a:lnTo>
                    <a:pt x="1027293" y="0"/>
                  </a:lnTo>
                  <a:close/>
                </a:path>
              </a:pathLst>
            </a:custGeom>
            <a:blipFill dpi="0" rotWithShape="1">
              <a:blip r:embed="rId9" cstate="email"/>
              <a:srcRect/>
              <a:stretch>
                <a:fillRect/>
              </a:stretch>
            </a:blipFill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>
            <a:xfrm>
              <a:off x="4919306" y="827843"/>
              <a:ext cx="620616" cy="620616"/>
            </a:xfrm>
            <a:custGeom>
              <a:avLst/>
              <a:gdLst>
                <a:gd name="connsiteX0" fmla="*/ 313915 w 620777"/>
                <a:gd name="connsiteY0" fmla="*/ 0 h 620777"/>
                <a:gd name="connsiteX1" fmla="*/ 620777 w 620777"/>
                <a:gd name="connsiteY1" fmla="*/ 313915 h 620777"/>
                <a:gd name="connsiteX2" fmla="*/ 306861 w 620777"/>
                <a:gd name="connsiteY2" fmla="*/ 620777 h 620777"/>
                <a:gd name="connsiteX3" fmla="*/ 0 w 620777"/>
                <a:gd name="connsiteY3" fmla="*/ 306861 h 620777"/>
                <a:gd name="connsiteX4" fmla="*/ 313915 w 620777"/>
                <a:gd name="connsiteY4" fmla="*/ 0 h 62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777" h="620777">
                  <a:moveTo>
                    <a:pt x="313915" y="0"/>
                  </a:moveTo>
                  <a:lnTo>
                    <a:pt x="620777" y="313915"/>
                  </a:lnTo>
                  <a:lnTo>
                    <a:pt x="306861" y="620777"/>
                  </a:lnTo>
                  <a:lnTo>
                    <a:pt x="0" y="306861"/>
                  </a:lnTo>
                  <a:lnTo>
                    <a:pt x="313915" y="0"/>
                  </a:lnTo>
                  <a:close/>
                </a:path>
              </a:pathLst>
            </a:custGeom>
          </p:spPr>
        </p:pic>
        <p:sp>
          <p:nvSpPr>
            <p:cNvPr id="14" name="矩形 13"/>
            <p:cNvSpPr/>
            <p:nvPr/>
          </p:nvSpPr>
          <p:spPr>
            <a:xfrm rot="2685974">
              <a:off x="7780402" y="1891046"/>
              <a:ext cx="914162" cy="914162"/>
            </a:xfrm>
            <a:prstGeom prst="rect">
              <a:avLst/>
            </a:prstGeom>
            <a:solidFill>
              <a:srgbClr val="3C92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685974">
              <a:off x="6540219" y="2424818"/>
              <a:ext cx="328942" cy="3289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2657183">
              <a:off x="5387136" y="1342668"/>
              <a:ext cx="481397" cy="4065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685974">
              <a:off x="4535269" y="1006240"/>
              <a:ext cx="255635" cy="255635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685974">
              <a:off x="4513498" y="555171"/>
              <a:ext cx="123924" cy="1239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2685974">
              <a:off x="9198017" y="2723972"/>
              <a:ext cx="123924" cy="12392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731766">
              <a:off x="5625199" y="1847749"/>
              <a:ext cx="793074" cy="804233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2685974">
              <a:off x="5210157" y="2388867"/>
              <a:ext cx="328942" cy="3289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2685974">
              <a:off x="4920752" y="2491376"/>
              <a:ext cx="123924" cy="12392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 rot="2680233">
              <a:off x="5056697" y="3654690"/>
              <a:ext cx="5392006" cy="4748016"/>
            </a:xfrm>
            <a:custGeom>
              <a:avLst/>
              <a:gdLst>
                <a:gd name="connsiteX0" fmla="*/ 0 w 5393410"/>
                <a:gd name="connsiteY0" fmla="*/ 0 h 4749253"/>
                <a:gd name="connsiteX1" fmla="*/ 4406292 w 5393410"/>
                <a:gd name="connsiteY1" fmla="*/ 0 h 4749253"/>
                <a:gd name="connsiteX2" fmla="*/ 5393410 w 5393410"/>
                <a:gd name="connsiteY2" fmla="*/ 998536 h 4749253"/>
                <a:gd name="connsiteX3" fmla="*/ 1599309 w 5393410"/>
                <a:gd name="connsiteY3" fmla="*/ 4749253 h 4749253"/>
                <a:gd name="connsiteX4" fmla="*/ 0 w 5393410"/>
                <a:gd name="connsiteY4" fmla="*/ 4749253 h 474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3410" h="4749253">
                  <a:moveTo>
                    <a:pt x="0" y="0"/>
                  </a:moveTo>
                  <a:lnTo>
                    <a:pt x="4406292" y="0"/>
                  </a:lnTo>
                  <a:lnTo>
                    <a:pt x="5393410" y="998536"/>
                  </a:lnTo>
                  <a:lnTo>
                    <a:pt x="1599309" y="4749253"/>
                  </a:lnTo>
                  <a:lnTo>
                    <a:pt x="0" y="4749253"/>
                  </a:lnTo>
                  <a:close/>
                </a:path>
              </a:pathLst>
            </a:cu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7500347" y="2698619"/>
              <a:ext cx="3136826" cy="3061525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4447534" y="2728774"/>
              <a:ext cx="3054192" cy="3067634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36535" y="151461"/>
            <a:ext cx="8683148" cy="414098"/>
            <a:chOff x="0" y="232284"/>
            <a:chExt cx="8683148" cy="41409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252" y="277652"/>
              <a:ext cx="1842896" cy="36873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0" y="232284"/>
              <a:ext cx="267013" cy="377030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37"/>
            <p:cNvSpPr txBox="1"/>
            <p:nvPr/>
          </p:nvSpPr>
          <p:spPr>
            <a:xfrm>
              <a:off x="258617" y="232284"/>
              <a:ext cx="6120648" cy="375920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lvl="0"/>
              <a:r>
                <a:rPr lang="zh-CN" altLang="en-US" sz="2000" b="1" kern="1000" dirty="0" smtClean="0">
                  <a:solidFill>
                    <a:srgbClr val="2C95B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水平构件现场装配准备与吊装</a:t>
              </a:r>
              <a:endParaRPr lang="zh-CN" altLang="en-US" sz="2000" b="1" kern="1000" spc="0" baseline="0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H="1">
              <a:off x="6673561" y="277263"/>
              <a:ext cx="58678" cy="332051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11 Rectángulo"/>
          <p:cNvSpPr/>
          <p:nvPr/>
        </p:nvSpPr>
        <p:spPr>
          <a:xfrm>
            <a:off x="2657475" y="699135"/>
            <a:ext cx="4119880" cy="542925"/>
          </a:xfrm>
          <a:prstGeom prst="hexagon">
            <a:avLst/>
          </a:prstGeom>
          <a:solidFill>
            <a:srgbClr val="2C95B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预制框架梁吊装施工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5300" y="1320800"/>
            <a:ext cx="5996940" cy="6451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一、预制框架梁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吊装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施工流程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1270749" y="1797730"/>
            <a:ext cx="6005332" cy="330331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36535" y="151461"/>
            <a:ext cx="8683148" cy="414098"/>
            <a:chOff x="0" y="232284"/>
            <a:chExt cx="8683148" cy="41409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252" y="277652"/>
              <a:ext cx="1842896" cy="36873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0" y="232284"/>
              <a:ext cx="267013" cy="377030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37"/>
            <p:cNvSpPr txBox="1"/>
            <p:nvPr/>
          </p:nvSpPr>
          <p:spPr>
            <a:xfrm>
              <a:off x="258617" y="232284"/>
              <a:ext cx="6120648" cy="375920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lvl="0"/>
              <a:r>
                <a:rPr lang="zh-CN" altLang="en-US" sz="2000" b="1" kern="1000" dirty="0" smtClean="0">
                  <a:solidFill>
                    <a:srgbClr val="2C95B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水平构件现场装配准备与吊装</a:t>
              </a:r>
              <a:endParaRPr lang="zh-CN" altLang="en-US" sz="2000" b="1" kern="1000" spc="0" baseline="0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H="1">
              <a:off x="6673561" y="277263"/>
              <a:ext cx="58678" cy="332051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11 Rectángulo"/>
          <p:cNvSpPr/>
          <p:nvPr/>
        </p:nvSpPr>
        <p:spPr>
          <a:xfrm>
            <a:off x="2657475" y="699135"/>
            <a:ext cx="4119880" cy="542925"/>
          </a:xfrm>
          <a:prstGeom prst="hexagon">
            <a:avLst/>
          </a:prstGeom>
          <a:solidFill>
            <a:srgbClr val="2C95B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预制框架梁吊装施工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5300" y="1320800"/>
            <a:ext cx="7725410" cy="258445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施工要点</a:t>
            </a:r>
            <a:endParaRPr lang="zh-CN" altLang="en-US" dirty="0"/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弹控制线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测出柱顶与梁底标高误差，柱上弹出梁边控制线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注写编号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在构件上标明每个构件所属的吊装顺序和编号，便于吊装人员辨认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梁底支撑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梁底支撑采用立杆支撑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可调顶托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+100mm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100mm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木方，预制梁的标高通过支撑体系的顶丝来调节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36535" y="151461"/>
            <a:ext cx="8683148" cy="414098"/>
            <a:chOff x="0" y="232284"/>
            <a:chExt cx="8683148" cy="41409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252" y="277652"/>
              <a:ext cx="1842896" cy="36873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0" y="232284"/>
              <a:ext cx="267013" cy="377030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37"/>
            <p:cNvSpPr txBox="1"/>
            <p:nvPr/>
          </p:nvSpPr>
          <p:spPr>
            <a:xfrm>
              <a:off x="258617" y="232284"/>
              <a:ext cx="6120648" cy="375920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lvl="0"/>
              <a:r>
                <a:rPr lang="zh-CN" altLang="en-US" sz="2000" b="1" kern="1000" dirty="0" smtClean="0">
                  <a:solidFill>
                    <a:srgbClr val="2C95B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水平构件现场装配准备与吊装</a:t>
              </a:r>
              <a:endParaRPr lang="zh-CN" altLang="en-US" sz="2000" b="1" kern="1000" spc="0" baseline="0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H="1">
              <a:off x="6673561" y="277263"/>
              <a:ext cx="58678" cy="332051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11 Rectángulo"/>
          <p:cNvSpPr/>
          <p:nvPr/>
        </p:nvSpPr>
        <p:spPr>
          <a:xfrm>
            <a:off x="2668270" y="565785"/>
            <a:ext cx="4119880" cy="542925"/>
          </a:xfrm>
          <a:prstGeom prst="hexagon">
            <a:avLst/>
          </a:prstGeom>
          <a:solidFill>
            <a:srgbClr val="2C95B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预制框架梁吊装施工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1242060"/>
            <a:ext cx="8351520" cy="39693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施工要点</a:t>
            </a:r>
            <a:endParaRPr lang="zh-CN" altLang="en-US" dirty="0"/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起吊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）梁起吊时，用吊索钩住扁担梁的吊环，吊索应有足够的长度以保证吊索和扁担梁之间的角度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≥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°。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）当梁初步就位后，两侧借助柱头上的梁定位线将梁精确校正，在调平同时将下部可调支撑上紧，这时方可松去吊钩。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）主梁吊装结束后，根据柱上已放出的梁边和梁端控制线，检查主梁上的次梁缺口位置是否正确，如不正确，需做相应处理后方可吊装次梁，梁在吊装过程中要按柱对称吊装。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预制梁板柱接头连接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）键槽混凝土浇筑前应将键槽内的杂物清理干净，并提前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24h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浇水湿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润。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）键槽钢筋绑扎时，为确保钢筋位置的准确，键槽预留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U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形开口箍，待梁柱钢筋绑扎完成，在键槽上安装∩形开口箍与原预留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U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形开口箍双面焊接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5d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为钢筋直径）。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36535" y="151461"/>
            <a:ext cx="8683148" cy="414098"/>
            <a:chOff x="0" y="232284"/>
            <a:chExt cx="8683148" cy="41409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252" y="277652"/>
              <a:ext cx="1842896" cy="36873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0" y="232284"/>
              <a:ext cx="267013" cy="377030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37"/>
            <p:cNvSpPr txBox="1"/>
            <p:nvPr/>
          </p:nvSpPr>
          <p:spPr>
            <a:xfrm>
              <a:off x="258617" y="232284"/>
              <a:ext cx="6120648" cy="375920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lvl="0"/>
              <a:r>
                <a:rPr lang="zh-CN" altLang="en-US" sz="2000" b="1" kern="1000" dirty="0" smtClean="0">
                  <a:solidFill>
                    <a:srgbClr val="2C95B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水平构件现场装配准备与吊装</a:t>
              </a:r>
              <a:endParaRPr lang="zh-CN" altLang="en-US" sz="2000" b="1" kern="1000" spc="0" baseline="0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H="1">
              <a:off x="6673561" y="277263"/>
              <a:ext cx="58678" cy="332051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11 Rectángulo"/>
          <p:cNvSpPr/>
          <p:nvPr/>
        </p:nvSpPr>
        <p:spPr>
          <a:xfrm>
            <a:off x="2668270" y="565785"/>
            <a:ext cx="4119880" cy="542925"/>
          </a:xfrm>
          <a:prstGeom prst="hexagon">
            <a:avLst/>
          </a:prstGeom>
          <a:solidFill>
            <a:srgbClr val="2C95B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预制框架梁吊装施工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1242060"/>
            <a:ext cx="8351520" cy="39693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施工要点</a:t>
            </a:r>
            <a:endParaRPr lang="zh-CN" altLang="en-US" dirty="0"/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起吊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）梁起吊时，用吊索钩住扁担梁的吊环，吊索应有足够的长度以保证吊索和扁担梁之间的角度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≥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°。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）当梁初步就位后，两侧借助柱头上的梁定位线将梁精确校正，在调平同时将下部可调支撑上紧，这时方可松去吊钩。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）主梁吊装结束后，根据柱上已放出的梁边和梁端控制线，检查主梁上的次梁缺口位置是否正确，如不正确，需做相应处理后方可吊装次梁，梁在吊装过程中要按柱对称吊装。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预制梁板柱接头连接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）键槽混凝土浇筑前应将键槽内的杂物清理干净，并提前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24h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浇水湿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润。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）键槽钢筋绑扎时，为确保钢筋位置的准确，键槽预留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U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形开口箍，待梁柱钢筋绑扎完成，在键槽上安装∩形开口箍与原预留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U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形开口箍双面焊接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5d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为钢筋直径）。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36535" y="151461"/>
            <a:ext cx="8683148" cy="414098"/>
            <a:chOff x="0" y="232284"/>
            <a:chExt cx="8683148" cy="41409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252" y="277652"/>
              <a:ext cx="1842896" cy="36873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0" y="232284"/>
              <a:ext cx="267013" cy="377030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37"/>
            <p:cNvSpPr txBox="1"/>
            <p:nvPr/>
          </p:nvSpPr>
          <p:spPr>
            <a:xfrm>
              <a:off x="258617" y="232284"/>
              <a:ext cx="6120648" cy="375920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lvl="0"/>
              <a:r>
                <a:rPr lang="zh-CN" altLang="en-US" sz="2000" b="1" kern="1000" dirty="0" smtClean="0">
                  <a:solidFill>
                    <a:srgbClr val="2C95B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水平构件现场装配准备与吊装</a:t>
              </a:r>
              <a:endParaRPr lang="zh-CN" altLang="en-US" sz="2000" b="1" kern="1000" spc="0" baseline="0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H="1">
              <a:off x="6673561" y="277263"/>
              <a:ext cx="58678" cy="332051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11 Rectángulo"/>
          <p:cNvSpPr/>
          <p:nvPr/>
        </p:nvSpPr>
        <p:spPr>
          <a:xfrm>
            <a:off x="2668270" y="565785"/>
            <a:ext cx="4119880" cy="542925"/>
          </a:xfrm>
          <a:prstGeom prst="hexagon">
            <a:avLst/>
          </a:prstGeom>
          <a:solidFill>
            <a:srgbClr val="2C95B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预制框架梁吊装施工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1242060"/>
            <a:ext cx="8351520" cy="258445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预制梁或叠合梁安装应符合下列规定:</a:t>
            </a:r>
            <a:endParaRPr lang="zh-CN" altLang="en-US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1、安装顺序宜遵循先主梁后次梁、先低后高的原则。</a:t>
            </a:r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2、安装前，应测量并修正临时支撑标高，确保与梁底标高一致，并在柱上弹出梁边控制线;安装后根据控制线进行精密调整。</a:t>
            </a:r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3、安装前，应复核柱钢筋与梁钢筋位置、尺寸，对梁钢筋与柱钢筋位置有冲突的，应按经设计单位确认的技术方案调整。</a:t>
            </a:r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4、安装时梁伸人支座的长度与搁置长度应符合设计要求。</a:t>
            </a:r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5、安装就位后应对水平度、安装位置、标高进行检查。</a:t>
            </a:r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6、叠合梁的临时支撑，应在后浇混凝土强度达到设计要求后方可拆除。</a:t>
            </a:r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7">
      <a:dk1>
        <a:sysClr val="windowText" lastClr="000000"/>
      </a:dk1>
      <a:lt1>
        <a:sysClr val="window" lastClr="FFFFFF"/>
      </a:lt1>
      <a:dk2>
        <a:srgbClr val="2C95B5"/>
      </a:dk2>
      <a:lt2>
        <a:srgbClr val="DBF5F9"/>
      </a:lt2>
      <a:accent1>
        <a:srgbClr val="8ABC1E"/>
      </a:accent1>
      <a:accent2>
        <a:srgbClr val="D9DCDD"/>
      </a:accent2>
      <a:accent3>
        <a:srgbClr val="2C95B5"/>
      </a:accent3>
      <a:accent4>
        <a:srgbClr val="A8813D"/>
      </a:accent4>
      <a:accent5>
        <a:srgbClr val="F6A21D"/>
      </a:accent5>
      <a:accent6>
        <a:srgbClr val="B71E42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1B7D0"/>
      </a:accent1>
      <a:accent2>
        <a:srgbClr val="0187AC"/>
      </a:accent2>
      <a:accent3>
        <a:srgbClr val="1AA4BE"/>
      </a:accent3>
      <a:accent4>
        <a:srgbClr val="52C3CB"/>
      </a:accent4>
      <a:accent5>
        <a:srgbClr val="42BDC6"/>
      </a:accent5>
      <a:accent6>
        <a:srgbClr val="168EA6"/>
      </a:accent6>
      <a:hlink>
        <a:srgbClr val="41B7D0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包裹</Template>
  <TotalTime>0</TotalTime>
  <Words>1338</Words>
  <Application>WPS 演示</Application>
  <PresentationFormat>自定义</PresentationFormat>
  <Paragraphs>96</Paragraphs>
  <Slides>12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Lato Light</vt:lpstr>
      <vt:lpstr>等线</vt:lpstr>
      <vt:lpstr>黑体</vt:lpstr>
      <vt:lpstr>Calibri</vt:lpstr>
      <vt:lpstr>Arial Unicode MS</vt:lpstr>
      <vt:lpstr>Lato</vt:lpstr>
      <vt:lpstr>Office 主题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xu</cp:lastModifiedBy>
  <cp:revision>430</cp:revision>
  <dcterms:created xsi:type="dcterms:W3CDTF">2017-06-17T13:16:00Z</dcterms:created>
  <dcterms:modified xsi:type="dcterms:W3CDTF">2020-04-01T08:48:42Z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2052-10.8.2.6948</vt:lpwstr>
  </property>
</Properties>
</file>