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423" r:id="rId4"/>
    <p:sldId id="412" r:id="rId6"/>
    <p:sldId id="413" r:id="rId7"/>
    <p:sldId id="408" r:id="rId8"/>
    <p:sldId id="464" r:id="rId9"/>
    <p:sldId id="506" r:id="rId10"/>
    <p:sldId id="491" r:id="rId11"/>
    <p:sldId id="500" r:id="rId12"/>
    <p:sldId id="505" r:id="rId13"/>
    <p:sldId id="508" r:id="rId14"/>
    <p:sldId id="414" r:id="rId15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95B5"/>
    <a:srgbClr val="8ABC1E"/>
    <a:srgbClr val="F6F6F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4660"/>
  </p:normalViewPr>
  <p:slideViewPr>
    <p:cSldViewPr>
      <p:cViewPr varScale="1">
        <p:scale>
          <a:sx n="88" d="100"/>
          <a:sy n="88" d="100"/>
        </p:scale>
        <p:origin x="888" y="78"/>
      </p:cViewPr>
      <p:guideLst>
        <p:guide orient="horz" pos="1666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4E0-26D5-45A0-88C8-42D882EC8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3A18-43B1-46E0-BD29-54B47A049AF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080309" y="1352967"/>
            <a:ext cx="3520266" cy="2716155"/>
          </a:xfrm>
          <a:custGeom>
            <a:avLst/>
            <a:gdLst>
              <a:gd name="connsiteX0" fmla="*/ 1338111 w 8898844"/>
              <a:gd name="connsiteY0" fmla="*/ 0 h 6864021"/>
              <a:gd name="connsiteX1" fmla="*/ 1659844 w 8898844"/>
              <a:gd name="connsiteY1" fmla="*/ 323013 h 6864021"/>
              <a:gd name="connsiteX2" fmla="*/ 1780494 w 8898844"/>
              <a:gd name="connsiteY2" fmla="*/ 282636 h 6864021"/>
              <a:gd name="connsiteX3" fmla="*/ 1941361 w 8898844"/>
              <a:gd name="connsiteY3" fmla="*/ 282636 h 6864021"/>
              <a:gd name="connsiteX4" fmla="*/ 1941361 w 8898844"/>
              <a:gd name="connsiteY4" fmla="*/ 242260 h 6864021"/>
              <a:gd name="connsiteX5" fmla="*/ 2182661 w 8898844"/>
              <a:gd name="connsiteY5" fmla="*/ 565272 h 6864021"/>
              <a:gd name="connsiteX6" fmla="*/ 2464178 w 8898844"/>
              <a:gd name="connsiteY6" fmla="*/ 686402 h 6864021"/>
              <a:gd name="connsiteX7" fmla="*/ 2423961 w 8898844"/>
              <a:gd name="connsiteY7" fmla="*/ 484519 h 6864021"/>
              <a:gd name="connsiteX8" fmla="*/ 2665261 w 8898844"/>
              <a:gd name="connsiteY8" fmla="*/ 686402 h 6864021"/>
              <a:gd name="connsiteX9" fmla="*/ 2986995 w 8898844"/>
              <a:gd name="connsiteY9" fmla="*/ 767155 h 6864021"/>
              <a:gd name="connsiteX10" fmla="*/ 3107644 w 8898844"/>
              <a:gd name="connsiteY10" fmla="*/ 969038 h 6864021"/>
              <a:gd name="connsiteX11" fmla="*/ 3268512 w 8898844"/>
              <a:gd name="connsiteY11" fmla="*/ 847909 h 6864021"/>
              <a:gd name="connsiteX12" fmla="*/ 3308727 w 8898844"/>
              <a:gd name="connsiteY12" fmla="*/ 888285 h 6864021"/>
              <a:gd name="connsiteX13" fmla="*/ 3147861 w 8898844"/>
              <a:gd name="connsiteY13" fmla="*/ 1009415 h 6864021"/>
              <a:gd name="connsiteX14" fmla="*/ 3550027 w 8898844"/>
              <a:gd name="connsiteY14" fmla="*/ 1170921 h 6864021"/>
              <a:gd name="connsiteX15" fmla="*/ 3630461 w 8898844"/>
              <a:gd name="connsiteY15" fmla="*/ 969038 h 6864021"/>
              <a:gd name="connsiteX16" fmla="*/ 3831544 w 8898844"/>
              <a:gd name="connsiteY16" fmla="*/ 1009415 h 6864021"/>
              <a:gd name="connsiteX17" fmla="*/ 3992411 w 8898844"/>
              <a:gd name="connsiteY17" fmla="*/ 1090168 h 6864021"/>
              <a:gd name="connsiteX18" fmla="*/ 4635878 w 8898844"/>
              <a:gd name="connsiteY18" fmla="*/ 1372804 h 6864021"/>
              <a:gd name="connsiteX19" fmla="*/ 4796744 w 8898844"/>
              <a:gd name="connsiteY19" fmla="*/ 1413181 h 6864021"/>
              <a:gd name="connsiteX20" fmla="*/ 4957610 w 8898844"/>
              <a:gd name="connsiteY20" fmla="*/ 1493934 h 6864021"/>
              <a:gd name="connsiteX21" fmla="*/ 5239128 w 8898844"/>
              <a:gd name="connsiteY21" fmla="*/ 1413181 h 6864021"/>
              <a:gd name="connsiteX22" fmla="*/ 5399994 w 8898844"/>
              <a:gd name="connsiteY22" fmla="*/ 1493934 h 6864021"/>
              <a:gd name="connsiteX23" fmla="*/ 5399994 w 8898844"/>
              <a:gd name="connsiteY23" fmla="*/ 1332428 h 6864021"/>
              <a:gd name="connsiteX24" fmla="*/ 6123894 w 8898844"/>
              <a:gd name="connsiteY24" fmla="*/ 1413181 h 6864021"/>
              <a:gd name="connsiteX25" fmla="*/ 6204328 w 8898844"/>
              <a:gd name="connsiteY25" fmla="*/ 1574687 h 6864021"/>
              <a:gd name="connsiteX26" fmla="*/ 6324978 w 8898844"/>
              <a:gd name="connsiteY26" fmla="*/ 1574687 h 6864021"/>
              <a:gd name="connsiteX27" fmla="*/ 6485844 w 8898844"/>
              <a:gd name="connsiteY27" fmla="*/ 1453558 h 6864021"/>
              <a:gd name="connsiteX28" fmla="*/ 6928228 w 8898844"/>
              <a:gd name="connsiteY28" fmla="*/ 1170921 h 6864021"/>
              <a:gd name="connsiteX29" fmla="*/ 6968444 w 8898844"/>
              <a:gd name="connsiteY29" fmla="*/ 1130545 h 6864021"/>
              <a:gd name="connsiteX30" fmla="*/ 7008660 w 8898844"/>
              <a:gd name="connsiteY30" fmla="*/ 1211298 h 6864021"/>
              <a:gd name="connsiteX31" fmla="*/ 7209744 w 8898844"/>
              <a:gd name="connsiteY31" fmla="*/ 969038 h 6864021"/>
              <a:gd name="connsiteX32" fmla="*/ 7290178 w 8898844"/>
              <a:gd name="connsiteY32" fmla="*/ 1049792 h 6864021"/>
              <a:gd name="connsiteX33" fmla="*/ 7611910 w 8898844"/>
              <a:gd name="connsiteY33" fmla="*/ 565272 h 6864021"/>
              <a:gd name="connsiteX34" fmla="*/ 7571694 w 8898844"/>
              <a:gd name="connsiteY34" fmla="*/ 524896 h 6864021"/>
              <a:gd name="connsiteX35" fmla="*/ 7491260 w 8898844"/>
              <a:gd name="connsiteY35" fmla="*/ 686402 h 6864021"/>
              <a:gd name="connsiteX36" fmla="*/ 7451044 w 8898844"/>
              <a:gd name="connsiteY36" fmla="*/ 646026 h 6864021"/>
              <a:gd name="connsiteX37" fmla="*/ 7491260 w 8898844"/>
              <a:gd name="connsiteY37" fmla="*/ 403766 h 6864021"/>
              <a:gd name="connsiteX38" fmla="*/ 7611910 w 8898844"/>
              <a:gd name="connsiteY38" fmla="*/ 323013 h 6864021"/>
              <a:gd name="connsiteX39" fmla="*/ 7692344 w 8898844"/>
              <a:gd name="connsiteY39" fmla="*/ 524896 h 6864021"/>
              <a:gd name="connsiteX40" fmla="*/ 7812994 w 8898844"/>
              <a:gd name="connsiteY40" fmla="*/ 282636 h 6864021"/>
              <a:gd name="connsiteX41" fmla="*/ 7853210 w 8898844"/>
              <a:gd name="connsiteY41" fmla="*/ 605649 h 6864021"/>
              <a:gd name="connsiteX42" fmla="*/ 8054294 w 8898844"/>
              <a:gd name="connsiteY42" fmla="*/ 444143 h 6864021"/>
              <a:gd name="connsiteX43" fmla="*/ 8295594 w 8898844"/>
              <a:gd name="connsiteY43" fmla="*/ 888285 h 6864021"/>
              <a:gd name="connsiteX44" fmla="*/ 8577111 w 8898844"/>
              <a:gd name="connsiteY44" fmla="*/ 767155 h 6864021"/>
              <a:gd name="connsiteX45" fmla="*/ 8577111 w 8898844"/>
              <a:gd name="connsiteY45" fmla="*/ 888285 h 6864021"/>
              <a:gd name="connsiteX46" fmla="*/ 8858627 w 8898844"/>
              <a:gd name="connsiteY46" fmla="*/ 1009415 h 6864021"/>
              <a:gd name="connsiteX47" fmla="*/ 8898844 w 8898844"/>
              <a:gd name="connsiteY47" fmla="*/ 1170921 h 6864021"/>
              <a:gd name="connsiteX48" fmla="*/ 8898844 w 8898844"/>
              <a:gd name="connsiteY48" fmla="*/ 1211298 h 6864021"/>
              <a:gd name="connsiteX49" fmla="*/ 8737977 w 8898844"/>
              <a:gd name="connsiteY49" fmla="*/ 1655441 h 6864021"/>
              <a:gd name="connsiteX50" fmla="*/ 8536894 w 8898844"/>
              <a:gd name="connsiteY50" fmla="*/ 1816947 h 6864021"/>
              <a:gd name="connsiteX51" fmla="*/ 8335810 w 8898844"/>
              <a:gd name="connsiteY51" fmla="*/ 2059207 h 6864021"/>
              <a:gd name="connsiteX52" fmla="*/ 8255378 w 8898844"/>
              <a:gd name="connsiteY52" fmla="*/ 2139960 h 6864021"/>
              <a:gd name="connsiteX53" fmla="*/ 8456461 w 8898844"/>
              <a:gd name="connsiteY53" fmla="*/ 2664855 h 6864021"/>
              <a:gd name="connsiteX54" fmla="*/ 8456461 w 8898844"/>
              <a:gd name="connsiteY54" fmla="*/ 2907115 h 6864021"/>
              <a:gd name="connsiteX55" fmla="*/ 8054294 w 8898844"/>
              <a:gd name="connsiteY55" fmla="*/ 3512764 h 6864021"/>
              <a:gd name="connsiteX56" fmla="*/ 8134728 w 8898844"/>
              <a:gd name="connsiteY56" fmla="*/ 3512764 h 6864021"/>
              <a:gd name="connsiteX57" fmla="*/ 8416244 w 8898844"/>
              <a:gd name="connsiteY57" fmla="*/ 3189751 h 6864021"/>
              <a:gd name="connsiteX58" fmla="*/ 8416244 w 8898844"/>
              <a:gd name="connsiteY58" fmla="*/ 3391634 h 6864021"/>
              <a:gd name="connsiteX59" fmla="*/ 8496677 w 8898844"/>
              <a:gd name="connsiteY59" fmla="*/ 3674270 h 6864021"/>
              <a:gd name="connsiteX60" fmla="*/ 8215160 w 8898844"/>
              <a:gd name="connsiteY60" fmla="*/ 4360673 h 6864021"/>
              <a:gd name="connsiteX61" fmla="*/ 7933644 w 8898844"/>
              <a:gd name="connsiteY61" fmla="*/ 4845192 h 6864021"/>
              <a:gd name="connsiteX62" fmla="*/ 7812994 w 8898844"/>
              <a:gd name="connsiteY62" fmla="*/ 4925945 h 6864021"/>
              <a:gd name="connsiteX63" fmla="*/ 7692344 w 8898844"/>
              <a:gd name="connsiteY63" fmla="*/ 5127828 h 6864021"/>
              <a:gd name="connsiteX64" fmla="*/ 7491260 w 8898844"/>
              <a:gd name="connsiteY64" fmla="*/ 5329711 h 6864021"/>
              <a:gd name="connsiteX65" fmla="*/ 7491260 w 8898844"/>
              <a:gd name="connsiteY65" fmla="*/ 5450841 h 6864021"/>
              <a:gd name="connsiteX66" fmla="*/ 6968444 w 8898844"/>
              <a:gd name="connsiteY66" fmla="*/ 6096866 h 6864021"/>
              <a:gd name="connsiteX67" fmla="*/ 6767360 w 8898844"/>
              <a:gd name="connsiteY67" fmla="*/ 6258373 h 6864021"/>
              <a:gd name="connsiteX68" fmla="*/ 6767360 w 8898844"/>
              <a:gd name="connsiteY68" fmla="*/ 6217996 h 6864021"/>
              <a:gd name="connsiteX69" fmla="*/ 6888010 w 8898844"/>
              <a:gd name="connsiteY69" fmla="*/ 6016113 h 6864021"/>
              <a:gd name="connsiteX70" fmla="*/ 6284760 w 8898844"/>
              <a:gd name="connsiteY70" fmla="*/ 6339126 h 6864021"/>
              <a:gd name="connsiteX71" fmla="*/ 6003244 w 8898844"/>
              <a:gd name="connsiteY71" fmla="*/ 6379502 h 6864021"/>
              <a:gd name="connsiteX72" fmla="*/ 4836960 w 8898844"/>
              <a:gd name="connsiteY72" fmla="*/ 6702515 h 6864021"/>
              <a:gd name="connsiteX73" fmla="*/ 2986995 w 8898844"/>
              <a:gd name="connsiteY73" fmla="*/ 6823645 h 6864021"/>
              <a:gd name="connsiteX74" fmla="*/ 1338111 w 8898844"/>
              <a:gd name="connsiteY74" fmla="*/ 6217996 h 6864021"/>
              <a:gd name="connsiteX75" fmla="*/ 815294 w 8898844"/>
              <a:gd name="connsiteY75" fmla="*/ 5773854 h 6864021"/>
              <a:gd name="connsiteX76" fmla="*/ 654428 w 8898844"/>
              <a:gd name="connsiteY76" fmla="*/ 5693100 h 6864021"/>
              <a:gd name="connsiteX77" fmla="*/ 372911 w 8898844"/>
              <a:gd name="connsiteY77" fmla="*/ 5491217 h 6864021"/>
              <a:gd name="connsiteX78" fmla="*/ 372911 w 8898844"/>
              <a:gd name="connsiteY78" fmla="*/ 5450841 h 6864021"/>
              <a:gd name="connsiteX79" fmla="*/ 51178 w 8898844"/>
              <a:gd name="connsiteY79" fmla="*/ 4966322 h 6864021"/>
              <a:gd name="connsiteX80" fmla="*/ 91394 w 8898844"/>
              <a:gd name="connsiteY80" fmla="*/ 4925945 h 6864021"/>
              <a:gd name="connsiteX81" fmla="*/ 493561 w 8898844"/>
              <a:gd name="connsiteY81" fmla="*/ 5208581 h 6864021"/>
              <a:gd name="connsiteX82" fmla="*/ 1016378 w 8898844"/>
              <a:gd name="connsiteY82" fmla="*/ 5450841 h 6864021"/>
              <a:gd name="connsiteX83" fmla="*/ 1257678 w 8898844"/>
              <a:gd name="connsiteY83" fmla="*/ 5410464 h 6864021"/>
              <a:gd name="connsiteX84" fmla="*/ 4394578 w 8898844"/>
              <a:gd name="connsiteY84" fmla="*/ 6016113 h 6864021"/>
              <a:gd name="connsiteX85" fmla="*/ 4113061 w 8898844"/>
              <a:gd name="connsiteY85" fmla="*/ 6016113 h 6864021"/>
              <a:gd name="connsiteX86" fmla="*/ 1458761 w 8898844"/>
              <a:gd name="connsiteY86" fmla="*/ 5329711 h 6864021"/>
              <a:gd name="connsiteX87" fmla="*/ 1137028 w 8898844"/>
              <a:gd name="connsiteY87" fmla="*/ 5127828 h 6864021"/>
              <a:gd name="connsiteX88" fmla="*/ 533778 w 8898844"/>
              <a:gd name="connsiteY88" fmla="*/ 4643309 h 6864021"/>
              <a:gd name="connsiteX89" fmla="*/ 453344 w 8898844"/>
              <a:gd name="connsiteY89" fmla="*/ 4481802 h 6864021"/>
              <a:gd name="connsiteX90" fmla="*/ 252261 w 8898844"/>
              <a:gd name="connsiteY90" fmla="*/ 4118413 h 6864021"/>
              <a:gd name="connsiteX91" fmla="*/ 10961 w 8898844"/>
              <a:gd name="connsiteY91" fmla="*/ 3755024 h 6864021"/>
              <a:gd name="connsiteX92" fmla="*/ 91394 w 8898844"/>
              <a:gd name="connsiteY92" fmla="*/ 3512764 h 6864021"/>
              <a:gd name="connsiteX93" fmla="*/ 171828 w 8898844"/>
              <a:gd name="connsiteY93" fmla="*/ 3432011 h 6864021"/>
              <a:gd name="connsiteX94" fmla="*/ 413128 w 8898844"/>
              <a:gd name="connsiteY94" fmla="*/ 3674270 h 6864021"/>
              <a:gd name="connsiteX95" fmla="*/ 453344 w 8898844"/>
              <a:gd name="connsiteY95" fmla="*/ 3472387 h 6864021"/>
              <a:gd name="connsiteX96" fmla="*/ 493561 w 8898844"/>
              <a:gd name="connsiteY96" fmla="*/ 3674270 h 6864021"/>
              <a:gd name="connsiteX97" fmla="*/ 895728 w 8898844"/>
              <a:gd name="connsiteY97" fmla="*/ 3674270 h 6864021"/>
              <a:gd name="connsiteX98" fmla="*/ 533778 w 8898844"/>
              <a:gd name="connsiteY98" fmla="*/ 3028245 h 6864021"/>
              <a:gd name="connsiteX99" fmla="*/ 815294 w 8898844"/>
              <a:gd name="connsiteY99" fmla="*/ 3230128 h 6864021"/>
              <a:gd name="connsiteX100" fmla="*/ 895728 w 8898844"/>
              <a:gd name="connsiteY100" fmla="*/ 3149375 h 6864021"/>
              <a:gd name="connsiteX101" fmla="*/ 453344 w 8898844"/>
              <a:gd name="connsiteY101" fmla="*/ 2705232 h 6864021"/>
              <a:gd name="connsiteX102" fmla="*/ 493561 w 8898844"/>
              <a:gd name="connsiteY102" fmla="*/ 2664855 h 6864021"/>
              <a:gd name="connsiteX103" fmla="*/ 614211 w 8898844"/>
              <a:gd name="connsiteY103" fmla="*/ 2785986 h 6864021"/>
              <a:gd name="connsiteX104" fmla="*/ 815294 w 8898844"/>
              <a:gd name="connsiteY104" fmla="*/ 2866739 h 6864021"/>
              <a:gd name="connsiteX105" fmla="*/ 1177244 w 8898844"/>
              <a:gd name="connsiteY105" fmla="*/ 3028245 h 6864021"/>
              <a:gd name="connsiteX106" fmla="*/ 1619628 w 8898844"/>
              <a:gd name="connsiteY106" fmla="*/ 3108998 h 6864021"/>
              <a:gd name="connsiteX107" fmla="*/ 1659844 w 8898844"/>
              <a:gd name="connsiteY107" fmla="*/ 3028245 h 6864021"/>
              <a:gd name="connsiteX108" fmla="*/ 2062011 w 8898844"/>
              <a:gd name="connsiteY108" fmla="*/ 3149375 h 6864021"/>
              <a:gd name="connsiteX109" fmla="*/ 2464178 w 8898844"/>
              <a:gd name="connsiteY109" fmla="*/ 3310881 h 6864021"/>
              <a:gd name="connsiteX110" fmla="*/ 2062011 w 8898844"/>
              <a:gd name="connsiteY110" fmla="*/ 3149375 h 6864021"/>
              <a:gd name="connsiteX111" fmla="*/ 2062011 w 8898844"/>
              <a:gd name="connsiteY111" fmla="*/ 3028245 h 6864021"/>
              <a:gd name="connsiteX112" fmla="*/ 1820711 w 8898844"/>
              <a:gd name="connsiteY112" fmla="*/ 2745609 h 6864021"/>
              <a:gd name="connsiteX113" fmla="*/ 1740278 w 8898844"/>
              <a:gd name="connsiteY113" fmla="*/ 2907115 h 6864021"/>
              <a:gd name="connsiteX114" fmla="*/ 1619628 w 8898844"/>
              <a:gd name="connsiteY114" fmla="*/ 2705232 h 6864021"/>
              <a:gd name="connsiteX115" fmla="*/ 1137028 w 8898844"/>
              <a:gd name="connsiteY115" fmla="*/ 2301466 h 6864021"/>
              <a:gd name="connsiteX116" fmla="*/ 935944 w 8898844"/>
              <a:gd name="connsiteY116" fmla="*/ 2139960 h 6864021"/>
              <a:gd name="connsiteX117" fmla="*/ 654428 w 8898844"/>
              <a:gd name="connsiteY117" fmla="*/ 1816947 h 6864021"/>
              <a:gd name="connsiteX118" fmla="*/ 533778 w 8898844"/>
              <a:gd name="connsiteY118" fmla="*/ 1372804 h 6864021"/>
              <a:gd name="connsiteX119" fmla="*/ 815294 w 8898844"/>
              <a:gd name="connsiteY119" fmla="*/ 1413181 h 6864021"/>
              <a:gd name="connsiteX120" fmla="*/ 614211 w 8898844"/>
              <a:gd name="connsiteY120" fmla="*/ 524896 h 6864021"/>
              <a:gd name="connsiteX121" fmla="*/ 935944 w 8898844"/>
              <a:gd name="connsiteY121" fmla="*/ 726779 h 6864021"/>
              <a:gd name="connsiteX122" fmla="*/ 1137028 w 8898844"/>
              <a:gd name="connsiteY122" fmla="*/ 646026 h 6864021"/>
              <a:gd name="connsiteX123" fmla="*/ 1177244 w 8898844"/>
              <a:gd name="connsiteY123" fmla="*/ 807532 h 6864021"/>
              <a:gd name="connsiteX124" fmla="*/ 1297894 w 8898844"/>
              <a:gd name="connsiteY124" fmla="*/ 524896 h 6864021"/>
              <a:gd name="connsiteX125" fmla="*/ 1539194 w 8898844"/>
              <a:gd name="connsiteY125" fmla="*/ 969038 h 6864021"/>
              <a:gd name="connsiteX126" fmla="*/ 1775624 w 8898844"/>
              <a:gd name="connsiteY126" fmla="*/ 1113117 h 6864021"/>
              <a:gd name="connsiteX127" fmla="*/ 1808171 w 8898844"/>
              <a:gd name="connsiteY127" fmla="*/ 1096551 h 6864021"/>
              <a:gd name="connsiteX128" fmla="*/ 1820711 w 8898844"/>
              <a:gd name="connsiteY128" fmla="*/ 1130545 h 6864021"/>
              <a:gd name="connsiteX129" fmla="*/ 1821120 w 8898844"/>
              <a:gd name="connsiteY129" fmla="*/ 1129164 h 6864021"/>
              <a:gd name="connsiteX130" fmla="*/ 1821339 w 8898844"/>
              <a:gd name="connsiteY130" fmla="*/ 1150102 h 6864021"/>
              <a:gd name="connsiteX131" fmla="*/ 1860928 w 8898844"/>
              <a:gd name="connsiteY131" fmla="*/ 1292051 h 6864021"/>
              <a:gd name="connsiteX132" fmla="*/ 2182661 w 8898844"/>
              <a:gd name="connsiteY132" fmla="*/ 1655441 h 6864021"/>
              <a:gd name="connsiteX133" fmla="*/ 2383744 w 8898844"/>
              <a:gd name="connsiteY133" fmla="*/ 1615064 h 6864021"/>
              <a:gd name="connsiteX134" fmla="*/ 1981578 w 8898844"/>
              <a:gd name="connsiteY134" fmla="*/ 1049792 h 6864021"/>
              <a:gd name="connsiteX135" fmla="*/ 1860928 w 8898844"/>
              <a:gd name="connsiteY135" fmla="*/ 1292051 h 6864021"/>
              <a:gd name="connsiteX136" fmla="*/ 1901144 w 8898844"/>
              <a:gd name="connsiteY136" fmla="*/ 1090168 h 6864021"/>
              <a:gd name="connsiteX137" fmla="*/ 1827623 w 8898844"/>
              <a:gd name="connsiteY137" fmla="*/ 1107202 h 6864021"/>
              <a:gd name="connsiteX138" fmla="*/ 1821120 w 8898844"/>
              <a:gd name="connsiteY138" fmla="*/ 1129164 h 6864021"/>
              <a:gd name="connsiteX139" fmla="*/ 1820711 w 8898844"/>
              <a:gd name="connsiteY139" fmla="*/ 1090168 h 6864021"/>
              <a:gd name="connsiteX140" fmla="*/ 1808171 w 8898844"/>
              <a:gd name="connsiteY140" fmla="*/ 1096551 h 6864021"/>
              <a:gd name="connsiteX141" fmla="*/ 1797147 w 8898844"/>
              <a:gd name="connsiteY141" fmla="*/ 1066668 h 6864021"/>
              <a:gd name="connsiteX142" fmla="*/ 1579411 w 8898844"/>
              <a:gd name="connsiteY142" fmla="*/ 646026 h 6864021"/>
              <a:gd name="connsiteX143" fmla="*/ 1539194 w 8898844"/>
              <a:gd name="connsiteY143" fmla="*/ 686402 h 6864021"/>
              <a:gd name="connsiteX144" fmla="*/ 1458761 w 8898844"/>
              <a:gd name="connsiteY144" fmla="*/ 444143 h 6864021"/>
              <a:gd name="connsiteX145" fmla="*/ 1297894 w 8898844"/>
              <a:gd name="connsiteY145" fmla="*/ 121130 h 6864021"/>
              <a:gd name="connsiteX146" fmla="*/ 1338111 w 8898844"/>
              <a:gd name="connsiteY146" fmla="*/ 0 h 686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898844" h="6864021">
                <a:moveTo>
                  <a:pt x="1338111" y="0"/>
                </a:moveTo>
                <a:cubicBezTo>
                  <a:pt x="1458761" y="121130"/>
                  <a:pt x="1539194" y="242260"/>
                  <a:pt x="1659844" y="323013"/>
                </a:cubicBezTo>
                <a:cubicBezTo>
                  <a:pt x="1700061" y="323013"/>
                  <a:pt x="1740278" y="282636"/>
                  <a:pt x="1780494" y="282636"/>
                </a:cubicBezTo>
                <a:cubicBezTo>
                  <a:pt x="1820711" y="242260"/>
                  <a:pt x="1901144" y="282636"/>
                  <a:pt x="1941361" y="282636"/>
                </a:cubicBezTo>
                <a:cubicBezTo>
                  <a:pt x="1941361" y="282636"/>
                  <a:pt x="1941361" y="242260"/>
                  <a:pt x="1941361" y="242260"/>
                </a:cubicBezTo>
                <a:cubicBezTo>
                  <a:pt x="2021794" y="363390"/>
                  <a:pt x="2102227" y="484519"/>
                  <a:pt x="2182661" y="565272"/>
                </a:cubicBezTo>
                <a:cubicBezTo>
                  <a:pt x="2263094" y="605649"/>
                  <a:pt x="2383744" y="646026"/>
                  <a:pt x="2464178" y="686402"/>
                </a:cubicBezTo>
                <a:cubicBezTo>
                  <a:pt x="2464178" y="646026"/>
                  <a:pt x="2423961" y="605649"/>
                  <a:pt x="2423961" y="484519"/>
                </a:cubicBezTo>
                <a:cubicBezTo>
                  <a:pt x="2504394" y="605649"/>
                  <a:pt x="2584827" y="686402"/>
                  <a:pt x="2665261" y="686402"/>
                </a:cubicBezTo>
                <a:cubicBezTo>
                  <a:pt x="2785911" y="686402"/>
                  <a:pt x="2866344" y="726779"/>
                  <a:pt x="2986995" y="767155"/>
                </a:cubicBezTo>
                <a:cubicBezTo>
                  <a:pt x="3107644" y="807532"/>
                  <a:pt x="3147861" y="807532"/>
                  <a:pt x="3107644" y="969038"/>
                </a:cubicBezTo>
                <a:cubicBezTo>
                  <a:pt x="3188078" y="928662"/>
                  <a:pt x="3228295" y="888285"/>
                  <a:pt x="3268512" y="847909"/>
                </a:cubicBezTo>
                <a:cubicBezTo>
                  <a:pt x="3268512" y="847909"/>
                  <a:pt x="3268512" y="847909"/>
                  <a:pt x="3308727" y="888285"/>
                </a:cubicBezTo>
                <a:cubicBezTo>
                  <a:pt x="3228295" y="928662"/>
                  <a:pt x="3188078" y="969038"/>
                  <a:pt x="3147861" y="1009415"/>
                </a:cubicBezTo>
                <a:cubicBezTo>
                  <a:pt x="3268512" y="1049792"/>
                  <a:pt x="3389161" y="1130545"/>
                  <a:pt x="3550027" y="1170921"/>
                </a:cubicBezTo>
                <a:cubicBezTo>
                  <a:pt x="3590244" y="1130545"/>
                  <a:pt x="3630461" y="1009415"/>
                  <a:pt x="3630461" y="969038"/>
                </a:cubicBezTo>
                <a:cubicBezTo>
                  <a:pt x="3710894" y="969038"/>
                  <a:pt x="3791327" y="969038"/>
                  <a:pt x="3831544" y="1009415"/>
                </a:cubicBezTo>
                <a:cubicBezTo>
                  <a:pt x="3871761" y="1009415"/>
                  <a:pt x="3952194" y="1049792"/>
                  <a:pt x="3992411" y="1090168"/>
                </a:cubicBezTo>
                <a:cubicBezTo>
                  <a:pt x="4153277" y="1332428"/>
                  <a:pt x="4394578" y="1332428"/>
                  <a:pt x="4635878" y="1372804"/>
                </a:cubicBezTo>
                <a:cubicBezTo>
                  <a:pt x="4676094" y="1413181"/>
                  <a:pt x="4716310" y="1413181"/>
                  <a:pt x="4796744" y="1413181"/>
                </a:cubicBezTo>
                <a:cubicBezTo>
                  <a:pt x="4836960" y="1453558"/>
                  <a:pt x="4917394" y="1493934"/>
                  <a:pt x="4957610" y="1493934"/>
                </a:cubicBezTo>
                <a:cubicBezTo>
                  <a:pt x="5078260" y="1493934"/>
                  <a:pt x="5158694" y="1453558"/>
                  <a:pt x="5239128" y="1413181"/>
                </a:cubicBezTo>
                <a:cubicBezTo>
                  <a:pt x="5279344" y="1413181"/>
                  <a:pt x="5359778" y="1453558"/>
                  <a:pt x="5399994" y="1493934"/>
                </a:cubicBezTo>
                <a:cubicBezTo>
                  <a:pt x="5399994" y="1453558"/>
                  <a:pt x="5399994" y="1413181"/>
                  <a:pt x="5399994" y="1332428"/>
                </a:cubicBezTo>
                <a:cubicBezTo>
                  <a:pt x="5601078" y="1695817"/>
                  <a:pt x="5882594" y="1453558"/>
                  <a:pt x="6123894" y="1413181"/>
                </a:cubicBezTo>
                <a:cubicBezTo>
                  <a:pt x="6123894" y="1493934"/>
                  <a:pt x="6164110" y="1534311"/>
                  <a:pt x="6204328" y="1574687"/>
                </a:cubicBezTo>
                <a:cubicBezTo>
                  <a:pt x="6204328" y="1574687"/>
                  <a:pt x="6284760" y="1574687"/>
                  <a:pt x="6324978" y="1574687"/>
                </a:cubicBezTo>
                <a:cubicBezTo>
                  <a:pt x="6405410" y="1534311"/>
                  <a:pt x="6445628" y="1493934"/>
                  <a:pt x="6485844" y="1453558"/>
                </a:cubicBezTo>
                <a:cubicBezTo>
                  <a:pt x="6646710" y="1372804"/>
                  <a:pt x="6847794" y="1372804"/>
                  <a:pt x="6928228" y="1170921"/>
                </a:cubicBezTo>
                <a:cubicBezTo>
                  <a:pt x="6928228" y="1130545"/>
                  <a:pt x="6928228" y="1130545"/>
                  <a:pt x="6968444" y="1130545"/>
                </a:cubicBezTo>
                <a:cubicBezTo>
                  <a:pt x="6968444" y="1170921"/>
                  <a:pt x="7008660" y="1211298"/>
                  <a:pt x="7008660" y="1211298"/>
                </a:cubicBezTo>
                <a:cubicBezTo>
                  <a:pt x="7089094" y="1130545"/>
                  <a:pt x="7169528" y="1049792"/>
                  <a:pt x="7209744" y="969038"/>
                </a:cubicBezTo>
                <a:cubicBezTo>
                  <a:pt x="7249960" y="969038"/>
                  <a:pt x="7249960" y="1009415"/>
                  <a:pt x="7290178" y="1049792"/>
                </a:cubicBezTo>
                <a:cubicBezTo>
                  <a:pt x="7370610" y="888285"/>
                  <a:pt x="7571694" y="767155"/>
                  <a:pt x="7611910" y="565272"/>
                </a:cubicBezTo>
                <a:cubicBezTo>
                  <a:pt x="7571694" y="565272"/>
                  <a:pt x="7571694" y="524896"/>
                  <a:pt x="7571694" y="524896"/>
                </a:cubicBezTo>
                <a:cubicBezTo>
                  <a:pt x="7531478" y="565272"/>
                  <a:pt x="7491260" y="605649"/>
                  <a:pt x="7491260" y="686402"/>
                </a:cubicBezTo>
                <a:cubicBezTo>
                  <a:pt x="7451044" y="686402"/>
                  <a:pt x="7451044" y="686402"/>
                  <a:pt x="7451044" y="646026"/>
                </a:cubicBezTo>
                <a:cubicBezTo>
                  <a:pt x="7491260" y="565272"/>
                  <a:pt x="7491260" y="484519"/>
                  <a:pt x="7491260" y="403766"/>
                </a:cubicBezTo>
                <a:cubicBezTo>
                  <a:pt x="7531478" y="363390"/>
                  <a:pt x="7571694" y="363390"/>
                  <a:pt x="7611910" y="323013"/>
                </a:cubicBezTo>
                <a:cubicBezTo>
                  <a:pt x="7652128" y="403766"/>
                  <a:pt x="7692344" y="444143"/>
                  <a:pt x="7692344" y="524896"/>
                </a:cubicBezTo>
                <a:cubicBezTo>
                  <a:pt x="7732560" y="484519"/>
                  <a:pt x="7772778" y="403766"/>
                  <a:pt x="7812994" y="282636"/>
                </a:cubicBezTo>
                <a:cubicBezTo>
                  <a:pt x="7853210" y="403766"/>
                  <a:pt x="7853210" y="484519"/>
                  <a:pt x="7853210" y="605649"/>
                </a:cubicBezTo>
                <a:cubicBezTo>
                  <a:pt x="7933644" y="565272"/>
                  <a:pt x="7973860" y="524896"/>
                  <a:pt x="8054294" y="444143"/>
                </a:cubicBezTo>
                <a:cubicBezTo>
                  <a:pt x="8134728" y="605649"/>
                  <a:pt x="8215160" y="726779"/>
                  <a:pt x="8295594" y="888285"/>
                </a:cubicBezTo>
                <a:cubicBezTo>
                  <a:pt x="8376027" y="847909"/>
                  <a:pt x="8456461" y="807532"/>
                  <a:pt x="8577111" y="767155"/>
                </a:cubicBezTo>
                <a:cubicBezTo>
                  <a:pt x="8577111" y="807532"/>
                  <a:pt x="8577111" y="807532"/>
                  <a:pt x="8577111" y="888285"/>
                </a:cubicBezTo>
                <a:cubicBezTo>
                  <a:pt x="8737977" y="767155"/>
                  <a:pt x="8778194" y="888285"/>
                  <a:pt x="8858627" y="1009415"/>
                </a:cubicBezTo>
                <a:cubicBezTo>
                  <a:pt x="8858627" y="1049792"/>
                  <a:pt x="8898844" y="1130545"/>
                  <a:pt x="8898844" y="1170921"/>
                </a:cubicBezTo>
                <a:cubicBezTo>
                  <a:pt x="8898844" y="1211298"/>
                  <a:pt x="8898844" y="1211298"/>
                  <a:pt x="8898844" y="1211298"/>
                </a:cubicBezTo>
                <a:cubicBezTo>
                  <a:pt x="8858627" y="1372804"/>
                  <a:pt x="8818411" y="1534311"/>
                  <a:pt x="8737977" y="1655441"/>
                </a:cubicBezTo>
                <a:cubicBezTo>
                  <a:pt x="8697761" y="1736194"/>
                  <a:pt x="8617327" y="1776571"/>
                  <a:pt x="8536894" y="1816947"/>
                </a:cubicBezTo>
                <a:cubicBezTo>
                  <a:pt x="8496677" y="1897700"/>
                  <a:pt x="8416244" y="1978453"/>
                  <a:pt x="8335810" y="2059207"/>
                </a:cubicBezTo>
                <a:cubicBezTo>
                  <a:pt x="8295594" y="2099583"/>
                  <a:pt x="8255378" y="2099583"/>
                  <a:pt x="8255378" y="2139960"/>
                </a:cubicBezTo>
                <a:cubicBezTo>
                  <a:pt x="8215160" y="2382219"/>
                  <a:pt x="8416244" y="2462973"/>
                  <a:pt x="8456461" y="2664855"/>
                </a:cubicBezTo>
                <a:cubicBezTo>
                  <a:pt x="8496677" y="2745609"/>
                  <a:pt x="8536894" y="2826362"/>
                  <a:pt x="8456461" y="2907115"/>
                </a:cubicBezTo>
                <a:cubicBezTo>
                  <a:pt x="8295594" y="3108998"/>
                  <a:pt x="8215160" y="3310881"/>
                  <a:pt x="8054294" y="3512764"/>
                </a:cubicBezTo>
                <a:cubicBezTo>
                  <a:pt x="8094510" y="3512764"/>
                  <a:pt x="8094510" y="3512764"/>
                  <a:pt x="8134728" y="3512764"/>
                </a:cubicBezTo>
                <a:cubicBezTo>
                  <a:pt x="8215160" y="3432011"/>
                  <a:pt x="8295594" y="3310881"/>
                  <a:pt x="8416244" y="3189751"/>
                </a:cubicBezTo>
                <a:cubicBezTo>
                  <a:pt x="8416244" y="3310881"/>
                  <a:pt x="8416244" y="3351258"/>
                  <a:pt x="8416244" y="3391634"/>
                </a:cubicBezTo>
                <a:cubicBezTo>
                  <a:pt x="8577111" y="3472387"/>
                  <a:pt x="8536894" y="3593517"/>
                  <a:pt x="8496677" y="3674270"/>
                </a:cubicBezTo>
                <a:cubicBezTo>
                  <a:pt x="8416244" y="3916530"/>
                  <a:pt x="8335810" y="4118413"/>
                  <a:pt x="8215160" y="4360673"/>
                </a:cubicBezTo>
                <a:cubicBezTo>
                  <a:pt x="8134728" y="4522179"/>
                  <a:pt x="7933644" y="4643309"/>
                  <a:pt x="7933644" y="4845192"/>
                </a:cubicBezTo>
                <a:cubicBezTo>
                  <a:pt x="7933644" y="4885568"/>
                  <a:pt x="7853210" y="4885568"/>
                  <a:pt x="7812994" y="4925945"/>
                </a:cubicBezTo>
                <a:cubicBezTo>
                  <a:pt x="7772778" y="5006698"/>
                  <a:pt x="7732560" y="5127828"/>
                  <a:pt x="7692344" y="5127828"/>
                </a:cubicBezTo>
                <a:cubicBezTo>
                  <a:pt x="7531478" y="5087451"/>
                  <a:pt x="7531478" y="5248958"/>
                  <a:pt x="7491260" y="5329711"/>
                </a:cubicBezTo>
                <a:cubicBezTo>
                  <a:pt x="7491260" y="5370088"/>
                  <a:pt x="7491260" y="5410464"/>
                  <a:pt x="7491260" y="5450841"/>
                </a:cubicBezTo>
                <a:cubicBezTo>
                  <a:pt x="7290178" y="5652724"/>
                  <a:pt x="7129310" y="5894983"/>
                  <a:pt x="6968444" y="6096866"/>
                </a:cubicBezTo>
                <a:cubicBezTo>
                  <a:pt x="6928228" y="6177620"/>
                  <a:pt x="6847794" y="6217996"/>
                  <a:pt x="6767360" y="6258373"/>
                </a:cubicBezTo>
                <a:cubicBezTo>
                  <a:pt x="6767360" y="6258373"/>
                  <a:pt x="6767360" y="6258373"/>
                  <a:pt x="6767360" y="6217996"/>
                </a:cubicBezTo>
                <a:cubicBezTo>
                  <a:pt x="6807578" y="6177620"/>
                  <a:pt x="6847794" y="6096866"/>
                  <a:pt x="6888010" y="6016113"/>
                </a:cubicBezTo>
                <a:cubicBezTo>
                  <a:pt x="6686928" y="6137243"/>
                  <a:pt x="6485844" y="6258373"/>
                  <a:pt x="6284760" y="6339126"/>
                </a:cubicBezTo>
                <a:cubicBezTo>
                  <a:pt x="6204328" y="6379502"/>
                  <a:pt x="6083678" y="6339126"/>
                  <a:pt x="6003244" y="6379502"/>
                </a:cubicBezTo>
                <a:cubicBezTo>
                  <a:pt x="5601078" y="6500632"/>
                  <a:pt x="5239128" y="6621762"/>
                  <a:pt x="4836960" y="6702515"/>
                </a:cubicBezTo>
                <a:cubicBezTo>
                  <a:pt x="4233710" y="6864022"/>
                  <a:pt x="3630461" y="6904398"/>
                  <a:pt x="2986995" y="6823645"/>
                </a:cubicBezTo>
                <a:cubicBezTo>
                  <a:pt x="2383744" y="6783268"/>
                  <a:pt x="1860928" y="6541009"/>
                  <a:pt x="1338111" y="6217996"/>
                </a:cubicBezTo>
                <a:cubicBezTo>
                  <a:pt x="1177244" y="6096866"/>
                  <a:pt x="895728" y="6016113"/>
                  <a:pt x="815294" y="5773854"/>
                </a:cubicBezTo>
                <a:cubicBezTo>
                  <a:pt x="815294" y="5733477"/>
                  <a:pt x="694644" y="5733477"/>
                  <a:pt x="654428" y="5693100"/>
                </a:cubicBezTo>
                <a:cubicBezTo>
                  <a:pt x="573994" y="5652724"/>
                  <a:pt x="453344" y="5571971"/>
                  <a:pt x="372911" y="5491217"/>
                </a:cubicBezTo>
                <a:cubicBezTo>
                  <a:pt x="372911" y="5491217"/>
                  <a:pt x="413128" y="5450841"/>
                  <a:pt x="372911" y="5450841"/>
                </a:cubicBezTo>
                <a:cubicBezTo>
                  <a:pt x="252261" y="5289334"/>
                  <a:pt x="171828" y="5127828"/>
                  <a:pt x="51178" y="4966322"/>
                </a:cubicBezTo>
                <a:cubicBezTo>
                  <a:pt x="91394" y="4966322"/>
                  <a:pt x="91394" y="4966322"/>
                  <a:pt x="91394" y="4925945"/>
                </a:cubicBezTo>
                <a:cubicBezTo>
                  <a:pt x="252261" y="5047075"/>
                  <a:pt x="372911" y="5127828"/>
                  <a:pt x="493561" y="5208581"/>
                </a:cubicBezTo>
                <a:cubicBezTo>
                  <a:pt x="694644" y="5248958"/>
                  <a:pt x="855511" y="5329711"/>
                  <a:pt x="1016378" y="5450841"/>
                </a:cubicBezTo>
                <a:cubicBezTo>
                  <a:pt x="1056594" y="5450841"/>
                  <a:pt x="1137028" y="5410464"/>
                  <a:pt x="1257678" y="5410464"/>
                </a:cubicBezTo>
                <a:cubicBezTo>
                  <a:pt x="2343527" y="6137243"/>
                  <a:pt x="3710894" y="6298749"/>
                  <a:pt x="4394578" y="6016113"/>
                </a:cubicBezTo>
                <a:cubicBezTo>
                  <a:pt x="4314144" y="6016113"/>
                  <a:pt x="4193494" y="6016113"/>
                  <a:pt x="4113061" y="6016113"/>
                </a:cubicBezTo>
                <a:cubicBezTo>
                  <a:pt x="3147861" y="6056490"/>
                  <a:pt x="2263094" y="5894983"/>
                  <a:pt x="1458761" y="5329711"/>
                </a:cubicBezTo>
                <a:cubicBezTo>
                  <a:pt x="1378328" y="5248958"/>
                  <a:pt x="1257678" y="5208581"/>
                  <a:pt x="1137028" y="5127828"/>
                </a:cubicBezTo>
                <a:cubicBezTo>
                  <a:pt x="935944" y="4966322"/>
                  <a:pt x="734861" y="4804815"/>
                  <a:pt x="533778" y="4643309"/>
                </a:cubicBezTo>
                <a:cubicBezTo>
                  <a:pt x="493561" y="4643309"/>
                  <a:pt x="493561" y="4562556"/>
                  <a:pt x="453344" y="4481802"/>
                </a:cubicBezTo>
                <a:cubicBezTo>
                  <a:pt x="413128" y="4360673"/>
                  <a:pt x="372911" y="4199166"/>
                  <a:pt x="252261" y="4118413"/>
                </a:cubicBezTo>
                <a:cubicBezTo>
                  <a:pt x="131611" y="3997283"/>
                  <a:pt x="51178" y="3876153"/>
                  <a:pt x="10961" y="3755024"/>
                </a:cubicBezTo>
                <a:cubicBezTo>
                  <a:pt x="-29255" y="3674270"/>
                  <a:pt x="51178" y="3593517"/>
                  <a:pt x="91394" y="3512764"/>
                </a:cubicBezTo>
                <a:cubicBezTo>
                  <a:pt x="91394" y="3472387"/>
                  <a:pt x="131611" y="3472387"/>
                  <a:pt x="171828" y="3432011"/>
                </a:cubicBezTo>
                <a:cubicBezTo>
                  <a:pt x="252261" y="3512764"/>
                  <a:pt x="332694" y="3593517"/>
                  <a:pt x="413128" y="3674270"/>
                </a:cubicBezTo>
                <a:cubicBezTo>
                  <a:pt x="413128" y="3593517"/>
                  <a:pt x="453344" y="3553141"/>
                  <a:pt x="453344" y="3472387"/>
                </a:cubicBezTo>
                <a:cubicBezTo>
                  <a:pt x="493561" y="3553141"/>
                  <a:pt x="493561" y="3593517"/>
                  <a:pt x="493561" y="3674270"/>
                </a:cubicBezTo>
                <a:cubicBezTo>
                  <a:pt x="614211" y="3674270"/>
                  <a:pt x="734861" y="3674270"/>
                  <a:pt x="895728" y="3674270"/>
                </a:cubicBezTo>
                <a:cubicBezTo>
                  <a:pt x="453344" y="3149375"/>
                  <a:pt x="453344" y="3149375"/>
                  <a:pt x="533778" y="3028245"/>
                </a:cubicBezTo>
                <a:cubicBezTo>
                  <a:pt x="654428" y="3108998"/>
                  <a:pt x="734861" y="3149375"/>
                  <a:pt x="815294" y="3230128"/>
                </a:cubicBezTo>
                <a:cubicBezTo>
                  <a:pt x="855511" y="3189751"/>
                  <a:pt x="855511" y="3189751"/>
                  <a:pt x="895728" y="3149375"/>
                </a:cubicBezTo>
                <a:cubicBezTo>
                  <a:pt x="734861" y="2987869"/>
                  <a:pt x="614211" y="2866739"/>
                  <a:pt x="453344" y="2705232"/>
                </a:cubicBezTo>
                <a:cubicBezTo>
                  <a:pt x="493561" y="2705232"/>
                  <a:pt x="493561" y="2664855"/>
                  <a:pt x="493561" y="2664855"/>
                </a:cubicBezTo>
                <a:cubicBezTo>
                  <a:pt x="533778" y="2705232"/>
                  <a:pt x="573994" y="2745609"/>
                  <a:pt x="614211" y="2785986"/>
                </a:cubicBezTo>
                <a:cubicBezTo>
                  <a:pt x="694644" y="2785986"/>
                  <a:pt x="734861" y="2826362"/>
                  <a:pt x="815294" y="2866739"/>
                </a:cubicBezTo>
                <a:cubicBezTo>
                  <a:pt x="935944" y="2907115"/>
                  <a:pt x="1096811" y="2907115"/>
                  <a:pt x="1177244" y="3028245"/>
                </a:cubicBezTo>
                <a:cubicBezTo>
                  <a:pt x="1338111" y="3189751"/>
                  <a:pt x="1498978" y="3028245"/>
                  <a:pt x="1619628" y="3108998"/>
                </a:cubicBezTo>
                <a:cubicBezTo>
                  <a:pt x="1659844" y="3108998"/>
                  <a:pt x="1659844" y="3068622"/>
                  <a:pt x="1659844" y="3028245"/>
                </a:cubicBezTo>
                <a:cubicBezTo>
                  <a:pt x="1740278" y="3270504"/>
                  <a:pt x="1860928" y="3310881"/>
                  <a:pt x="2062011" y="3149375"/>
                </a:cubicBezTo>
                <a:cubicBezTo>
                  <a:pt x="2102227" y="3391634"/>
                  <a:pt x="2102227" y="3391634"/>
                  <a:pt x="2464178" y="3310881"/>
                </a:cubicBezTo>
                <a:cubicBezTo>
                  <a:pt x="2303311" y="3230128"/>
                  <a:pt x="2263094" y="3068622"/>
                  <a:pt x="2062011" y="3149375"/>
                </a:cubicBezTo>
                <a:cubicBezTo>
                  <a:pt x="2062011" y="3108998"/>
                  <a:pt x="2062011" y="3028245"/>
                  <a:pt x="2062011" y="3028245"/>
                </a:cubicBezTo>
                <a:cubicBezTo>
                  <a:pt x="1901144" y="3028245"/>
                  <a:pt x="1901144" y="2907115"/>
                  <a:pt x="1820711" y="2745609"/>
                </a:cubicBezTo>
                <a:cubicBezTo>
                  <a:pt x="1780494" y="2826362"/>
                  <a:pt x="1780494" y="2866739"/>
                  <a:pt x="1740278" y="2907115"/>
                </a:cubicBezTo>
                <a:cubicBezTo>
                  <a:pt x="1700061" y="2826362"/>
                  <a:pt x="1700061" y="2745609"/>
                  <a:pt x="1619628" y="2705232"/>
                </a:cubicBezTo>
                <a:cubicBezTo>
                  <a:pt x="1458761" y="2584102"/>
                  <a:pt x="1297894" y="2422596"/>
                  <a:pt x="1137028" y="2301466"/>
                </a:cubicBezTo>
                <a:cubicBezTo>
                  <a:pt x="1056594" y="2261090"/>
                  <a:pt x="976161" y="2220713"/>
                  <a:pt x="935944" y="2139960"/>
                </a:cubicBezTo>
                <a:cubicBezTo>
                  <a:pt x="855511" y="2018830"/>
                  <a:pt x="694644" y="2018830"/>
                  <a:pt x="654428" y="1816947"/>
                </a:cubicBezTo>
                <a:cubicBezTo>
                  <a:pt x="614211" y="1695817"/>
                  <a:pt x="573994" y="1534311"/>
                  <a:pt x="533778" y="1372804"/>
                </a:cubicBezTo>
                <a:cubicBezTo>
                  <a:pt x="654428" y="1413181"/>
                  <a:pt x="734861" y="1413181"/>
                  <a:pt x="815294" y="1413181"/>
                </a:cubicBezTo>
                <a:cubicBezTo>
                  <a:pt x="734861" y="1090168"/>
                  <a:pt x="694644" y="807532"/>
                  <a:pt x="614211" y="524896"/>
                </a:cubicBezTo>
                <a:cubicBezTo>
                  <a:pt x="815294" y="444143"/>
                  <a:pt x="855511" y="646026"/>
                  <a:pt x="935944" y="726779"/>
                </a:cubicBezTo>
                <a:cubicBezTo>
                  <a:pt x="1016378" y="726779"/>
                  <a:pt x="1056594" y="686402"/>
                  <a:pt x="1137028" y="646026"/>
                </a:cubicBezTo>
                <a:cubicBezTo>
                  <a:pt x="1137028" y="686402"/>
                  <a:pt x="1137028" y="726779"/>
                  <a:pt x="1177244" y="807532"/>
                </a:cubicBezTo>
                <a:cubicBezTo>
                  <a:pt x="1217461" y="686402"/>
                  <a:pt x="1257678" y="605649"/>
                  <a:pt x="1297894" y="524896"/>
                </a:cubicBezTo>
                <a:cubicBezTo>
                  <a:pt x="1378328" y="686402"/>
                  <a:pt x="1458761" y="847909"/>
                  <a:pt x="1539194" y="969038"/>
                </a:cubicBezTo>
                <a:cubicBezTo>
                  <a:pt x="1574384" y="1075027"/>
                  <a:pt x="1671155" y="1150102"/>
                  <a:pt x="1775624" y="1113117"/>
                </a:cubicBezTo>
                <a:lnTo>
                  <a:pt x="1808171" y="1096551"/>
                </a:lnTo>
                <a:lnTo>
                  <a:pt x="1820711" y="1130545"/>
                </a:lnTo>
                <a:lnTo>
                  <a:pt x="1821120" y="1129164"/>
                </a:lnTo>
                <a:lnTo>
                  <a:pt x="1821339" y="1150102"/>
                </a:lnTo>
                <a:cubicBezTo>
                  <a:pt x="1823225" y="1208774"/>
                  <a:pt x="1830765" y="1261769"/>
                  <a:pt x="1860928" y="1292051"/>
                </a:cubicBezTo>
                <a:cubicBezTo>
                  <a:pt x="1941361" y="1413181"/>
                  <a:pt x="2062011" y="1534311"/>
                  <a:pt x="2182661" y="1655441"/>
                </a:cubicBezTo>
                <a:cubicBezTo>
                  <a:pt x="2222877" y="1695817"/>
                  <a:pt x="2383744" y="1776571"/>
                  <a:pt x="2383744" y="1615064"/>
                </a:cubicBezTo>
                <a:cubicBezTo>
                  <a:pt x="2222877" y="1413181"/>
                  <a:pt x="1981578" y="1372804"/>
                  <a:pt x="1981578" y="1049792"/>
                </a:cubicBezTo>
                <a:cubicBezTo>
                  <a:pt x="1941361" y="1130545"/>
                  <a:pt x="1901144" y="1211298"/>
                  <a:pt x="1860928" y="1292051"/>
                </a:cubicBezTo>
                <a:cubicBezTo>
                  <a:pt x="1860928" y="1170921"/>
                  <a:pt x="1860928" y="1130545"/>
                  <a:pt x="1901144" y="1090168"/>
                </a:cubicBezTo>
                <a:cubicBezTo>
                  <a:pt x="1870982" y="1090168"/>
                  <a:pt x="1840819" y="1090168"/>
                  <a:pt x="1827623" y="1107202"/>
                </a:cubicBezTo>
                <a:lnTo>
                  <a:pt x="1821120" y="1129164"/>
                </a:lnTo>
                <a:lnTo>
                  <a:pt x="1820711" y="1090168"/>
                </a:lnTo>
                <a:lnTo>
                  <a:pt x="1808171" y="1096551"/>
                </a:lnTo>
                <a:lnTo>
                  <a:pt x="1797147" y="1066668"/>
                </a:lnTo>
                <a:cubicBezTo>
                  <a:pt x="1755359" y="910997"/>
                  <a:pt x="1790549" y="716685"/>
                  <a:pt x="1579411" y="646026"/>
                </a:cubicBezTo>
                <a:cubicBezTo>
                  <a:pt x="1579411" y="646026"/>
                  <a:pt x="1539194" y="686402"/>
                  <a:pt x="1539194" y="686402"/>
                </a:cubicBezTo>
                <a:cubicBezTo>
                  <a:pt x="1539194" y="605649"/>
                  <a:pt x="1498978" y="524896"/>
                  <a:pt x="1458761" y="444143"/>
                </a:cubicBezTo>
                <a:cubicBezTo>
                  <a:pt x="1418544" y="323013"/>
                  <a:pt x="1338111" y="242260"/>
                  <a:pt x="1297894" y="121130"/>
                </a:cubicBezTo>
                <a:cubicBezTo>
                  <a:pt x="1297894" y="121130"/>
                  <a:pt x="1297894" y="40377"/>
                  <a:pt x="1338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445853" y="-5874"/>
            <a:ext cx="6708164" cy="5150963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56307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790190" y="1271000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914988" y="1271000"/>
            <a:ext cx="1575156" cy="1567135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361527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2230306" y="2838134"/>
            <a:ext cx="1574578" cy="1567135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6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682095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19192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47420" y="2465043"/>
            <a:ext cx="1740547" cy="1839881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56034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56034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50236" y="1212450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50236" y="2846217"/>
            <a:ext cx="3837729" cy="1361772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9777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939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946102" y="1489989"/>
            <a:ext cx="2148659" cy="184328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22248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81447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40645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799843" y="1467303"/>
            <a:ext cx="1231395" cy="1218972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075653" y="1231495"/>
            <a:ext cx="2781001" cy="1761007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984402" y="1231496"/>
            <a:ext cx="2492669" cy="1538855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6036" y="3130139"/>
            <a:ext cx="5200618" cy="1324165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883185" y="1271139"/>
            <a:ext cx="3411485" cy="2146513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015510" y="2455754"/>
            <a:ext cx="1136015" cy="1832168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985121" y="2747556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043304" y="2514134"/>
            <a:ext cx="3372563" cy="1314887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012598" y="466872"/>
            <a:ext cx="251220" cy="251298"/>
          </a:xfrm>
          <a:prstGeom prst="diamond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383947" y="1"/>
            <a:ext cx="1257302" cy="686012"/>
          </a:xfrm>
          <a:custGeom>
            <a:avLst/>
            <a:gdLst>
              <a:gd name="connsiteX0" fmla="*/ 76200 w 1676402"/>
              <a:gd name="connsiteY0" fmla="*/ 0 h 914401"/>
              <a:gd name="connsiteX1" fmla="*/ 1600202 w 1676402"/>
              <a:gd name="connsiteY1" fmla="*/ 0 h 914401"/>
              <a:gd name="connsiteX2" fmla="*/ 1676402 w 1676402"/>
              <a:gd name="connsiteY2" fmla="*/ 76200 h 914401"/>
              <a:gd name="connsiteX3" fmla="*/ 838201 w 1676402"/>
              <a:gd name="connsiteY3" fmla="*/ 914401 h 914401"/>
              <a:gd name="connsiteX4" fmla="*/ 0 w 1676402"/>
              <a:gd name="connsiteY4" fmla="*/ 762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2" h="914401">
                <a:moveTo>
                  <a:pt x="76200" y="0"/>
                </a:moveTo>
                <a:lnTo>
                  <a:pt x="1600202" y="0"/>
                </a:lnTo>
                <a:lnTo>
                  <a:pt x="1676402" y="76200"/>
                </a:lnTo>
                <a:lnTo>
                  <a:pt x="838201" y="914401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菱形 9"/>
          <p:cNvSpPr/>
          <p:nvPr userDrawn="1"/>
        </p:nvSpPr>
        <p:spPr>
          <a:xfrm>
            <a:off x="383948" y="167023"/>
            <a:ext cx="466159" cy="466303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5085728"/>
            <a:ext cx="9144000" cy="59361"/>
          </a:xfrm>
          <a:prstGeom prst="rect">
            <a:avLst/>
          </a:prstGeom>
          <a:solidFill>
            <a:srgbClr val="15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hdphoto" Target="../media/hdphoto1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5.png"/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hdphoto5.wdp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 flipH="1">
            <a:off x="240" y="3298296"/>
            <a:ext cx="2377576" cy="1296244"/>
            <a:chOff x="5917424" y="3435846"/>
            <a:chExt cx="3226576" cy="1707654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4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组合 70"/>
          <p:cNvGrpSpPr/>
          <p:nvPr/>
        </p:nvGrpSpPr>
        <p:grpSpPr>
          <a:xfrm>
            <a:off x="6371503" y="3108674"/>
            <a:ext cx="2848007" cy="1507296"/>
            <a:chOff x="5917422" y="3435846"/>
            <a:chExt cx="3226578" cy="1707654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2" y="3435846"/>
              <a:ext cx="3226574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386254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2" name="TextBox 81"/>
          <p:cNvSpPr txBox="1"/>
          <p:nvPr/>
        </p:nvSpPr>
        <p:spPr>
          <a:xfrm>
            <a:off x="2062159" y="1260258"/>
            <a:ext cx="5032147" cy="147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建设工程管理专业</a:t>
            </a:r>
            <a:endParaRPr lang="en-US" altLang="zh-CN" sz="4500" b="1" kern="15000" spc="225" dirty="0" smtClean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500" b="1" kern="15000" spc="225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教学资源库</a:t>
            </a:r>
            <a:endParaRPr lang="zh-CN" altLang="en-US" sz="4500" b="1" kern="15000" spc="225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矩形 2"/>
          <p:cNvSpPr/>
          <p:nvPr>
            <p:custDataLst>
              <p:tags r:id="rId6"/>
            </p:custDataLst>
          </p:nvPr>
        </p:nvSpPr>
        <p:spPr>
          <a:xfrm flipV="1">
            <a:off x="243" y="4594540"/>
            <a:ext cx="9141173" cy="550548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11 Rectángulo"/>
          <p:cNvSpPr/>
          <p:nvPr/>
        </p:nvSpPr>
        <p:spPr>
          <a:xfrm>
            <a:off x="2386330" y="652780"/>
            <a:ext cx="372872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520" y="1195705"/>
            <a:ext cx="7799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三、安装规定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安装前，应检查楼梯构件平面定位及标高，并宜设置调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平装置。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就位后，应及时调整并固定。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43575" y="3293350"/>
            <a:ext cx="44808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sz="1400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347761" y="2469760"/>
            <a:ext cx="3733898" cy="870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8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8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任意多边形: 形状 416"/>
          <p:cNvSpPr/>
          <p:nvPr/>
        </p:nvSpPr>
        <p:spPr>
          <a:xfrm>
            <a:off x="1" y="3801950"/>
            <a:ext cx="1342345" cy="1342345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2" name="文本框 441"/>
          <p:cNvSpPr txBox="1"/>
          <p:nvPr/>
        </p:nvSpPr>
        <p:spPr>
          <a:xfrm>
            <a:off x="403560" y="2727428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rgbClr val="152E52"/>
                </a:solidFill>
                <a:effectLst>
                  <a:reflection blurRad="6350" stA="31000" endPos="50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现场装配准备与吊装</a:t>
            </a:r>
            <a:endParaRPr lang="zh-CN" altLang="en-US" sz="3600" b="1" dirty="0">
              <a:solidFill>
                <a:srgbClr val="152E52"/>
              </a:solidFill>
              <a:effectLst>
                <a:reflection blurRad="6350" stA="31000" endPos="50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文本框 444"/>
          <p:cNvSpPr txBox="1"/>
          <p:nvPr/>
        </p:nvSpPr>
        <p:spPr>
          <a:xfrm>
            <a:off x="408015" y="3591165"/>
            <a:ext cx="44808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主讲人：许崇华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2020.02</a:t>
            </a:r>
            <a:endParaRPr lang="en-US" altLang="zh-CN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9" name="文本框 458"/>
          <p:cNvSpPr txBox="1"/>
          <p:nvPr/>
        </p:nvSpPr>
        <p:spPr>
          <a:xfrm>
            <a:off x="267335" y="1015365"/>
            <a:ext cx="3656965" cy="1633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装配式建筑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4400" b="1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施工技术</a:t>
            </a:r>
            <a:endParaRPr lang="zh-CN" altLang="en-US" sz="4400" b="1" dirty="0">
              <a:solidFill>
                <a:srgbClr val="2C95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8" y="5086"/>
            <a:ext cx="2161134" cy="598222"/>
          </a:xfrm>
          <a:prstGeom prst="rect">
            <a:avLst/>
          </a:prstGeom>
        </p:spPr>
      </p:pic>
      <p:pic>
        <p:nvPicPr>
          <p:cNvPr id="19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 rot="526822">
            <a:off x="405137" y="-654758"/>
            <a:ext cx="10928266" cy="6147150"/>
          </a:xfrm>
        </p:spPr>
      </p:pic>
      <p:sp>
        <p:nvSpPr>
          <p:cNvPr id="23" name="菱形 22"/>
          <p:cNvSpPr/>
          <p:nvPr/>
        </p:nvSpPr>
        <p:spPr>
          <a:xfrm>
            <a:off x="4303447" y="8247"/>
            <a:ext cx="3702995" cy="3702995"/>
          </a:xfrm>
          <a:prstGeom prst="diamond">
            <a:avLst/>
          </a:prstGeom>
          <a:solidFill>
            <a:srgbClr val="2C95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任意多边形: 形状 414"/>
          <p:cNvSpPr/>
          <p:nvPr/>
        </p:nvSpPr>
        <p:spPr>
          <a:xfrm>
            <a:off x="6157882" y="1862525"/>
            <a:ext cx="2996135" cy="3281770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rgbClr val="2C9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任意多边形: 形状 410"/>
          <p:cNvSpPr/>
          <p:nvPr/>
        </p:nvSpPr>
        <p:spPr>
          <a:xfrm>
            <a:off x="7998953" y="698584"/>
            <a:ext cx="1155065" cy="2310128"/>
          </a:xfrm>
          <a:custGeom>
            <a:avLst/>
            <a:gdLst>
              <a:gd name="connsiteX0" fmla="*/ 1540086 w 1540086"/>
              <a:gd name="connsiteY0" fmla="*/ 0 h 3080171"/>
              <a:gd name="connsiteX1" fmla="*/ 1540086 w 1540086"/>
              <a:gd name="connsiteY1" fmla="*/ 3080171 h 3080171"/>
              <a:gd name="connsiteX2" fmla="*/ 0 w 1540086"/>
              <a:gd name="connsiteY2" fmla="*/ 1540086 h 30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86" h="3080171">
                <a:moveTo>
                  <a:pt x="1540086" y="0"/>
                </a:moveTo>
                <a:lnTo>
                  <a:pt x="1540086" y="3080171"/>
                </a:lnTo>
                <a:lnTo>
                  <a:pt x="0" y="1540086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: 形状 412"/>
          <p:cNvSpPr/>
          <p:nvPr/>
        </p:nvSpPr>
        <p:spPr>
          <a:xfrm>
            <a:off x="2445854" y="-5079"/>
            <a:ext cx="3712028" cy="1869341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rgbClr val="2C95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6" y="4645012"/>
            <a:ext cx="1728192" cy="478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2" y="4512412"/>
            <a:ext cx="1696600" cy="63267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238058"/>
            <a:ext cx="1842896" cy="3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5" grpId="0"/>
      <p:bldP spid="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2" y="2937559"/>
            <a:ext cx="9156467" cy="21937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矩形 33"/>
          <p:cNvSpPr/>
          <p:nvPr/>
        </p:nvSpPr>
        <p:spPr>
          <a:xfrm>
            <a:off x="528456" y="989663"/>
            <a:ext cx="7532098" cy="3164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1547664" y="248715"/>
            <a:ext cx="5760608" cy="46936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/>
            <a:r>
              <a:rPr lang="zh-CN" altLang="en-US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600" b="1" kern="1000" spc="0" baseline="0" dirty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600" b="1" kern="1000" spc="0" baseline="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lang="zh-CN" altLang="zh-CN" sz="1000" b="1" kern="1000" spc="0" baseline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: 圆角 2"/>
          <p:cNvSpPr/>
          <p:nvPr/>
        </p:nvSpPr>
        <p:spPr>
          <a:xfrm>
            <a:off x="701675" y="1403985"/>
            <a:ext cx="4115435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7"/>
          <p:cNvSpPr/>
          <p:nvPr/>
        </p:nvSpPr>
        <p:spPr>
          <a:xfrm>
            <a:off x="661670" y="2268220"/>
            <a:ext cx="4155440" cy="431800"/>
          </a:xfrm>
          <a:prstGeom prst="roundRect">
            <a:avLst>
              <a:gd name="adj" fmla="val 50000"/>
            </a:avLst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6285" y="1374140"/>
            <a:ext cx="79184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30630" y="1451610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竖向构件现场装配准备与吊装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6536" y="2253857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46835" y="231457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水平构件现场装配准备与吊装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05450" y="2268220"/>
            <a:ext cx="207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混凝土制作与浇筑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700000">
            <a:off x="488854" y="-476630"/>
            <a:ext cx="972108" cy="972108"/>
          </a:xfrm>
          <a:prstGeom prst="rect">
            <a:avLst/>
          </a:prstGeom>
          <a:solidFill>
            <a:srgbClr val="2C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459892" y="188681"/>
            <a:ext cx="379172" cy="379172"/>
          </a:xfrm>
          <a:prstGeom prst="rect">
            <a:avLst/>
          </a:prstGeom>
          <a:solidFill>
            <a:srgbClr val="8AB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1013798" y="423010"/>
            <a:ext cx="275644" cy="275644"/>
          </a:xfrm>
          <a:prstGeom prst="rect">
            <a:avLst/>
          </a:prstGeom>
          <a:solidFill>
            <a:srgbClr val="2C95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77652"/>
            <a:ext cx="1842896" cy="3687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12970" y="2712085"/>
            <a:ext cx="4250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水平构件现场装配准备与吊装</a:t>
            </a:r>
            <a:endParaRPr kumimoji="0" lang="zh-CN" altLang="en-US" sz="2400" b="1" i="0" u="none" strike="noStrike" cap="none" spc="0" normalizeH="0" baseline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2898" y="1844147"/>
            <a:ext cx="4662708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lvl="0"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B5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C95B5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356100" y="2572385"/>
            <a:ext cx="4607560" cy="3175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-619346" y="52288"/>
            <a:ext cx="4905488" cy="6658254"/>
            <a:chOff x="4447534" y="1465"/>
            <a:chExt cx="6189639" cy="84012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8063" y="1465"/>
              <a:ext cx="1412767" cy="706202"/>
            </a:xfrm>
            <a:custGeom>
              <a:avLst/>
              <a:gdLst>
                <a:gd name="connsiteX0" fmla="*/ 0 w 1413135"/>
                <a:gd name="connsiteY0" fmla="*/ 0 h 706385"/>
                <a:gd name="connsiteX1" fmla="*/ 1413135 w 1413135"/>
                <a:gd name="connsiteY1" fmla="*/ 0 h 706385"/>
                <a:gd name="connsiteX2" fmla="*/ 690511 w 1413135"/>
                <a:gd name="connsiteY2" fmla="*/ 706385 h 706385"/>
                <a:gd name="connsiteX3" fmla="*/ 0 w 1413135"/>
                <a:gd name="connsiteY3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135" h="706385">
                  <a:moveTo>
                    <a:pt x="0" y="0"/>
                  </a:moveTo>
                  <a:lnTo>
                    <a:pt x="1413135" y="0"/>
                  </a:lnTo>
                  <a:lnTo>
                    <a:pt x="690511" y="70638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243603" y="1465"/>
              <a:ext cx="2565340" cy="3073338"/>
            </a:xfrm>
            <a:custGeom>
              <a:avLst/>
              <a:gdLst>
                <a:gd name="connsiteX0" fmla="*/ 468300 w 2566009"/>
                <a:gd name="connsiteY0" fmla="*/ 0 h 3074138"/>
                <a:gd name="connsiteX1" fmla="*/ 2566009 w 2566009"/>
                <a:gd name="connsiteY1" fmla="*/ 0 h 3074138"/>
                <a:gd name="connsiteX2" fmla="*/ 2566009 w 2566009"/>
                <a:gd name="connsiteY2" fmla="*/ 3065886 h 3074138"/>
                <a:gd name="connsiteX3" fmla="*/ 2557567 w 2566009"/>
                <a:gd name="connsiteY3" fmla="*/ 3074138 h 3074138"/>
                <a:gd name="connsiteX4" fmla="*/ 0 w 2566009"/>
                <a:gd name="connsiteY4" fmla="*/ 457776 h 3074138"/>
                <a:gd name="connsiteX5" fmla="*/ 468300 w 2566009"/>
                <a:gd name="connsiteY5" fmla="*/ 0 h 307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009" h="3074138">
                  <a:moveTo>
                    <a:pt x="468300" y="0"/>
                  </a:moveTo>
                  <a:lnTo>
                    <a:pt x="2566009" y="0"/>
                  </a:lnTo>
                  <a:lnTo>
                    <a:pt x="2566009" y="3065886"/>
                  </a:lnTo>
                  <a:lnTo>
                    <a:pt x="2557567" y="3074138"/>
                  </a:lnTo>
                  <a:lnTo>
                    <a:pt x="0" y="457776"/>
                  </a:lnTo>
                  <a:lnTo>
                    <a:pt x="468300" y="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331491" y="96369"/>
              <a:ext cx="1373200" cy="1374069"/>
            </a:xfrm>
            <a:custGeom>
              <a:avLst/>
              <a:gdLst>
                <a:gd name="connsiteX0" fmla="*/ 675477 w 1373558"/>
                <a:gd name="connsiteY0" fmla="*/ 0 h 1374427"/>
                <a:gd name="connsiteX1" fmla="*/ 1373558 w 1373558"/>
                <a:gd name="connsiteY1" fmla="*/ 714129 h 1374427"/>
                <a:gd name="connsiteX2" fmla="*/ 698081 w 1373558"/>
                <a:gd name="connsiteY2" fmla="*/ 1374427 h 1374427"/>
                <a:gd name="connsiteX3" fmla="*/ 0 w 1373558"/>
                <a:gd name="connsiteY3" fmla="*/ 660298 h 1374427"/>
                <a:gd name="connsiteX4" fmla="*/ 675477 w 1373558"/>
                <a:gd name="connsiteY4" fmla="*/ 0 h 1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558" h="1374427">
                  <a:moveTo>
                    <a:pt x="675477" y="0"/>
                  </a:moveTo>
                  <a:lnTo>
                    <a:pt x="1373558" y="714129"/>
                  </a:lnTo>
                  <a:lnTo>
                    <a:pt x="698081" y="1374427"/>
                  </a:lnTo>
                  <a:lnTo>
                    <a:pt x="0" y="660298"/>
                  </a:lnTo>
                  <a:lnTo>
                    <a:pt x="675477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123688" y="565675"/>
              <a:ext cx="2030972" cy="2030972"/>
            </a:xfrm>
            <a:custGeom>
              <a:avLst/>
              <a:gdLst>
                <a:gd name="connsiteX0" fmla="*/ 1027293 w 2031501"/>
                <a:gd name="connsiteY0" fmla="*/ 0 h 2031501"/>
                <a:gd name="connsiteX1" fmla="*/ 2031501 w 2031501"/>
                <a:gd name="connsiteY1" fmla="*/ 1027293 h 2031501"/>
                <a:gd name="connsiteX2" fmla="*/ 1004208 w 2031501"/>
                <a:gd name="connsiteY2" fmla="*/ 2031501 h 2031501"/>
                <a:gd name="connsiteX3" fmla="*/ 0 w 2031501"/>
                <a:gd name="connsiteY3" fmla="*/ 1004208 h 2031501"/>
                <a:gd name="connsiteX4" fmla="*/ 1027293 w 2031501"/>
                <a:gd name="connsiteY4" fmla="*/ 0 h 20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01" h="2031501">
                  <a:moveTo>
                    <a:pt x="1027293" y="0"/>
                  </a:moveTo>
                  <a:lnTo>
                    <a:pt x="2031501" y="1027293"/>
                  </a:lnTo>
                  <a:lnTo>
                    <a:pt x="1004208" y="2031501"/>
                  </a:lnTo>
                  <a:lnTo>
                    <a:pt x="0" y="1004208"/>
                  </a:lnTo>
                  <a:lnTo>
                    <a:pt x="1027293" y="0"/>
                  </a:lnTo>
                  <a:close/>
                </a:path>
              </a:pathLst>
            </a:custGeom>
            <a:blipFill dpi="0" rotWithShape="1">
              <a:blip r:embed="rId9" cstate="email"/>
              <a:srcRect/>
              <a:stretch>
                <a:fillRect/>
              </a:stretch>
            </a:blipFill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919306" y="827843"/>
              <a:ext cx="620616" cy="620616"/>
            </a:xfrm>
            <a:custGeom>
              <a:avLst/>
              <a:gdLst>
                <a:gd name="connsiteX0" fmla="*/ 313915 w 620777"/>
                <a:gd name="connsiteY0" fmla="*/ 0 h 620777"/>
                <a:gd name="connsiteX1" fmla="*/ 620777 w 620777"/>
                <a:gd name="connsiteY1" fmla="*/ 313915 h 620777"/>
                <a:gd name="connsiteX2" fmla="*/ 306861 w 620777"/>
                <a:gd name="connsiteY2" fmla="*/ 620777 h 620777"/>
                <a:gd name="connsiteX3" fmla="*/ 0 w 620777"/>
                <a:gd name="connsiteY3" fmla="*/ 306861 h 620777"/>
                <a:gd name="connsiteX4" fmla="*/ 313915 w 620777"/>
                <a:gd name="connsiteY4" fmla="*/ 0 h 6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77" h="620777">
                  <a:moveTo>
                    <a:pt x="313915" y="0"/>
                  </a:moveTo>
                  <a:lnTo>
                    <a:pt x="620777" y="313915"/>
                  </a:lnTo>
                  <a:lnTo>
                    <a:pt x="306861" y="620777"/>
                  </a:lnTo>
                  <a:lnTo>
                    <a:pt x="0" y="306861"/>
                  </a:lnTo>
                  <a:lnTo>
                    <a:pt x="313915" y="0"/>
                  </a:lnTo>
                  <a:close/>
                </a:path>
              </a:pathLst>
            </a:custGeom>
          </p:spPr>
        </p:pic>
        <p:sp>
          <p:nvSpPr>
            <p:cNvPr id="14" name="矩形 13"/>
            <p:cNvSpPr/>
            <p:nvPr/>
          </p:nvSpPr>
          <p:spPr>
            <a:xfrm rot="2685974">
              <a:off x="7780402" y="1891046"/>
              <a:ext cx="914162" cy="914162"/>
            </a:xfrm>
            <a:prstGeom prst="rect">
              <a:avLst/>
            </a:prstGeom>
            <a:solidFill>
              <a:srgbClr val="3C9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85974">
              <a:off x="6540219" y="2424818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57183">
              <a:off x="5387136" y="1342668"/>
              <a:ext cx="481397" cy="406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85974">
              <a:off x="4535269" y="1006240"/>
              <a:ext cx="255635" cy="255635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85974">
              <a:off x="4513498" y="555171"/>
              <a:ext cx="123924" cy="123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85974">
              <a:off x="9198017" y="2723972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731766">
              <a:off x="5625199" y="1847749"/>
              <a:ext cx="793074" cy="804233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85974">
              <a:off x="5210157" y="2388867"/>
              <a:ext cx="328942" cy="3289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85974">
              <a:off x="4920752" y="2491376"/>
              <a:ext cx="123924" cy="1239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2680233">
              <a:off x="5056697" y="3654690"/>
              <a:ext cx="5392006" cy="4748016"/>
            </a:xfrm>
            <a:custGeom>
              <a:avLst/>
              <a:gdLst>
                <a:gd name="connsiteX0" fmla="*/ 0 w 5393410"/>
                <a:gd name="connsiteY0" fmla="*/ 0 h 4749253"/>
                <a:gd name="connsiteX1" fmla="*/ 4406292 w 5393410"/>
                <a:gd name="connsiteY1" fmla="*/ 0 h 4749253"/>
                <a:gd name="connsiteX2" fmla="*/ 5393410 w 5393410"/>
                <a:gd name="connsiteY2" fmla="*/ 998536 h 4749253"/>
                <a:gd name="connsiteX3" fmla="*/ 1599309 w 5393410"/>
                <a:gd name="connsiteY3" fmla="*/ 4749253 h 4749253"/>
                <a:gd name="connsiteX4" fmla="*/ 0 w 5393410"/>
                <a:gd name="connsiteY4" fmla="*/ 4749253 h 47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3410" h="4749253">
                  <a:moveTo>
                    <a:pt x="0" y="0"/>
                  </a:moveTo>
                  <a:lnTo>
                    <a:pt x="4406292" y="0"/>
                  </a:lnTo>
                  <a:lnTo>
                    <a:pt x="5393410" y="998536"/>
                  </a:lnTo>
                  <a:lnTo>
                    <a:pt x="1599309" y="4749253"/>
                  </a:lnTo>
                  <a:lnTo>
                    <a:pt x="0" y="4749253"/>
                  </a:lnTo>
                  <a:close/>
                </a:path>
              </a:pathLst>
            </a:cu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500347" y="2698619"/>
              <a:ext cx="3136826" cy="306152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447534" y="2728774"/>
              <a:ext cx="3054192" cy="306763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792095" y="699135"/>
            <a:ext cx="370014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599694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一、施工流程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818562" y="1863090"/>
            <a:ext cx="6560456" cy="29028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11 Rectángulo"/>
          <p:cNvSpPr/>
          <p:nvPr/>
        </p:nvSpPr>
        <p:spPr>
          <a:xfrm>
            <a:off x="2792095" y="699135"/>
            <a:ext cx="3700145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320800"/>
            <a:ext cx="599694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一、施工流程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 descr="楼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55" y="1558925"/>
            <a:ext cx="5673090" cy="327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09245" y="1128395"/>
            <a:ext cx="3899535" cy="36925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施工要点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确定控制线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楼梯间周边梁板叠合后，测量并弹出相应楼梯构件端部和侧边的控制线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试吊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调整索具铁链长度，使楼梯段休息平台处于水平位置，试吊预制楼梯板，检查吊点位置是否准确，吊索受力是否均匀等；试起吊高度不应超过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1m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4" name="11 Rectángulo"/>
          <p:cNvSpPr/>
          <p:nvPr/>
        </p:nvSpPr>
        <p:spPr>
          <a:xfrm>
            <a:off x="2386330" y="652780"/>
            <a:ext cx="3728720" cy="47561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8" name="图片 1" descr="11.13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1980" y="1128395"/>
            <a:ext cx="2556510" cy="1915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图片 7" descr="楼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3043555"/>
            <a:ext cx="3054350" cy="202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11 Rectángulo"/>
          <p:cNvSpPr/>
          <p:nvPr/>
        </p:nvSpPr>
        <p:spPr>
          <a:xfrm>
            <a:off x="2386330" y="652780"/>
            <a:ext cx="372872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1195705"/>
            <a:ext cx="420751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施工要点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吊装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）楼梯吊至梁上方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50cm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后，调整楼梯位置使上下平台锚固筋与梁箍筋错开，板边线基本与控制线吻合。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）根据楼梯控制线，用就位协助设备等将构件根据控制线精确就位，先保证楼梯两侧准确就位，再使用水平尺和导链调节楼梯水平。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5" name="图片 33"/>
          <p:cNvPicPr>
            <a:picLocks noChangeAspect="1"/>
          </p:cNvPicPr>
          <p:nvPr/>
        </p:nvPicPr>
        <p:blipFill>
          <a:blip r:embed="rId2"/>
          <a:srcRect l="50573"/>
          <a:stretch>
            <a:fillRect/>
          </a:stretch>
        </p:blipFill>
        <p:spPr>
          <a:xfrm>
            <a:off x="4632960" y="1304290"/>
            <a:ext cx="3996690" cy="3613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36535" y="151461"/>
            <a:ext cx="8683148" cy="414098"/>
            <a:chOff x="0" y="232284"/>
            <a:chExt cx="8683148" cy="41409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252" y="277652"/>
              <a:ext cx="1842896" cy="36873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0" y="232284"/>
              <a:ext cx="267013" cy="377030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37"/>
            <p:cNvSpPr txBox="1"/>
            <p:nvPr/>
          </p:nvSpPr>
          <p:spPr>
            <a:xfrm>
              <a:off x="258617" y="232284"/>
              <a:ext cx="6120648" cy="375920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lvl="0"/>
              <a:r>
                <a:rPr lang="zh-CN" altLang="en-US" sz="2000" b="1" kern="1000" dirty="0" smtClean="0">
                  <a:solidFill>
                    <a:srgbClr val="2C95B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水平构件现场装配准备与吊装</a:t>
              </a:r>
              <a:endParaRPr lang="zh-CN" altLang="en-US" sz="2000" b="1" kern="1000" spc="0" baseline="0" dirty="0" smtClean="0">
                <a:solidFill>
                  <a:srgbClr val="2C95B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6673561" y="277263"/>
              <a:ext cx="58678" cy="332051"/>
            </a:xfrm>
            <a:prstGeom prst="rect">
              <a:avLst/>
            </a:prstGeom>
            <a:solidFill>
              <a:srgbClr val="2C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rtlCol="0" anchor="ctr"/>
            <a:lstStyle/>
            <a:p>
              <a:pPr algn="ctr" defTabSz="685800"/>
              <a:endParaRPr lang="zh-CN" altLang="en-US" sz="140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11 Rectángulo"/>
          <p:cNvSpPr/>
          <p:nvPr/>
        </p:nvSpPr>
        <p:spPr>
          <a:xfrm>
            <a:off x="2386330" y="652780"/>
            <a:ext cx="3728720" cy="542925"/>
          </a:xfrm>
          <a:prstGeom prst="hexagon">
            <a:avLst/>
          </a:prstGeom>
          <a:solidFill>
            <a:srgbClr val="2C95B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预制混凝土楼梯吊装施工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楼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374140"/>
            <a:ext cx="4157345" cy="3326130"/>
          </a:xfrm>
          <a:prstGeom prst="rect">
            <a:avLst/>
          </a:prstGeom>
        </p:spPr>
      </p:pic>
      <p:pic>
        <p:nvPicPr>
          <p:cNvPr id="6" name="图片 5" descr="楼梯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45" y="1374140"/>
            <a:ext cx="2950845" cy="3324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">
      <a:dk1>
        <a:sysClr val="windowText" lastClr="000000"/>
      </a:dk1>
      <a:lt1>
        <a:sysClr val="window" lastClr="FFFFFF"/>
      </a:lt1>
      <a:dk2>
        <a:srgbClr val="2C95B5"/>
      </a:dk2>
      <a:lt2>
        <a:srgbClr val="DBF5F9"/>
      </a:lt2>
      <a:accent1>
        <a:srgbClr val="8ABC1E"/>
      </a:accent1>
      <a:accent2>
        <a:srgbClr val="D9DCDD"/>
      </a:accent2>
      <a:accent3>
        <a:srgbClr val="2C95B5"/>
      </a:accent3>
      <a:accent4>
        <a:srgbClr val="A8813D"/>
      </a:accent4>
      <a:accent5>
        <a:srgbClr val="F6A21D"/>
      </a:accent5>
      <a:accent6>
        <a:srgbClr val="B71E4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0</TotalTime>
  <Words>595</Words>
  <Application>WPS 演示</Application>
  <PresentationFormat>自定义</PresentationFormat>
  <Paragraphs>76</Paragraphs>
  <Slides>11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Lato Light</vt:lpstr>
      <vt:lpstr>等线</vt:lpstr>
      <vt:lpstr>黑体</vt:lpstr>
      <vt:lpstr>Calibri</vt:lpstr>
      <vt:lpstr>Arial Unicode MS</vt:lpstr>
      <vt:lpstr>Lato</vt:lpstr>
      <vt:lpstr>Times New Roman</vt:lpstr>
      <vt:lpstr>仿宋_GB2312</vt:lpstr>
      <vt:lpstr>仿宋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xu</cp:lastModifiedBy>
  <cp:revision>450</cp:revision>
  <dcterms:created xsi:type="dcterms:W3CDTF">2017-06-17T13:16:00Z</dcterms:created>
  <dcterms:modified xsi:type="dcterms:W3CDTF">2020-04-01T09:34:18Z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