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256" r:id="rId4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2" d="100"/>
          <a:sy n="82" d="100"/>
        </p:scale>
        <p:origin x="-1474" y="-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9B1EBC18-C2EE-452B-BA41-1251AF8AF192}" type="datetimeFigureOut">
              <a:rPr lang="zh-CN" altLang="en-US" smtClean="0"/>
              <a:t>2020/4/13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121E98-61FC-48EB-8D58-BE60418271FD}" type="slidenum">
              <a:rPr lang="zh-CN" altLang="en-US" smtClean="0"/>
              <a:t>‹#›</a:t>
            </a:fld>
            <a:endParaRPr lang="zh-CN" altLang="en-US"/>
          </a:p>
        </p:txBody>
      </p:sp>
    </p:spTree>
    <p:extLst>
      <p:ext uri="{BB962C8B-B14F-4D97-AF65-F5344CB8AC3E}">
        <p14:creationId xmlns:p14="http://schemas.microsoft.com/office/powerpoint/2010/main" val="252719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B1EBC18-C2EE-452B-BA41-1251AF8AF192}" type="datetimeFigureOut">
              <a:rPr lang="zh-CN" altLang="en-US" smtClean="0"/>
              <a:t>2020/4/13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121E98-61FC-48EB-8D58-BE60418271FD}" type="slidenum">
              <a:rPr lang="zh-CN" altLang="en-US" smtClean="0"/>
              <a:t>‹#›</a:t>
            </a:fld>
            <a:endParaRPr lang="zh-CN" altLang="en-US"/>
          </a:p>
        </p:txBody>
      </p:sp>
    </p:spTree>
    <p:extLst>
      <p:ext uri="{BB962C8B-B14F-4D97-AF65-F5344CB8AC3E}">
        <p14:creationId xmlns:p14="http://schemas.microsoft.com/office/powerpoint/2010/main" val="3839986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B1EBC18-C2EE-452B-BA41-1251AF8AF192}" type="datetimeFigureOut">
              <a:rPr lang="zh-CN" altLang="en-US" smtClean="0"/>
              <a:t>2020/4/13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121E98-61FC-48EB-8D58-BE60418271FD}" type="slidenum">
              <a:rPr lang="zh-CN" altLang="en-US" smtClean="0"/>
              <a:t>‹#›</a:t>
            </a:fld>
            <a:endParaRPr lang="zh-CN" altLang="en-US"/>
          </a:p>
        </p:txBody>
      </p:sp>
    </p:spTree>
    <p:extLst>
      <p:ext uri="{BB962C8B-B14F-4D97-AF65-F5344CB8AC3E}">
        <p14:creationId xmlns:p14="http://schemas.microsoft.com/office/powerpoint/2010/main" val="1910125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26626" name="Group 2"/>
          <p:cNvGrpSpPr>
            <a:grpSpLocks/>
          </p:cNvGrpSpPr>
          <p:nvPr/>
        </p:nvGrpSpPr>
        <p:grpSpPr bwMode="auto">
          <a:xfrm>
            <a:off x="0" y="-14288"/>
            <a:ext cx="9155113" cy="6884988"/>
            <a:chOff x="0" y="-9"/>
            <a:chExt cx="5767" cy="4337"/>
          </a:xfrm>
        </p:grpSpPr>
        <p:sp>
          <p:nvSpPr>
            <p:cNvPr id="26627" name="Freeform 3"/>
            <p:cNvSpPr>
              <a:spLocks/>
            </p:cNvSpPr>
            <p:nvPr/>
          </p:nvSpPr>
          <p:spPr bwMode="hidden">
            <a:xfrm>
              <a:off x="1632" y="-5"/>
              <a:ext cx="1737" cy="4333"/>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CN" altLang="en-US" sz="2400" b="1" baseline="-25000">
                <a:solidFill>
                  <a:srgbClr val="FFCC00"/>
                </a:solidFill>
                <a:latin typeface="Times New Roman" pitchFamily="18" charset="0"/>
                <a:ea typeface="黑体" pitchFamily="2" charset="-122"/>
              </a:endParaRPr>
            </a:p>
          </p:txBody>
        </p:sp>
        <p:sp>
          <p:nvSpPr>
            <p:cNvPr id="26628" name="Freeform 4"/>
            <p:cNvSpPr>
              <a:spLocks/>
            </p:cNvSpPr>
            <p:nvPr/>
          </p:nvSpPr>
          <p:spPr bwMode="hidden">
            <a:xfrm>
              <a:off x="0" y="-7"/>
              <a:ext cx="1737" cy="4329"/>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CN" altLang="en-US" sz="2400" b="1" baseline="-25000">
                <a:solidFill>
                  <a:srgbClr val="FFCC00"/>
                </a:solidFill>
                <a:latin typeface="Times New Roman" pitchFamily="18" charset="0"/>
                <a:ea typeface="黑体" pitchFamily="2" charset="-122"/>
              </a:endParaRPr>
            </a:p>
          </p:txBody>
        </p:sp>
        <p:sp>
          <p:nvSpPr>
            <p:cNvPr id="26629" name="Freeform 5"/>
            <p:cNvSpPr>
              <a:spLocks/>
            </p:cNvSpPr>
            <p:nvPr/>
          </p:nvSpPr>
          <p:spPr bwMode="hidden">
            <a:xfrm>
              <a:off x="3744" y="-4"/>
              <a:ext cx="1739" cy="4330"/>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CN" altLang="en-US" sz="2400" b="1" baseline="-25000">
                <a:solidFill>
                  <a:srgbClr val="FFCC00"/>
                </a:solidFill>
                <a:latin typeface="Times New Roman" pitchFamily="18" charset="0"/>
                <a:ea typeface="黑体" pitchFamily="2" charset="-122"/>
              </a:endParaRPr>
            </a:p>
          </p:txBody>
        </p:sp>
        <p:sp>
          <p:nvSpPr>
            <p:cNvPr id="26630" name="Freeform 6"/>
            <p:cNvSpPr>
              <a:spLocks/>
            </p:cNvSpPr>
            <p:nvPr/>
          </p:nvSpPr>
          <p:spPr bwMode="hidden">
            <a:xfrm>
              <a:off x="1920" y="-9"/>
              <a:ext cx="2080" cy="4324"/>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CN" altLang="en-US" sz="2400" b="1" baseline="-25000">
                <a:solidFill>
                  <a:srgbClr val="FFCC00"/>
                </a:solidFill>
                <a:latin typeface="Times New Roman" pitchFamily="18" charset="0"/>
                <a:ea typeface="黑体" pitchFamily="2" charset="-122"/>
              </a:endParaRPr>
            </a:p>
          </p:txBody>
        </p:sp>
        <p:sp>
          <p:nvSpPr>
            <p:cNvPr id="26631" name="Freeform 7"/>
            <p:cNvSpPr>
              <a:spLocks/>
            </p:cNvSpPr>
            <p:nvPr/>
          </p:nvSpPr>
          <p:spPr bwMode="hidden">
            <a:xfrm>
              <a:off x="117" y="97"/>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CN" altLang="en-US" sz="2400" b="1" baseline="-25000">
                <a:solidFill>
                  <a:srgbClr val="FFCC00"/>
                </a:solidFill>
                <a:latin typeface="Times New Roman" pitchFamily="18" charset="0"/>
                <a:ea typeface="黑体" pitchFamily="2" charset="-122"/>
              </a:endParaRPr>
            </a:p>
          </p:txBody>
        </p:sp>
        <p:sp>
          <p:nvSpPr>
            <p:cNvPr id="26632" name="Freeform 8"/>
            <p:cNvSpPr>
              <a:spLocks/>
            </p:cNvSpPr>
            <p:nvPr/>
          </p:nvSpPr>
          <p:spPr bwMode="hidden">
            <a:xfrm rot="2702961" flipH="1">
              <a:off x="810" y="766"/>
              <a:ext cx="2544" cy="1008"/>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CN" altLang="en-US" sz="2400" b="1" baseline="-25000">
                <a:solidFill>
                  <a:srgbClr val="FFCC00"/>
                </a:solidFill>
                <a:latin typeface="Times New Roman" pitchFamily="18" charset="0"/>
                <a:ea typeface="黑体" pitchFamily="2" charset="-122"/>
              </a:endParaRPr>
            </a:p>
          </p:txBody>
        </p:sp>
        <p:sp>
          <p:nvSpPr>
            <p:cNvPr id="26633" name="Freeform 9"/>
            <p:cNvSpPr>
              <a:spLocks/>
            </p:cNvSpPr>
            <p:nvPr/>
          </p:nvSpPr>
          <p:spPr bwMode="hidden">
            <a:xfrm>
              <a:off x="83" y="49"/>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CN" altLang="en-US" sz="2400" b="1" baseline="-25000">
                <a:solidFill>
                  <a:srgbClr val="FFCC00"/>
                </a:solidFill>
                <a:latin typeface="Times New Roman" pitchFamily="18" charset="0"/>
                <a:ea typeface="黑体" pitchFamily="2" charset="-122"/>
              </a:endParaRPr>
            </a:p>
          </p:txBody>
        </p:sp>
        <p:sp>
          <p:nvSpPr>
            <p:cNvPr id="26634" name="Freeform 10"/>
            <p:cNvSpPr>
              <a:spLocks/>
            </p:cNvSpPr>
            <p:nvPr/>
          </p:nvSpPr>
          <p:spPr bwMode="hidden">
            <a:xfrm rot="-2895842">
              <a:off x="-984" y="1041"/>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CN" altLang="en-US" sz="2400" b="1" baseline="-25000">
                <a:solidFill>
                  <a:srgbClr val="FFCC00"/>
                </a:solidFill>
                <a:latin typeface="Times New Roman" pitchFamily="18" charset="0"/>
                <a:ea typeface="黑体" pitchFamily="2" charset="-122"/>
              </a:endParaRPr>
            </a:p>
          </p:txBody>
        </p:sp>
        <p:sp>
          <p:nvSpPr>
            <p:cNvPr id="26635" name="Freeform 11"/>
            <p:cNvSpPr>
              <a:spLocks/>
            </p:cNvSpPr>
            <p:nvPr/>
          </p:nvSpPr>
          <p:spPr bwMode="hidden">
            <a:xfrm rot="-2305141">
              <a:off x="1331" y="913"/>
              <a:ext cx="3594" cy="1735"/>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CN" altLang="en-US" sz="2400" b="1" baseline="-25000">
                <a:solidFill>
                  <a:srgbClr val="FFCC00"/>
                </a:solidFill>
                <a:latin typeface="Times New Roman" pitchFamily="18" charset="0"/>
                <a:ea typeface="黑体" pitchFamily="2" charset="-122"/>
              </a:endParaRPr>
            </a:p>
          </p:txBody>
        </p:sp>
        <p:sp>
          <p:nvSpPr>
            <p:cNvPr id="26636" name="Freeform 12"/>
            <p:cNvSpPr>
              <a:spLocks/>
            </p:cNvSpPr>
            <p:nvPr/>
          </p:nvSpPr>
          <p:spPr bwMode="hidden">
            <a:xfrm rot="2084418" flipH="1">
              <a:off x="1859" y="865"/>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CN" altLang="en-US" sz="2400" b="1" baseline="-25000">
                <a:solidFill>
                  <a:srgbClr val="FFCC00"/>
                </a:solidFill>
                <a:latin typeface="Times New Roman" pitchFamily="18" charset="0"/>
                <a:ea typeface="黑体" pitchFamily="2" charset="-122"/>
              </a:endParaRPr>
            </a:p>
          </p:txBody>
        </p:sp>
        <p:sp>
          <p:nvSpPr>
            <p:cNvPr id="26637" name="Freeform 13"/>
            <p:cNvSpPr>
              <a:spLocks/>
            </p:cNvSpPr>
            <p:nvPr/>
          </p:nvSpPr>
          <p:spPr bwMode="hidden">
            <a:xfrm>
              <a:off x="4250" y="-7"/>
              <a:ext cx="1089" cy="2285"/>
            </a:xfrm>
            <a:custGeom>
              <a:avLst/>
              <a:gdLst>
                <a:gd name="T0" fmla="*/ 0 w 1089"/>
                <a:gd name="T1" fmla="*/ 2265 h 2285"/>
                <a:gd name="T2" fmla="*/ 1030 w 1089"/>
                <a:gd name="T3" fmla="*/ 0 h 2285"/>
                <a:gd name="T4" fmla="*/ 1089 w 1089"/>
                <a:gd name="T5" fmla="*/ 0 h 2285"/>
                <a:gd name="T6" fmla="*/ 37 w 1089"/>
                <a:gd name="T7" fmla="*/ 2285 h 2285"/>
                <a:gd name="T8" fmla="*/ 0 w 1089"/>
                <a:gd name="T9" fmla="*/ 2265 h 2285"/>
              </a:gdLst>
              <a:ahLst/>
              <a:cxnLst>
                <a:cxn ang="0">
                  <a:pos x="T0" y="T1"/>
                </a:cxn>
                <a:cxn ang="0">
                  <a:pos x="T2" y="T3"/>
                </a:cxn>
                <a:cxn ang="0">
                  <a:pos x="T4" y="T5"/>
                </a:cxn>
                <a:cxn ang="0">
                  <a:pos x="T6" y="T7"/>
                </a:cxn>
                <a:cxn ang="0">
                  <a:pos x="T8" y="T9"/>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CN" altLang="en-US" sz="2400" b="1" baseline="-25000">
                <a:solidFill>
                  <a:srgbClr val="FFCC00"/>
                </a:solidFill>
                <a:latin typeface="Times New Roman" pitchFamily="18" charset="0"/>
                <a:ea typeface="黑体" pitchFamily="2" charset="-122"/>
              </a:endParaRPr>
            </a:p>
          </p:txBody>
        </p:sp>
        <p:sp>
          <p:nvSpPr>
            <p:cNvPr id="26638" name="Rectangle 14"/>
            <p:cNvSpPr>
              <a:spLocks noChangeArrowheads="1"/>
            </p:cNvSpPr>
            <p:nvPr/>
          </p:nvSpPr>
          <p:spPr bwMode="invGray">
            <a:xfrm>
              <a:off x="0" y="2441"/>
              <a:ext cx="5760" cy="432"/>
            </a:xfrm>
            <a:prstGeom prst="rect">
              <a:avLst/>
            </a:pr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CN" altLang="en-US" sz="2400" b="1" baseline="-25000">
                <a:solidFill>
                  <a:srgbClr val="FFCC00"/>
                </a:solidFill>
                <a:latin typeface="Times New Roman" pitchFamily="18" charset="0"/>
                <a:ea typeface="黑体" pitchFamily="2" charset="-122"/>
              </a:endParaRPr>
            </a:p>
          </p:txBody>
        </p:sp>
        <p:sp>
          <p:nvSpPr>
            <p:cNvPr id="26639" name="Freeform 15"/>
            <p:cNvSpPr>
              <a:spLocks/>
            </p:cNvSpPr>
            <p:nvPr/>
          </p:nvSpPr>
          <p:spPr bwMode="invGray">
            <a:xfrm>
              <a:off x="1632" y="2487"/>
              <a:ext cx="1737" cy="382"/>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CN" altLang="en-US" sz="2400" b="1" baseline="-25000">
                <a:solidFill>
                  <a:srgbClr val="FFCC00"/>
                </a:solidFill>
                <a:latin typeface="Times New Roman" pitchFamily="18" charset="0"/>
                <a:ea typeface="黑体" pitchFamily="2" charset="-122"/>
              </a:endParaRPr>
            </a:p>
          </p:txBody>
        </p:sp>
        <p:sp>
          <p:nvSpPr>
            <p:cNvPr id="26640" name="Freeform 16"/>
            <p:cNvSpPr>
              <a:spLocks/>
            </p:cNvSpPr>
            <p:nvPr/>
          </p:nvSpPr>
          <p:spPr bwMode="invGray">
            <a:xfrm>
              <a:off x="0" y="2487"/>
              <a:ext cx="1737" cy="381"/>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CN" altLang="en-US" sz="2400" b="1" baseline="-25000">
                <a:solidFill>
                  <a:srgbClr val="FFCC00"/>
                </a:solidFill>
                <a:latin typeface="Times New Roman" pitchFamily="18" charset="0"/>
                <a:ea typeface="黑体" pitchFamily="2" charset="-122"/>
              </a:endParaRPr>
            </a:p>
          </p:txBody>
        </p:sp>
        <p:sp>
          <p:nvSpPr>
            <p:cNvPr id="26641" name="Freeform 17"/>
            <p:cNvSpPr>
              <a:spLocks/>
            </p:cNvSpPr>
            <p:nvPr/>
          </p:nvSpPr>
          <p:spPr bwMode="invGray">
            <a:xfrm>
              <a:off x="3744" y="2487"/>
              <a:ext cx="1739" cy="382"/>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CN" altLang="en-US" sz="2400" b="1" baseline="-25000">
                <a:solidFill>
                  <a:srgbClr val="FFCC00"/>
                </a:solidFill>
                <a:latin typeface="Times New Roman" pitchFamily="18" charset="0"/>
                <a:ea typeface="黑体" pitchFamily="2" charset="-122"/>
              </a:endParaRPr>
            </a:p>
          </p:txBody>
        </p:sp>
        <p:sp>
          <p:nvSpPr>
            <p:cNvPr id="26642" name="Freeform 18"/>
            <p:cNvSpPr>
              <a:spLocks/>
            </p:cNvSpPr>
            <p:nvPr/>
          </p:nvSpPr>
          <p:spPr bwMode="invGray">
            <a:xfrm>
              <a:off x="1920" y="2487"/>
              <a:ext cx="2080" cy="381"/>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CN" altLang="en-US" sz="2400" b="1" baseline="-25000">
                <a:solidFill>
                  <a:srgbClr val="FFCC00"/>
                </a:solidFill>
                <a:latin typeface="Times New Roman" pitchFamily="18" charset="0"/>
                <a:ea typeface="黑体" pitchFamily="2" charset="-122"/>
              </a:endParaRPr>
            </a:p>
          </p:txBody>
        </p:sp>
        <p:sp>
          <p:nvSpPr>
            <p:cNvPr id="26643" name="Rectangle 19"/>
            <p:cNvSpPr>
              <a:spLocks noChangeArrowheads="1"/>
            </p:cNvSpPr>
            <p:nvPr/>
          </p:nvSpPr>
          <p:spPr bwMode="invGray">
            <a:xfrm>
              <a:off x="7" y="2456"/>
              <a:ext cx="5760" cy="432"/>
            </a:xfrm>
            <a:prstGeom prst="rect">
              <a:avLst/>
            </a:prstGeom>
            <a:solidFill>
              <a:schemeClr val="bg2">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CN" altLang="en-US" sz="2400" b="1" baseline="-25000">
                <a:solidFill>
                  <a:srgbClr val="FFCC00"/>
                </a:solidFill>
                <a:latin typeface="Times New Roman" pitchFamily="18" charset="0"/>
                <a:ea typeface="黑体" pitchFamily="2" charset="-122"/>
              </a:endParaRPr>
            </a:p>
          </p:txBody>
        </p:sp>
        <p:sp>
          <p:nvSpPr>
            <p:cNvPr id="26644" name="Freeform 20"/>
            <p:cNvSpPr>
              <a:spLocks/>
            </p:cNvSpPr>
            <p:nvPr/>
          </p:nvSpPr>
          <p:spPr bwMode="invGray">
            <a:xfrm>
              <a:off x="2583" y="2449"/>
              <a:ext cx="1036" cy="420"/>
            </a:xfrm>
            <a:custGeom>
              <a:avLst/>
              <a:gdLst>
                <a:gd name="T0" fmla="*/ 1027 w 1036"/>
                <a:gd name="T1" fmla="*/ 0 h 420"/>
                <a:gd name="T2" fmla="*/ 0 w 1036"/>
                <a:gd name="T3" fmla="*/ 417 h 420"/>
                <a:gd name="T4" fmla="*/ 24 w 1036"/>
                <a:gd name="T5" fmla="*/ 420 h 420"/>
                <a:gd name="T6" fmla="*/ 1036 w 1036"/>
                <a:gd name="T7" fmla="*/ 16 h 420"/>
                <a:gd name="T8" fmla="*/ 1027 w 1036"/>
                <a:gd name="T9" fmla="*/ 0 h 420"/>
              </a:gdLst>
              <a:ahLst/>
              <a:cxnLst>
                <a:cxn ang="0">
                  <a:pos x="T0" y="T1"/>
                </a:cxn>
                <a:cxn ang="0">
                  <a:pos x="T2" y="T3"/>
                </a:cxn>
                <a:cxn ang="0">
                  <a:pos x="T4" y="T5"/>
                </a:cxn>
                <a:cxn ang="0">
                  <a:pos x="T6" y="T7"/>
                </a:cxn>
                <a:cxn ang="0">
                  <a:pos x="T8" y="T9"/>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CN" altLang="en-US" sz="2400" b="1" baseline="-25000">
                <a:solidFill>
                  <a:srgbClr val="FFCC00"/>
                </a:solidFill>
                <a:latin typeface="Times New Roman" pitchFamily="18" charset="0"/>
                <a:ea typeface="黑体" pitchFamily="2" charset="-122"/>
              </a:endParaRPr>
            </a:p>
          </p:txBody>
        </p:sp>
        <p:sp>
          <p:nvSpPr>
            <p:cNvPr id="26645" name="Freeform 21"/>
            <p:cNvSpPr>
              <a:spLocks/>
            </p:cNvSpPr>
            <p:nvPr/>
          </p:nvSpPr>
          <p:spPr bwMode="invGray">
            <a:xfrm rot="18897039" flipH="1">
              <a:off x="1486" y="2417"/>
              <a:ext cx="1060" cy="48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CN" altLang="en-US" sz="2400" b="1" baseline="-25000">
                <a:solidFill>
                  <a:srgbClr val="FFCC00"/>
                </a:solidFill>
                <a:latin typeface="Times New Roman" pitchFamily="18" charset="0"/>
                <a:ea typeface="黑体" pitchFamily="2" charset="-122"/>
              </a:endParaRPr>
            </a:p>
          </p:txBody>
        </p:sp>
        <p:sp>
          <p:nvSpPr>
            <p:cNvPr id="26646" name="Freeform 22"/>
            <p:cNvSpPr>
              <a:spLocks/>
            </p:cNvSpPr>
            <p:nvPr/>
          </p:nvSpPr>
          <p:spPr bwMode="invGray">
            <a:xfrm rot="18897039" flipH="1">
              <a:off x="766" y="2417"/>
              <a:ext cx="1060" cy="48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CN" altLang="en-US" sz="2400" b="1" baseline="-25000">
                <a:solidFill>
                  <a:srgbClr val="FFCC00"/>
                </a:solidFill>
                <a:latin typeface="Times New Roman" pitchFamily="18" charset="0"/>
                <a:ea typeface="黑体" pitchFamily="2" charset="-122"/>
              </a:endParaRPr>
            </a:p>
          </p:txBody>
        </p:sp>
        <p:sp>
          <p:nvSpPr>
            <p:cNvPr id="26647" name="Freeform 23"/>
            <p:cNvSpPr>
              <a:spLocks/>
            </p:cNvSpPr>
            <p:nvPr/>
          </p:nvSpPr>
          <p:spPr bwMode="invGray">
            <a:xfrm rot="18897039" flipH="1">
              <a:off x="31" y="2385"/>
              <a:ext cx="1034" cy="487"/>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CN" altLang="en-US" sz="2400" b="1" baseline="-25000">
                <a:solidFill>
                  <a:srgbClr val="FFCC00"/>
                </a:solidFill>
                <a:latin typeface="Times New Roman" pitchFamily="18" charset="0"/>
                <a:ea typeface="黑体" pitchFamily="2" charset="-122"/>
              </a:endParaRPr>
            </a:p>
          </p:txBody>
        </p:sp>
        <p:sp>
          <p:nvSpPr>
            <p:cNvPr id="26648" name="Freeform 24"/>
            <p:cNvSpPr>
              <a:spLocks/>
            </p:cNvSpPr>
            <p:nvPr/>
          </p:nvSpPr>
          <p:spPr bwMode="invGray">
            <a:xfrm flipH="1" flipV="1">
              <a:off x="576" y="2441"/>
              <a:ext cx="3552"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CN" altLang="en-US" sz="2400" b="1" baseline="-25000">
                <a:solidFill>
                  <a:srgbClr val="FFCC00"/>
                </a:solidFill>
                <a:latin typeface="Times New Roman" pitchFamily="18" charset="0"/>
                <a:ea typeface="黑体" pitchFamily="2" charset="-122"/>
              </a:endParaRPr>
            </a:p>
          </p:txBody>
        </p:sp>
        <p:sp>
          <p:nvSpPr>
            <p:cNvPr id="26649" name="Freeform 25"/>
            <p:cNvSpPr>
              <a:spLocks/>
            </p:cNvSpPr>
            <p:nvPr/>
          </p:nvSpPr>
          <p:spPr bwMode="invGray">
            <a:xfrm flipH="1" flipV="1">
              <a:off x="240" y="2441"/>
              <a:ext cx="1536"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CN" altLang="en-US" sz="2400" b="1" baseline="-25000">
                <a:solidFill>
                  <a:srgbClr val="FFCC00"/>
                </a:solidFill>
                <a:latin typeface="Times New Roman" pitchFamily="18" charset="0"/>
                <a:ea typeface="黑体" pitchFamily="2" charset="-122"/>
              </a:endParaRPr>
            </a:p>
          </p:txBody>
        </p:sp>
        <p:sp>
          <p:nvSpPr>
            <p:cNvPr id="26650" name="Freeform 26"/>
            <p:cNvSpPr>
              <a:spLocks/>
            </p:cNvSpPr>
            <p:nvPr/>
          </p:nvSpPr>
          <p:spPr bwMode="invGray">
            <a:xfrm flipH="1" flipV="1">
              <a:off x="3036" y="2489"/>
              <a:ext cx="1332" cy="38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CN" altLang="en-US" sz="2400" b="1" baseline="-25000">
                <a:solidFill>
                  <a:srgbClr val="FFCC00"/>
                </a:solidFill>
                <a:latin typeface="Times New Roman" pitchFamily="18" charset="0"/>
                <a:ea typeface="黑体" pitchFamily="2" charset="-122"/>
              </a:endParaRPr>
            </a:p>
          </p:txBody>
        </p:sp>
        <p:sp>
          <p:nvSpPr>
            <p:cNvPr id="26651" name="Freeform 27"/>
            <p:cNvSpPr>
              <a:spLocks/>
            </p:cNvSpPr>
            <p:nvPr/>
          </p:nvSpPr>
          <p:spPr bwMode="invGray">
            <a:xfrm flipH="1" flipV="1">
              <a:off x="3984" y="2441"/>
              <a:ext cx="1536"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CN" altLang="en-US" sz="2400" b="1" baseline="-25000">
                <a:solidFill>
                  <a:srgbClr val="FFCC00"/>
                </a:solidFill>
                <a:latin typeface="Times New Roman" pitchFamily="18" charset="0"/>
                <a:ea typeface="黑体" pitchFamily="2" charset="-122"/>
              </a:endParaRPr>
            </a:p>
          </p:txBody>
        </p:sp>
        <p:sp>
          <p:nvSpPr>
            <p:cNvPr id="26652" name="Freeform 28"/>
            <p:cNvSpPr>
              <a:spLocks/>
            </p:cNvSpPr>
            <p:nvPr/>
          </p:nvSpPr>
          <p:spPr bwMode="invGray">
            <a:xfrm flipH="1" flipV="1">
              <a:off x="3456" y="2441"/>
              <a:ext cx="2304"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CN" altLang="en-US" sz="2400" b="1" baseline="-25000">
                <a:solidFill>
                  <a:srgbClr val="FFCC00"/>
                </a:solidFill>
                <a:latin typeface="Times New Roman" pitchFamily="18" charset="0"/>
                <a:ea typeface="黑体" pitchFamily="2" charset="-122"/>
              </a:endParaRPr>
            </a:p>
          </p:txBody>
        </p:sp>
        <p:sp>
          <p:nvSpPr>
            <p:cNvPr id="26653" name="Rectangle 29"/>
            <p:cNvSpPr>
              <a:spLocks noChangeArrowheads="1"/>
            </p:cNvSpPr>
            <p:nvPr/>
          </p:nvSpPr>
          <p:spPr bwMode="invGray">
            <a:xfrm>
              <a:off x="0" y="2462"/>
              <a:ext cx="5760" cy="14"/>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CN" altLang="en-US" sz="2400" b="1" baseline="-25000">
                <a:solidFill>
                  <a:srgbClr val="FFCC00"/>
                </a:solidFill>
                <a:latin typeface="Times New Roman" pitchFamily="18" charset="0"/>
                <a:ea typeface="黑体" pitchFamily="2" charset="-122"/>
              </a:endParaRPr>
            </a:p>
          </p:txBody>
        </p:sp>
        <p:sp>
          <p:nvSpPr>
            <p:cNvPr id="26654" name="Rectangle 30"/>
            <p:cNvSpPr>
              <a:spLocks noChangeArrowheads="1"/>
            </p:cNvSpPr>
            <p:nvPr/>
          </p:nvSpPr>
          <p:spPr bwMode="hidden">
            <a:xfrm>
              <a:off x="0" y="2880"/>
              <a:ext cx="5760" cy="576"/>
            </a:xfrm>
            <a:prstGeom prst="rect">
              <a:avLst/>
            </a:pr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CN" altLang="en-US" sz="2400" b="1" baseline="-25000">
                <a:solidFill>
                  <a:srgbClr val="FFCC00"/>
                </a:solidFill>
                <a:latin typeface="Times New Roman" pitchFamily="18" charset="0"/>
                <a:ea typeface="黑体" pitchFamily="2" charset="-122"/>
              </a:endParaRPr>
            </a:p>
          </p:txBody>
        </p:sp>
        <p:sp>
          <p:nvSpPr>
            <p:cNvPr id="26655" name="Rectangle 31"/>
            <p:cNvSpPr>
              <a:spLocks noChangeArrowheads="1"/>
            </p:cNvSpPr>
            <p:nvPr/>
          </p:nvSpPr>
          <p:spPr bwMode="hidden">
            <a:xfrm>
              <a:off x="0" y="3408"/>
              <a:ext cx="5760" cy="9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CN" altLang="en-US" sz="2400" b="1" baseline="-25000">
                <a:solidFill>
                  <a:srgbClr val="FFCC00"/>
                </a:solidFill>
                <a:latin typeface="Times New Roman" pitchFamily="18" charset="0"/>
                <a:ea typeface="黑体" pitchFamily="2" charset="-122"/>
              </a:endParaRPr>
            </a:p>
          </p:txBody>
        </p:sp>
        <p:pic>
          <p:nvPicPr>
            <p:cNvPr id="26656" name="Picture 32" descr="BTZBUL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 y="1650"/>
              <a:ext cx="204" cy="204"/>
            </a:xfrm>
            <a:prstGeom prst="rect">
              <a:avLst/>
            </a:prstGeom>
            <a:noFill/>
            <a:extLst>
              <a:ext uri="{909E8E84-426E-40DD-AFC4-6F175D3DCCD1}">
                <a14:hiddenFill xmlns:a14="http://schemas.microsoft.com/office/drawing/2010/main">
                  <a:solidFill>
                    <a:srgbClr val="FFFFFF"/>
                  </a:solidFill>
                </a14:hiddenFill>
              </a:ext>
            </a:extLst>
          </p:spPr>
        </p:pic>
      </p:grpSp>
      <p:sp>
        <p:nvSpPr>
          <p:cNvPr id="26658" name="Rectangle 34"/>
          <p:cNvSpPr>
            <a:spLocks noGrp="1" noChangeArrowheads="1"/>
          </p:cNvSpPr>
          <p:nvPr>
            <p:ph type="subTitle" idx="1"/>
          </p:nvPr>
        </p:nvSpPr>
        <p:spPr>
          <a:xfrm>
            <a:off x="1676400" y="4572000"/>
            <a:ext cx="6400800" cy="1679575"/>
          </a:xfrm>
        </p:spPr>
        <p:txBody>
          <a:bodyPr anchor="ctr"/>
          <a:lstStyle>
            <a:lvl1pPr marL="0" indent="0" algn="ctr">
              <a:buFont typeface="Wingdings" pitchFamily="2" charset="2"/>
              <a:buNone/>
              <a:defRPr/>
            </a:lvl1pPr>
          </a:lstStyle>
          <a:p>
            <a:pPr lvl="0"/>
            <a:r>
              <a:rPr lang="zh-CN" altLang="en-US" noProof="0" smtClean="0"/>
              <a:t>单击此处编辑母版副标题样式</a:t>
            </a:r>
          </a:p>
        </p:txBody>
      </p:sp>
      <p:sp>
        <p:nvSpPr>
          <p:cNvPr id="26659" name="Rectangle 35"/>
          <p:cNvSpPr>
            <a:spLocks noGrp="1" noChangeArrowheads="1"/>
          </p:cNvSpPr>
          <p:nvPr>
            <p:ph type="dt" sz="half" idx="2"/>
          </p:nvPr>
        </p:nvSpPr>
        <p:spPr>
          <a:xfrm>
            <a:off x="685800" y="6324600"/>
            <a:ext cx="1905000" cy="457200"/>
          </a:xfrm>
        </p:spPr>
        <p:txBody>
          <a:bodyPr/>
          <a:lstStyle>
            <a:lvl1pPr>
              <a:defRPr/>
            </a:lvl1pPr>
          </a:lstStyle>
          <a:p>
            <a:endParaRPr lang="en-US" altLang="zh-CN">
              <a:solidFill>
                <a:srgbClr val="FFFFFF"/>
              </a:solidFill>
            </a:endParaRPr>
          </a:p>
        </p:txBody>
      </p:sp>
      <p:sp>
        <p:nvSpPr>
          <p:cNvPr id="26660" name="Rectangle 36"/>
          <p:cNvSpPr>
            <a:spLocks noGrp="1" noChangeArrowheads="1"/>
          </p:cNvSpPr>
          <p:nvPr>
            <p:ph type="ftr" sz="quarter" idx="3"/>
          </p:nvPr>
        </p:nvSpPr>
        <p:spPr>
          <a:xfrm>
            <a:off x="3124200" y="6324600"/>
            <a:ext cx="2895600" cy="457200"/>
          </a:xfrm>
        </p:spPr>
        <p:txBody>
          <a:bodyPr/>
          <a:lstStyle>
            <a:lvl1pPr>
              <a:defRPr/>
            </a:lvl1pPr>
          </a:lstStyle>
          <a:p>
            <a:endParaRPr lang="en-US" altLang="zh-CN">
              <a:solidFill>
                <a:srgbClr val="FFFFFF"/>
              </a:solidFill>
            </a:endParaRPr>
          </a:p>
        </p:txBody>
      </p:sp>
      <p:sp>
        <p:nvSpPr>
          <p:cNvPr id="26661" name="Rectangle 37"/>
          <p:cNvSpPr>
            <a:spLocks noGrp="1" noChangeArrowheads="1"/>
          </p:cNvSpPr>
          <p:nvPr>
            <p:ph type="sldNum" sz="quarter" idx="4"/>
          </p:nvPr>
        </p:nvSpPr>
        <p:spPr>
          <a:xfrm>
            <a:off x="6553200" y="6324600"/>
            <a:ext cx="1905000" cy="457200"/>
          </a:xfrm>
        </p:spPr>
        <p:txBody>
          <a:bodyPr/>
          <a:lstStyle>
            <a:lvl1pPr>
              <a:defRPr/>
            </a:lvl1pPr>
          </a:lstStyle>
          <a:p>
            <a:fld id="{E62350F7-828D-4DA5-858D-A7F220CA8860}" type="slidenum">
              <a:rPr lang="zh-CN" altLang="en-US">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3566011407"/>
      </p:ext>
    </p:extLst>
  </p:cSld>
  <p:clrMapOvr>
    <a:masterClrMapping/>
  </p:clrMapOvr>
  <p:transition>
    <p:random/>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FFFFFF"/>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FFFFFF"/>
              </a:solidFill>
            </a:endParaRPr>
          </a:p>
        </p:txBody>
      </p:sp>
      <p:sp>
        <p:nvSpPr>
          <p:cNvPr id="6" name="灯片编号占位符 5"/>
          <p:cNvSpPr>
            <a:spLocks noGrp="1"/>
          </p:cNvSpPr>
          <p:nvPr>
            <p:ph type="sldNum" sz="quarter" idx="12"/>
          </p:nvPr>
        </p:nvSpPr>
        <p:spPr/>
        <p:txBody>
          <a:bodyPr/>
          <a:lstStyle>
            <a:lvl1pPr>
              <a:defRPr/>
            </a:lvl1pPr>
          </a:lstStyle>
          <a:p>
            <a:fld id="{8D111076-2F9A-4EF0-8C3A-043BB10A3FE1}" type="slidenum">
              <a:rPr lang="zh-CN" altLang="en-US">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1709278850"/>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solidFill>
                <a:srgbClr val="FFFFFF"/>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FFFFFF"/>
              </a:solidFill>
            </a:endParaRPr>
          </a:p>
        </p:txBody>
      </p:sp>
      <p:sp>
        <p:nvSpPr>
          <p:cNvPr id="6" name="灯片编号占位符 5"/>
          <p:cNvSpPr>
            <a:spLocks noGrp="1"/>
          </p:cNvSpPr>
          <p:nvPr>
            <p:ph type="sldNum" sz="quarter" idx="12"/>
          </p:nvPr>
        </p:nvSpPr>
        <p:spPr/>
        <p:txBody>
          <a:bodyPr/>
          <a:lstStyle>
            <a:lvl1pPr>
              <a:defRPr/>
            </a:lvl1pPr>
          </a:lstStyle>
          <a:p>
            <a:fld id="{A0C96844-955F-4BD7-9CED-0ECBE7C365C8}" type="slidenum">
              <a:rPr lang="zh-CN" altLang="en-US">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2405907603"/>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219200" y="1828800"/>
            <a:ext cx="3200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572000" y="1828800"/>
            <a:ext cx="3200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solidFill>
                <a:srgbClr val="FFFFFF"/>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FFFFFF"/>
              </a:solidFill>
            </a:endParaRPr>
          </a:p>
        </p:txBody>
      </p:sp>
      <p:sp>
        <p:nvSpPr>
          <p:cNvPr id="7" name="灯片编号占位符 6"/>
          <p:cNvSpPr>
            <a:spLocks noGrp="1"/>
          </p:cNvSpPr>
          <p:nvPr>
            <p:ph type="sldNum" sz="quarter" idx="12"/>
          </p:nvPr>
        </p:nvSpPr>
        <p:spPr/>
        <p:txBody>
          <a:bodyPr/>
          <a:lstStyle>
            <a:lvl1pPr>
              <a:defRPr/>
            </a:lvl1pPr>
          </a:lstStyle>
          <a:p>
            <a:fld id="{09ABDE08-EA51-4E0B-8784-9E27E565E856}" type="slidenum">
              <a:rPr lang="zh-CN" altLang="en-US">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2451478334"/>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solidFill>
                <a:srgbClr val="FFFFFF"/>
              </a:solidFill>
            </a:endParaRPr>
          </a:p>
        </p:txBody>
      </p:sp>
      <p:sp>
        <p:nvSpPr>
          <p:cNvPr id="8" name="页脚占位符 7"/>
          <p:cNvSpPr>
            <a:spLocks noGrp="1"/>
          </p:cNvSpPr>
          <p:nvPr>
            <p:ph type="ftr" sz="quarter" idx="11"/>
          </p:nvPr>
        </p:nvSpPr>
        <p:spPr/>
        <p:txBody>
          <a:bodyPr/>
          <a:lstStyle>
            <a:lvl1pPr>
              <a:defRPr/>
            </a:lvl1pPr>
          </a:lstStyle>
          <a:p>
            <a:endParaRPr lang="en-US" altLang="zh-CN">
              <a:solidFill>
                <a:srgbClr val="FFFFFF"/>
              </a:solidFill>
            </a:endParaRPr>
          </a:p>
        </p:txBody>
      </p:sp>
      <p:sp>
        <p:nvSpPr>
          <p:cNvPr id="9" name="灯片编号占位符 8"/>
          <p:cNvSpPr>
            <a:spLocks noGrp="1"/>
          </p:cNvSpPr>
          <p:nvPr>
            <p:ph type="sldNum" sz="quarter" idx="12"/>
          </p:nvPr>
        </p:nvSpPr>
        <p:spPr/>
        <p:txBody>
          <a:bodyPr/>
          <a:lstStyle>
            <a:lvl1pPr>
              <a:defRPr/>
            </a:lvl1pPr>
          </a:lstStyle>
          <a:p>
            <a:fld id="{C7D848FD-B7BC-4E78-98B7-C2183A2941C4}" type="slidenum">
              <a:rPr lang="zh-CN" altLang="en-US">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4115937523"/>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solidFill>
                <a:srgbClr val="FFFFFF"/>
              </a:solidFill>
            </a:endParaRPr>
          </a:p>
        </p:txBody>
      </p:sp>
      <p:sp>
        <p:nvSpPr>
          <p:cNvPr id="4" name="页脚占位符 3"/>
          <p:cNvSpPr>
            <a:spLocks noGrp="1"/>
          </p:cNvSpPr>
          <p:nvPr>
            <p:ph type="ftr" sz="quarter" idx="11"/>
          </p:nvPr>
        </p:nvSpPr>
        <p:spPr/>
        <p:txBody>
          <a:bodyPr/>
          <a:lstStyle>
            <a:lvl1pPr>
              <a:defRPr/>
            </a:lvl1pPr>
          </a:lstStyle>
          <a:p>
            <a:endParaRPr lang="en-US" altLang="zh-CN">
              <a:solidFill>
                <a:srgbClr val="FFFFFF"/>
              </a:solidFill>
            </a:endParaRPr>
          </a:p>
        </p:txBody>
      </p:sp>
      <p:sp>
        <p:nvSpPr>
          <p:cNvPr id="5" name="灯片编号占位符 4"/>
          <p:cNvSpPr>
            <a:spLocks noGrp="1"/>
          </p:cNvSpPr>
          <p:nvPr>
            <p:ph type="sldNum" sz="quarter" idx="12"/>
          </p:nvPr>
        </p:nvSpPr>
        <p:spPr/>
        <p:txBody>
          <a:bodyPr/>
          <a:lstStyle>
            <a:lvl1pPr>
              <a:defRPr/>
            </a:lvl1pPr>
          </a:lstStyle>
          <a:p>
            <a:fld id="{FFE421C1-3DE7-4C40-BF5C-0C2F3D9B6AA4}" type="slidenum">
              <a:rPr lang="zh-CN" altLang="en-US">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1483788492"/>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solidFill>
                <a:srgbClr val="FFFFFF"/>
              </a:solidFill>
            </a:endParaRPr>
          </a:p>
        </p:txBody>
      </p:sp>
      <p:sp>
        <p:nvSpPr>
          <p:cNvPr id="3" name="页脚占位符 2"/>
          <p:cNvSpPr>
            <a:spLocks noGrp="1"/>
          </p:cNvSpPr>
          <p:nvPr>
            <p:ph type="ftr" sz="quarter" idx="11"/>
          </p:nvPr>
        </p:nvSpPr>
        <p:spPr/>
        <p:txBody>
          <a:bodyPr/>
          <a:lstStyle>
            <a:lvl1pPr>
              <a:defRPr/>
            </a:lvl1pPr>
          </a:lstStyle>
          <a:p>
            <a:endParaRPr lang="en-US" altLang="zh-CN">
              <a:solidFill>
                <a:srgbClr val="FFFFFF"/>
              </a:solidFill>
            </a:endParaRPr>
          </a:p>
        </p:txBody>
      </p:sp>
      <p:sp>
        <p:nvSpPr>
          <p:cNvPr id="4" name="灯片编号占位符 3"/>
          <p:cNvSpPr>
            <a:spLocks noGrp="1"/>
          </p:cNvSpPr>
          <p:nvPr>
            <p:ph type="sldNum" sz="quarter" idx="12"/>
          </p:nvPr>
        </p:nvSpPr>
        <p:spPr/>
        <p:txBody>
          <a:bodyPr/>
          <a:lstStyle>
            <a:lvl1pPr>
              <a:defRPr/>
            </a:lvl1pPr>
          </a:lstStyle>
          <a:p>
            <a:fld id="{A3A60E56-DFAC-480A-A8A1-6DE187CFC016}" type="slidenum">
              <a:rPr lang="zh-CN" altLang="en-US">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3705430614"/>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FFFFFF"/>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FFFFFF"/>
              </a:solidFill>
            </a:endParaRPr>
          </a:p>
        </p:txBody>
      </p:sp>
      <p:sp>
        <p:nvSpPr>
          <p:cNvPr id="7" name="灯片编号占位符 6"/>
          <p:cNvSpPr>
            <a:spLocks noGrp="1"/>
          </p:cNvSpPr>
          <p:nvPr>
            <p:ph type="sldNum" sz="quarter" idx="12"/>
          </p:nvPr>
        </p:nvSpPr>
        <p:spPr/>
        <p:txBody>
          <a:bodyPr/>
          <a:lstStyle>
            <a:lvl1pPr>
              <a:defRPr/>
            </a:lvl1pPr>
          </a:lstStyle>
          <a:p>
            <a:fld id="{616C2F8E-BF68-43B7-B4DD-46D645712BCE}" type="slidenum">
              <a:rPr lang="zh-CN" altLang="en-US">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1153827555"/>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B1EBC18-C2EE-452B-BA41-1251AF8AF192}" type="datetimeFigureOut">
              <a:rPr lang="zh-CN" altLang="en-US" smtClean="0"/>
              <a:t>2020/4/13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121E98-61FC-48EB-8D58-BE60418271FD}" type="slidenum">
              <a:rPr lang="zh-CN" altLang="en-US" smtClean="0"/>
              <a:t>‹#›</a:t>
            </a:fld>
            <a:endParaRPr lang="zh-CN" altLang="en-US"/>
          </a:p>
        </p:txBody>
      </p:sp>
    </p:spTree>
    <p:extLst>
      <p:ext uri="{BB962C8B-B14F-4D97-AF65-F5344CB8AC3E}">
        <p14:creationId xmlns:p14="http://schemas.microsoft.com/office/powerpoint/2010/main" val="1291407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FFFFFF"/>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FFFFFF"/>
              </a:solidFill>
            </a:endParaRPr>
          </a:p>
        </p:txBody>
      </p:sp>
      <p:sp>
        <p:nvSpPr>
          <p:cNvPr id="7" name="灯片编号占位符 6"/>
          <p:cNvSpPr>
            <a:spLocks noGrp="1"/>
          </p:cNvSpPr>
          <p:nvPr>
            <p:ph type="sldNum" sz="quarter" idx="12"/>
          </p:nvPr>
        </p:nvSpPr>
        <p:spPr/>
        <p:txBody>
          <a:bodyPr/>
          <a:lstStyle>
            <a:lvl1pPr>
              <a:defRPr/>
            </a:lvl1pPr>
          </a:lstStyle>
          <a:p>
            <a:fld id="{6EA2CE27-A019-49AD-BDC7-12CFEDF95FBD}" type="slidenum">
              <a:rPr lang="zh-CN" altLang="en-US">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2518939554"/>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FFFFFF"/>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FFFFFF"/>
              </a:solidFill>
            </a:endParaRPr>
          </a:p>
        </p:txBody>
      </p:sp>
      <p:sp>
        <p:nvSpPr>
          <p:cNvPr id="6" name="灯片编号占位符 5"/>
          <p:cNvSpPr>
            <a:spLocks noGrp="1"/>
          </p:cNvSpPr>
          <p:nvPr>
            <p:ph type="sldNum" sz="quarter" idx="12"/>
          </p:nvPr>
        </p:nvSpPr>
        <p:spPr/>
        <p:txBody>
          <a:bodyPr/>
          <a:lstStyle>
            <a:lvl1pPr>
              <a:defRPr/>
            </a:lvl1pPr>
          </a:lstStyle>
          <a:p>
            <a:fld id="{EFC86923-3679-4DAC-A65F-1A52A5C5DB5C}" type="slidenum">
              <a:rPr lang="zh-CN" altLang="en-US">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441594085"/>
      </p:ext>
    </p:extLst>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574675"/>
            <a:ext cx="1943100" cy="55213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0" y="574675"/>
            <a:ext cx="5676900" cy="55213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FFFFFF"/>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FFFFFF"/>
              </a:solidFill>
            </a:endParaRPr>
          </a:p>
        </p:txBody>
      </p:sp>
      <p:sp>
        <p:nvSpPr>
          <p:cNvPr id="6" name="灯片编号占位符 5"/>
          <p:cNvSpPr>
            <a:spLocks noGrp="1"/>
          </p:cNvSpPr>
          <p:nvPr>
            <p:ph type="sldNum" sz="quarter" idx="12"/>
          </p:nvPr>
        </p:nvSpPr>
        <p:spPr/>
        <p:txBody>
          <a:bodyPr/>
          <a:lstStyle>
            <a:lvl1pPr>
              <a:defRPr/>
            </a:lvl1pPr>
          </a:lstStyle>
          <a:p>
            <a:fld id="{99106067-0DBC-409E-B92C-64EE11E9310C}" type="slidenum">
              <a:rPr lang="zh-CN" altLang="en-US">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1988119356"/>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9B1EBC18-C2EE-452B-BA41-1251AF8AF192}" type="datetimeFigureOut">
              <a:rPr lang="zh-CN" altLang="en-US" smtClean="0"/>
              <a:t>2020/4/13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121E98-61FC-48EB-8D58-BE60418271FD}" type="slidenum">
              <a:rPr lang="zh-CN" altLang="en-US" smtClean="0"/>
              <a:t>‹#›</a:t>
            </a:fld>
            <a:endParaRPr lang="zh-CN" altLang="en-US"/>
          </a:p>
        </p:txBody>
      </p:sp>
    </p:spTree>
    <p:extLst>
      <p:ext uri="{BB962C8B-B14F-4D97-AF65-F5344CB8AC3E}">
        <p14:creationId xmlns:p14="http://schemas.microsoft.com/office/powerpoint/2010/main" val="1189440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B1EBC18-C2EE-452B-BA41-1251AF8AF192}" type="datetimeFigureOut">
              <a:rPr lang="zh-CN" altLang="en-US" smtClean="0"/>
              <a:t>2020/4/13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6121E98-61FC-48EB-8D58-BE60418271FD}" type="slidenum">
              <a:rPr lang="zh-CN" altLang="en-US" smtClean="0"/>
              <a:t>‹#›</a:t>
            </a:fld>
            <a:endParaRPr lang="zh-CN" altLang="en-US"/>
          </a:p>
        </p:txBody>
      </p:sp>
    </p:spTree>
    <p:extLst>
      <p:ext uri="{BB962C8B-B14F-4D97-AF65-F5344CB8AC3E}">
        <p14:creationId xmlns:p14="http://schemas.microsoft.com/office/powerpoint/2010/main" val="2452114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B1EBC18-C2EE-452B-BA41-1251AF8AF192}" type="datetimeFigureOut">
              <a:rPr lang="zh-CN" altLang="en-US" smtClean="0"/>
              <a:t>2020/4/13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6121E98-61FC-48EB-8D58-BE60418271FD}" type="slidenum">
              <a:rPr lang="zh-CN" altLang="en-US" smtClean="0"/>
              <a:t>‹#›</a:t>
            </a:fld>
            <a:endParaRPr lang="zh-CN" altLang="en-US"/>
          </a:p>
        </p:txBody>
      </p:sp>
    </p:spTree>
    <p:extLst>
      <p:ext uri="{BB962C8B-B14F-4D97-AF65-F5344CB8AC3E}">
        <p14:creationId xmlns:p14="http://schemas.microsoft.com/office/powerpoint/2010/main" val="3046933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B1EBC18-C2EE-452B-BA41-1251AF8AF192}" type="datetimeFigureOut">
              <a:rPr lang="zh-CN" altLang="en-US" smtClean="0"/>
              <a:t>2020/4/13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6121E98-61FC-48EB-8D58-BE60418271FD}" type="slidenum">
              <a:rPr lang="zh-CN" altLang="en-US" smtClean="0"/>
              <a:t>‹#›</a:t>
            </a:fld>
            <a:endParaRPr lang="zh-CN" altLang="en-US"/>
          </a:p>
        </p:txBody>
      </p:sp>
    </p:spTree>
    <p:extLst>
      <p:ext uri="{BB962C8B-B14F-4D97-AF65-F5344CB8AC3E}">
        <p14:creationId xmlns:p14="http://schemas.microsoft.com/office/powerpoint/2010/main" val="1867069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B1EBC18-C2EE-452B-BA41-1251AF8AF192}" type="datetimeFigureOut">
              <a:rPr lang="zh-CN" altLang="en-US" smtClean="0"/>
              <a:t>2020/4/13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6121E98-61FC-48EB-8D58-BE60418271FD}" type="slidenum">
              <a:rPr lang="zh-CN" altLang="en-US" smtClean="0"/>
              <a:t>‹#›</a:t>
            </a:fld>
            <a:endParaRPr lang="zh-CN" altLang="en-US"/>
          </a:p>
        </p:txBody>
      </p:sp>
    </p:spTree>
    <p:extLst>
      <p:ext uri="{BB962C8B-B14F-4D97-AF65-F5344CB8AC3E}">
        <p14:creationId xmlns:p14="http://schemas.microsoft.com/office/powerpoint/2010/main" val="2208118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B1EBC18-C2EE-452B-BA41-1251AF8AF192}" type="datetimeFigureOut">
              <a:rPr lang="zh-CN" altLang="en-US" smtClean="0"/>
              <a:t>2020/4/13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6121E98-61FC-48EB-8D58-BE60418271FD}" type="slidenum">
              <a:rPr lang="zh-CN" altLang="en-US" smtClean="0"/>
              <a:t>‹#›</a:t>
            </a:fld>
            <a:endParaRPr lang="zh-CN" altLang="en-US"/>
          </a:p>
        </p:txBody>
      </p:sp>
    </p:spTree>
    <p:extLst>
      <p:ext uri="{BB962C8B-B14F-4D97-AF65-F5344CB8AC3E}">
        <p14:creationId xmlns:p14="http://schemas.microsoft.com/office/powerpoint/2010/main" val="2392479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B1EBC18-C2EE-452B-BA41-1251AF8AF192}" type="datetimeFigureOut">
              <a:rPr lang="zh-CN" altLang="en-US" smtClean="0"/>
              <a:t>2020/4/13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6121E98-61FC-48EB-8D58-BE60418271FD}" type="slidenum">
              <a:rPr lang="zh-CN" altLang="en-US" smtClean="0"/>
              <a:t>‹#›</a:t>
            </a:fld>
            <a:endParaRPr lang="zh-CN" altLang="en-US"/>
          </a:p>
        </p:txBody>
      </p:sp>
    </p:spTree>
    <p:extLst>
      <p:ext uri="{BB962C8B-B14F-4D97-AF65-F5344CB8AC3E}">
        <p14:creationId xmlns:p14="http://schemas.microsoft.com/office/powerpoint/2010/main" val="1383553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1EBC18-C2EE-452B-BA41-1251AF8AF192}" type="datetimeFigureOut">
              <a:rPr lang="zh-CN" altLang="en-US" smtClean="0"/>
              <a:t>2020/4/13</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21E98-61FC-48EB-8D58-BE60418271FD}" type="slidenum">
              <a:rPr lang="zh-CN" altLang="en-US" smtClean="0"/>
              <a:t>‹#›</a:t>
            </a:fld>
            <a:endParaRPr lang="zh-CN" altLang="en-US"/>
          </a:p>
        </p:txBody>
      </p:sp>
    </p:spTree>
    <p:extLst>
      <p:ext uri="{BB962C8B-B14F-4D97-AF65-F5344CB8AC3E}">
        <p14:creationId xmlns:p14="http://schemas.microsoft.com/office/powerpoint/2010/main" val="3420313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602" name="Group 2"/>
          <p:cNvGrpSpPr>
            <a:grpSpLocks/>
          </p:cNvGrpSpPr>
          <p:nvPr/>
        </p:nvGrpSpPr>
        <p:grpSpPr bwMode="auto">
          <a:xfrm>
            <a:off x="0" y="0"/>
            <a:ext cx="9144000" cy="7405688"/>
            <a:chOff x="0" y="-9"/>
            <a:chExt cx="5760" cy="4665"/>
          </a:xfrm>
        </p:grpSpPr>
        <p:sp>
          <p:nvSpPr>
            <p:cNvPr id="25603" name="Freeform 3"/>
            <p:cNvSpPr>
              <a:spLocks/>
            </p:cNvSpPr>
            <p:nvPr/>
          </p:nvSpPr>
          <p:spPr bwMode="hidden">
            <a:xfrm>
              <a:off x="1632" y="-5"/>
              <a:ext cx="1737" cy="4333"/>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CN" altLang="en-US" sz="2400" b="1" baseline="-25000">
                <a:solidFill>
                  <a:srgbClr val="FFCC00"/>
                </a:solidFill>
                <a:latin typeface="Times New Roman" pitchFamily="18" charset="0"/>
                <a:ea typeface="黑体" pitchFamily="2" charset="-122"/>
              </a:endParaRPr>
            </a:p>
          </p:txBody>
        </p:sp>
        <p:sp>
          <p:nvSpPr>
            <p:cNvPr id="25604" name="Freeform 4"/>
            <p:cNvSpPr>
              <a:spLocks/>
            </p:cNvSpPr>
            <p:nvPr/>
          </p:nvSpPr>
          <p:spPr bwMode="hidden">
            <a:xfrm>
              <a:off x="0" y="-7"/>
              <a:ext cx="1737" cy="4329"/>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CN" altLang="en-US" sz="2400" b="1" baseline="-25000">
                <a:solidFill>
                  <a:srgbClr val="FFCC00"/>
                </a:solidFill>
                <a:latin typeface="Times New Roman" pitchFamily="18" charset="0"/>
                <a:ea typeface="黑体" pitchFamily="2" charset="-122"/>
              </a:endParaRPr>
            </a:p>
          </p:txBody>
        </p:sp>
        <p:sp>
          <p:nvSpPr>
            <p:cNvPr id="25605" name="Freeform 5"/>
            <p:cNvSpPr>
              <a:spLocks/>
            </p:cNvSpPr>
            <p:nvPr/>
          </p:nvSpPr>
          <p:spPr bwMode="hidden">
            <a:xfrm>
              <a:off x="3744" y="-4"/>
              <a:ext cx="1739" cy="4330"/>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CN" altLang="en-US" sz="2400" b="1" baseline="-25000">
                <a:solidFill>
                  <a:srgbClr val="FFCC00"/>
                </a:solidFill>
                <a:latin typeface="Times New Roman" pitchFamily="18" charset="0"/>
                <a:ea typeface="黑体" pitchFamily="2" charset="-122"/>
              </a:endParaRPr>
            </a:p>
          </p:txBody>
        </p:sp>
        <p:sp>
          <p:nvSpPr>
            <p:cNvPr id="25606" name="Freeform 6"/>
            <p:cNvSpPr>
              <a:spLocks/>
            </p:cNvSpPr>
            <p:nvPr/>
          </p:nvSpPr>
          <p:spPr bwMode="hidden">
            <a:xfrm>
              <a:off x="1920" y="-9"/>
              <a:ext cx="2080" cy="4324"/>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CN" altLang="en-US" sz="2400" b="1" baseline="-25000">
                <a:solidFill>
                  <a:srgbClr val="FFCC00"/>
                </a:solidFill>
                <a:latin typeface="Times New Roman" pitchFamily="18" charset="0"/>
                <a:ea typeface="黑体" pitchFamily="2" charset="-122"/>
              </a:endParaRPr>
            </a:p>
          </p:txBody>
        </p:sp>
        <p:sp>
          <p:nvSpPr>
            <p:cNvPr id="25607" name="Freeform 7"/>
            <p:cNvSpPr>
              <a:spLocks/>
            </p:cNvSpPr>
            <p:nvPr/>
          </p:nvSpPr>
          <p:spPr bwMode="hidden">
            <a:xfrm>
              <a:off x="117" y="97"/>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CN" altLang="en-US" sz="2400" b="1" baseline="-25000">
                <a:solidFill>
                  <a:srgbClr val="FFCC00"/>
                </a:solidFill>
                <a:latin typeface="Times New Roman" pitchFamily="18" charset="0"/>
                <a:ea typeface="黑体" pitchFamily="2" charset="-122"/>
              </a:endParaRPr>
            </a:p>
          </p:txBody>
        </p:sp>
        <p:sp>
          <p:nvSpPr>
            <p:cNvPr id="25608" name="Freeform 8"/>
            <p:cNvSpPr>
              <a:spLocks/>
            </p:cNvSpPr>
            <p:nvPr/>
          </p:nvSpPr>
          <p:spPr bwMode="hidden">
            <a:xfrm rot="2702961" flipH="1">
              <a:off x="810" y="766"/>
              <a:ext cx="2544" cy="1008"/>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CN" altLang="en-US" sz="2400" b="1" baseline="-25000">
                <a:solidFill>
                  <a:srgbClr val="FFCC00"/>
                </a:solidFill>
                <a:latin typeface="Times New Roman" pitchFamily="18" charset="0"/>
                <a:ea typeface="黑体" pitchFamily="2" charset="-122"/>
              </a:endParaRPr>
            </a:p>
          </p:txBody>
        </p:sp>
        <p:sp>
          <p:nvSpPr>
            <p:cNvPr id="25609" name="Freeform 9"/>
            <p:cNvSpPr>
              <a:spLocks/>
            </p:cNvSpPr>
            <p:nvPr/>
          </p:nvSpPr>
          <p:spPr bwMode="hidden">
            <a:xfrm>
              <a:off x="83" y="49"/>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CN" altLang="en-US" sz="2400" b="1" baseline="-25000">
                <a:solidFill>
                  <a:srgbClr val="FFCC00"/>
                </a:solidFill>
                <a:latin typeface="Times New Roman" pitchFamily="18" charset="0"/>
                <a:ea typeface="黑体" pitchFamily="2" charset="-122"/>
              </a:endParaRPr>
            </a:p>
          </p:txBody>
        </p:sp>
        <p:sp>
          <p:nvSpPr>
            <p:cNvPr id="25610" name="Freeform 10"/>
            <p:cNvSpPr>
              <a:spLocks/>
            </p:cNvSpPr>
            <p:nvPr userDrawn="1"/>
          </p:nvSpPr>
          <p:spPr bwMode="hidden">
            <a:xfrm rot="-2895842">
              <a:off x="-984" y="1041"/>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CN" altLang="en-US" sz="2400" b="1" baseline="-25000">
                <a:solidFill>
                  <a:srgbClr val="FFCC00"/>
                </a:solidFill>
                <a:latin typeface="Times New Roman" pitchFamily="18" charset="0"/>
                <a:ea typeface="黑体" pitchFamily="2" charset="-122"/>
              </a:endParaRPr>
            </a:p>
          </p:txBody>
        </p:sp>
        <p:sp>
          <p:nvSpPr>
            <p:cNvPr id="25611" name="Freeform 11"/>
            <p:cNvSpPr>
              <a:spLocks/>
            </p:cNvSpPr>
            <p:nvPr/>
          </p:nvSpPr>
          <p:spPr bwMode="hidden">
            <a:xfrm rot="-2305141">
              <a:off x="1331" y="913"/>
              <a:ext cx="3594" cy="1735"/>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CN" altLang="en-US" sz="2400" b="1" baseline="-25000">
                <a:solidFill>
                  <a:srgbClr val="FFCC00"/>
                </a:solidFill>
                <a:latin typeface="Times New Roman" pitchFamily="18" charset="0"/>
                <a:ea typeface="黑体" pitchFamily="2" charset="-122"/>
              </a:endParaRPr>
            </a:p>
          </p:txBody>
        </p:sp>
        <p:sp>
          <p:nvSpPr>
            <p:cNvPr id="25612" name="Freeform 12"/>
            <p:cNvSpPr>
              <a:spLocks/>
            </p:cNvSpPr>
            <p:nvPr/>
          </p:nvSpPr>
          <p:spPr bwMode="hidden">
            <a:xfrm rot="2084418" flipH="1">
              <a:off x="1859" y="865"/>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CN" altLang="en-US" sz="2400" b="1" baseline="-25000">
                <a:solidFill>
                  <a:srgbClr val="FFCC00"/>
                </a:solidFill>
                <a:latin typeface="Times New Roman" pitchFamily="18" charset="0"/>
                <a:ea typeface="黑体" pitchFamily="2" charset="-122"/>
              </a:endParaRPr>
            </a:p>
          </p:txBody>
        </p:sp>
        <p:sp>
          <p:nvSpPr>
            <p:cNvPr id="25613" name="Freeform 13"/>
            <p:cNvSpPr>
              <a:spLocks/>
            </p:cNvSpPr>
            <p:nvPr/>
          </p:nvSpPr>
          <p:spPr bwMode="hidden">
            <a:xfrm>
              <a:off x="4250" y="-7"/>
              <a:ext cx="1089" cy="2285"/>
            </a:xfrm>
            <a:custGeom>
              <a:avLst/>
              <a:gdLst>
                <a:gd name="T0" fmla="*/ 0 w 1089"/>
                <a:gd name="T1" fmla="*/ 2265 h 2285"/>
                <a:gd name="T2" fmla="*/ 1030 w 1089"/>
                <a:gd name="T3" fmla="*/ 0 h 2285"/>
                <a:gd name="T4" fmla="*/ 1089 w 1089"/>
                <a:gd name="T5" fmla="*/ 0 h 2285"/>
                <a:gd name="T6" fmla="*/ 37 w 1089"/>
                <a:gd name="T7" fmla="*/ 2285 h 2285"/>
                <a:gd name="T8" fmla="*/ 0 w 1089"/>
                <a:gd name="T9" fmla="*/ 2265 h 2285"/>
              </a:gdLst>
              <a:ahLst/>
              <a:cxnLst>
                <a:cxn ang="0">
                  <a:pos x="T0" y="T1"/>
                </a:cxn>
                <a:cxn ang="0">
                  <a:pos x="T2" y="T3"/>
                </a:cxn>
                <a:cxn ang="0">
                  <a:pos x="T4" y="T5"/>
                </a:cxn>
                <a:cxn ang="0">
                  <a:pos x="T6" y="T7"/>
                </a:cxn>
                <a:cxn ang="0">
                  <a:pos x="T8" y="T9"/>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CN" altLang="en-US" sz="2400" b="1" baseline="-25000">
                <a:solidFill>
                  <a:srgbClr val="FFCC00"/>
                </a:solidFill>
                <a:latin typeface="Times New Roman" pitchFamily="18" charset="0"/>
                <a:ea typeface="黑体" pitchFamily="2" charset="-122"/>
              </a:endParaRPr>
            </a:p>
          </p:txBody>
        </p:sp>
        <p:sp>
          <p:nvSpPr>
            <p:cNvPr id="25614" name="Rectangle 14"/>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CN" altLang="en-US" sz="2400" b="1" baseline="-25000">
                <a:solidFill>
                  <a:srgbClr val="FFCC00"/>
                </a:solidFill>
                <a:latin typeface="Times New Roman" pitchFamily="18" charset="0"/>
                <a:ea typeface="黑体" pitchFamily="2" charset="-122"/>
              </a:endParaRPr>
            </a:p>
          </p:txBody>
        </p:sp>
        <p:sp>
          <p:nvSpPr>
            <p:cNvPr id="25615" name="Freeform 15"/>
            <p:cNvSpPr>
              <a:spLocks/>
            </p:cNvSpPr>
            <p:nvPr/>
          </p:nvSpPr>
          <p:spPr bwMode="hidden">
            <a:xfrm>
              <a:off x="1632" y="3956"/>
              <a:ext cx="1737" cy="382"/>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CN" altLang="en-US" sz="2400" b="1" baseline="-25000">
                <a:solidFill>
                  <a:srgbClr val="FFCC00"/>
                </a:solidFill>
                <a:latin typeface="Times New Roman" pitchFamily="18" charset="0"/>
                <a:ea typeface="黑体" pitchFamily="2" charset="-122"/>
              </a:endParaRPr>
            </a:p>
          </p:txBody>
        </p:sp>
        <p:sp>
          <p:nvSpPr>
            <p:cNvPr id="25616" name="Freeform 16"/>
            <p:cNvSpPr>
              <a:spLocks/>
            </p:cNvSpPr>
            <p:nvPr/>
          </p:nvSpPr>
          <p:spPr bwMode="hidden">
            <a:xfrm>
              <a:off x="0" y="3956"/>
              <a:ext cx="1737" cy="381"/>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CN" altLang="en-US" sz="2400" b="1" baseline="-25000">
                <a:solidFill>
                  <a:srgbClr val="FFCC00"/>
                </a:solidFill>
                <a:latin typeface="Times New Roman" pitchFamily="18" charset="0"/>
                <a:ea typeface="黑体" pitchFamily="2" charset="-122"/>
              </a:endParaRPr>
            </a:p>
          </p:txBody>
        </p:sp>
        <p:sp>
          <p:nvSpPr>
            <p:cNvPr id="25617" name="Freeform 17"/>
            <p:cNvSpPr>
              <a:spLocks/>
            </p:cNvSpPr>
            <p:nvPr/>
          </p:nvSpPr>
          <p:spPr bwMode="hidden">
            <a:xfrm>
              <a:off x="3744" y="3956"/>
              <a:ext cx="1739" cy="382"/>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CN" altLang="en-US" sz="2400" b="1" baseline="-25000">
                <a:solidFill>
                  <a:srgbClr val="FFCC00"/>
                </a:solidFill>
                <a:latin typeface="Times New Roman" pitchFamily="18" charset="0"/>
                <a:ea typeface="黑体" pitchFamily="2" charset="-122"/>
              </a:endParaRPr>
            </a:p>
          </p:txBody>
        </p:sp>
        <p:sp>
          <p:nvSpPr>
            <p:cNvPr id="25618" name="Freeform 18"/>
            <p:cNvSpPr>
              <a:spLocks/>
            </p:cNvSpPr>
            <p:nvPr/>
          </p:nvSpPr>
          <p:spPr bwMode="hidden">
            <a:xfrm>
              <a:off x="1920" y="3956"/>
              <a:ext cx="2080" cy="381"/>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CN" altLang="en-US" sz="2400" b="1" baseline="-25000">
                <a:solidFill>
                  <a:srgbClr val="FFCC00"/>
                </a:solidFill>
                <a:latin typeface="Times New Roman" pitchFamily="18" charset="0"/>
                <a:ea typeface="黑体" pitchFamily="2" charset="-122"/>
              </a:endParaRPr>
            </a:p>
          </p:txBody>
        </p:sp>
        <p:sp>
          <p:nvSpPr>
            <p:cNvPr id="25619" name="Rectangle 19"/>
            <p:cNvSpPr>
              <a:spLocks noChangeArrowheads="1"/>
            </p:cNvSpPr>
            <p:nvPr/>
          </p:nvSpPr>
          <p:spPr bwMode="hidden">
            <a:xfrm>
              <a:off x="0" y="3905"/>
              <a:ext cx="5760" cy="432"/>
            </a:xfrm>
            <a:prstGeom prst="rect">
              <a:avLst/>
            </a:prstGeom>
            <a:solidFill>
              <a:schemeClr val="bg2">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CN" altLang="en-US" sz="2400" b="1" baseline="-25000">
                <a:solidFill>
                  <a:srgbClr val="FFCC00"/>
                </a:solidFill>
                <a:latin typeface="Times New Roman" pitchFamily="18" charset="0"/>
                <a:ea typeface="黑体" pitchFamily="2" charset="-122"/>
              </a:endParaRPr>
            </a:p>
          </p:txBody>
        </p:sp>
        <p:sp>
          <p:nvSpPr>
            <p:cNvPr id="25620" name="Freeform 20"/>
            <p:cNvSpPr>
              <a:spLocks/>
            </p:cNvSpPr>
            <p:nvPr/>
          </p:nvSpPr>
          <p:spPr bwMode="hidden">
            <a:xfrm>
              <a:off x="2583" y="3918"/>
              <a:ext cx="1036" cy="420"/>
            </a:xfrm>
            <a:custGeom>
              <a:avLst/>
              <a:gdLst>
                <a:gd name="T0" fmla="*/ 1027 w 1036"/>
                <a:gd name="T1" fmla="*/ 0 h 420"/>
                <a:gd name="T2" fmla="*/ 0 w 1036"/>
                <a:gd name="T3" fmla="*/ 417 h 420"/>
                <a:gd name="T4" fmla="*/ 24 w 1036"/>
                <a:gd name="T5" fmla="*/ 420 h 420"/>
                <a:gd name="T6" fmla="*/ 1036 w 1036"/>
                <a:gd name="T7" fmla="*/ 16 h 420"/>
                <a:gd name="T8" fmla="*/ 1027 w 1036"/>
                <a:gd name="T9" fmla="*/ 0 h 420"/>
              </a:gdLst>
              <a:ahLst/>
              <a:cxnLst>
                <a:cxn ang="0">
                  <a:pos x="T0" y="T1"/>
                </a:cxn>
                <a:cxn ang="0">
                  <a:pos x="T2" y="T3"/>
                </a:cxn>
                <a:cxn ang="0">
                  <a:pos x="T4" y="T5"/>
                </a:cxn>
                <a:cxn ang="0">
                  <a:pos x="T6" y="T7"/>
                </a:cxn>
                <a:cxn ang="0">
                  <a:pos x="T8" y="T9"/>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CN" altLang="en-US" sz="2400" b="1" baseline="-25000">
                <a:solidFill>
                  <a:srgbClr val="FFCC00"/>
                </a:solidFill>
                <a:latin typeface="Times New Roman" pitchFamily="18" charset="0"/>
                <a:ea typeface="黑体" pitchFamily="2" charset="-122"/>
              </a:endParaRPr>
            </a:p>
          </p:txBody>
        </p:sp>
        <p:sp>
          <p:nvSpPr>
            <p:cNvPr id="25621" name="Freeform 21"/>
            <p:cNvSpPr>
              <a:spLocks/>
            </p:cNvSpPr>
            <p:nvPr/>
          </p:nvSpPr>
          <p:spPr bwMode="hidden">
            <a:xfrm rot="18897039" flipH="1">
              <a:off x="1486" y="3886"/>
              <a:ext cx="1060" cy="48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CN" altLang="en-US" sz="2400" b="1" baseline="-25000">
                <a:solidFill>
                  <a:srgbClr val="FFCC00"/>
                </a:solidFill>
                <a:latin typeface="Times New Roman" pitchFamily="18" charset="0"/>
                <a:ea typeface="黑体" pitchFamily="2" charset="-122"/>
              </a:endParaRPr>
            </a:p>
          </p:txBody>
        </p:sp>
        <p:sp>
          <p:nvSpPr>
            <p:cNvPr id="25622" name="Freeform 22"/>
            <p:cNvSpPr>
              <a:spLocks/>
            </p:cNvSpPr>
            <p:nvPr/>
          </p:nvSpPr>
          <p:spPr bwMode="hidden">
            <a:xfrm rot="18897039" flipH="1">
              <a:off x="766" y="3886"/>
              <a:ext cx="1060" cy="48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CN" altLang="en-US" sz="2400" b="1" baseline="-25000">
                <a:solidFill>
                  <a:srgbClr val="FFCC00"/>
                </a:solidFill>
                <a:latin typeface="Times New Roman" pitchFamily="18" charset="0"/>
                <a:ea typeface="黑体" pitchFamily="2" charset="-122"/>
              </a:endParaRPr>
            </a:p>
          </p:txBody>
        </p:sp>
        <p:sp>
          <p:nvSpPr>
            <p:cNvPr id="25623" name="Freeform 23"/>
            <p:cNvSpPr>
              <a:spLocks/>
            </p:cNvSpPr>
            <p:nvPr/>
          </p:nvSpPr>
          <p:spPr bwMode="hidden">
            <a:xfrm rot="18897039" flipH="1">
              <a:off x="31" y="3854"/>
              <a:ext cx="1034" cy="487"/>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CN" altLang="en-US" sz="2400" b="1" baseline="-25000">
                <a:solidFill>
                  <a:srgbClr val="FFCC00"/>
                </a:solidFill>
                <a:latin typeface="Times New Roman" pitchFamily="18" charset="0"/>
                <a:ea typeface="黑体" pitchFamily="2" charset="-122"/>
              </a:endParaRPr>
            </a:p>
          </p:txBody>
        </p:sp>
        <p:sp>
          <p:nvSpPr>
            <p:cNvPr id="25624" name="Freeform 24"/>
            <p:cNvSpPr>
              <a:spLocks/>
            </p:cNvSpPr>
            <p:nvPr/>
          </p:nvSpPr>
          <p:spPr bwMode="hidden">
            <a:xfrm flipH="1" flipV="1">
              <a:off x="576" y="3910"/>
              <a:ext cx="3552"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CN" altLang="en-US" sz="2400" b="1" baseline="-25000">
                <a:solidFill>
                  <a:srgbClr val="FFCC00"/>
                </a:solidFill>
                <a:latin typeface="Times New Roman" pitchFamily="18" charset="0"/>
                <a:ea typeface="黑体" pitchFamily="2" charset="-122"/>
              </a:endParaRPr>
            </a:p>
          </p:txBody>
        </p:sp>
        <p:sp>
          <p:nvSpPr>
            <p:cNvPr id="25625" name="Freeform 25"/>
            <p:cNvSpPr>
              <a:spLocks/>
            </p:cNvSpPr>
            <p:nvPr/>
          </p:nvSpPr>
          <p:spPr bwMode="hidden">
            <a:xfrm flipH="1" flipV="1">
              <a:off x="240" y="3910"/>
              <a:ext cx="1536"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CN" altLang="en-US" sz="2400" b="1" baseline="-25000">
                <a:solidFill>
                  <a:srgbClr val="FFCC00"/>
                </a:solidFill>
                <a:latin typeface="Times New Roman" pitchFamily="18" charset="0"/>
                <a:ea typeface="黑体" pitchFamily="2" charset="-122"/>
              </a:endParaRPr>
            </a:p>
          </p:txBody>
        </p:sp>
        <p:sp>
          <p:nvSpPr>
            <p:cNvPr id="25626" name="Freeform 26"/>
            <p:cNvSpPr>
              <a:spLocks/>
            </p:cNvSpPr>
            <p:nvPr/>
          </p:nvSpPr>
          <p:spPr bwMode="hidden">
            <a:xfrm flipH="1" flipV="1">
              <a:off x="3036" y="3958"/>
              <a:ext cx="1332" cy="38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CN" altLang="en-US" sz="2400" b="1" baseline="-25000">
                <a:solidFill>
                  <a:srgbClr val="FFCC00"/>
                </a:solidFill>
                <a:latin typeface="Times New Roman" pitchFamily="18" charset="0"/>
                <a:ea typeface="黑体" pitchFamily="2" charset="-122"/>
              </a:endParaRPr>
            </a:p>
          </p:txBody>
        </p:sp>
        <p:sp>
          <p:nvSpPr>
            <p:cNvPr id="25627" name="Freeform 27"/>
            <p:cNvSpPr>
              <a:spLocks/>
            </p:cNvSpPr>
            <p:nvPr/>
          </p:nvSpPr>
          <p:spPr bwMode="hidden">
            <a:xfrm flipH="1" flipV="1">
              <a:off x="3984" y="3910"/>
              <a:ext cx="1536"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CN" altLang="en-US" sz="2400" b="1" baseline="-25000">
                <a:solidFill>
                  <a:srgbClr val="FFCC00"/>
                </a:solidFill>
                <a:latin typeface="Times New Roman" pitchFamily="18" charset="0"/>
                <a:ea typeface="黑体" pitchFamily="2" charset="-122"/>
              </a:endParaRPr>
            </a:p>
          </p:txBody>
        </p:sp>
        <p:sp>
          <p:nvSpPr>
            <p:cNvPr id="25628" name="Freeform 28"/>
            <p:cNvSpPr>
              <a:spLocks/>
            </p:cNvSpPr>
            <p:nvPr/>
          </p:nvSpPr>
          <p:spPr bwMode="hidden">
            <a:xfrm flipH="1" flipV="1">
              <a:off x="3456" y="3910"/>
              <a:ext cx="2304"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CN" altLang="en-US" sz="2400" b="1" baseline="-25000">
                <a:solidFill>
                  <a:srgbClr val="FFCC00"/>
                </a:solidFill>
                <a:latin typeface="Times New Roman" pitchFamily="18" charset="0"/>
                <a:ea typeface="黑体" pitchFamily="2" charset="-122"/>
              </a:endParaRPr>
            </a:p>
          </p:txBody>
        </p:sp>
        <p:sp>
          <p:nvSpPr>
            <p:cNvPr id="25629" name="Rectangle 29"/>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CN" altLang="en-US" sz="2400" b="1" baseline="-25000">
                <a:solidFill>
                  <a:srgbClr val="FFCC00"/>
                </a:solidFill>
                <a:latin typeface="Times New Roman" pitchFamily="18" charset="0"/>
                <a:ea typeface="黑体" pitchFamily="2" charset="-122"/>
              </a:endParaRPr>
            </a:p>
          </p:txBody>
        </p:sp>
      </p:grpSp>
      <p:sp>
        <p:nvSpPr>
          <p:cNvPr id="25630" name="Rectangle 30"/>
          <p:cNvSpPr>
            <a:spLocks noGrp="1" noChangeArrowheads="1"/>
          </p:cNvSpPr>
          <p:nvPr>
            <p:ph type="title"/>
          </p:nvPr>
        </p:nvSpPr>
        <p:spPr bwMode="auto">
          <a:xfrm>
            <a:off x="685800" y="574675"/>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zh-CN" altLang="en-US" smtClean="0"/>
              <a:t>单击此处编辑母版标题样式</a:t>
            </a:r>
          </a:p>
        </p:txBody>
      </p:sp>
      <p:sp>
        <p:nvSpPr>
          <p:cNvPr id="25631" name="Rectangle 31"/>
          <p:cNvSpPr>
            <a:spLocks noGrp="1" noChangeArrowheads="1"/>
          </p:cNvSpPr>
          <p:nvPr>
            <p:ph type="body" idx="1"/>
          </p:nvPr>
        </p:nvSpPr>
        <p:spPr bwMode="auto">
          <a:xfrm>
            <a:off x="1219200" y="1828800"/>
            <a:ext cx="65532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5632" name="Rectangle 32"/>
          <p:cNvSpPr>
            <a:spLocks noGrp="1" noChangeArrowheads="1"/>
          </p:cNvSpPr>
          <p:nvPr>
            <p:ph type="dt" sz="half" idx="2"/>
          </p:nvPr>
        </p:nvSpPr>
        <p:spPr bwMode="auto">
          <a:xfrm>
            <a:off x="712788" y="631348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kumimoji="0" sz="1400" b="0" baseline="0">
                <a:solidFill>
                  <a:schemeClr val="tx1"/>
                </a:solidFill>
                <a:latin typeface="+mn-lt"/>
                <a:ea typeface="+mn-ea"/>
              </a:defRPr>
            </a:lvl1pPr>
          </a:lstStyle>
          <a:p>
            <a:pPr fontAlgn="base">
              <a:spcBef>
                <a:spcPct val="0"/>
              </a:spcBef>
              <a:spcAft>
                <a:spcPct val="0"/>
              </a:spcAft>
            </a:pPr>
            <a:endParaRPr lang="en-US" altLang="zh-CN">
              <a:solidFill>
                <a:srgbClr val="FFFFFF"/>
              </a:solidFill>
            </a:endParaRPr>
          </a:p>
        </p:txBody>
      </p:sp>
      <p:sp>
        <p:nvSpPr>
          <p:cNvPr id="25633" name="Rectangle 33"/>
          <p:cNvSpPr>
            <a:spLocks noGrp="1" noChangeArrowheads="1"/>
          </p:cNvSpPr>
          <p:nvPr>
            <p:ph type="ftr" sz="quarter" idx="3"/>
          </p:nvPr>
        </p:nvSpPr>
        <p:spPr bwMode="auto">
          <a:xfrm>
            <a:off x="3151188" y="63134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kumimoji="0" sz="1400" b="0" baseline="0">
                <a:solidFill>
                  <a:schemeClr val="tx1"/>
                </a:solidFill>
                <a:latin typeface="+mn-lt"/>
                <a:ea typeface="+mn-ea"/>
              </a:defRPr>
            </a:lvl1pPr>
          </a:lstStyle>
          <a:p>
            <a:pPr fontAlgn="base">
              <a:spcBef>
                <a:spcPct val="0"/>
              </a:spcBef>
              <a:spcAft>
                <a:spcPct val="0"/>
              </a:spcAft>
            </a:pPr>
            <a:endParaRPr lang="en-US" altLang="zh-CN">
              <a:solidFill>
                <a:srgbClr val="FFFFFF"/>
              </a:solidFill>
            </a:endParaRPr>
          </a:p>
        </p:txBody>
      </p:sp>
      <p:sp>
        <p:nvSpPr>
          <p:cNvPr id="25634" name="Rectangle 34"/>
          <p:cNvSpPr>
            <a:spLocks noGrp="1" noChangeArrowheads="1"/>
          </p:cNvSpPr>
          <p:nvPr>
            <p:ph type="sldNum" sz="quarter" idx="4"/>
          </p:nvPr>
        </p:nvSpPr>
        <p:spPr bwMode="auto">
          <a:xfrm>
            <a:off x="6580188" y="631348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kumimoji="0" sz="1400" b="0" baseline="0">
                <a:solidFill>
                  <a:schemeClr val="tx1"/>
                </a:solidFill>
                <a:latin typeface="+mn-lt"/>
                <a:ea typeface="+mn-ea"/>
              </a:defRPr>
            </a:lvl1pPr>
          </a:lstStyle>
          <a:p>
            <a:pPr fontAlgn="base">
              <a:spcBef>
                <a:spcPct val="0"/>
              </a:spcBef>
              <a:spcAft>
                <a:spcPct val="0"/>
              </a:spcAft>
            </a:pPr>
            <a:fld id="{8CC669F9-3702-4EC7-8C7F-4AF976510F91}" type="slidenum">
              <a:rPr lang="zh-CN" altLang="en-US">
                <a:solidFill>
                  <a:srgbClr val="FFFFFF"/>
                </a:solidFill>
              </a:rPr>
              <a:pPr fontAlgn="base">
                <a:spcBef>
                  <a:spcPct val="0"/>
                </a:spcBef>
                <a:spcAft>
                  <a:spcPct val="0"/>
                </a:spcAft>
              </a:pPr>
              <a:t>‹#›</a:t>
            </a:fld>
            <a:endParaRPr lang="en-US" altLang="zh-CN">
              <a:solidFill>
                <a:srgbClr val="FFFFFF"/>
              </a:solidFill>
            </a:endParaRPr>
          </a:p>
        </p:txBody>
      </p:sp>
    </p:spTree>
    <p:extLst>
      <p:ext uri="{BB962C8B-B14F-4D97-AF65-F5344CB8AC3E}">
        <p14:creationId xmlns:p14="http://schemas.microsoft.com/office/powerpoint/2010/main" val="3493094311"/>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random/>
  </p:transition>
  <p:timing>
    <p:tnLst>
      <p:par>
        <p:cTn id="1" dur="indefinite" restart="never" nodeType="tmRoot"/>
      </p:par>
    </p:tnLst>
  </p:timing>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Black" pitchFamily="34" charset="0"/>
          <a:ea typeface="楷体_GB2312" pitchFamily="49" charset="-122"/>
        </a:defRPr>
      </a:lvl2pPr>
      <a:lvl3pPr algn="ctr" rtl="0" fontAlgn="base">
        <a:spcBef>
          <a:spcPct val="0"/>
        </a:spcBef>
        <a:spcAft>
          <a:spcPct val="0"/>
        </a:spcAft>
        <a:defRPr kumimoji="1" sz="4400">
          <a:solidFill>
            <a:schemeClr val="tx2"/>
          </a:solidFill>
          <a:latin typeface="Arial Black" pitchFamily="34" charset="0"/>
          <a:ea typeface="楷体_GB2312" pitchFamily="49" charset="-122"/>
        </a:defRPr>
      </a:lvl3pPr>
      <a:lvl4pPr algn="ctr" rtl="0" fontAlgn="base">
        <a:spcBef>
          <a:spcPct val="0"/>
        </a:spcBef>
        <a:spcAft>
          <a:spcPct val="0"/>
        </a:spcAft>
        <a:defRPr kumimoji="1" sz="4400">
          <a:solidFill>
            <a:schemeClr val="tx2"/>
          </a:solidFill>
          <a:latin typeface="Arial Black" pitchFamily="34" charset="0"/>
          <a:ea typeface="楷体_GB2312" pitchFamily="49" charset="-122"/>
        </a:defRPr>
      </a:lvl4pPr>
      <a:lvl5pPr algn="ctr" rtl="0" fontAlgn="base">
        <a:spcBef>
          <a:spcPct val="0"/>
        </a:spcBef>
        <a:spcAft>
          <a:spcPct val="0"/>
        </a:spcAft>
        <a:defRPr kumimoji="1" sz="4400">
          <a:solidFill>
            <a:schemeClr val="tx2"/>
          </a:solidFill>
          <a:latin typeface="Arial Black" pitchFamily="34" charset="0"/>
          <a:ea typeface="楷体_GB2312" pitchFamily="49" charset="-122"/>
        </a:defRPr>
      </a:lvl5pPr>
      <a:lvl6pPr marL="457200" algn="ctr" rtl="0" fontAlgn="base">
        <a:spcBef>
          <a:spcPct val="0"/>
        </a:spcBef>
        <a:spcAft>
          <a:spcPct val="0"/>
        </a:spcAft>
        <a:defRPr kumimoji="1" sz="4400">
          <a:solidFill>
            <a:schemeClr val="tx2"/>
          </a:solidFill>
          <a:latin typeface="Arial Black" pitchFamily="34" charset="0"/>
          <a:ea typeface="楷体_GB2312" pitchFamily="49" charset="-122"/>
        </a:defRPr>
      </a:lvl6pPr>
      <a:lvl7pPr marL="914400" algn="ctr" rtl="0" fontAlgn="base">
        <a:spcBef>
          <a:spcPct val="0"/>
        </a:spcBef>
        <a:spcAft>
          <a:spcPct val="0"/>
        </a:spcAft>
        <a:defRPr kumimoji="1" sz="4400">
          <a:solidFill>
            <a:schemeClr val="tx2"/>
          </a:solidFill>
          <a:latin typeface="Arial Black" pitchFamily="34" charset="0"/>
          <a:ea typeface="楷体_GB2312" pitchFamily="49" charset="-122"/>
        </a:defRPr>
      </a:lvl7pPr>
      <a:lvl8pPr marL="1371600" algn="ctr" rtl="0" fontAlgn="base">
        <a:spcBef>
          <a:spcPct val="0"/>
        </a:spcBef>
        <a:spcAft>
          <a:spcPct val="0"/>
        </a:spcAft>
        <a:defRPr kumimoji="1" sz="4400">
          <a:solidFill>
            <a:schemeClr val="tx2"/>
          </a:solidFill>
          <a:latin typeface="Arial Black" pitchFamily="34" charset="0"/>
          <a:ea typeface="楷体_GB2312" pitchFamily="49" charset="-122"/>
        </a:defRPr>
      </a:lvl8pPr>
      <a:lvl9pPr marL="1828800" algn="ctr" rtl="0" fontAlgn="base">
        <a:spcBef>
          <a:spcPct val="0"/>
        </a:spcBef>
        <a:spcAft>
          <a:spcPct val="0"/>
        </a:spcAft>
        <a:defRPr kumimoji="1" sz="4400">
          <a:solidFill>
            <a:schemeClr val="tx2"/>
          </a:solidFill>
          <a:latin typeface="Arial Black" pitchFamily="34" charset="0"/>
          <a:ea typeface="楷体_GB2312" pitchFamily="49" charset="-122"/>
        </a:defRPr>
      </a:lvl9pPr>
    </p:titleStyle>
    <p:bodyStyle>
      <a:lvl1pPr marL="342900" indent="-342900" algn="l" rtl="0" fontAlgn="base">
        <a:lnSpc>
          <a:spcPct val="150000"/>
        </a:lnSpc>
        <a:spcBef>
          <a:spcPct val="20000"/>
        </a:spcBef>
        <a:spcAft>
          <a:spcPct val="0"/>
        </a:spcAft>
        <a:buClr>
          <a:srgbClr val="FFFF66"/>
        </a:buClr>
        <a:buSzPct val="120000"/>
        <a:buFont typeface="Wingdings" pitchFamily="2" charset="2"/>
        <a:buChar char="§"/>
        <a:defRPr kumimoji="1" sz="2000">
          <a:solidFill>
            <a:schemeClr val="tx1"/>
          </a:solidFill>
          <a:latin typeface="+mn-lt"/>
          <a:ea typeface="+mn-ea"/>
          <a:cs typeface="+mn-cs"/>
        </a:defRPr>
      </a:lvl1pPr>
      <a:lvl2pPr marL="742950" indent="-285750" algn="l" rtl="0" fontAlgn="base">
        <a:lnSpc>
          <a:spcPct val="150000"/>
        </a:lnSpc>
        <a:spcBef>
          <a:spcPct val="20000"/>
        </a:spcBef>
        <a:spcAft>
          <a:spcPct val="0"/>
        </a:spcAft>
        <a:buClr>
          <a:srgbClr val="FF3300"/>
        </a:buClr>
        <a:buSzPct val="70000"/>
        <a:buFont typeface="Wingdings" pitchFamily="2" charset="2"/>
        <a:buChar char="v"/>
        <a:defRPr kumimoji="1" sz="2000">
          <a:solidFill>
            <a:schemeClr val="tx1"/>
          </a:solidFill>
          <a:latin typeface="+mn-lt"/>
          <a:ea typeface="+mn-ea"/>
        </a:defRPr>
      </a:lvl2pPr>
      <a:lvl3pPr marL="1143000" indent="-228600" algn="l" rtl="0" fontAlgn="base">
        <a:lnSpc>
          <a:spcPct val="150000"/>
        </a:lnSpc>
        <a:spcBef>
          <a:spcPct val="20000"/>
        </a:spcBef>
        <a:spcAft>
          <a:spcPct val="0"/>
        </a:spcAft>
        <a:buClr>
          <a:srgbClr val="FF66FF"/>
        </a:buClr>
        <a:buSzPct val="65000"/>
        <a:buFont typeface="Wingdings" pitchFamily="2" charset="2"/>
        <a:buChar char="Ø"/>
        <a:defRPr kumimoji="1" sz="2000">
          <a:solidFill>
            <a:schemeClr val="tx1"/>
          </a:solidFill>
          <a:latin typeface="+mn-lt"/>
          <a:ea typeface="+mj-ea"/>
        </a:defRPr>
      </a:lvl3pPr>
      <a:lvl4pPr marL="1600200" indent="-228600" algn="l" rtl="0" fontAlgn="base">
        <a:lnSpc>
          <a:spcPct val="150000"/>
        </a:lnSpc>
        <a:spcBef>
          <a:spcPct val="20000"/>
        </a:spcBef>
        <a:spcAft>
          <a:spcPct val="0"/>
        </a:spcAft>
        <a:buClr>
          <a:schemeClr val="accent1"/>
        </a:buClr>
        <a:buSzPct val="60000"/>
        <a:buFont typeface="Wingdings" pitchFamily="2" charset="2"/>
        <a:buChar char="l"/>
        <a:defRPr kumimoji="1" sz="2000">
          <a:solidFill>
            <a:schemeClr val="tx1"/>
          </a:solidFill>
          <a:latin typeface="+mn-lt"/>
          <a:ea typeface="+mj-ea"/>
        </a:defRPr>
      </a:lvl4pPr>
      <a:lvl5pPr marL="2057400" indent="-228600" algn="l" rtl="0" fontAlgn="base">
        <a:lnSpc>
          <a:spcPct val="150000"/>
        </a:lnSpc>
        <a:spcBef>
          <a:spcPct val="20000"/>
        </a:spcBef>
        <a:spcAft>
          <a:spcPct val="0"/>
        </a:spcAft>
        <a:buClr>
          <a:schemeClr val="accent2"/>
        </a:buClr>
        <a:buSzPct val="60000"/>
        <a:buFont typeface="Wingdings" pitchFamily="2" charset="2"/>
        <a:buChar char="l"/>
        <a:defRPr kumimoji="1" sz="2000">
          <a:solidFill>
            <a:schemeClr val="tx1"/>
          </a:solidFill>
          <a:latin typeface="+mn-lt"/>
          <a:ea typeface="+mj-ea"/>
        </a:defRPr>
      </a:lvl5pPr>
      <a:lvl6pPr marL="2514600" indent="-228600" algn="l" rtl="0" fontAlgn="base">
        <a:lnSpc>
          <a:spcPct val="150000"/>
        </a:lnSpc>
        <a:spcBef>
          <a:spcPct val="20000"/>
        </a:spcBef>
        <a:spcAft>
          <a:spcPct val="0"/>
        </a:spcAft>
        <a:buClr>
          <a:schemeClr val="accent2"/>
        </a:buClr>
        <a:buSzPct val="60000"/>
        <a:buFont typeface="Wingdings" pitchFamily="2" charset="2"/>
        <a:buChar char="l"/>
        <a:defRPr kumimoji="1" sz="2000">
          <a:solidFill>
            <a:schemeClr val="tx1"/>
          </a:solidFill>
          <a:latin typeface="+mn-lt"/>
          <a:ea typeface="+mj-ea"/>
        </a:defRPr>
      </a:lvl6pPr>
      <a:lvl7pPr marL="2971800" indent="-228600" algn="l" rtl="0" fontAlgn="base">
        <a:lnSpc>
          <a:spcPct val="150000"/>
        </a:lnSpc>
        <a:spcBef>
          <a:spcPct val="20000"/>
        </a:spcBef>
        <a:spcAft>
          <a:spcPct val="0"/>
        </a:spcAft>
        <a:buClr>
          <a:schemeClr val="accent2"/>
        </a:buClr>
        <a:buSzPct val="60000"/>
        <a:buFont typeface="Wingdings" pitchFamily="2" charset="2"/>
        <a:buChar char="l"/>
        <a:defRPr kumimoji="1" sz="2000">
          <a:solidFill>
            <a:schemeClr val="tx1"/>
          </a:solidFill>
          <a:latin typeface="+mn-lt"/>
          <a:ea typeface="+mj-ea"/>
        </a:defRPr>
      </a:lvl7pPr>
      <a:lvl8pPr marL="3429000" indent="-228600" algn="l" rtl="0" fontAlgn="base">
        <a:lnSpc>
          <a:spcPct val="150000"/>
        </a:lnSpc>
        <a:spcBef>
          <a:spcPct val="20000"/>
        </a:spcBef>
        <a:spcAft>
          <a:spcPct val="0"/>
        </a:spcAft>
        <a:buClr>
          <a:schemeClr val="accent2"/>
        </a:buClr>
        <a:buSzPct val="60000"/>
        <a:buFont typeface="Wingdings" pitchFamily="2" charset="2"/>
        <a:buChar char="l"/>
        <a:defRPr kumimoji="1" sz="2000">
          <a:solidFill>
            <a:schemeClr val="tx1"/>
          </a:solidFill>
          <a:latin typeface="+mn-lt"/>
          <a:ea typeface="+mj-ea"/>
        </a:defRPr>
      </a:lvl8pPr>
      <a:lvl9pPr marL="3886200" indent="-228600" algn="l" rtl="0" fontAlgn="base">
        <a:lnSpc>
          <a:spcPct val="150000"/>
        </a:lnSpc>
        <a:spcBef>
          <a:spcPct val="20000"/>
        </a:spcBef>
        <a:spcAft>
          <a:spcPct val="0"/>
        </a:spcAft>
        <a:buClr>
          <a:schemeClr val="accent2"/>
        </a:buClr>
        <a:buSzPct val="60000"/>
        <a:buFont typeface="Wingdings" pitchFamily="2" charset="2"/>
        <a:buChar char="l"/>
        <a:defRPr kumimoji="1" sz="2000">
          <a:solidFill>
            <a:schemeClr val="tx1"/>
          </a:solidFill>
          <a:latin typeface="+mn-lt"/>
          <a:ea typeface="+mj-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8.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8.jpeg"/><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1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9.jpeg"/><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10.jpeg"/><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1.jpeg"/><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12.jpeg"/><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jpeg"/><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21.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3.jpeg"/><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4.jpeg"/><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15.jpeg"/><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2" Type="http://schemas.openxmlformats.org/officeDocument/2006/relationships/slide" Target="slide34.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5.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18.xml"/><Relationship Id="rId1" Type="http://schemas.openxmlformats.org/officeDocument/2006/relationships/vmlDrawing" Target="../drawings/vmlDrawing3.vml"/><Relationship Id="rId6" Type="http://schemas.openxmlformats.org/officeDocument/2006/relationships/image" Target="../media/image17.wmf"/><Relationship Id="rId5" Type="http://schemas.openxmlformats.org/officeDocument/2006/relationships/oleObject" Target="../embeddings/oleObject4.bin"/><Relationship Id="rId4" Type="http://schemas.openxmlformats.org/officeDocument/2006/relationships/image" Target="../media/image16.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image" Target="../media/image18.wmf"/></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20.jpeg"/><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slide" Target="slide39.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21.jpeg"/><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8.xml"/><Relationship Id="rId1" Type="http://schemas.openxmlformats.org/officeDocument/2006/relationships/vmlDrawing" Target="../drawings/vmlDrawing5.vml"/><Relationship Id="rId4" Type="http://schemas.openxmlformats.org/officeDocument/2006/relationships/image" Target="../media/image22.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4.jpeg"/><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slide" Target="slide41.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23.jpeg"/><Relationship Id="rId1" Type="http://schemas.openxmlformats.org/officeDocument/2006/relationships/slideLayout" Target="../slideLayouts/slideLayout18.xml"/><Relationship Id="rId5" Type="http://schemas.openxmlformats.org/officeDocument/2006/relationships/slide" Target="slide2.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11.xml"/><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7.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ChangeArrowheads="1"/>
          </p:cNvSpPr>
          <p:nvPr/>
        </p:nvSpPr>
        <p:spPr bwMode="auto">
          <a:xfrm>
            <a:off x="2819400" y="457200"/>
            <a:ext cx="3429000" cy="731838"/>
          </a:xfrm>
          <a:prstGeom prst="rect">
            <a:avLst/>
          </a:prstGeom>
          <a:gradFill rotWithShape="0">
            <a:gsLst>
              <a:gs pos="0">
                <a:srgbClr val="F8E23E">
                  <a:gamma/>
                  <a:tint val="22745"/>
                  <a:invGamma/>
                </a:srgbClr>
              </a:gs>
              <a:gs pos="100000">
                <a:srgbClr val="F8E23E"/>
              </a:gs>
            </a:gsLst>
            <a:lin ang="5400000" scaled="1"/>
          </a:gradFill>
          <a:ln>
            <a:noFill/>
          </a:ln>
          <a:effectLst>
            <a:outerShdw dist="107763" dir="2700000" algn="ctr" rotWithShape="0">
              <a:schemeClr val="bg2"/>
            </a:outerShdw>
          </a:effectLst>
          <a:extLst>
            <a:ext uri="{91240B29-F687-4F45-9708-019B960494DF}">
              <a14:hiddenLine xmlns:a14="http://schemas.microsoft.com/office/drawing/2010/main" w="9525" algn="ctr">
                <a:solidFill>
                  <a:schemeClr val="tx1"/>
                </a:solidFill>
                <a:miter lim="800000"/>
                <a:headEnd/>
                <a:tailEnd/>
              </a14:hiddenLine>
            </a:ext>
          </a:extLst>
        </p:spPr>
        <p:txBody>
          <a:bodyPr tIns="118800" bIns="118800" anchor="ctr" anchorCtr="1">
            <a:spAutoFit/>
          </a:bodyPr>
          <a:lstStyle>
            <a:lvl1pPr>
              <a:defRPr kumimoji="1" sz="2400">
                <a:solidFill>
                  <a:schemeClr val="tx1"/>
                </a:solidFill>
                <a:latin typeface="Times New Roman" pitchFamily="18" charset="0"/>
                <a:ea typeface="宋体" pitchFamily="2" charset="-122"/>
              </a:defRPr>
            </a:lvl1pPr>
            <a:lvl2pPr>
              <a:defRPr kumimoji="1" sz="2400">
                <a:solidFill>
                  <a:schemeClr val="tx1"/>
                </a:solidFill>
                <a:latin typeface="Times New Roman" pitchFamily="18" charset="0"/>
                <a:ea typeface="宋体" pitchFamily="2" charset="-122"/>
              </a:defRPr>
            </a:lvl2pPr>
            <a:lvl3pPr>
              <a:defRPr kumimoji="1" sz="2400">
                <a:solidFill>
                  <a:schemeClr val="tx1"/>
                </a:solidFill>
                <a:latin typeface="Times New Roman" pitchFamily="18" charset="0"/>
                <a:ea typeface="宋体" pitchFamily="2" charset="-122"/>
              </a:defRPr>
            </a:lvl3pPr>
            <a:lvl4pPr>
              <a:defRPr kumimoji="1" sz="2400">
                <a:solidFill>
                  <a:schemeClr val="tx1"/>
                </a:solidFill>
                <a:latin typeface="Times New Roman" pitchFamily="18" charset="0"/>
                <a:ea typeface="宋体" pitchFamily="2" charset="-122"/>
              </a:defRPr>
            </a:lvl4pPr>
            <a:lvl5pPr>
              <a:defRPr kumimoji="1" sz="2400">
                <a:solidFill>
                  <a:schemeClr val="tx1"/>
                </a:solidFill>
                <a:latin typeface="Times New Roman" pitchFamily="18" charset="0"/>
                <a:ea typeface="宋体" pitchFamily="2" charset="-122"/>
              </a:defRPr>
            </a:lvl5pPr>
            <a:lvl6pPr marL="457200" fontAlgn="base">
              <a:spcBef>
                <a:spcPct val="0"/>
              </a:spcBef>
              <a:spcAft>
                <a:spcPct val="0"/>
              </a:spcAft>
              <a:defRPr kumimoji="1" sz="2400">
                <a:solidFill>
                  <a:schemeClr val="tx1"/>
                </a:solidFill>
                <a:latin typeface="Times New Roman" pitchFamily="18" charset="0"/>
                <a:ea typeface="宋体" pitchFamily="2" charset="-122"/>
              </a:defRPr>
            </a:lvl6pPr>
            <a:lvl7pPr marL="914400" fontAlgn="base">
              <a:spcBef>
                <a:spcPct val="0"/>
              </a:spcBef>
              <a:spcAft>
                <a:spcPct val="0"/>
              </a:spcAft>
              <a:defRPr kumimoji="1" sz="2400">
                <a:solidFill>
                  <a:schemeClr val="tx1"/>
                </a:solidFill>
                <a:latin typeface="Times New Roman" pitchFamily="18" charset="0"/>
                <a:ea typeface="宋体" pitchFamily="2" charset="-122"/>
              </a:defRPr>
            </a:lvl7pPr>
            <a:lvl8pPr marL="1371600" fontAlgn="base">
              <a:spcBef>
                <a:spcPct val="0"/>
              </a:spcBef>
              <a:spcAft>
                <a:spcPct val="0"/>
              </a:spcAft>
              <a:defRPr kumimoji="1" sz="2400">
                <a:solidFill>
                  <a:schemeClr val="tx1"/>
                </a:solidFill>
                <a:latin typeface="Times New Roman" pitchFamily="18" charset="0"/>
                <a:ea typeface="宋体" pitchFamily="2" charset="-122"/>
              </a:defRPr>
            </a:lvl8pPr>
            <a:lvl9pPr marL="1828800" fontAlgn="base">
              <a:spcBef>
                <a:spcPct val="0"/>
              </a:spcBef>
              <a:spcAft>
                <a:spcPct val="0"/>
              </a:spcAft>
              <a:defRPr kumimoji="1" sz="2400">
                <a:solidFill>
                  <a:schemeClr val="tx1"/>
                </a:solidFill>
                <a:latin typeface="Times New Roman" pitchFamily="18" charset="0"/>
                <a:ea typeface="宋体" pitchFamily="2" charset="-122"/>
              </a:defRPr>
            </a:lvl9pPr>
          </a:lstStyle>
          <a:p>
            <a:pPr fontAlgn="base">
              <a:lnSpc>
                <a:spcPct val="90000"/>
              </a:lnSpc>
              <a:spcBef>
                <a:spcPct val="50000"/>
              </a:spcBef>
              <a:spcAft>
                <a:spcPct val="0"/>
              </a:spcAft>
            </a:pPr>
            <a:r>
              <a:rPr lang="en-US" altLang="zh-CN" sz="3600" b="1" dirty="0" smtClean="0">
                <a:solidFill>
                  <a:srgbClr val="00FF00"/>
                </a:solidFill>
                <a:effectLst>
                  <a:outerShdw blurRad="38100" dist="38100" dir="2700000" algn="tl">
                    <a:srgbClr val="000000"/>
                  </a:outerShdw>
                </a:effectLst>
                <a:latin typeface="楷体_GB2312" pitchFamily="49" charset="-122"/>
                <a:ea typeface="楷体_GB2312" pitchFamily="49" charset="-122"/>
              </a:rPr>
              <a:t>9</a:t>
            </a:r>
            <a:r>
              <a:rPr lang="zh-CN" altLang="en-US" sz="3600" b="1" dirty="0" smtClean="0">
                <a:solidFill>
                  <a:srgbClr val="00FF00"/>
                </a:solidFill>
                <a:effectLst>
                  <a:outerShdw blurRad="38100" dist="38100" dir="2700000" algn="tl">
                    <a:srgbClr val="000000"/>
                  </a:outerShdw>
                </a:effectLst>
                <a:latin typeface="楷体_GB2312" pitchFamily="49" charset="-122"/>
                <a:ea typeface="楷体_GB2312" pitchFamily="49" charset="-122"/>
              </a:rPr>
              <a:t>.</a:t>
            </a:r>
            <a:r>
              <a:rPr lang="zh-CN" altLang="en-US" sz="3600" b="1" dirty="0">
                <a:solidFill>
                  <a:srgbClr val="00FF00"/>
                </a:solidFill>
                <a:effectLst>
                  <a:outerShdw blurRad="38100" dist="38100" dir="2700000" algn="tl">
                    <a:srgbClr val="000000"/>
                  </a:outerShdw>
                </a:effectLst>
                <a:latin typeface="楷体_GB2312" pitchFamily="49" charset="-122"/>
                <a:ea typeface="楷体_GB2312" pitchFamily="49" charset="-122"/>
              </a:rPr>
              <a:t>1 先 张 法</a:t>
            </a:r>
          </a:p>
        </p:txBody>
      </p:sp>
      <p:sp>
        <p:nvSpPr>
          <p:cNvPr id="121859" name="Line 3"/>
          <p:cNvSpPr>
            <a:spLocks noChangeShapeType="1"/>
          </p:cNvSpPr>
          <p:nvPr/>
        </p:nvSpPr>
        <p:spPr bwMode="auto">
          <a:xfrm>
            <a:off x="0" y="1371600"/>
            <a:ext cx="9144000" cy="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kumimoji="1" lang="zh-CN" altLang="en-US" sz="2400" b="1" baseline="-25000">
              <a:solidFill>
                <a:srgbClr val="FFCC00"/>
              </a:solidFill>
              <a:latin typeface="Times New Roman" pitchFamily="18" charset="0"/>
              <a:ea typeface="黑体" pitchFamily="2" charset="-122"/>
            </a:endParaRPr>
          </a:p>
        </p:txBody>
      </p:sp>
      <p:sp>
        <p:nvSpPr>
          <p:cNvPr id="121860" name="Rectangle 4"/>
          <p:cNvSpPr>
            <a:spLocks noChangeArrowheads="1"/>
          </p:cNvSpPr>
          <p:nvPr/>
        </p:nvSpPr>
        <p:spPr bwMode="auto">
          <a:xfrm>
            <a:off x="685800" y="1447800"/>
            <a:ext cx="80772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itchFamily="18" charset="0"/>
                <a:ea typeface="宋体" pitchFamily="2" charset="-122"/>
              </a:defRPr>
            </a:lvl1pPr>
            <a:lvl2pPr marL="742950" indent="-285750">
              <a:defRPr kumimoji="1" sz="2400">
                <a:solidFill>
                  <a:schemeClr val="tx1"/>
                </a:solidFill>
                <a:latin typeface="Times New Roman" pitchFamily="18" charset="0"/>
                <a:ea typeface="宋体" pitchFamily="2" charset="-122"/>
              </a:defRPr>
            </a:lvl2pPr>
            <a:lvl3pPr marL="1143000" indent="-228600">
              <a:defRPr kumimoji="1" sz="2400">
                <a:solidFill>
                  <a:schemeClr val="tx1"/>
                </a:solidFill>
                <a:latin typeface="Times New Roman" pitchFamily="18" charset="0"/>
                <a:ea typeface="宋体" pitchFamily="2" charset="-122"/>
              </a:defRPr>
            </a:lvl3pPr>
            <a:lvl4pPr marL="1600200" indent="-228600">
              <a:defRPr kumimoji="1" sz="2400">
                <a:solidFill>
                  <a:schemeClr val="tx1"/>
                </a:solidFill>
                <a:latin typeface="Times New Roman" pitchFamily="18" charset="0"/>
                <a:ea typeface="宋体" pitchFamily="2" charset="-122"/>
              </a:defRPr>
            </a:lvl4pPr>
            <a:lvl5pPr marL="2057400" indent="-228600">
              <a:defRPr kumimoji="1" sz="2400">
                <a:solidFill>
                  <a:schemeClr val="tx1"/>
                </a:solidFill>
                <a:latin typeface="Times New Roman" pitchFamily="18" charset="0"/>
                <a:ea typeface="宋体" pitchFamily="2" charset="-122"/>
              </a:defRPr>
            </a:lvl5pPr>
            <a:lvl6pPr marL="2514600" indent="-228600" fontAlgn="base">
              <a:spcBef>
                <a:spcPct val="0"/>
              </a:spcBef>
              <a:spcAft>
                <a:spcPct val="0"/>
              </a:spcAft>
              <a:defRPr kumimoji="1" sz="2400">
                <a:solidFill>
                  <a:schemeClr val="tx1"/>
                </a:solidFill>
                <a:latin typeface="Times New Roman" pitchFamily="18" charset="0"/>
                <a:ea typeface="宋体" pitchFamily="2" charset="-122"/>
              </a:defRPr>
            </a:lvl6pPr>
            <a:lvl7pPr marL="2971800" indent="-228600" fontAlgn="base">
              <a:spcBef>
                <a:spcPct val="0"/>
              </a:spcBef>
              <a:spcAft>
                <a:spcPct val="0"/>
              </a:spcAft>
              <a:defRPr kumimoji="1" sz="2400">
                <a:solidFill>
                  <a:schemeClr val="tx1"/>
                </a:solidFill>
                <a:latin typeface="Times New Roman" pitchFamily="18" charset="0"/>
                <a:ea typeface="宋体" pitchFamily="2" charset="-122"/>
              </a:defRPr>
            </a:lvl7pPr>
            <a:lvl8pPr marL="3429000" indent="-228600" fontAlgn="base">
              <a:spcBef>
                <a:spcPct val="0"/>
              </a:spcBef>
              <a:spcAft>
                <a:spcPct val="0"/>
              </a:spcAft>
              <a:defRPr kumimoji="1" sz="2400">
                <a:solidFill>
                  <a:schemeClr val="tx1"/>
                </a:solidFill>
                <a:latin typeface="Times New Roman" pitchFamily="18" charset="0"/>
                <a:ea typeface="宋体" pitchFamily="2" charset="-122"/>
              </a:defRPr>
            </a:lvl8pPr>
            <a:lvl9pPr marL="3886200" indent="-228600" fontAlgn="base">
              <a:spcBef>
                <a:spcPct val="0"/>
              </a:spcBef>
              <a:spcAft>
                <a:spcPct val="0"/>
              </a:spcAft>
              <a:defRPr kumimoji="1" sz="2400">
                <a:solidFill>
                  <a:schemeClr val="tx1"/>
                </a:solidFill>
                <a:latin typeface="Times New Roman" pitchFamily="18" charset="0"/>
                <a:ea typeface="宋体" pitchFamily="2" charset="-122"/>
              </a:defRPr>
            </a:lvl9pPr>
          </a:lstStyle>
          <a:p>
            <a:pPr algn="just" fontAlgn="base">
              <a:lnSpc>
                <a:spcPct val="160000"/>
              </a:lnSpc>
              <a:spcBef>
                <a:spcPct val="20000"/>
              </a:spcBef>
              <a:spcAft>
                <a:spcPct val="0"/>
              </a:spcAft>
              <a:buClr>
                <a:srgbClr val="FFFF66"/>
              </a:buClr>
              <a:buSzPct val="120000"/>
              <a:buFont typeface="Wingdings" pitchFamily="2" charset="2"/>
              <a:buChar char="§"/>
            </a:pPr>
            <a:r>
              <a:rPr lang="zh-CN" altLang="en-US" b="1">
                <a:solidFill>
                  <a:srgbClr val="FFCC00"/>
                </a:solidFill>
                <a:latin typeface="宋体" pitchFamily="2" charset="-122"/>
              </a:rPr>
              <a:t>先张法</a:t>
            </a:r>
            <a:r>
              <a:rPr lang="zh-CN" altLang="en-US">
                <a:solidFill>
                  <a:srgbClr val="FFCC00"/>
                </a:solidFill>
                <a:latin typeface="宋体" pitchFamily="2" charset="-122"/>
              </a:rPr>
              <a:t>：</a:t>
            </a:r>
            <a:r>
              <a:rPr lang="zh-CN" altLang="en-US">
                <a:solidFill>
                  <a:srgbClr val="FFFFFF"/>
                </a:solidFill>
                <a:latin typeface="宋体" pitchFamily="2" charset="-122"/>
              </a:rPr>
              <a:t>在浇筑混凝土构件之前将预应力筋张拉到设计控制应力，用夹具将其临时固定在台座或钢模上，进行绑扎钢筋，安装铁件，支设模板，然后浇筑混凝土；待混凝土达到规定的强度，保证预应力筋与混凝土有足够的粘结力时，放松预应力筋，借助于它们之间的粘结力，在预应力筋弹性回缩时，使混凝土构件受拉区的混凝土获得预压应力。</a:t>
            </a:r>
          </a:p>
          <a:p>
            <a:pPr algn="just" fontAlgn="base">
              <a:lnSpc>
                <a:spcPct val="160000"/>
              </a:lnSpc>
              <a:spcBef>
                <a:spcPct val="20000"/>
              </a:spcBef>
              <a:spcAft>
                <a:spcPct val="0"/>
              </a:spcAft>
              <a:buClr>
                <a:srgbClr val="FFFF66"/>
              </a:buClr>
              <a:buSzPct val="120000"/>
              <a:buFont typeface="Wingdings" pitchFamily="2" charset="2"/>
              <a:buChar char="§"/>
            </a:pPr>
            <a:r>
              <a:rPr lang="zh-CN" altLang="en-US">
                <a:solidFill>
                  <a:srgbClr val="FFCC00"/>
                </a:solidFill>
                <a:latin typeface="宋体" pitchFamily="2" charset="-122"/>
              </a:rPr>
              <a:t>先张法生产示意图</a:t>
            </a:r>
            <a:r>
              <a:rPr lang="zh-CN" altLang="en-US">
                <a:solidFill>
                  <a:srgbClr val="FFFFFF"/>
                </a:solidFill>
                <a:latin typeface="宋体" pitchFamily="2" charset="-122"/>
              </a:rPr>
              <a:t>见</a:t>
            </a:r>
            <a:r>
              <a:rPr lang="zh-CN" altLang="en-US" b="1" u="sng">
                <a:solidFill>
                  <a:srgbClr val="00FF00"/>
                </a:solidFill>
                <a:latin typeface="宋体" pitchFamily="2" charset="-122"/>
                <a:hlinkClick r:id="rId2" action="ppaction://hlinksldjump"/>
              </a:rPr>
              <a:t>图5.1</a:t>
            </a:r>
            <a:r>
              <a:rPr lang="zh-CN" altLang="en-US">
                <a:solidFill>
                  <a:srgbClr val="FFFFFF"/>
                </a:solidFill>
                <a:latin typeface="宋体" pitchFamily="2" charset="-122"/>
              </a:rPr>
              <a:t>所示。 </a:t>
            </a:r>
          </a:p>
        </p:txBody>
      </p:sp>
      <p:pic>
        <p:nvPicPr>
          <p:cNvPr id="121861" name="Picture 5" descr="返回">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533400"/>
            <a:ext cx="506413" cy="533400"/>
          </a:xfrm>
          <a:prstGeom prst="rect">
            <a:avLst/>
          </a:prstGeom>
          <a:noFill/>
          <a:ln w="15875">
            <a:solidFill>
              <a:srgbClr val="FF00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5636919"/>
      </p:ext>
    </p:extLst>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3"/>
          <p:cNvSpPr>
            <a:spLocks noGrp="1" noChangeArrowheads="1"/>
          </p:cNvSpPr>
          <p:nvPr>
            <p:ph type="body" idx="1"/>
          </p:nvPr>
        </p:nvSpPr>
        <p:spPr>
          <a:xfrm>
            <a:off x="762000" y="685800"/>
            <a:ext cx="7543800" cy="5410200"/>
          </a:xfrm>
        </p:spPr>
        <p:txBody>
          <a:bodyPr/>
          <a:lstStyle/>
          <a:p>
            <a:pPr algn="just">
              <a:buFont typeface="Wingdings" pitchFamily="2" charset="2"/>
              <a:buNone/>
            </a:pPr>
            <a:r>
              <a:rPr lang="zh-CN" altLang="en-US" sz="2400">
                <a:solidFill>
                  <a:schemeClr val="tx2"/>
                </a:solidFill>
                <a:latin typeface="宋体" pitchFamily="2" charset="-122"/>
              </a:rPr>
              <a:t>（2） 槽式台座</a:t>
            </a:r>
            <a:r>
              <a:rPr lang="zh-CN" altLang="en-US" sz="2400">
                <a:latin typeface="宋体" pitchFamily="2" charset="-122"/>
              </a:rPr>
              <a:t></a:t>
            </a:r>
          </a:p>
          <a:p>
            <a:pPr algn="just"/>
            <a:r>
              <a:rPr lang="zh-CN" altLang="en-US" sz="2400">
                <a:latin typeface="宋体" pitchFamily="2" charset="-122"/>
              </a:rPr>
              <a:t>槽式台座由</a:t>
            </a:r>
            <a:r>
              <a:rPr lang="zh-CN" altLang="en-US" sz="2400">
                <a:solidFill>
                  <a:schemeClr val="tx2"/>
                </a:solidFill>
                <a:latin typeface="宋体" pitchFamily="2" charset="-122"/>
              </a:rPr>
              <a:t>端柱</a:t>
            </a:r>
            <a:r>
              <a:rPr lang="zh-CN" altLang="en-US" sz="2400">
                <a:latin typeface="宋体" pitchFamily="2" charset="-122"/>
              </a:rPr>
              <a:t>、</a:t>
            </a:r>
            <a:r>
              <a:rPr lang="zh-CN" altLang="en-US" sz="2400">
                <a:solidFill>
                  <a:schemeClr val="tx2"/>
                </a:solidFill>
                <a:latin typeface="宋体" pitchFamily="2" charset="-122"/>
              </a:rPr>
              <a:t>传力柱</a:t>
            </a:r>
            <a:r>
              <a:rPr lang="zh-CN" altLang="en-US" sz="2400">
                <a:latin typeface="宋体" pitchFamily="2" charset="-122"/>
              </a:rPr>
              <a:t>、</a:t>
            </a:r>
            <a:r>
              <a:rPr lang="zh-CN" altLang="en-US" sz="2400">
                <a:solidFill>
                  <a:schemeClr val="tx2"/>
                </a:solidFill>
                <a:latin typeface="宋体" pitchFamily="2" charset="-122"/>
              </a:rPr>
              <a:t>横梁</a:t>
            </a:r>
            <a:r>
              <a:rPr lang="zh-CN" altLang="en-US" sz="2400">
                <a:latin typeface="宋体" pitchFamily="2" charset="-122"/>
              </a:rPr>
              <a:t>和</a:t>
            </a:r>
            <a:r>
              <a:rPr lang="zh-CN" altLang="en-US" sz="2400">
                <a:solidFill>
                  <a:schemeClr val="tx2"/>
                </a:solidFill>
                <a:latin typeface="宋体" pitchFamily="2" charset="-122"/>
              </a:rPr>
              <a:t>台面</a:t>
            </a:r>
            <a:r>
              <a:rPr lang="zh-CN" altLang="en-US" sz="2400">
                <a:latin typeface="宋体" pitchFamily="2" charset="-122"/>
              </a:rPr>
              <a:t>组成。</a:t>
            </a:r>
            <a:endParaRPr lang="en-US" altLang="zh-CN" sz="2400">
              <a:latin typeface="宋体" pitchFamily="2" charset="-122"/>
            </a:endParaRPr>
          </a:p>
          <a:p>
            <a:pPr algn="just"/>
            <a:r>
              <a:rPr lang="zh-CN" altLang="en-US" sz="2400">
                <a:latin typeface="宋体" pitchFamily="2" charset="-122"/>
              </a:rPr>
              <a:t>槽式台座既可承受拉力，又可作蒸汽养护槽，适用于张拉吨位较高的大型构件，如屋架、吊车梁等。</a:t>
            </a:r>
          </a:p>
          <a:p>
            <a:r>
              <a:rPr lang="zh-CN" altLang="en-US" sz="2400">
                <a:solidFill>
                  <a:schemeClr val="tx2"/>
                </a:solidFill>
                <a:latin typeface="宋体" pitchFamily="2" charset="-122"/>
              </a:rPr>
              <a:t>槽式台座构造</a:t>
            </a:r>
            <a:r>
              <a:rPr lang="zh-CN" altLang="en-US" sz="2400">
                <a:latin typeface="宋体" pitchFamily="2" charset="-122"/>
              </a:rPr>
              <a:t>如</a:t>
            </a:r>
            <a:r>
              <a:rPr lang="zh-CN" altLang="en-US" sz="2400" b="1" u="sng">
                <a:solidFill>
                  <a:srgbClr val="00FF00"/>
                </a:solidFill>
                <a:latin typeface="宋体" pitchFamily="2" charset="-122"/>
                <a:hlinkClick r:id="rId2" action="ppaction://hlinksldjump"/>
              </a:rPr>
              <a:t>图</a:t>
            </a:r>
            <a:r>
              <a:rPr lang="zh-CN" altLang="en-US" sz="2400" b="1" u="sng">
                <a:solidFill>
                  <a:srgbClr val="00FF00"/>
                </a:solidFill>
                <a:hlinkClick r:id="rId2" action="ppaction://hlinksldjump"/>
              </a:rPr>
              <a:t>5</a:t>
            </a:r>
            <a:r>
              <a:rPr lang="zh-CN" altLang="en-US" sz="2400" b="1" u="sng">
                <a:solidFill>
                  <a:srgbClr val="00FF00"/>
                </a:solidFill>
                <a:latin typeface="宋体" pitchFamily="2" charset="-122"/>
                <a:hlinkClick r:id="rId2" action="ppaction://hlinksldjump"/>
              </a:rPr>
              <a:t>.</a:t>
            </a:r>
            <a:r>
              <a:rPr lang="zh-CN" altLang="en-US" sz="2400" b="1" u="sng">
                <a:solidFill>
                  <a:srgbClr val="00FF00"/>
                </a:solidFill>
                <a:hlinkClick r:id="rId2" action="ppaction://hlinksldjump"/>
              </a:rPr>
              <a:t>4</a:t>
            </a:r>
            <a:r>
              <a:rPr lang="zh-CN" altLang="en-US" sz="2400">
                <a:latin typeface="宋体" pitchFamily="2" charset="-122"/>
              </a:rPr>
              <a:t>所示。</a:t>
            </a:r>
            <a:r>
              <a:rPr lang="zh-CN" altLang="en-US" sz="2400"/>
              <a:t> </a:t>
            </a:r>
          </a:p>
          <a:p>
            <a:pPr algn="just"/>
            <a:r>
              <a:rPr lang="zh-CN" altLang="en-US" sz="2400">
                <a:latin typeface="宋体" pitchFamily="2" charset="-122"/>
              </a:rPr>
              <a:t>槽式台座需进行</a:t>
            </a:r>
            <a:r>
              <a:rPr lang="zh-CN" altLang="en-US" sz="2400">
                <a:solidFill>
                  <a:schemeClr val="tx2"/>
                </a:solidFill>
                <a:latin typeface="宋体" pitchFamily="2" charset="-122"/>
              </a:rPr>
              <a:t>强度和稳定性计算</a:t>
            </a:r>
            <a:r>
              <a:rPr lang="zh-CN" altLang="en-US" sz="2400">
                <a:latin typeface="宋体" pitchFamily="2" charset="-122"/>
              </a:rPr>
              <a:t>。端柱和传力柱的强度按钢筋混凝土结构偏心受压构件计算。槽式台座端柱抗倾覆力矩由端柱、横梁自重力矩及部分张拉力矩组成。</a:t>
            </a:r>
            <a:r>
              <a:rPr lang="zh-CN" altLang="en-US" sz="2400"/>
              <a:t> </a:t>
            </a:r>
          </a:p>
        </p:txBody>
      </p:sp>
    </p:spTree>
    <p:extLst>
      <p:ext uri="{BB962C8B-B14F-4D97-AF65-F5344CB8AC3E}">
        <p14:creationId xmlns:p14="http://schemas.microsoft.com/office/powerpoint/2010/main" val="2551378006"/>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图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752600"/>
            <a:ext cx="8153400" cy="3505200"/>
          </a:xfrm>
          <a:prstGeom prst="rect">
            <a:avLst/>
          </a:prstGeom>
          <a:noFill/>
          <a:extLst>
            <a:ext uri="{909E8E84-426E-40DD-AFC4-6F175D3DCCD1}">
              <a14:hiddenFill xmlns:a14="http://schemas.microsoft.com/office/drawing/2010/main">
                <a:solidFill>
                  <a:srgbClr val="FFFFFF"/>
                </a:solidFill>
              </a14:hiddenFill>
            </a:ext>
          </a:extLst>
        </p:spPr>
      </p:pic>
      <p:pic>
        <p:nvPicPr>
          <p:cNvPr id="135171" name="Picture 3" descr="返回">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6318250"/>
            <a:ext cx="506413" cy="533400"/>
          </a:xfrm>
          <a:prstGeom prst="rect">
            <a:avLst/>
          </a:prstGeom>
          <a:noFill/>
          <a:ln w="15875">
            <a:solidFill>
              <a:srgbClr val="FF00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763670"/>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3"/>
          <p:cNvSpPr>
            <a:spLocks noGrp="1" noChangeArrowheads="1"/>
          </p:cNvSpPr>
          <p:nvPr>
            <p:ph type="body" idx="1"/>
          </p:nvPr>
        </p:nvSpPr>
        <p:spPr>
          <a:xfrm>
            <a:off x="685800" y="838200"/>
            <a:ext cx="7924800" cy="5410200"/>
          </a:xfrm>
        </p:spPr>
        <p:txBody>
          <a:bodyPr/>
          <a:lstStyle/>
          <a:p>
            <a:pPr>
              <a:lnSpc>
                <a:spcPct val="145000"/>
              </a:lnSpc>
              <a:spcBef>
                <a:spcPct val="0"/>
              </a:spcBef>
            </a:pPr>
            <a:r>
              <a:rPr lang="zh-CN" altLang="en-US" sz="2400" b="1">
                <a:solidFill>
                  <a:schemeClr val="tx2"/>
                </a:solidFill>
                <a:latin typeface="宋体" pitchFamily="2" charset="-122"/>
              </a:rPr>
              <a:t>夹具</a:t>
            </a:r>
            <a:r>
              <a:rPr lang="zh-CN" altLang="en-US" sz="2400">
                <a:latin typeface="宋体" pitchFamily="2" charset="-122"/>
              </a:rPr>
              <a:t>是先张法构件施工时保持预应力筋拉力，并将其固定在张拉台座（或设备）上的临时性锚固装置。</a:t>
            </a:r>
          </a:p>
          <a:p>
            <a:pPr>
              <a:lnSpc>
                <a:spcPct val="145000"/>
              </a:lnSpc>
              <a:spcBef>
                <a:spcPct val="0"/>
              </a:spcBef>
            </a:pPr>
            <a:r>
              <a:rPr lang="zh-CN" altLang="en-US" sz="2400">
                <a:latin typeface="宋体" pitchFamily="2" charset="-122"/>
              </a:rPr>
              <a:t>按其工作用途不同分为</a:t>
            </a:r>
            <a:r>
              <a:rPr lang="zh-CN" altLang="en-US" sz="2400">
                <a:solidFill>
                  <a:schemeClr val="tx2"/>
                </a:solidFill>
                <a:latin typeface="宋体" pitchFamily="2" charset="-122"/>
              </a:rPr>
              <a:t>锚固夹具</a:t>
            </a:r>
            <a:r>
              <a:rPr lang="zh-CN" altLang="en-US" sz="2400">
                <a:latin typeface="宋体" pitchFamily="2" charset="-122"/>
              </a:rPr>
              <a:t>和</a:t>
            </a:r>
            <a:r>
              <a:rPr lang="zh-CN" altLang="en-US" sz="2400">
                <a:solidFill>
                  <a:schemeClr val="tx2"/>
                </a:solidFill>
                <a:latin typeface="宋体" pitchFamily="2" charset="-122"/>
              </a:rPr>
              <a:t>张拉夹具</a:t>
            </a:r>
            <a:r>
              <a:rPr lang="zh-CN" altLang="en-US" sz="2400">
                <a:latin typeface="宋体" pitchFamily="2" charset="-122"/>
              </a:rPr>
              <a:t>。</a:t>
            </a:r>
            <a:r>
              <a:rPr lang="zh-CN" altLang="en-US" sz="2400"/>
              <a:t> </a:t>
            </a:r>
          </a:p>
          <a:p>
            <a:pPr>
              <a:lnSpc>
                <a:spcPct val="145000"/>
              </a:lnSpc>
              <a:spcBef>
                <a:spcPct val="0"/>
              </a:spcBef>
              <a:buFont typeface="Wingdings" pitchFamily="2" charset="2"/>
              <a:buNone/>
            </a:pPr>
            <a:r>
              <a:rPr lang="zh-CN" altLang="en-US" sz="2400">
                <a:solidFill>
                  <a:schemeClr val="tx2"/>
                </a:solidFill>
                <a:latin typeface="宋体" pitchFamily="2" charset="-122"/>
              </a:rPr>
              <a:t>（</a:t>
            </a:r>
            <a:r>
              <a:rPr lang="zh-CN" altLang="en-US" sz="2400">
                <a:solidFill>
                  <a:schemeClr val="tx2"/>
                </a:solidFill>
              </a:rPr>
              <a:t>1</a:t>
            </a:r>
            <a:r>
              <a:rPr lang="zh-CN" altLang="en-US" sz="2400">
                <a:solidFill>
                  <a:schemeClr val="tx2"/>
                </a:solidFill>
                <a:latin typeface="宋体" pitchFamily="2" charset="-122"/>
              </a:rPr>
              <a:t>）</a:t>
            </a:r>
            <a:r>
              <a:rPr lang="zh-CN" altLang="en-US" sz="2400">
                <a:solidFill>
                  <a:schemeClr val="tx2"/>
                </a:solidFill>
              </a:rPr>
              <a:t> </a:t>
            </a:r>
            <a:r>
              <a:rPr lang="zh-CN" altLang="en-US" sz="2400">
                <a:solidFill>
                  <a:schemeClr val="tx2"/>
                </a:solidFill>
                <a:latin typeface="宋体" pitchFamily="2" charset="-122"/>
              </a:rPr>
              <a:t>钢丝锚固夹具</a:t>
            </a:r>
            <a:r>
              <a:rPr lang="zh-CN" altLang="en-US" sz="2400"/>
              <a:t> </a:t>
            </a:r>
          </a:p>
          <a:p>
            <a:pPr lvl="1" algn="just">
              <a:lnSpc>
                <a:spcPct val="145000"/>
              </a:lnSpc>
              <a:spcBef>
                <a:spcPct val="0"/>
              </a:spcBef>
            </a:pPr>
            <a:r>
              <a:rPr lang="zh-CN" altLang="en-US" sz="2400">
                <a:latin typeface="宋体" pitchFamily="2" charset="-122"/>
              </a:rPr>
              <a:t>圆锥齿板式夹具（锥销夹具）</a:t>
            </a:r>
          </a:p>
          <a:p>
            <a:pPr lvl="1" algn="just">
              <a:lnSpc>
                <a:spcPct val="145000"/>
              </a:lnSpc>
              <a:spcBef>
                <a:spcPct val="0"/>
              </a:spcBef>
              <a:buFont typeface="Wingdings" pitchFamily="2" charset="2"/>
              <a:buNone/>
            </a:pPr>
            <a:r>
              <a:rPr lang="zh-CN" altLang="en-US" sz="2400">
                <a:latin typeface="宋体" pitchFamily="2" charset="-122"/>
              </a:rPr>
              <a:t>　　　锥销夹具可分为圆锥齿板式夹具和圆锥槽式夹具，如</a:t>
            </a:r>
            <a:r>
              <a:rPr lang="zh-CN" altLang="en-US" sz="2400" b="1" u="sng">
                <a:solidFill>
                  <a:srgbClr val="00FF00"/>
                </a:solidFill>
                <a:latin typeface="宋体" pitchFamily="2" charset="-122"/>
                <a:hlinkClick r:id="rId2" action="ppaction://hlinksldjump"/>
              </a:rPr>
              <a:t>图</a:t>
            </a:r>
            <a:r>
              <a:rPr lang="zh-CN" altLang="en-US" sz="2400" b="1" u="sng">
                <a:solidFill>
                  <a:srgbClr val="00FF00"/>
                </a:solidFill>
                <a:hlinkClick r:id="rId2" action="ppaction://hlinksldjump"/>
              </a:rPr>
              <a:t>5</a:t>
            </a:r>
            <a:r>
              <a:rPr lang="zh-CN" altLang="en-US" sz="2400" b="1" u="sng">
                <a:solidFill>
                  <a:srgbClr val="00FF00"/>
                </a:solidFill>
                <a:latin typeface="宋体" pitchFamily="2" charset="-122"/>
                <a:hlinkClick r:id="rId2" action="ppaction://hlinksldjump"/>
              </a:rPr>
              <a:t>.</a:t>
            </a:r>
            <a:r>
              <a:rPr lang="zh-CN" altLang="en-US" sz="2400" b="1" u="sng">
                <a:solidFill>
                  <a:srgbClr val="00FF00"/>
                </a:solidFill>
                <a:hlinkClick r:id="rId2" action="ppaction://hlinksldjump"/>
              </a:rPr>
              <a:t>5</a:t>
            </a:r>
            <a:r>
              <a:rPr lang="zh-CN" altLang="en-US" sz="2400">
                <a:latin typeface="宋体" pitchFamily="2" charset="-122"/>
              </a:rPr>
              <a:t>所示。</a:t>
            </a:r>
            <a:r>
              <a:rPr lang="zh-CN" altLang="en-US" sz="2400"/>
              <a:t> </a:t>
            </a:r>
          </a:p>
          <a:p>
            <a:pPr lvl="1" algn="just">
              <a:lnSpc>
                <a:spcPct val="145000"/>
              </a:lnSpc>
              <a:spcBef>
                <a:spcPct val="0"/>
              </a:spcBef>
            </a:pPr>
            <a:r>
              <a:rPr lang="zh-CN" altLang="en-US" sz="2400">
                <a:latin typeface="宋体" pitchFamily="2" charset="-122"/>
              </a:rPr>
              <a:t>镦头夹具</a:t>
            </a:r>
          </a:p>
          <a:p>
            <a:pPr lvl="1" algn="just">
              <a:lnSpc>
                <a:spcPct val="145000"/>
              </a:lnSpc>
              <a:spcBef>
                <a:spcPct val="0"/>
              </a:spcBef>
              <a:buFont typeface="Wingdings" pitchFamily="2" charset="2"/>
              <a:buNone/>
            </a:pPr>
            <a:r>
              <a:rPr lang="zh-CN" altLang="en-US" sz="2400">
                <a:latin typeface="宋体" pitchFamily="2" charset="-122"/>
              </a:rPr>
              <a:t>　　　如</a:t>
            </a:r>
            <a:r>
              <a:rPr lang="zh-CN" altLang="en-US" sz="2400" b="1" u="sng">
                <a:solidFill>
                  <a:srgbClr val="00FF00"/>
                </a:solidFill>
                <a:latin typeface="宋体" pitchFamily="2" charset="-122"/>
                <a:hlinkClick r:id="rId3" action="ppaction://hlinksldjump"/>
              </a:rPr>
              <a:t>图5.6</a:t>
            </a:r>
            <a:r>
              <a:rPr lang="zh-CN" altLang="en-US" sz="2400">
                <a:latin typeface="宋体" pitchFamily="2" charset="-122"/>
              </a:rPr>
              <a:t>所示，采用镦头夹具时，将预应力筋端部热镦或冷镦，通过承力分孔板锚固。</a:t>
            </a:r>
            <a:r>
              <a:rPr lang="zh-CN" altLang="en-US" sz="2400"/>
              <a:t> </a:t>
            </a:r>
          </a:p>
        </p:txBody>
      </p:sp>
      <p:sp>
        <p:nvSpPr>
          <p:cNvPr id="136196" name="Text Box 4">
            <a:hlinkClick r:id="" action="ppaction://hlinkshowjump?jump=nextslide"/>
          </p:cNvPr>
          <p:cNvSpPr txBox="1">
            <a:spLocks noChangeArrowheads="1"/>
          </p:cNvSpPr>
          <p:nvPr/>
        </p:nvSpPr>
        <p:spPr bwMode="auto">
          <a:xfrm>
            <a:off x="533400" y="304800"/>
            <a:ext cx="4424363" cy="519113"/>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en-US" altLang="zh-CN" sz="2800" b="1">
                <a:solidFill>
                  <a:srgbClr val="FFCC00"/>
                </a:solidFill>
                <a:latin typeface="楷体_GB2312" pitchFamily="49" charset="-122"/>
                <a:ea typeface="楷体_GB2312" pitchFamily="49" charset="-122"/>
              </a:rPr>
              <a:t>5.1.1.2 </a:t>
            </a:r>
            <a:r>
              <a:rPr kumimoji="1" lang="zh-CN" altLang="en-US" sz="2800" b="1">
                <a:solidFill>
                  <a:srgbClr val="FFCC00"/>
                </a:solidFill>
                <a:latin typeface="楷体_GB2312" pitchFamily="49" charset="-122"/>
                <a:ea typeface="楷体_GB2312" pitchFamily="49" charset="-122"/>
              </a:rPr>
              <a:t>夹具 </a:t>
            </a:r>
          </a:p>
        </p:txBody>
      </p:sp>
    </p:spTree>
    <p:extLst>
      <p:ext uri="{BB962C8B-B14F-4D97-AF65-F5344CB8AC3E}">
        <p14:creationId xmlns:p14="http://schemas.microsoft.com/office/powerpoint/2010/main" val="2080179970"/>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6" name="Picture 2" descr="图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609600"/>
            <a:ext cx="6477000" cy="5573713"/>
          </a:xfrm>
          <a:prstGeom prst="rect">
            <a:avLst/>
          </a:prstGeom>
          <a:noFill/>
          <a:extLst>
            <a:ext uri="{909E8E84-426E-40DD-AFC4-6F175D3DCCD1}">
              <a14:hiddenFill xmlns:a14="http://schemas.microsoft.com/office/drawing/2010/main">
                <a:solidFill>
                  <a:srgbClr val="FFFFFF"/>
                </a:solidFill>
              </a14:hiddenFill>
            </a:ext>
          </a:extLst>
        </p:spPr>
      </p:pic>
      <p:pic>
        <p:nvPicPr>
          <p:cNvPr id="200707" name="Picture 3" descr="返回">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6318250"/>
            <a:ext cx="506413" cy="533400"/>
          </a:xfrm>
          <a:prstGeom prst="rect">
            <a:avLst/>
          </a:prstGeom>
          <a:noFill/>
          <a:ln w="15875">
            <a:solidFill>
              <a:srgbClr val="FF00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813736"/>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30" name="Picture 1026" descr="图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371600"/>
            <a:ext cx="7696200" cy="4114800"/>
          </a:xfrm>
          <a:prstGeom prst="rect">
            <a:avLst/>
          </a:prstGeom>
          <a:noFill/>
          <a:extLst>
            <a:ext uri="{909E8E84-426E-40DD-AFC4-6F175D3DCCD1}">
              <a14:hiddenFill xmlns:a14="http://schemas.microsoft.com/office/drawing/2010/main">
                <a:solidFill>
                  <a:srgbClr val="FFFFFF"/>
                </a:solidFill>
              </a14:hiddenFill>
            </a:ext>
          </a:extLst>
        </p:spPr>
      </p:pic>
      <p:pic>
        <p:nvPicPr>
          <p:cNvPr id="201731" name="Picture 1027" descr="返回">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6318250"/>
            <a:ext cx="506413" cy="533400"/>
          </a:xfrm>
          <a:prstGeom prst="rect">
            <a:avLst/>
          </a:prstGeom>
          <a:noFill/>
          <a:ln w="15875">
            <a:solidFill>
              <a:srgbClr val="FF00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700582"/>
      </p:ext>
    </p:ext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3"/>
          <p:cNvSpPr>
            <a:spLocks noGrp="1" noChangeArrowheads="1"/>
          </p:cNvSpPr>
          <p:nvPr>
            <p:ph type="body" idx="1"/>
          </p:nvPr>
        </p:nvSpPr>
        <p:spPr>
          <a:xfrm>
            <a:off x="1143000" y="1143000"/>
            <a:ext cx="6781800" cy="3962400"/>
          </a:xfrm>
        </p:spPr>
        <p:txBody>
          <a:bodyPr/>
          <a:lstStyle/>
          <a:p>
            <a:pPr>
              <a:lnSpc>
                <a:spcPct val="140000"/>
              </a:lnSpc>
              <a:buFont typeface="Wingdings" pitchFamily="2" charset="2"/>
              <a:buNone/>
            </a:pPr>
            <a:r>
              <a:rPr lang="zh-CN" altLang="en-US" sz="2400">
                <a:solidFill>
                  <a:schemeClr val="tx2"/>
                </a:solidFill>
                <a:latin typeface="Times New Roman" pitchFamily="18" charset="0"/>
              </a:rPr>
              <a:t>(2)  钢筋锚固夹具</a:t>
            </a:r>
            <a:r>
              <a:rPr lang="zh-CN" altLang="en-US" sz="2400"/>
              <a:t> </a:t>
            </a:r>
          </a:p>
          <a:p>
            <a:pPr>
              <a:lnSpc>
                <a:spcPct val="140000"/>
              </a:lnSpc>
            </a:pPr>
            <a:r>
              <a:rPr lang="zh-CN" altLang="en-US" sz="2400">
                <a:latin typeface="宋体" pitchFamily="2" charset="-122"/>
              </a:rPr>
              <a:t>钢筋锚固常用</a:t>
            </a:r>
            <a:r>
              <a:rPr lang="zh-CN" altLang="en-US" sz="2400">
                <a:solidFill>
                  <a:schemeClr val="tx2"/>
                </a:solidFill>
                <a:latin typeface="宋体" pitchFamily="2" charset="-122"/>
              </a:rPr>
              <a:t>圆套筒三片式夹具</a:t>
            </a:r>
            <a:r>
              <a:rPr lang="zh-CN" altLang="en-US" sz="2400">
                <a:latin typeface="宋体" pitchFamily="2" charset="-122"/>
              </a:rPr>
              <a:t>，由套筒和夹片组成（</a:t>
            </a:r>
            <a:r>
              <a:rPr lang="zh-CN" altLang="en-US" sz="2400" b="1" u="sng">
                <a:solidFill>
                  <a:srgbClr val="00FF00"/>
                </a:solidFill>
                <a:latin typeface="宋体" pitchFamily="2" charset="-122"/>
                <a:hlinkClick r:id="rId2" action="ppaction://hlinksldjump"/>
              </a:rPr>
              <a:t>图</a:t>
            </a:r>
            <a:r>
              <a:rPr lang="zh-CN" altLang="en-US" sz="2400" b="1" u="sng">
                <a:solidFill>
                  <a:srgbClr val="00FF00"/>
                </a:solidFill>
                <a:hlinkClick r:id="rId2" action="ppaction://hlinksldjump"/>
              </a:rPr>
              <a:t>5</a:t>
            </a:r>
            <a:r>
              <a:rPr lang="zh-CN" altLang="en-US" sz="2400" b="1" u="sng">
                <a:solidFill>
                  <a:srgbClr val="00FF00"/>
                </a:solidFill>
                <a:latin typeface="宋体" pitchFamily="2" charset="-122"/>
                <a:hlinkClick r:id="rId2" action="ppaction://hlinksldjump"/>
              </a:rPr>
              <a:t>.</a:t>
            </a:r>
            <a:r>
              <a:rPr lang="zh-CN" altLang="en-US" sz="2400" b="1" u="sng">
                <a:solidFill>
                  <a:srgbClr val="00FF00"/>
                </a:solidFill>
                <a:hlinkClick r:id="rId2" action="ppaction://hlinksldjump"/>
              </a:rPr>
              <a:t>7</a:t>
            </a:r>
            <a:r>
              <a:rPr lang="zh-CN" altLang="en-US" sz="2400">
                <a:latin typeface="宋体" pitchFamily="2" charset="-122"/>
              </a:rPr>
              <a:t>）。</a:t>
            </a:r>
          </a:p>
          <a:p>
            <a:pPr algn="just">
              <a:lnSpc>
                <a:spcPct val="140000"/>
              </a:lnSpc>
            </a:pPr>
            <a:r>
              <a:rPr lang="zh-CN" altLang="en-US" sz="2400">
                <a:latin typeface="宋体" pitchFamily="2" charset="-122"/>
              </a:rPr>
              <a:t>其型号有</a:t>
            </a:r>
            <a:r>
              <a:rPr lang="en-US" altLang="zh-CN" sz="2400">
                <a:latin typeface="宋体" pitchFamily="2" charset="-122"/>
              </a:rPr>
              <a:t>YJ12、YJ14，</a:t>
            </a:r>
            <a:r>
              <a:rPr lang="zh-CN" altLang="en-US" sz="2400">
                <a:latin typeface="宋体" pitchFamily="2" charset="-122"/>
              </a:rPr>
              <a:t>适用于先张法；用</a:t>
            </a:r>
            <a:r>
              <a:rPr lang="en-US" altLang="zh-CN" sz="2400">
                <a:latin typeface="宋体" pitchFamily="2" charset="-122"/>
              </a:rPr>
              <a:t>YC-18</a:t>
            </a:r>
            <a:r>
              <a:rPr lang="zh-CN" altLang="en-US" sz="2400">
                <a:latin typeface="宋体" pitchFamily="2" charset="-122"/>
              </a:rPr>
              <a:t>型千斤顶张拉时，适用于锚固直径为12</a:t>
            </a:r>
            <a:r>
              <a:rPr lang="en-US" altLang="zh-CN" sz="2400">
                <a:latin typeface="宋体" pitchFamily="2" charset="-122"/>
              </a:rPr>
              <a:t>mm、14</a:t>
            </a:r>
            <a:r>
              <a:rPr lang="en-US" altLang="zh-CN" sz="2400"/>
              <a:t>mm</a:t>
            </a:r>
            <a:r>
              <a:rPr lang="zh-CN" altLang="en-US" sz="2400">
                <a:latin typeface="宋体" pitchFamily="2" charset="-122"/>
              </a:rPr>
              <a:t>的单根冷拉</a:t>
            </a:r>
            <a:r>
              <a:rPr lang="en-US" altLang="zh-CN" sz="2400"/>
              <a:t>HRB335</a:t>
            </a:r>
            <a:r>
              <a:rPr lang="en-US" altLang="zh-CN" sz="2400">
                <a:latin typeface="宋体" pitchFamily="2" charset="-122"/>
              </a:rPr>
              <a:t>、</a:t>
            </a:r>
            <a:r>
              <a:rPr lang="en-US" altLang="zh-CN" sz="2400"/>
              <a:t>HRB400</a:t>
            </a:r>
            <a:r>
              <a:rPr lang="en-US" altLang="zh-CN" sz="2400">
                <a:latin typeface="宋体" pitchFamily="2" charset="-122"/>
              </a:rPr>
              <a:t>、</a:t>
            </a:r>
            <a:r>
              <a:rPr lang="en-US" altLang="zh-CN" sz="2400"/>
              <a:t>RRB400</a:t>
            </a:r>
            <a:r>
              <a:rPr lang="zh-CN" altLang="en-US" sz="2400">
                <a:latin typeface="宋体" pitchFamily="2" charset="-122"/>
              </a:rPr>
              <a:t>级钢筋。</a:t>
            </a:r>
          </a:p>
        </p:txBody>
      </p:sp>
    </p:spTree>
    <p:extLst>
      <p:ext uri="{BB962C8B-B14F-4D97-AF65-F5344CB8AC3E}">
        <p14:creationId xmlns:p14="http://schemas.microsoft.com/office/powerpoint/2010/main" val="3597583670"/>
      </p:ext>
    </p:ext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3" name="Picture 1027" descr="图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24000"/>
            <a:ext cx="807720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199684" name="Picture 1028" descr="返回">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6318250"/>
            <a:ext cx="506413" cy="533400"/>
          </a:xfrm>
          <a:prstGeom prst="rect">
            <a:avLst/>
          </a:prstGeom>
          <a:noFill/>
          <a:ln w="15875">
            <a:solidFill>
              <a:srgbClr val="FF00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28251"/>
      </p:ext>
    </p:ext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ChangeArrowheads="1"/>
          </p:cNvSpPr>
          <p:nvPr/>
        </p:nvSpPr>
        <p:spPr bwMode="auto">
          <a:xfrm>
            <a:off x="1143000" y="1143000"/>
            <a:ext cx="70104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itchFamily="18" charset="0"/>
                <a:ea typeface="宋体" pitchFamily="2" charset="-122"/>
              </a:defRPr>
            </a:lvl1pPr>
            <a:lvl2pPr marL="742950" indent="-285750">
              <a:defRPr kumimoji="1" sz="2400">
                <a:solidFill>
                  <a:schemeClr val="tx1"/>
                </a:solidFill>
                <a:latin typeface="Times New Roman" pitchFamily="18" charset="0"/>
                <a:ea typeface="宋体" pitchFamily="2" charset="-122"/>
              </a:defRPr>
            </a:lvl2pPr>
            <a:lvl3pPr marL="1143000" indent="-228600">
              <a:defRPr kumimoji="1" sz="2400">
                <a:solidFill>
                  <a:schemeClr val="tx1"/>
                </a:solidFill>
                <a:latin typeface="Times New Roman" pitchFamily="18" charset="0"/>
                <a:ea typeface="宋体" pitchFamily="2" charset="-122"/>
              </a:defRPr>
            </a:lvl3pPr>
            <a:lvl4pPr marL="1600200" indent="-228600">
              <a:defRPr kumimoji="1" sz="2400">
                <a:solidFill>
                  <a:schemeClr val="tx1"/>
                </a:solidFill>
                <a:latin typeface="Times New Roman" pitchFamily="18" charset="0"/>
                <a:ea typeface="宋体" pitchFamily="2" charset="-122"/>
              </a:defRPr>
            </a:lvl4pPr>
            <a:lvl5pPr marL="2057400" indent="-228600">
              <a:defRPr kumimoji="1" sz="2400">
                <a:solidFill>
                  <a:schemeClr val="tx1"/>
                </a:solidFill>
                <a:latin typeface="Times New Roman" pitchFamily="18" charset="0"/>
                <a:ea typeface="宋体" pitchFamily="2" charset="-122"/>
              </a:defRPr>
            </a:lvl5pPr>
            <a:lvl6pPr marL="2514600" indent="-228600" fontAlgn="base">
              <a:spcBef>
                <a:spcPct val="0"/>
              </a:spcBef>
              <a:spcAft>
                <a:spcPct val="0"/>
              </a:spcAft>
              <a:defRPr kumimoji="1" sz="2400">
                <a:solidFill>
                  <a:schemeClr val="tx1"/>
                </a:solidFill>
                <a:latin typeface="Times New Roman" pitchFamily="18" charset="0"/>
                <a:ea typeface="宋体" pitchFamily="2" charset="-122"/>
              </a:defRPr>
            </a:lvl6pPr>
            <a:lvl7pPr marL="2971800" indent="-228600" fontAlgn="base">
              <a:spcBef>
                <a:spcPct val="0"/>
              </a:spcBef>
              <a:spcAft>
                <a:spcPct val="0"/>
              </a:spcAft>
              <a:defRPr kumimoji="1" sz="2400">
                <a:solidFill>
                  <a:schemeClr val="tx1"/>
                </a:solidFill>
                <a:latin typeface="Times New Roman" pitchFamily="18" charset="0"/>
                <a:ea typeface="宋体" pitchFamily="2" charset="-122"/>
              </a:defRPr>
            </a:lvl7pPr>
            <a:lvl8pPr marL="3429000" indent="-228600" fontAlgn="base">
              <a:spcBef>
                <a:spcPct val="0"/>
              </a:spcBef>
              <a:spcAft>
                <a:spcPct val="0"/>
              </a:spcAft>
              <a:defRPr kumimoji="1" sz="2400">
                <a:solidFill>
                  <a:schemeClr val="tx1"/>
                </a:solidFill>
                <a:latin typeface="Times New Roman" pitchFamily="18" charset="0"/>
                <a:ea typeface="宋体" pitchFamily="2" charset="-122"/>
              </a:defRPr>
            </a:lvl8pPr>
            <a:lvl9pPr marL="3886200" indent="-228600" fontAlgn="base">
              <a:spcBef>
                <a:spcPct val="0"/>
              </a:spcBef>
              <a:spcAft>
                <a:spcPct val="0"/>
              </a:spcAft>
              <a:defRPr kumimoji="1" sz="2400">
                <a:solidFill>
                  <a:schemeClr val="tx1"/>
                </a:solidFill>
                <a:latin typeface="Times New Roman" pitchFamily="18" charset="0"/>
                <a:ea typeface="宋体" pitchFamily="2" charset="-122"/>
              </a:defRPr>
            </a:lvl9pPr>
          </a:lstStyle>
          <a:p>
            <a:pPr algn="just" fontAlgn="base">
              <a:lnSpc>
                <a:spcPct val="170000"/>
              </a:lnSpc>
              <a:spcBef>
                <a:spcPct val="20000"/>
              </a:spcBef>
              <a:spcAft>
                <a:spcPct val="0"/>
              </a:spcAft>
              <a:buClr>
                <a:srgbClr val="FFFF66"/>
              </a:buClr>
              <a:buSzPct val="120000"/>
              <a:buFont typeface="Wingdings" pitchFamily="2" charset="2"/>
              <a:buNone/>
            </a:pPr>
            <a:r>
              <a:rPr lang="zh-CN" altLang="en-US">
                <a:solidFill>
                  <a:srgbClr val="FFCC00"/>
                </a:solidFill>
              </a:rPr>
              <a:t>(3)  张拉夹具</a:t>
            </a:r>
            <a:r>
              <a:rPr lang="zh-CN" altLang="en-US">
                <a:solidFill>
                  <a:srgbClr val="FFFFFF"/>
                </a:solidFill>
              </a:rPr>
              <a:t> </a:t>
            </a:r>
          </a:p>
          <a:p>
            <a:pPr algn="just" fontAlgn="base">
              <a:lnSpc>
                <a:spcPct val="170000"/>
              </a:lnSpc>
              <a:spcBef>
                <a:spcPct val="20000"/>
              </a:spcBef>
              <a:spcAft>
                <a:spcPct val="0"/>
              </a:spcAft>
              <a:buClr>
                <a:srgbClr val="FFFF66"/>
              </a:buClr>
              <a:buSzPct val="120000"/>
              <a:buFont typeface="Wingdings" pitchFamily="2" charset="2"/>
              <a:buChar char="§"/>
            </a:pPr>
            <a:r>
              <a:rPr lang="zh-CN" altLang="en-US">
                <a:solidFill>
                  <a:srgbClr val="FFFFFF"/>
                </a:solidFill>
                <a:latin typeface="宋体" pitchFamily="2" charset="-122"/>
              </a:rPr>
              <a:t>张拉夹具是夹持住预应力筋后，与张拉机械连接起来进行预应力筋张拉的机具。</a:t>
            </a:r>
            <a:r>
              <a:rPr lang="zh-CN" altLang="en-US">
                <a:solidFill>
                  <a:srgbClr val="FFFFFF"/>
                </a:solidFill>
                <a:latin typeface="Arial" charset="0"/>
              </a:rPr>
              <a:t> </a:t>
            </a:r>
          </a:p>
          <a:p>
            <a:pPr algn="just" fontAlgn="base">
              <a:lnSpc>
                <a:spcPct val="170000"/>
              </a:lnSpc>
              <a:spcBef>
                <a:spcPct val="20000"/>
              </a:spcBef>
              <a:spcAft>
                <a:spcPct val="0"/>
              </a:spcAft>
              <a:buClr>
                <a:srgbClr val="FFFF66"/>
              </a:buClr>
              <a:buSzPct val="120000"/>
              <a:buFont typeface="Wingdings" pitchFamily="2" charset="2"/>
              <a:buChar char="§"/>
            </a:pPr>
            <a:r>
              <a:rPr lang="zh-CN" altLang="en-US">
                <a:solidFill>
                  <a:srgbClr val="FFFFFF"/>
                </a:solidFill>
                <a:latin typeface="宋体" pitchFamily="2" charset="-122"/>
              </a:rPr>
              <a:t>常用的张拉夹具有</a:t>
            </a:r>
            <a:r>
              <a:rPr lang="zh-CN" altLang="en-US">
                <a:solidFill>
                  <a:srgbClr val="FFCC00"/>
                </a:solidFill>
                <a:latin typeface="宋体" pitchFamily="2" charset="-122"/>
              </a:rPr>
              <a:t>月牙形夹具</a:t>
            </a:r>
            <a:r>
              <a:rPr lang="zh-CN" altLang="en-US">
                <a:solidFill>
                  <a:srgbClr val="FFFFFF"/>
                </a:solidFill>
                <a:latin typeface="宋体" pitchFamily="2" charset="-122"/>
              </a:rPr>
              <a:t>、</a:t>
            </a:r>
            <a:r>
              <a:rPr lang="zh-CN" altLang="en-US">
                <a:solidFill>
                  <a:srgbClr val="FFCC00"/>
                </a:solidFill>
                <a:latin typeface="宋体" pitchFamily="2" charset="-122"/>
              </a:rPr>
              <a:t>偏心式夹具</a:t>
            </a:r>
            <a:r>
              <a:rPr lang="zh-CN" altLang="en-US">
                <a:solidFill>
                  <a:srgbClr val="FFFFFF"/>
                </a:solidFill>
                <a:latin typeface="宋体" pitchFamily="2" charset="-122"/>
              </a:rPr>
              <a:t>、</a:t>
            </a:r>
            <a:r>
              <a:rPr lang="zh-CN" altLang="en-US">
                <a:solidFill>
                  <a:srgbClr val="FFCC00"/>
                </a:solidFill>
                <a:latin typeface="宋体" pitchFamily="2" charset="-122"/>
              </a:rPr>
              <a:t>楔形夹具</a:t>
            </a:r>
            <a:r>
              <a:rPr lang="zh-CN" altLang="en-US">
                <a:solidFill>
                  <a:srgbClr val="FFFFFF"/>
                </a:solidFill>
                <a:latin typeface="宋体" pitchFamily="2" charset="-122"/>
              </a:rPr>
              <a:t>等，如</a:t>
            </a:r>
            <a:r>
              <a:rPr lang="zh-CN" altLang="en-US" b="1" u="sng">
                <a:solidFill>
                  <a:srgbClr val="00FF00"/>
                </a:solidFill>
                <a:latin typeface="宋体" pitchFamily="2" charset="-122"/>
                <a:hlinkClick r:id="rId2" action="ppaction://hlinksldjump"/>
              </a:rPr>
              <a:t>图5.8</a:t>
            </a:r>
            <a:r>
              <a:rPr lang="zh-CN" altLang="en-US">
                <a:solidFill>
                  <a:srgbClr val="FFFFFF"/>
                </a:solidFill>
                <a:latin typeface="宋体" pitchFamily="2" charset="-122"/>
              </a:rPr>
              <a:t>所示，适用于张拉钢丝和直径16</a:t>
            </a:r>
            <a:r>
              <a:rPr lang="en-US" altLang="zh-CN">
                <a:solidFill>
                  <a:srgbClr val="FFFFFF"/>
                </a:solidFill>
                <a:latin typeface="宋体" pitchFamily="2" charset="-122"/>
              </a:rPr>
              <a:t>mm</a:t>
            </a:r>
            <a:r>
              <a:rPr lang="zh-CN" altLang="en-US">
                <a:solidFill>
                  <a:srgbClr val="FFFFFF"/>
                </a:solidFill>
                <a:latin typeface="宋体" pitchFamily="2" charset="-122"/>
              </a:rPr>
              <a:t>以下的钢筋。</a:t>
            </a:r>
            <a:r>
              <a:rPr lang="zh-CN" altLang="en-US">
                <a:solidFill>
                  <a:srgbClr val="FFFFFF"/>
                </a:solidFill>
                <a:latin typeface="Arial" charset="0"/>
              </a:rPr>
              <a:t> </a:t>
            </a:r>
          </a:p>
        </p:txBody>
      </p:sp>
    </p:spTree>
    <p:extLst>
      <p:ext uri="{BB962C8B-B14F-4D97-AF65-F5344CB8AC3E}">
        <p14:creationId xmlns:p14="http://schemas.microsoft.com/office/powerpoint/2010/main" val="3934538920"/>
      </p:ext>
    </p:extLst>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descr="图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81000"/>
            <a:ext cx="4953000" cy="6172200"/>
          </a:xfrm>
          <a:prstGeom prst="rect">
            <a:avLst/>
          </a:prstGeom>
          <a:noFill/>
          <a:extLst>
            <a:ext uri="{909E8E84-426E-40DD-AFC4-6F175D3DCCD1}">
              <a14:hiddenFill xmlns:a14="http://schemas.microsoft.com/office/drawing/2010/main">
                <a:solidFill>
                  <a:srgbClr val="FFFFFF"/>
                </a:solidFill>
              </a14:hiddenFill>
            </a:ext>
          </a:extLst>
        </p:spPr>
      </p:pic>
      <p:pic>
        <p:nvPicPr>
          <p:cNvPr id="142339" name="Picture 3" descr="返回">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6318250"/>
            <a:ext cx="506413" cy="533400"/>
          </a:xfrm>
          <a:prstGeom prst="rect">
            <a:avLst/>
          </a:prstGeom>
          <a:noFill/>
          <a:ln w="15875">
            <a:solidFill>
              <a:srgbClr val="FF00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574772"/>
      </p:ext>
    </p:extLst>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3"/>
          <p:cNvSpPr>
            <a:spLocks noGrp="1" noChangeArrowheads="1"/>
          </p:cNvSpPr>
          <p:nvPr>
            <p:ph type="body" idx="1"/>
          </p:nvPr>
        </p:nvSpPr>
        <p:spPr>
          <a:xfrm>
            <a:off x="762000" y="990600"/>
            <a:ext cx="7696200" cy="5257800"/>
          </a:xfrm>
        </p:spPr>
        <p:txBody>
          <a:bodyPr/>
          <a:lstStyle/>
          <a:p>
            <a:pPr algn="just">
              <a:spcBef>
                <a:spcPct val="10000"/>
              </a:spcBef>
            </a:pPr>
            <a:r>
              <a:rPr lang="zh-CN" altLang="en-US" sz="2400">
                <a:latin typeface="宋体" pitchFamily="2" charset="-122"/>
              </a:rPr>
              <a:t>张拉机具的张拉力应不小于预应力筋张拉力的1.5倍；张拉机具的张拉行程不小于预应力筋伸长值的1.1～1.3倍。</a:t>
            </a:r>
          </a:p>
          <a:p>
            <a:pPr algn="just">
              <a:spcBef>
                <a:spcPct val="10000"/>
              </a:spcBef>
              <a:buFont typeface="Wingdings" pitchFamily="2" charset="2"/>
              <a:buNone/>
            </a:pPr>
            <a:r>
              <a:rPr lang="zh-CN" altLang="en-US" sz="2400">
                <a:solidFill>
                  <a:schemeClr val="tx2"/>
                </a:solidFill>
                <a:latin typeface="宋体" pitchFamily="2" charset="-122"/>
              </a:rPr>
              <a:t>(</a:t>
            </a:r>
            <a:r>
              <a:rPr lang="zh-CN" altLang="en-US" sz="2400">
                <a:solidFill>
                  <a:schemeClr val="tx2"/>
                </a:solidFill>
              </a:rPr>
              <a:t>1</a:t>
            </a:r>
            <a:r>
              <a:rPr lang="zh-CN" altLang="en-US" sz="2400">
                <a:solidFill>
                  <a:schemeClr val="tx2"/>
                </a:solidFill>
                <a:latin typeface="宋体" pitchFamily="2" charset="-122"/>
              </a:rPr>
              <a:t>) 钢丝张拉设备</a:t>
            </a:r>
            <a:r>
              <a:rPr lang="zh-CN" altLang="en-US" sz="2400"/>
              <a:t> </a:t>
            </a:r>
          </a:p>
          <a:p>
            <a:pPr algn="just">
              <a:spcBef>
                <a:spcPct val="10000"/>
              </a:spcBef>
            </a:pPr>
            <a:r>
              <a:rPr lang="zh-CN" altLang="en-US" sz="2400">
                <a:latin typeface="宋体" pitchFamily="2" charset="-122"/>
              </a:rPr>
              <a:t>钢丝张拉分</a:t>
            </a:r>
            <a:r>
              <a:rPr lang="zh-CN" altLang="en-US" sz="2400">
                <a:solidFill>
                  <a:schemeClr val="tx2"/>
                </a:solidFill>
                <a:latin typeface="宋体" pitchFamily="2" charset="-122"/>
              </a:rPr>
              <a:t>单根张拉</a:t>
            </a:r>
            <a:r>
              <a:rPr lang="zh-CN" altLang="en-US" sz="2400">
                <a:latin typeface="宋体" pitchFamily="2" charset="-122"/>
              </a:rPr>
              <a:t>和</a:t>
            </a:r>
            <a:r>
              <a:rPr lang="zh-CN" altLang="en-US" sz="2400">
                <a:solidFill>
                  <a:schemeClr val="tx2"/>
                </a:solidFill>
                <a:latin typeface="宋体" pitchFamily="2" charset="-122"/>
              </a:rPr>
              <a:t>成组张拉</a:t>
            </a:r>
            <a:r>
              <a:rPr lang="zh-CN" altLang="en-US" sz="2400">
                <a:latin typeface="宋体" pitchFamily="2" charset="-122"/>
              </a:rPr>
              <a:t>。</a:t>
            </a:r>
            <a:r>
              <a:rPr lang="zh-CN" altLang="en-US" sz="2400"/>
              <a:t> </a:t>
            </a:r>
          </a:p>
          <a:p>
            <a:pPr algn="just">
              <a:spcBef>
                <a:spcPct val="10000"/>
              </a:spcBef>
            </a:pPr>
            <a:r>
              <a:rPr lang="zh-CN" altLang="en-US" sz="2400">
                <a:latin typeface="宋体" pitchFamily="2" charset="-122"/>
              </a:rPr>
              <a:t>用钢模以机组流水法或传送带法生产构件时，常采用成组钢丝张拉。</a:t>
            </a:r>
          </a:p>
          <a:p>
            <a:pPr algn="just">
              <a:spcBef>
                <a:spcPct val="10000"/>
              </a:spcBef>
            </a:pPr>
            <a:r>
              <a:rPr lang="zh-CN" altLang="en-US" sz="2400">
                <a:latin typeface="宋体" pitchFamily="2" charset="-122"/>
              </a:rPr>
              <a:t>在台座上生产构件一般采用单根钢丝张拉，可采用电动卷扬机、电动螺杆张拉机进行张拉。</a:t>
            </a:r>
            <a:r>
              <a:rPr lang="zh-CN" altLang="en-US" sz="2400"/>
              <a:t> </a:t>
            </a:r>
          </a:p>
        </p:txBody>
      </p:sp>
      <p:sp>
        <p:nvSpPr>
          <p:cNvPr id="138244" name="Text Box 4">
            <a:hlinkClick r:id="" action="ppaction://hlinkshowjump?jump=nextslide"/>
          </p:cNvPr>
          <p:cNvSpPr txBox="1">
            <a:spLocks noChangeArrowheads="1"/>
          </p:cNvSpPr>
          <p:nvPr/>
        </p:nvSpPr>
        <p:spPr bwMode="auto">
          <a:xfrm>
            <a:off x="609600" y="457200"/>
            <a:ext cx="4424363" cy="519113"/>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en-US" altLang="zh-CN" sz="2800" b="1">
                <a:solidFill>
                  <a:srgbClr val="FFCC00"/>
                </a:solidFill>
                <a:latin typeface="楷体_GB2312" pitchFamily="49" charset="-122"/>
                <a:ea typeface="楷体_GB2312" pitchFamily="49" charset="-122"/>
              </a:rPr>
              <a:t>5.1.1.3 </a:t>
            </a:r>
            <a:r>
              <a:rPr kumimoji="1" lang="zh-CN" altLang="en-US" sz="2800" b="1">
                <a:solidFill>
                  <a:srgbClr val="FFCC00"/>
                </a:solidFill>
                <a:latin typeface="楷体_GB2312" pitchFamily="49" charset="-122"/>
                <a:ea typeface="楷体_GB2312" pitchFamily="49" charset="-122"/>
              </a:rPr>
              <a:t>张拉设备 </a:t>
            </a:r>
          </a:p>
        </p:txBody>
      </p:sp>
    </p:spTree>
    <p:extLst>
      <p:ext uri="{BB962C8B-B14F-4D97-AF65-F5344CB8AC3E}">
        <p14:creationId xmlns:p14="http://schemas.microsoft.com/office/powerpoint/2010/main" val="1282708164"/>
      </p:ext>
    </p:ext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descr="图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05000"/>
            <a:ext cx="83820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26979" name="Picture 3" descr="返回">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6324600"/>
            <a:ext cx="506413" cy="533400"/>
          </a:xfrm>
          <a:prstGeom prst="rect">
            <a:avLst/>
          </a:prstGeom>
          <a:noFill/>
          <a:ln w="15875">
            <a:solidFill>
              <a:srgbClr val="FF00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349141"/>
      </p:ext>
    </p:extLst>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ChangeArrowheads="1"/>
          </p:cNvSpPr>
          <p:nvPr/>
        </p:nvSpPr>
        <p:spPr bwMode="auto">
          <a:xfrm>
            <a:off x="1066800" y="1219200"/>
            <a:ext cx="7086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itchFamily="18" charset="0"/>
                <a:ea typeface="宋体" pitchFamily="2" charset="-122"/>
              </a:defRPr>
            </a:lvl1pPr>
            <a:lvl2pPr marL="742950" indent="-285750">
              <a:defRPr kumimoji="1" sz="2400">
                <a:solidFill>
                  <a:schemeClr val="tx1"/>
                </a:solidFill>
                <a:latin typeface="Times New Roman" pitchFamily="18" charset="0"/>
                <a:ea typeface="宋体" pitchFamily="2" charset="-122"/>
              </a:defRPr>
            </a:lvl2pPr>
            <a:lvl3pPr marL="1143000" indent="-228600">
              <a:defRPr kumimoji="1" sz="2400">
                <a:solidFill>
                  <a:schemeClr val="tx1"/>
                </a:solidFill>
                <a:latin typeface="Times New Roman" pitchFamily="18" charset="0"/>
                <a:ea typeface="宋体" pitchFamily="2" charset="-122"/>
              </a:defRPr>
            </a:lvl3pPr>
            <a:lvl4pPr marL="1600200" indent="-228600">
              <a:defRPr kumimoji="1" sz="2400">
                <a:solidFill>
                  <a:schemeClr val="tx1"/>
                </a:solidFill>
                <a:latin typeface="Times New Roman" pitchFamily="18" charset="0"/>
                <a:ea typeface="宋体" pitchFamily="2" charset="-122"/>
              </a:defRPr>
            </a:lvl4pPr>
            <a:lvl5pPr marL="2057400" indent="-228600">
              <a:defRPr kumimoji="1" sz="2400">
                <a:solidFill>
                  <a:schemeClr val="tx1"/>
                </a:solidFill>
                <a:latin typeface="Times New Roman" pitchFamily="18" charset="0"/>
                <a:ea typeface="宋体" pitchFamily="2" charset="-122"/>
              </a:defRPr>
            </a:lvl5pPr>
            <a:lvl6pPr marL="2514600" indent="-228600" fontAlgn="base">
              <a:spcBef>
                <a:spcPct val="0"/>
              </a:spcBef>
              <a:spcAft>
                <a:spcPct val="0"/>
              </a:spcAft>
              <a:defRPr kumimoji="1" sz="2400">
                <a:solidFill>
                  <a:schemeClr val="tx1"/>
                </a:solidFill>
                <a:latin typeface="Times New Roman" pitchFamily="18" charset="0"/>
                <a:ea typeface="宋体" pitchFamily="2" charset="-122"/>
              </a:defRPr>
            </a:lvl6pPr>
            <a:lvl7pPr marL="2971800" indent="-228600" fontAlgn="base">
              <a:spcBef>
                <a:spcPct val="0"/>
              </a:spcBef>
              <a:spcAft>
                <a:spcPct val="0"/>
              </a:spcAft>
              <a:defRPr kumimoji="1" sz="2400">
                <a:solidFill>
                  <a:schemeClr val="tx1"/>
                </a:solidFill>
                <a:latin typeface="Times New Roman" pitchFamily="18" charset="0"/>
                <a:ea typeface="宋体" pitchFamily="2" charset="-122"/>
              </a:defRPr>
            </a:lvl7pPr>
            <a:lvl8pPr marL="3429000" indent="-228600" fontAlgn="base">
              <a:spcBef>
                <a:spcPct val="0"/>
              </a:spcBef>
              <a:spcAft>
                <a:spcPct val="0"/>
              </a:spcAft>
              <a:defRPr kumimoji="1" sz="2400">
                <a:solidFill>
                  <a:schemeClr val="tx1"/>
                </a:solidFill>
                <a:latin typeface="Times New Roman" pitchFamily="18" charset="0"/>
                <a:ea typeface="宋体" pitchFamily="2" charset="-122"/>
              </a:defRPr>
            </a:lvl8pPr>
            <a:lvl9pPr marL="3886200" indent="-228600" fontAlgn="base">
              <a:spcBef>
                <a:spcPct val="0"/>
              </a:spcBef>
              <a:spcAft>
                <a:spcPct val="0"/>
              </a:spcAft>
              <a:defRPr kumimoji="1" sz="2400">
                <a:solidFill>
                  <a:schemeClr val="tx1"/>
                </a:solidFill>
                <a:latin typeface="Times New Roman" pitchFamily="18" charset="0"/>
                <a:ea typeface="宋体" pitchFamily="2" charset="-122"/>
              </a:defRPr>
            </a:lvl9pPr>
          </a:lstStyle>
          <a:p>
            <a:pPr algn="just" fontAlgn="base">
              <a:lnSpc>
                <a:spcPct val="160000"/>
              </a:lnSpc>
              <a:spcBef>
                <a:spcPct val="30000"/>
              </a:spcBef>
              <a:spcAft>
                <a:spcPct val="0"/>
              </a:spcAft>
              <a:buClr>
                <a:srgbClr val="FFFF66"/>
              </a:buClr>
              <a:buSzPct val="120000"/>
              <a:buFont typeface="Wingdings" pitchFamily="2" charset="2"/>
              <a:buNone/>
            </a:pPr>
            <a:r>
              <a:rPr lang="zh-CN" altLang="en-US">
                <a:solidFill>
                  <a:srgbClr val="FFCC00"/>
                </a:solidFill>
                <a:latin typeface="宋体" pitchFamily="2" charset="-122"/>
              </a:rPr>
              <a:t>①</a:t>
            </a:r>
            <a:r>
              <a:rPr lang="zh-CN" altLang="en-US">
                <a:solidFill>
                  <a:srgbClr val="FFCC00"/>
                </a:solidFill>
                <a:latin typeface="Arial" charset="0"/>
              </a:rPr>
              <a:t> </a:t>
            </a:r>
            <a:r>
              <a:rPr lang="zh-CN" altLang="en-US">
                <a:solidFill>
                  <a:srgbClr val="FFCC00"/>
                </a:solidFill>
                <a:latin typeface="宋体" pitchFamily="2" charset="-122"/>
              </a:rPr>
              <a:t>电动卷扬机张拉、杠杆测力装置</a:t>
            </a:r>
            <a:r>
              <a:rPr lang="zh-CN" altLang="en-US">
                <a:solidFill>
                  <a:srgbClr val="FFFFFF"/>
                </a:solidFill>
                <a:latin typeface="Arial" charset="0"/>
              </a:rPr>
              <a:t> </a:t>
            </a:r>
          </a:p>
          <a:p>
            <a:pPr algn="just" fontAlgn="base">
              <a:lnSpc>
                <a:spcPct val="160000"/>
              </a:lnSpc>
              <a:spcBef>
                <a:spcPct val="30000"/>
              </a:spcBef>
              <a:spcAft>
                <a:spcPct val="0"/>
              </a:spcAft>
              <a:buClr>
                <a:srgbClr val="FFFF66"/>
              </a:buClr>
              <a:buSzPct val="120000"/>
              <a:buFont typeface="Wingdings" pitchFamily="2" charset="2"/>
              <a:buNone/>
            </a:pPr>
            <a:r>
              <a:rPr lang="zh-CN" altLang="en-US">
                <a:solidFill>
                  <a:srgbClr val="FFFFFF"/>
                </a:solidFill>
                <a:latin typeface="宋体" pitchFamily="2" charset="-122"/>
              </a:rPr>
              <a:t>　　　如</a:t>
            </a:r>
            <a:r>
              <a:rPr lang="zh-CN" altLang="en-US" b="1" u="sng">
                <a:solidFill>
                  <a:srgbClr val="00FF00"/>
                </a:solidFill>
                <a:latin typeface="宋体" pitchFamily="2" charset="-122"/>
                <a:hlinkClick r:id="rId2" action="ppaction://hlinksldjump"/>
              </a:rPr>
              <a:t>图</a:t>
            </a:r>
            <a:r>
              <a:rPr lang="zh-CN" altLang="en-US" b="1" u="sng">
                <a:solidFill>
                  <a:srgbClr val="00FF00"/>
                </a:solidFill>
                <a:hlinkClick r:id="rId2" action="ppaction://hlinksldjump"/>
              </a:rPr>
              <a:t>5.10</a:t>
            </a:r>
            <a:r>
              <a:rPr lang="zh-CN" altLang="en-US">
                <a:solidFill>
                  <a:srgbClr val="FFFFFF"/>
                </a:solidFill>
                <a:latin typeface="宋体" pitchFamily="2" charset="-122"/>
              </a:rPr>
              <a:t>所示。</a:t>
            </a:r>
            <a:r>
              <a:rPr lang="zh-CN" altLang="en-US">
                <a:solidFill>
                  <a:srgbClr val="FFFFFF"/>
                </a:solidFill>
                <a:latin typeface="Arial" charset="0"/>
              </a:rPr>
              <a:t> </a:t>
            </a:r>
          </a:p>
          <a:p>
            <a:pPr algn="just" fontAlgn="base">
              <a:lnSpc>
                <a:spcPct val="160000"/>
              </a:lnSpc>
              <a:spcBef>
                <a:spcPct val="30000"/>
              </a:spcBef>
              <a:spcAft>
                <a:spcPct val="0"/>
              </a:spcAft>
              <a:buClr>
                <a:srgbClr val="FFFF66"/>
              </a:buClr>
              <a:buSzPct val="120000"/>
              <a:buFont typeface="Wingdings" pitchFamily="2" charset="2"/>
              <a:buNone/>
            </a:pPr>
            <a:r>
              <a:rPr lang="zh-CN" altLang="en-US">
                <a:solidFill>
                  <a:srgbClr val="FFCC00"/>
                </a:solidFill>
                <a:latin typeface="宋体" pitchFamily="2" charset="-122"/>
              </a:rPr>
              <a:t>②</a:t>
            </a:r>
            <a:r>
              <a:rPr lang="zh-CN" altLang="en-US">
                <a:solidFill>
                  <a:srgbClr val="FFCC00"/>
                </a:solidFill>
                <a:latin typeface="Arial" charset="0"/>
              </a:rPr>
              <a:t> </a:t>
            </a:r>
            <a:r>
              <a:rPr lang="zh-CN" altLang="en-US">
                <a:solidFill>
                  <a:srgbClr val="FFCC00"/>
                </a:solidFill>
                <a:latin typeface="宋体" pitchFamily="2" charset="-122"/>
              </a:rPr>
              <a:t>电动螺杆张拉机</a:t>
            </a:r>
            <a:r>
              <a:rPr lang="zh-CN" altLang="en-US">
                <a:solidFill>
                  <a:srgbClr val="FFFFFF"/>
                </a:solidFill>
                <a:latin typeface="Arial" charset="0"/>
              </a:rPr>
              <a:t> </a:t>
            </a:r>
          </a:p>
          <a:p>
            <a:pPr algn="just" fontAlgn="base">
              <a:lnSpc>
                <a:spcPct val="160000"/>
              </a:lnSpc>
              <a:spcBef>
                <a:spcPct val="30000"/>
              </a:spcBef>
              <a:spcAft>
                <a:spcPct val="0"/>
              </a:spcAft>
              <a:buClr>
                <a:srgbClr val="FFFF66"/>
              </a:buClr>
              <a:buSzPct val="120000"/>
              <a:buFont typeface="Wingdings" pitchFamily="2" charset="2"/>
              <a:buNone/>
            </a:pPr>
            <a:r>
              <a:rPr lang="zh-CN" altLang="en-US">
                <a:solidFill>
                  <a:srgbClr val="FFFFFF"/>
                </a:solidFill>
                <a:latin typeface="宋体" pitchFamily="2" charset="-122"/>
              </a:rPr>
              <a:t>　　　如</a:t>
            </a:r>
            <a:r>
              <a:rPr lang="zh-CN" altLang="en-US" b="1" u="sng">
                <a:solidFill>
                  <a:srgbClr val="00FF00"/>
                </a:solidFill>
                <a:latin typeface="宋体" pitchFamily="2" charset="-122"/>
                <a:hlinkClick r:id="rId3" action="ppaction://hlinksldjump"/>
              </a:rPr>
              <a:t>图5.11</a:t>
            </a:r>
            <a:r>
              <a:rPr lang="zh-CN" altLang="en-US">
                <a:solidFill>
                  <a:srgbClr val="FFFFFF"/>
                </a:solidFill>
                <a:latin typeface="宋体" pitchFamily="2" charset="-122"/>
              </a:rPr>
              <a:t>所示，电动螺杆张拉机由螺杆、顶杆、张拉夹具、弹簧测力器及电动机组成。</a:t>
            </a:r>
            <a:r>
              <a:rPr lang="zh-CN" altLang="en-US">
                <a:solidFill>
                  <a:srgbClr val="FFFFFF"/>
                </a:solidFill>
                <a:latin typeface="Arial" charset="0"/>
              </a:rPr>
              <a:t> </a:t>
            </a:r>
          </a:p>
        </p:txBody>
      </p:sp>
    </p:spTree>
    <p:extLst>
      <p:ext uri="{BB962C8B-B14F-4D97-AF65-F5344CB8AC3E}">
        <p14:creationId xmlns:p14="http://schemas.microsoft.com/office/powerpoint/2010/main" val="2218868955"/>
      </p:ext>
    </p:extLst>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descr="图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609600"/>
            <a:ext cx="7162800" cy="5575300"/>
          </a:xfrm>
          <a:prstGeom prst="rect">
            <a:avLst/>
          </a:prstGeom>
          <a:noFill/>
          <a:extLst>
            <a:ext uri="{909E8E84-426E-40DD-AFC4-6F175D3DCCD1}">
              <a14:hiddenFill xmlns:a14="http://schemas.microsoft.com/office/drawing/2010/main">
                <a:solidFill>
                  <a:srgbClr val="FFFFFF"/>
                </a:solidFill>
              </a14:hiddenFill>
            </a:ext>
          </a:extLst>
        </p:spPr>
      </p:pic>
      <p:pic>
        <p:nvPicPr>
          <p:cNvPr id="141315" name="Picture 3" descr="返回">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6318250"/>
            <a:ext cx="506413" cy="533400"/>
          </a:xfrm>
          <a:prstGeom prst="rect">
            <a:avLst/>
          </a:prstGeom>
          <a:noFill/>
          <a:ln w="15875">
            <a:solidFill>
              <a:srgbClr val="FF00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608443"/>
      </p:ext>
    </p:extLst>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4" name="Picture 2" descr="图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066800"/>
            <a:ext cx="8153400" cy="5035550"/>
          </a:xfrm>
          <a:prstGeom prst="rect">
            <a:avLst/>
          </a:prstGeom>
          <a:noFill/>
          <a:extLst>
            <a:ext uri="{909E8E84-426E-40DD-AFC4-6F175D3DCCD1}">
              <a14:hiddenFill xmlns:a14="http://schemas.microsoft.com/office/drawing/2010/main">
                <a:solidFill>
                  <a:srgbClr val="FFFFFF"/>
                </a:solidFill>
              </a14:hiddenFill>
            </a:ext>
          </a:extLst>
        </p:spPr>
      </p:pic>
      <p:pic>
        <p:nvPicPr>
          <p:cNvPr id="202755" name="Picture 3" descr="返回">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6318250"/>
            <a:ext cx="506413" cy="533400"/>
          </a:xfrm>
          <a:prstGeom prst="rect">
            <a:avLst/>
          </a:prstGeom>
          <a:noFill/>
          <a:ln w="15875">
            <a:solidFill>
              <a:srgbClr val="FF00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910049"/>
      </p:ext>
    </p:extLst>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ChangeArrowheads="1"/>
          </p:cNvSpPr>
          <p:nvPr/>
        </p:nvSpPr>
        <p:spPr bwMode="auto">
          <a:xfrm>
            <a:off x="762000" y="762000"/>
            <a:ext cx="79248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itchFamily="18" charset="0"/>
                <a:ea typeface="宋体" pitchFamily="2" charset="-122"/>
              </a:defRPr>
            </a:lvl1pPr>
            <a:lvl2pPr marL="742950" indent="-285750">
              <a:defRPr kumimoji="1" sz="2400">
                <a:solidFill>
                  <a:schemeClr val="tx1"/>
                </a:solidFill>
                <a:latin typeface="Times New Roman" pitchFamily="18" charset="0"/>
                <a:ea typeface="宋体" pitchFamily="2" charset="-122"/>
              </a:defRPr>
            </a:lvl2pPr>
            <a:lvl3pPr marL="1143000" indent="-228600">
              <a:defRPr kumimoji="1" sz="2400">
                <a:solidFill>
                  <a:schemeClr val="tx1"/>
                </a:solidFill>
                <a:latin typeface="Times New Roman" pitchFamily="18" charset="0"/>
                <a:ea typeface="宋体" pitchFamily="2" charset="-122"/>
              </a:defRPr>
            </a:lvl3pPr>
            <a:lvl4pPr marL="1600200" indent="-228600">
              <a:defRPr kumimoji="1" sz="2400">
                <a:solidFill>
                  <a:schemeClr val="tx1"/>
                </a:solidFill>
                <a:latin typeface="Times New Roman" pitchFamily="18" charset="0"/>
                <a:ea typeface="宋体" pitchFamily="2" charset="-122"/>
              </a:defRPr>
            </a:lvl4pPr>
            <a:lvl5pPr marL="2057400" indent="-228600">
              <a:defRPr kumimoji="1" sz="2400">
                <a:solidFill>
                  <a:schemeClr val="tx1"/>
                </a:solidFill>
                <a:latin typeface="Times New Roman" pitchFamily="18" charset="0"/>
                <a:ea typeface="宋体" pitchFamily="2" charset="-122"/>
              </a:defRPr>
            </a:lvl5pPr>
            <a:lvl6pPr marL="2514600" indent="-228600" fontAlgn="base">
              <a:spcBef>
                <a:spcPct val="0"/>
              </a:spcBef>
              <a:spcAft>
                <a:spcPct val="0"/>
              </a:spcAft>
              <a:defRPr kumimoji="1" sz="2400">
                <a:solidFill>
                  <a:schemeClr val="tx1"/>
                </a:solidFill>
                <a:latin typeface="Times New Roman" pitchFamily="18" charset="0"/>
                <a:ea typeface="宋体" pitchFamily="2" charset="-122"/>
              </a:defRPr>
            </a:lvl6pPr>
            <a:lvl7pPr marL="2971800" indent="-228600" fontAlgn="base">
              <a:spcBef>
                <a:spcPct val="0"/>
              </a:spcBef>
              <a:spcAft>
                <a:spcPct val="0"/>
              </a:spcAft>
              <a:defRPr kumimoji="1" sz="2400">
                <a:solidFill>
                  <a:schemeClr val="tx1"/>
                </a:solidFill>
                <a:latin typeface="Times New Roman" pitchFamily="18" charset="0"/>
                <a:ea typeface="宋体" pitchFamily="2" charset="-122"/>
              </a:defRPr>
            </a:lvl7pPr>
            <a:lvl8pPr marL="3429000" indent="-228600" fontAlgn="base">
              <a:spcBef>
                <a:spcPct val="0"/>
              </a:spcBef>
              <a:spcAft>
                <a:spcPct val="0"/>
              </a:spcAft>
              <a:defRPr kumimoji="1" sz="2400">
                <a:solidFill>
                  <a:schemeClr val="tx1"/>
                </a:solidFill>
                <a:latin typeface="Times New Roman" pitchFamily="18" charset="0"/>
                <a:ea typeface="宋体" pitchFamily="2" charset="-122"/>
              </a:defRPr>
            </a:lvl8pPr>
            <a:lvl9pPr marL="3886200" indent="-228600" fontAlgn="base">
              <a:spcBef>
                <a:spcPct val="0"/>
              </a:spcBef>
              <a:spcAft>
                <a:spcPct val="0"/>
              </a:spcAft>
              <a:defRPr kumimoji="1" sz="2400">
                <a:solidFill>
                  <a:schemeClr val="tx1"/>
                </a:solidFill>
                <a:latin typeface="Times New Roman" pitchFamily="18" charset="0"/>
                <a:ea typeface="宋体" pitchFamily="2" charset="-122"/>
              </a:defRPr>
            </a:lvl9pPr>
          </a:lstStyle>
          <a:p>
            <a:pPr algn="just" fontAlgn="base">
              <a:lnSpc>
                <a:spcPct val="150000"/>
              </a:lnSpc>
              <a:spcBef>
                <a:spcPct val="20000"/>
              </a:spcBef>
              <a:spcAft>
                <a:spcPct val="0"/>
              </a:spcAft>
              <a:buClr>
                <a:srgbClr val="FFFF66"/>
              </a:buClr>
              <a:buSzPct val="120000"/>
              <a:buFont typeface="Wingdings" pitchFamily="2" charset="2"/>
              <a:buNone/>
            </a:pPr>
            <a:r>
              <a:rPr lang="zh-CN" altLang="en-US">
                <a:solidFill>
                  <a:srgbClr val="FFCC00"/>
                </a:solidFill>
                <a:latin typeface="宋体" pitchFamily="2" charset="-122"/>
              </a:rPr>
              <a:t>(</a:t>
            </a:r>
            <a:r>
              <a:rPr lang="zh-CN" altLang="en-US">
                <a:solidFill>
                  <a:srgbClr val="FFCC00"/>
                </a:solidFill>
                <a:latin typeface="Arial" charset="0"/>
              </a:rPr>
              <a:t>2</a:t>
            </a:r>
            <a:r>
              <a:rPr lang="zh-CN" altLang="en-US">
                <a:solidFill>
                  <a:srgbClr val="FFCC00"/>
                </a:solidFill>
                <a:latin typeface="宋体" pitchFamily="2" charset="-122"/>
              </a:rPr>
              <a:t>)</a:t>
            </a:r>
            <a:r>
              <a:rPr lang="zh-CN" altLang="en-US">
                <a:solidFill>
                  <a:srgbClr val="FFCC00"/>
                </a:solidFill>
                <a:latin typeface="Arial" charset="0"/>
              </a:rPr>
              <a:t> </a:t>
            </a:r>
            <a:r>
              <a:rPr lang="zh-CN" altLang="en-US">
                <a:solidFill>
                  <a:srgbClr val="FFCC00"/>
                </a:solidFill>
                <a:latin typeface="宋体" pitchFamily="2" charset="-122"/>
              </a:rPr>
              <a:t>钢筋张拉设备</a:t>
            </a:r>
            <a:r>
              <a:rPr lang="zh-CN" altLang="en-US">
                <a:solidFill>
                  <a:srgbClr val="FFCC00"/>
                </a:solidFill>
                <a:latin typeface="Arial" charset="0"/>
              </a:rPr>
              <a:t> </a:t>
            </a:r>
            <a:endParaRPr lang="zh-CN" altLang="en-US">
              <a:solidFill>
                <a:srgbClr val="FFFFFF"/>
              </a:solidFill>
              <a:latin typeface="Arial" charset="0"/>
            </a:endParaRPr>
          </a:p>
          <a:p>
            <a:pPr algn="just" fontAlgn="base">
              <a:lnSpc>
                <a:spcPct val="150000"/>
              </a:lnSpc>
              <a:spcBef>
                <a:spcPct val="20000"/>
              </a:spcBef>
              <a:spcAft>
                <a:spcPct val="0"/>
              </a:spcAft>
              <a:buClr>
                <a:srgbClr val="FFFF66"/>
              </a:buClr>
              <a:buSzPct val="120000"/>
              <a:buFont typeface="Wingdings" pitchFamily="2" charset="2"/>
              <a:buChar char="§"/>
            </a:pPr>
            <a:r>
              <a:rPr lang="zh-CN" altLang="en-US">
                <a:solidFill>
                  <a:srgbClr val="FFFFFF"/>
                </a:solidFill>
                <a:latin typeface="宋体" pitchFamily="2" charset="-122"/>
              </a:rPr>
              <a:t>穿</a:t>
            </a:r>
            <a:r>
              <a:rPr lang="zh-CN" altLang="en-US">
                <a:solidFill>
                  <a:srgbClr val="FFFFFF"/>
                </a:solidFill>
              </a:rPr>
              <a:t>心式千斤顶用于直径12～20</a:t>
            </a:r>
            <a:r>
              <a:rPr lang="en-US" altLang="zh-CN">
                <a:solidFill>
                  <a:srgbClr val="FFFFFF"/>
                </a:solidFill>
              </a:rPr>
              <a:t>mm</a:t>
            </a:r>
            <a:r>
              <a:rPr lang="zh-CN" altLang="en-US">
                <a:solidFill>
                  <a:srgbClr val="FFFFFF"/>
                </a:solidFill>
              </a:rPr>
              <a:t>的单根钢筋、钢绞线或钢丝束的张拉。 </a:t>
            </a:r>
          </a:p>
          <a:p>
            <a:pPr algn="just" fontAlgn="base">
              <a:lnSpc>
                <a:spcPct val="150000"/>
              </a:lnSpc>
              <a:spcBef>
                <a:spcPct val="20000"/>
              </a:spcBef>
              <a:spcAft>
                <a:spcPct val="0"/>
              </a:spcAft>
              <a:buClr>
                <a:srgbClr val="FFFF66"/>
              </a:buClr>
              <a:buSzPct val="120000"/>
              <a:buFont typeface="Wingdings" pitchFamily="2" charset="2"/>
              <a:buChar char="§"/>
            </a:pPr>
            <a:r>
              <a:rPr lang="zh-CN" altLang="en-US">
                <a:solidFill>
                  <a:srgbClr val="FFFFFF"/>
                </a:solidFill>
              </a:rPr>
              <a:t>用</a:t>
            </a:r>
            <a:r>
              <a:rPr lang="en-US" altLang="zh-CN">
                <a:solidFill>
                  <a:srgbClr val="FFFFFF"/>
                </a:solidFill>
              </a:rPr>
              <a:t>YC－20</a:t>
            </a:r>
            <a:r>
              <a:rPr lang="zh-CN" altLang="en-US">
                <a:solidFill>
                  <a:srgbClr val="FFFFFF"/>
                </a:solidFill>
              </a:rPr>
              <a:t>型穿心式千斤顶（</a:t>
            </a:r>
            <a:r>
              <a:rPr lang="zh-CN" altLang="en-US" b="1" u="sng">
                <a:solidFill>
                  <a:srgbClr val="00FF00"/>
                </a:solidFill>
                <a:hlinkClick r:id="rId2" action="ppaction://hlinksldjump"/>
              </a:rPr>
              <a:t>图5.12</a:t>
            </a:r>
            <a:r>
              <a:rPr lang="zh-CN" altLang="en-US">
                <a:solidFill>
                  <a:srgbClr val="FFFFFF"/>
                </a:solidFill>
              </a:rPr>
              <a:t>）张拉时，高压油泵启动，从后油嘴进油，前油嘴回油，被偏心夹具夹紧的钢筋随液压缸的伸出而被拉伸。 </a:t>
            </a:r>
          </a:p>
          <a:p>
            <a:pPr algn="just" fontAlgn="base">
              <a:lnSpc>
                <a:spcPct val="150000"/>
              </a:lnSpc>
              <a:spcBef>
                <a:spcPct val="20000"/>
              </a:spcBef>
              <a:spcAft>
                <a:spcPct val="0"/>
              </a:spcAft>
              <a:buClr>
                <a:srgbClr val="FFFF66"/>
              </a:buClr>
              <a:buSzPct val="120000"/>
              <a:buFont typeface="Wingdings" pitchFamily="2" charset="2"/>
              <a:buChar char="§"/>
            </a:pPr>
            <a:r>
              <a:rPr lang="en-US" altLang="zh-CN">
                <a:solidFill>
                  <a:srgbClr val="FFFFFF"/>
                </a:solidFill>
              </a:rPr>
              <a:t>YC－20</a:t>
            </a:r>
            <a:r>
              <a:rPr lang="zh-CN" altLang="en-US">
                <a:solidFill>
                  <a:srgbClr val="FFFFFF"/>
                </a:solidFill>
              </a:rPr>
              <a:t>型穿心式千斤顶的最大张拉力为20</a:t>
            </a:r>
            <a:r>
              <a:rPr lang="en-US" altLang="zh-CN">
                <a:solidFill>
                  <a:srgbClr val="FFFFFF"/>
                </a:solidFill>
              </a:rPr>
              <a:t>kN，</a:t>
            </a:r>
            <a:r>
              <a:rPr lang="zh-CN" altLang="en-US">
                <a:solidFill>
                  <a:srgbClr val="FFFFFF"/>
                </a:solidFill>
              </a:rPr>
              <a:t>最大行程为200</a:t>
            </a:r>
            <a:r>
              <a:rPr lang="en-US" altLang="zh-CN">
                <a:solidFill>
                  <a:srgbClr val="FFFFFF"/>
                </a:solidFill>
              </a:rPr>
              <a:t>mm。</a:t>
            </a:r>
            <a:r>
              <a:rPr lang="zh-CN" altLang="en-US">
                <a:solidFill>
                  <a:srgbClr val="FFFFFF"/>
                </a:solidFill>
              </a:rPr>
              <a:t>适用于用圆套筒三片式夹具张拉锚固12～20</a:t>
            </a:r>
            <a:r>
              <a:rPr lang="en-US" altLang="zh-CN">
                <a:solidFill>
                  <a:srgbClr val="FFFFFF"/>
                </a:solidFill>
              </a:rPr>
              <a:t>mm</a:t>
            </a:r>
            <a:r>
              <a:rPr lang="zh-CN" altLang="en-US">
                <a:solidFill>
                  <a:srgbClr val="FFFFFF"/>
                </a:solidFill>
              </a:rPr>
              <a:t>单根冷拉</a:t>
            </a:r>
            <a:r>
              <a:rPr lang="en-US" altLang="zh-CN">
                <a:solidFill>
                  <a:srgbClr val="FFFFFF"/>
                </a:solidFill>
              </a:rPr>
              <a:t>HRB335、HRB400</a:t>
            </a:r>
            <a:r>
              <a:rPr lang="zh-CN" altLang="en-US">
                <a:solidFill>
                  <a:srgbClr val="FFFFFF"/>
                </a:solidFill>
              </a:rPr>
              <a:t>和</a:t>
            </a:r>
            <a:r>
              <a:rPr lang="en-US" altLang="zh-CN">
                <a:solidFill>
                  <a:srgbClr val="FFFFFF"/>
                </a:solidFill>
              </a:rPr>
              <a:t>RRB400</a:t>
            </a:r>
            <a:r>
              <a:rPr lang="zh-CN" altLang="en-US">
                <a:solidFill>
                  <a:srgbClr val="FFFFFF"/>
                </a:solidFill>
              </a:rPr>
              <a:t>钢筋。 </a:t>
            </a:r>
          </a:p>
        </p:txBody>
      </p:sp>
    </p:spTree>
    <p:extLst>
      <p:ext uri="{BB962C8B-B14F-4D97-AF65-F5344CB8AC3E}">
        <p14:creationId xmlns:p14="http://schemas.microsoft.com/office/powerpoint/2010/main" val="966450230"/>
      </p:ext>
    </p:extLst>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descr="图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85800"/>
            <a:ext cx="7391400" cy="5426075"/>
          </a:xfrm>
          <a:prstGeom prst="rect">
            <a:avLst/>
          </a:prstGeom>
          <a:noFill/>
          <a:extLst>
            <a:ext uri="{909E8E84-426E-40DD-AFC4-6F175D3DCCD1}">
              <a14:hiddenFill xmlns:a14="http://schemas.microsoft.com/office/drawing/2010/main">
                <a:solidFill>
                  <a:srgbClr val="FFFFFF"/>
                </a:solidFill>
              </a14:hiddenFill>
            </a:ext>
          </a:extLst>
        </p:spPr>
      </p:pic>
      <p:pic>
        <p:nvPicPr>
          <p:cNvPr id="144387" name="Picture 3" descr="返回">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6318250"/>
            <a:ext cx="506413" cy="533400"/>
          </a:xfrm>
          <a:prstGeom prst="rect">
            <a:avLst/>
          </a:prstGeom>
          <a:noFill/>
          <a:ln w="15875">
            <a:solidFill>
              <a:srgbClr val="FF00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349156"/>
      </p:ext>
    </p:extLst>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ext Box 2">
            <a:hlinkClick r:id="" action="ppaction://hlinkshowjump?jump=nextslide"/>
          </p:cNvPr>
          <p:cNvSpPr txBox="1">
            <a:spLocks noChangeArrowheads="1"/>
          </p:cNvSpPr>
          <p:nvPr/>
        </p:nvSpPr>
        <p:spPr bwMode="auto">
          <a:xfrm>
            <a:off x="533400" y="381000"/>
            <a:ext cx="5334000" cy="57943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zh-CN" altLang="en-US" sz="3200" b="1">
                <a:solidFill>
                  <a:srgbClr val="FFCC00"/>
                </a:solidFill>
                <a:latin typeface="楷体_GB2312" pitchFamily="49" charset="-122"/>
                <a:ea typeface="楷体_GB2312" pitchFamily="49" charset="-122"/>
              </a:rPr>
              <a:t>5</a:t>
            </a:r>
            <a:r>
              <a:rPr kumimoji="1" lang="en-US" altLang="zh-CN" sz="3200" b="1">
                <a:solidFill>
                  <a:srgbClr val="FFCC00"/>
                </a:solidFill>
                <a:latin typeface="楷体_GB2312" pitchFamily="49" charset="-122"/>
                <a:ea typeface="楷体_GB2312" pitchFamily="49" charset="-122"/>
              </a:rPr>
              <a:t>.1.2 </a:t>
            </a:r>
            <a:r>
              <a:rPr kumimoji="1" lang="zh-CN" altLang="en-US" sz="3200" b="1">
                <a:solidFill>
                  <a:srgbClr val="FFCC00"/>
                </a:solidFill>
                <a:latin typeface="楷体_GB2312" pitchFamily="49" charset="-122"/>
                <a:ea typeface="楷体_GB2312" pitchFamily="49" charset="-122"/>
              </a:rPr>
              <a:t>先张法施工工艺 </a:t>
            </a:r>
          </a:p>
        </p:txBody>
      </p:sp>
      <p:sp>
        <p:nvSpPr>
          <p:cNvPr id="145411" name="Line 3"/>
          <p:cNvSpPr>
            <a:spLocks noChangeShapeType="1"/>
          </p:cNvSpPr>
          <p:nvPr/>
        </p:nvSpPr>
        <p:spPr bwMode="auto">
          <a:xfrm>
            <a:off x="0" y="1066800"/>
            <a:ext cx="9144000" cy="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kumimoji="1" lang="zh-CN" altLang="en-US" sz="2400" b="1" baseline="-25000">
              <a:solidFill>
                <a:srgbClr val="FFCC00"/>
              </a:solidFill>
              <a:latin typeface="Times New Roman" pitchFamily="18" charset="0"/>
              <a:ea typeface="黑体" pitchFamily="2" charset="-122"/>
            </a:endParaRPr>
          </a:p>
        </p:txBody>
      </p:sp>
      <p:sp>
        <p:nvSpPr>
          <p:cNvPr id="145412" name="Rectangle 4"/>
          <p:cNvSpPr>
            <a:spLocks noChangeArrowheads="1"/>
          </p:cNvSpPr>
          <p:nvPr/>
        </p:nvSpPr>
        <p:spPr bwMode="auto">
          <a:xfrm>
            <a:off x="914400" y="2057400"/>
            <a:ext cx="76200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84163" indent="-284163">
              <a:defRPr kumimoji="1" sz="2400">
                <a:solidFill>
                  <a:schemeClr val="tx1"/>
                </a:solidFill>
                <a:latin typeface="Times New Roman" pitchFamily="18" charset="0"/>
                <a:ea typeface="宋体" pitchFamily="2" charset="-122"/>
              </a:defRPr>
            </a:lvl1pPr>
            <a:lvl2pPr marL="850900" indent="-285750">
              <a:defRPr kumimoji="1" sz="2400">
                <a:solidFill>
                  <a:schemeClr val="tx1"/>
                </a:solidFill>
                <a:latin typeface="Times New Roman" pitchFamily="18" charset="0"/>
                <a:ea typeface="宋体" pitchFamily="2" charset="-122"/>
              </a:defRPr>
            </a:lvl2pPr>
            <a:lvl3pPr marL="1270000" indent="-228600">
              <a:defRPr kumimoji="1" sz="2400">
                <a:solidFill>
                  <a:schemeClr val="tx1"/>
                </a:solidFill>
                <a:latin typeface="Times New Roman" pitchFamily="18" charset="0"/>
                <a:ea typeface="宋体" pitchFamily="2" charset="-122"/>
              </a:defRPr>
            </a:lvl3pPr>
            <a:lvl4pPr marL="1689100" indent="-228600">
              <a:defRPr kumimoji="1" sz="2400">
                <a:solidFill>
                  <a:schemeClr val="tx1"/>
                </a:solidFill>
                <a:latin typeface="Times New Roman" pitchFamily="18" charset="0"/>
                <a:ea typeface="宋体" pitchFamily="2" charset="-122"/>
              </a:defRPr>
            </a:lvl4pPr>
            <a:lvl5pPr marL="2108200" indent="-228600">
              <a:defRPr kumimoji="1" sz="2400">
                <a:solidFill>
                  <a:schemeClr val="tx1"/>
                </a:solidFill>
                <a:latin typeface="Times New Roman" pitchFamily="18" charset="0"/>
                <a:ea typeface="宋体" pitchFamily="2" charset="-122"/>
              </a:defRPr>
            </a:lvl5pPr>
            <a:lvl6pPr marL="2565400" indent="-228600" fontAlgn="base">
              <a:spcBef>
                <a:spcPct val="0"/>
              </a:spcBef>
              <a:spcAft>
                <a:spcPct val="0"/>
              </a:spcAft>
              <a:defRPr kumimoji="1" sz="2400">
                <a:solidFill>
                  <a:schemeClr val="tx1"/>
                </a:solidFill>
                <a:latin typeface="Times New Roman" pitchFamily="18" charset="0"/>
                <a:ea typeface="宋体" pitchFamily="2" charset="-122"/>
              </a:defRPr>
            </a:lvl6pPr>
            <a:lvl7pPr marL="3022600" indent="-228600" fontAlgn="base">
              <a:spcBef>
                <a:spcPct val="0"/>
              </a:spcBef>
              <a:spcAft>
                <a:spcPct val="0"/>
              </a:spcAft>
              <a:defRPr kumimoji="1" sz="2400">
                <a:solidFill>
                  <a:schemeClr val="tx1"/>
                </a:solidFill>
                <a:latin typeface="Times New Roman" pitchFamily="18" charset="0"/>
                <a:ea typeface="宋体" pitchFamily="2" charset="-122"/>
              </a:defRPr>
            </a:lvl7pPr>
            <a:lvl8pPr marL="3479800" indent="-228600" fontAlgn="base">
              <a:spcBef>
                <a:spcPct val="0"/>
              </a:spcBef>
              <a:spcAft>
                <a:spcPct val="0"/>
              </a:spcAft>
              <a:defRPr kumimoji="1" sz="2400">
                <a:solidFill>
                  <a:schemeClr val="tx1"/>
                </a:solidFill>
                <a:latin typeface="Times New Roman" pitchFamily="18" charset="0"/>
                <a:ea typeface="宋体" pitchFamily="2" charset="-122"/>
              </a:defRPr>
            </a:lvl8pPr>
            <a:lvl9pPr marL="3937000" indent="-228600" fontAlgn="base">
              <a:spcBef>
                <a:spcPct val="0"/>
              </a:spcBef>
              <a:spcAft>
                <a:spcPct val="0"/>
              </a:spcAft>
              <a:defRPr kumimoji="1" sz="2400">
                <a:solidFill>
                  <a:schemeClr val="tx1"/>
                </a:solidFill>
                <a:latin typeface="Times New Roman" pitchFamily="18" charset="0"/>
                <a:ea typeface="宋体" pitchFamily="2" charset="-122"/>
              </a:defRPr>
            </a:lvl9pPr>
          </a:lstStyle>
          <a:p>
            <a:pPr algn="just" fontAlgn="base">
              <a:lnSpc>
                <a:spcPct val="150000"/>
              </a:lnSpc>
              <a:spcBef>
                <a:spcPct val="20000"/>
              </a:spcBef>
              <a:spcAft>
                <a:spcPct val="0"/>
              </a:spcAft>
              <a:buClr>
                <a:srgbClr val="FFFF66"/>
              </a:buClr>
              <a:buSzPct val="120000"/>
              <a:buFont typeface="Wingdings" pitchFamily="2" charset="2"/>
              <a:buChar char="§"/>
            </a:pPr>
            <a:r>
              <a:rPr lang="zh-CN" altLang="en-US">
                <a:solidFill>
                  <a:srgbClr val="FFCC00"/>
                </a:solidFill>
                <a:latin typeface="宋体" pitchFamily="2" charset="-122"/>
                <a:cs typeface="Courier New" pitchFamily="49" charset="0"/>
              </a:rPr>
              <a:t>张拉控制应力</a:t>
            </a:r>
            <a:r>
              <a:rPr lang="zh-CN" altLang="en-US">
                <a:solidFill>
                  <a:srgbClr val="FFFFFF"/>
                </a:solidFill>
                <a:latin typeface="宋体" pitchFamily="2" charset="-122"/>
                <a:cs typeface="Courier New" pitchFamily="49" charset="0"/>
              </a:rPr>
              <a:t>是指在张拉预应力筋时所达到的规定应力，应按设计规定采用。</a:t>
            </a:r>
          </a:p>
          <a:p>
            <a:pPr algn="just" fontAlgn="base">
              <a:lnSpc>
                <a:spcPct val="150000"/>
              </a:lnSpc>
              <a:spcBef>
                <a:spcPct val="20000"/>
              </a:spcBef>
              <a:spcAft>
                <a:spcPct val="0"/>
              </a:spcAft>
              <a:buClr>
                <a:srgbClr val="FFFF66"/>
              </a:buClr>
              <a:buSzPct val="120000"/>
              <a:buFont typeface="Wingdings" pitchFamily="2" charset="2"/>
              <a:buChar char="§"/>
            </a:pPr>
            <a:r>
              <a:rPr lang="zh-CN" altLang="en-US">
                <a:solidFill>
                  <a:srgbClr val="FFFFFF"/>
                </a:solidFill>
                <a:latin typeface="宋体" pitchFamily="2" charset="-122"/>
                <a:cs typeface="Courier New" pitchFamily="49" charset="0"/>
              </a:rPr>
              <a:t>控制应力的数值直接影响预应力的效果。</a:t>
            </a:r>
            <a:r>
              <a:rPr lang="zh-CN" altLang="en-US">
                <a:solidFill>
                  <a:srgbClr val="FFFFFF"/>
                </a:solidFill>
                <a:latin typeface="宋体" pitchFamily="2" charset="-122"/>
              </a:rPr>
              <a:t>施工中采用</a:t>
            </a:r>
            <a:r>
              <a:rPr lang="zh-CN" altLang="en-US">
                <a:solidFill>
                  <a:srgbClr val="FFCC00"/>
                </a:solidFill>
                <a:latin typeface="宋体" pitchFamily="2" charset="-122"/>
              </a:rPr>
              <a:t>超张拉工艺</a:t>
            </a:r>
            <a:r>
              <a:rPr lang="zh-CN" altLang="en-US">
                <a:solidFill>
                  <a:srgbClr val="FFFFFF"/>
                </a:solidFill>
                <a:latin typeface="宋体" pitchFamily="2" charset="-122"/>
              </a:rPr>
              <a:t>，使超张拉应力比控制应力提高3%～5%。 </a:t>
            </a:r>
          </a:p>
          <a:p>
            <a:pPr algn="just" fontAlgn="base">
              <a:lnSpc>
                <a:spcPct val="150000"/>
              </a:lnSpc>
              <a:spcBef>
                <a:spcPct val="20000"/>
              </a:spcBef>
              <a:spcAft>
                <a:spcPct val="0"/>
              </a:spcAft>
              <a:buClr>
                <a:srgbClr val="FFFF66"/>
              </a:buClr>
              <a:buSzPct val="120000"/>
              <a:buFont typeface="Wingdings" pitchFamily="2" charset="2"/>
              <a:buChar char="§"/>
            </a:pPr>
            <a:r>
              <a:rPr lang="zh-CN" altLang="en-US">
                <a:solidFill>
                  <a:srgbClr val="FFFFFF"/>
                </a:solidFill>
                <a:latin typeface="宋体" pitchFamily="2" charset="-122"/>
              </a:rPr>
              <a:t>预应力筋的张拉控制应力，应符合设计要求。</a:t>
            </a:r>
            <a:r>
              <a:rPr lang="zh-CN" altLang="en-US">
                <a:solidFill>
                  <a:srgbClr val="FFFFFF"/>
                </a:solidFill>
                <a:latin typeface="宋体" pitchFamily="2" charset="-122"/>
                <a:cs typeface="Courier New" pitchFamily="49" charset="0"/>
              </a:rPr>
              <a:t>施工中预应力筋需要超张拉时，可比设计要求</a:t>
            </a:r>
            <a:r>
              <a:rPr lang="zh-CN" altLang="en-US">
                <a:solidFill>
                  <a:srgbClr val="FFFFFF"/>
                </a:solidFill>
                <a:latin typeface="宋体" pitchFamily="2" charset="-122"/>
              </a:rPr>
              <a:t>提高3%～5%，但其最大张拉控制应力不得超过</a:t>
            </a:r>
            <a:r>
              <a:rPr lang="zh-CN" altLang="en-US" b="1" u="sng">
                <a:solidFill>
                  <a:srgbClr val="00FF00"/>
                </a:solidFill>
                <a:latin typeface="宋体" pitchFamily="2" charset="-122"/>
                <a:hlinkClick r:id="rId2" action="ppaction://hlinksldjump"/>
              </a:rPr>
              <a:t>表5.1</a:t>
            </a:r>
            <a:r>
              <a:rPr lang="zh-CN" altLang="en-US">
                <a:solidFill>
                  <a:srgbClr val="FFFFFF"/>
                </a:solidFill>
                <a:latin typeface="宋体" pitchFamily="2" charset="-122"/>
              </a:rPr>
              <a:t>的规定。  </a:t>
            </a:r>
          </a:p>
        </p:txBody>
      </p:sp>
      <p:sp>
        <p:nvSpPr>
          <p:cNvPr id="145413" name="Text Box 5">
            <a:hlinkClick r:id="" action="ppaction://hlinkshowjump?jump=nextslide"/>
          </p:cNvPr>
          <p:cNvSpPr txBox="1">
            <a:spLocks noChangeArrowheads="1"/>
          </p:cNvSpPr>
          <p:nvPr/>
        </p:nvSpPr>
        <p:spPr bwMode="auto">
          <a:xfrm>
            <a:off x="685800" y="1371600"/>
            <a:ext cx="6324600" cy="519113"/>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en-US" altLang="zh-CN" sz="2800" b="1">
                <a:solidFill>
                  <a:srgbClr val="FFCC00"/>
                </a:solidFill>
                <a:latin typeface="楷体_GB2312" pitchFamily="49" charset="-122"/>
                <a:ea typeface="楷体_GB2312" pitchFamily="49" charset="-122"/>
              </a:rPr>
              <a:t>5.1.2.1　</a:t>
            </a:r>
            <a:r>
              <a:rPr kumimoji="1" lang="zh-CN" altLang="en-US" sz="2800" b="1">
                <a:solidFill>
                  <a:srgbClr val="FFCC00"/>
                </a:solidFill>
                <a:latin typeface="楷体_GB2312" pitchFamily="49" charset="-122"/>
                <a:ea typeface="楷体_GB2312" pitchFamily="49" charset="-122"/>
              </a:rPr>
              <a:t>张拉控制应力和张拉程序</a:t>
            </a:r>
            <a:r>
              <a:rPr kumimoji="1" lang="zh-CN" altLang="en-US" sz="2400" b="1">
                <a:solidFill>
                  <a:srgbClr val="FFCC00"/>
                </a:solidFill>
                <a:latin typeface="楷体_GB2312" pitchFamily="49" charset="-122"/>
                <a:ea typeface="楷体_GB2312" pitchFamily="49" charset="-122"/>
              </a:rPr>
              <a:t> </a:t>
            </a:r>
          </a:p>
        </p:txBody>
      </p:sp>
    </p:spTree>
    <p:extLst>
      <p:ext uri="{BB962C8B-B14F-4D97-AF65-F5344CB8AC3E}">
        <p14:creationId xmlns:p14="http://schemas.microsoft.com/office/powerpoint/2010/main" val="2244514290"/>
      </p:ext>
    </p:extLst>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1026"/>
          <p:cNvSpPr>
            <a:spLocks noChangeArrowheads="1"/>
          </p:cNvSpPr>
          <p:nvPr/>
        </p:nvSpPr>
        <p:spPr bwMode="auto">
          <a:xfrm>
            <a:off x="2590800" y="15240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2400">
                <a:solidFill>
                  <a:srgbClr val="00FF00"/>
                </a:solidFill>
                <a:latin typeface="宋体" pitchFamily="2" charset="-122"/>
              </a:rPr>
              <a:t>表</a:t>
            </a:r>
            <a:r>
              <a:rPr kumimoji="1" lang="zh-CN" altLang="en-US" sz="2400">
                <a:solidFill>
                  <a:srgbClr val="00FF00"/>
                </a:solidFill>
                <a:latin typeface="Times New Roman" pitchFamily="18" charset="0"/>
              </a:rPr>
              <a:t>5</a:t>
            </a:r>
            <a:r>
              <a:rPr kumimoji="1" lang="zh-CN" altLang="en-US" sz="2400">
                <a:solidFill>
                  <a:srgbClr val="00FF00"/>
                </a:solidFill>
                <a:latin typeface="宋体" pitchFamily="2" charset="-122"/>
              </a:rPr>
              <a:t>.</a:t>
            </a:r>
            <a:r>
              <a:rPr kumimoji="1" lang="zh-CN" altLang="en-US" sz="2400">
                <a:solidFill>
                  <a:srgbClr val="00FF00"/>
                </a:solidFill>
                <a:latin typeface="Times New Roman" pitchFamily="18" charset="0"/>
              </a:rPr>
              <a:t>1　</a:t>
            </a:r>
            <a:r>
              <a:rPr kumimoji="1" lang="zh-CN" altLang="en-US" sz="2400">
                <a:solidFill>
                  <a:srgbClr val="00FF00"/>
                </a:solidFill>
                <a:latin typeface="宋体" pitchFamily="2" charset="-122"/>
              </a:rPr>
              <a:t>张拉控制应力限值</a:t>
            </a:r>
            <a:r>
              <a:rPr kumimoji="1" lang="zh-CN" altLang="en-US" sz="2000">
                <a:solidFill>
                  <a:srgbClr val="00FF00"/>
                </a:solidFill>
                <a:latin typeface="Times New Roman" pitchFamily="18" charset="0"/>
                <a:ea typeface="黑体" pitchFamily="2" charset="-122"/>
              </a:rPr>
              <a:t> </a:t>
            </a:r>
            <a:endParaRPr kumimoji="1" lang="zh-CN" altLang="en-US" sz="2000">
              <a:solidFill>
                <a:srgbClr val="00FF00"/>
              </a:solidFill>
              <a:latin typeface="Times New Roman" pitchFamily="18" charset="0"/>
            </a:endParaRPr>
          </a:p>
        </p:txBody>
      </p:sp>
      <p:graphicFrame>
        <p:nvGraphicFramePr>
          <p:cNvPr id="154627" name="Group 1027"/>
          <p:cNvGraphicFramePr>
            <a:graphicFrameLocks noGrp="1"/>
          </p:cNvGraphicFramePr>
          <p:nvPr/>
        </p:nvGraphicFramePr>
        <p:xfrm>
          <a:off x="838200" y="2362200"/>
          <a:ext cx="7772400" cy="2667000"/>
        </p:xfrm>
        <a:graphic>
          <a:graphicData uri="http://schemas.openxmlformats.org/drawingml/2006/table">
            <a:tbl>
              <a:tblPr/>
              <a:tblGrid>
                <a:gridCol w="2971800"/>
                <a:gridCol w="2286000"/>
                <a:gridCol w="2514600"/>
              </a:tblGrid>
              <a:tr h="720725">
                <a:tc rowSpan="2">
                  <a:txBody>
                    <a:bodyPr/>
                    <a:lstStyle>
                      <a:lvl1pPr>
                        <a:lnSpc>
                          <a:spcPct val="150000"/>
                        </a:lnSpc>
                        <a:spcBef>
                          <a:spcPct val="20000"/>
                        </a:spcBef>
                        <a:buClr>
                          <a:srgbClr val="FFFF66"/>
                        </a:buClr>
                        <a:buSzPct val="120000"/>
                        <a:buFont typeface="Wingdings" pitchFamily="2" charset="2"/>
                        <a:defRPr kumimoji="1">
                          <a:solidFill>
                            <a:schemeClr val="tx1"/>
                          </a:solidFill>
                          <a:latin typeface="Arial" charset="0"/>
                          <a:ea typeface="宋体" pitchFamily="2" charset="-122"/>
                        </a:defRPr>
                      </a:lvl1pPr>
                      <a:lvl2pPr>
                        <a:lnSpc>
                          <a:spcPct val="150000"/>
                        </a:lnSpc>
                        <a:spcBef>
                          <a:spcPct val="20000"/>
                        </a:spcBef>
                        <a:buClr>
                          <a:srgbClr val="FF3300"/>
                        </a:buClr>
                        <a:buSzPct val="70000"/>
                        <a:buFont typeface="Wingdings" pitchFamily="2" charset="2"/>
                        <a:defRPr kumimoji="1">
                          <a:solidFill>
                            <a:schemeClr val="tx1"/>
                          </a:solidFill>
                          <a:latin typeface="Arial" charset="0"/>
                          <a:ea typeface="宋体" pitchFamily="2" charset="-122"/>
                        </a:defRPr>
                      </a:lvl2pPr>
                      <a:lvl3pPr>
                        <a:lnSpc>
                          <a:spcPct val="150000"/>
                        </a:lnSpc>
                        <a:spcBef>
                          <a:spcPct val="20000"/>
                        </a:spcBef>
                        <a:buClr>
                          <a:srgbClr val="FF66FF"/>
                        </a:buClr>
                        <a:buSzPct val="65000"/>
                        <a:buFont typeface="Wingdings" pitchFamily="2" charset="2"/>
                        <a:defRPr kumimoji="1">
                          <a:solidFill>
                            <a:schemeClr val="tx1"/>
                          </a:solidFill>
                          <a:latin typeface="Arial" charset="0"/>
                          <a:ea typeface="楷体_GB2312" pitchFamily="49" charset="-122"/>
                        </a:defRPr>
                      </a:lvl3pPr>
                      <a:lvl4pPr>
                        <a:lnSpc>
                          <a:spcPct val="150000"/>
                        </a:lnSpc>
                        <a:spcBef>
                          <a:spcPct val="20000"/>
                        </a:spcBef>
                        <a:buClr>
                          <a:schemeClr val="accent1"/>
                        </a:buClr>
                        <a:buSzPct val="60000"/>
                        <a:buFont typeface="Wingdings" pitchFamily="2" charset="2"/>
                        <a:defRPr kumimoji="1">
                          <a:solidFill>
                            <a:schemeClr val="tx1"/>
                          </a:solidFill>
                          <a:latin typeface="Arial" charset="0"/>
                          <a:ea typeface="楷体_GB2312" pitchFamily="49" charset="-122"/>
                        </a:defRPr>
                      </a:lvl4pPr>
                      <a:lvl5pPr>
                        <a:lnSpc>
                          <a:spcPct val="150000"/>
                        </a:lnSpc>
                        <a:spcBef>
                          <a:spcPct val="20000"/>
                        </a:spcBef>
                        <a:buClr>
                          <a:schemeClr val="accent2"/>
                        </a:buClr>
                        <a:buSzPct val="60000"/>
                        <a:buFont typeface="Wingdings" pitchFamily="2" charset="2"/>
                        <a:defRPr kumimoji="1">
                          <a:solidFill>
                            <a:schemeClr val="tx1"/>
                          </a:solidFill>
                          <a:latin typeface="Arial" charset="0"/>
                          <a:ea typeface="楷体_GB2312" pitchFamily="49" charset="-122"/>
                        </a:defRPr>
                      </a:lvl5pPr>
                      <a:lvl6pPr fontAlgn="base">
                        <a:lnSpc>
                          <a:spcPct val="150000"/>
                        </a:lnSpc>
                        <a:spcBef>
                          <a:spcPct val="20000"/>
                        </a:spcBef>
                        <a:spcAft>
                          <a:spcPct val="0"/>
                        </a:spcAft>
                        <a:buClr>
                          <a:schemeClr val="accent2"/>
                        </a:buClr>
                        <a:buSzPct val="60000"/>
                        <a:buFont typeface="Wingdings" pitchFamily="2" charset="2"/>
                        <a:defRPr kumimoji="1">
                          <a:solidFill>
                            <a:schemeClr val="tx1"/>
                          </a:solidFill>
                          <a:latin typeface="Arial" charset="0"/>
                          <a:ea typeface="楷体_GB2312" pitchFamily="49" charset="-122"/>
                        </a:defRPr>
                      </a:lvl6pPr>
                      <a:lvl7pPr fontAlgn="base">
                        <a:lnSpc>
                          <a:spcPct val="150000"/>
                        </a:lnSpc>
                        <a:spcBef>
                          <a:spcPct val="20000"/>
                        </a:spcBef>
                        <a:spcAft>
                          <a:spcPct val="0"/>
                        </a:spcAft>
                        <a:buClr>
                          <a:schemeClr val="accent2"/>
                        </a:buClr>
                        <a:buSzPct val="60000"/>
                        <a:buFont typeface="Wingdings" pitchFamily="2" charset="2"/>
                        <a:defRPr kumimoji="1">
                          <a:solidFill>
                            <a:schemeClr val="tx1"/>
                          </a:solidFill>
                          <a:latin typeface="Arial" charset="0"/>
                          <a:ea typeface="楷体_GB2312" pitchFamily="49" charset="-122"/>
                        </a:defRPr>
                      </a:lvl7pPr>
                      <a:lvl8pPr fontAlgn="base">
                        <a:lnSpc>
                          <a:spcPct val="150000"/>
                        </a:lnSpc>
                        <a:spcBef>
                          <a:spcPct val="20000"/>
                        </a:spcBef>
                        <a:spcAft>
                          <a:spcPct val="0"/>
                        </a:spcAft>
                        <a:buClr>
                          <a:schemeClr val="accent2"/>
                        </a:buClr>
                        <a:buSzPct val="60000"/>
                        <a:buFont typeface="Wingdings" pitchFamily="2" charset="2"/>
                        <a:defRPr kumimoji="1">
                          <a:solidFill>
                            <a:schemeClr val="tx1"/>
                          </a:solidFill>
                          <a:latin typeface="Arial" charset="0"/>
                          <a:ea typeface="楷体_GB2312" pitchFamily="49" charset="-122"/>
                        </a:defRPr>
                      </a:lvl8pPr>
                      <a:lvl9pPr fontAlgn="base">
                        <a:lnSpc>
                          <a:spcPct val="150000"/>
                        </a:lnSpc>
                        <a:spcBef>
                          <a:spcPct val="20000"/>
                        </a:spcBef>
                        <a:spcAft>
                          <a:spcPct val="0"/>
                        </a:spcAft>
                        <a:buClr>
                          <a:schemeClr val="accent2"/>
                        </a:buClr>
                        <a:buSzPct val="60000"/>
                        <a:buFont typeface="Wingdings" pitchFamily="2" charset="2"/>
                        <a:defRPr kumimoji="1">
                          <a:solidFill>
                            <a:schemeClr val="tx1"/>
                          </a:solidFill>
                          <a:latin typeface="Arial" charset="0"/>
                          <a:ea typeface="楷体_GB2312" pitchFamily="49" charset="-122"/>
                        </a:defRPr>
                      </a:lvl9pPr>
                    </a:lstStyle>
                    <a:p>
                      <a:pPr marL="0" marR="0" lvl="0" indent="0" algn="ctr" defTabSz="914400" rtl="0" eaLnBrk="1" fontAlgn="base" latinLnBrk="0" hangingPunct="1">
                        <a:lnSpc>
                          <a:spcPct val="110000"/>
                        </a:lnSpc>
                        <a:spcBef>
                          <a:spcPct val="15000"/>
                        </a:spcBef>
                        <a:spcAft>
                          <a:spcPct val="0"/>
                        </a:spcAft>
                        <a:buClr>
                          <a:srgbClr val="FFFF66"/>
                        </a:buClr>
                        <a:buSzPct val="120000"/>
                        <a:buFont typeface="Wingdings" pitchFamily="2" charset="2"/>
                        <a:buNone/>
                        <a:tabLst/>
                      </a:pPr>
                      <a:r>
                        <a:rPr kumimoji="1" lang="zh-CN" altLang="en-US" sz="2000" b="0" i="0" u="none" strike="noStrike" cap="none" normalizeH="0" baseline="0" smtClean="0">
                          <a:ln>
                            <a:noFill/>
                          </a:ln>
                          <a:solidFill>
                            <a:schemeClr val="tx1"/>
                          </a:solidFill>
                          <a:effectLst/>
                          <a:latin typeface="宋体" pitchFamily="2" charset="-122"/>
                          <a:ea typeface="宋体" pitchFamily="2" charset="-122"/>
                        </a:rPr>
                        <a:t>钢　筋　种　类</a:t>
                      </a:r>
                      <a:r>
                        <a:rPr kumimoji="1" lang="zh-CN" altLang="en-US" sz="2000" b="0" i="0" u="none" strike="noStrike" cap="none" normalizeH="0" baseline="0" smtClean="0">
                          <a:ln>
                            <a:noFill/>
                          </a:ln>
                          <a:solidFill>
                            <a:schemeClr val="tx1"/>
                          </a:solidFill>
                          <a:effectLst/>
                          <a:latin typeface="Arial" charset="0"/>
                          <a:ea typeface="宋体" pitchFamily="2" charset="-122"/>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lnSpc>
                          <a:spcPct val="150000"/>
                        </a:lnSpc>
                        <a:spcBef>
                          <a:spcPct val="20000"/>
                        </a:spcBef>
                        <a:buClr>
                          <a:srgbClr val="FFFF66"/>
                        </a:buClr>
                        <a:buSzPct val="120000"/>
                        <a:buFont typeface="Wingdings" pitchFamily="2" charset="2"/>
                        <a:defRPr kumimoji="1">
                          <a:solidFill>
                            <a:schemeClr val="tx1"/>
                          </a:solidFill>
                          <a:latin typeface="Arial" charset="0"/>
                          <a:ea typeface="宋体" pitchFamily="2" charset="-122"/>
                        </a:defRPr>
                      </a:lvl1pPr>
                      <a:lvl2pPr>
                        <a:lnSpc>
                          <a:spcPct val="150000"/>
                        </a:lnSpc>
                        <a:spcBef>
                          <a:spcPct val="20000"/>
                        </a:spcBef>
                        <a:buClr>
                          <a:srgbClr val="FF3300"/>
                        </a:buClr>
                        <a:buSzPct val="70000"/>
                        <a:buFont typeface="Wingdings" pitchFamily="2" charset="2"/>
                        <a:defRPr kumimoji="1">
                          <a:solidFill>
                            <a:schemeClr val="tx1"/>
                          </a:solidFill>
                          <a:latin typeface="Arial" charset="0"/>
                          <a:ea typeface="宋体" pitchFamily="2" charset="-122"/>
                        </a:defRPr>
                      </a:lvl2pPr>
                      <a:lvl3pPr>
                        <a:lnSpc>
                          <a:spcPct val="150000"/>
                        </a:lnSpc>
                        <a:spcBef>
                          <a:spcPct val="20000"/>
                        </a:spcBef>
                        <a:buClr>
                          <a:srgbClr val="FF66FF"/>
                        </a:buClr>
                        <a:buSzPct val="65000"/>
                        <a:buFont typeface="Wingdings" pitchFamily="2" charset="2"/>
                        <a:defRPr kumimoji="1">
                          <a:solidFill>
                            <a:schemeClr val="tx1"/>
                          </a:solidFill>
                          <a:latin typeface="Arial" charset="0"/>
                          <a:ea typeface="楷体_GB2312" pitchFamily="49" charset="-122"/>
                        </a:defRPr>
                      </a:lvl3pPr>
                      <a:lvl4pPr>
                        <a:lnSpc>
                          <a:spcPct val="150000"/>
                        </a:lnSpc>
                        <a:spcBef>
                          <a:spcPct val="20000"/>
                        </a:spcBef>
                        <a:buClr>
                          <a:schemeClr val="accent1"/>
                        </a:buClr>
                        <a:buSzPct val="60000"/>
                        <a:buFont typeface="Wingdings" pitchFamily="2" charset="2"/>
                        <a:defRPr kumimoji="1">
                          <a:solidFill>
                            <a:schemeClr val="tx1"/>
                          </a:solidFill>
                          <a:latin typeface="Arial" charset="0"/>
                          <a:ea typeface="楷体_GB2312" pitchFamily="49" charset="-122"/>
                        </a:defRPr>
                      </a:lvl4pPr>
                      <a:lvl5pPr>
                        <a:lnSpc>
                          <a:spcPct val="150000"/>
                        </a:lnSpc>
                        <a:spcBef>
                          <a:spcPct val="20000"/>
                        </a:spcBef>
                        <a:buClr>
                          <a:schemeClr val="accent2"/>
                        </a:buClr>
                        <a:buSzPct val="60000"/>
                        <a:buFont typeface="Wingdings" pitchFamily="2" charset="2"/>
                        <a:defRPr kumimoji="1">
                          <a:solidFill>
                            <a:schemeClr val="tx1"/>
                          </a:solidFill>
                          <a:latin typeface="Arial" charset="0"/>
                          <a:ea typeface="楷体_GB2312" pitchFamily="49" charset="-122"/>
                        </a:defRPr>
                      </a:lvl5pPr>
                      <a:lvl6pPr fontAlgn="base">
                        <a:lnSpc>
                          <a:spcPct val="150000"/>
                        </a:lnSpc>
                        <a:spcBef>
                          <a:spcPct val="20000"/>
                        </a:spcBef>
                        <a:spcAft>
                          <a:spcPct val="0"/>
                        </a:spcAft>
                        <a:buClr>
                          <a:schemeClr val="accent2"/>
                        </a:buClr>
                        <a:buSzPct val="60000"/>
                        <a:buFont typeface="Wingdings" pitchFamily="2" charset="2"/>
                        <a:defRPr kumimoji="1">
                          <a:solidFill>
                            <a:schemeClr val="tx1"/>
                          </a:solidFill>
                          <a:latin typeface="Arial" charset="0"/>
                          <a:ea typeface="楷体_GB2312" pitchFamily="49" charset="-122"/>
                        </a:defRPr>
                      </a:lvl6pPr>
                      <a:lvl7pPr fontAlgn="base">
                        <a:lnSpc>
                          <a:spcPct val="150000"/>
                        </a:lnSpc>
                        <a:spcBef>
                          <a:spcPct val="20000"/>
                        </a:spcBef>
                        <a:spcAft>
                          <a:spcPct val="0"/>
                        </a:spcAft>
                        <a:buClr>
                          <a:schemeClr val="accent2"/>
                        </a:buClr>
                        <a:buSzPct val="60000"/>
                        <a:buFont typeface="Wingdings" pitchFamily="2" charset="2"/>
                        <a:defRPr kumimoji="1">
                          <a:solidFill>
                            <a:schemeClr val="tx1"/>
                          </a:solidFill>
                          <a:latin typeface="Arial" charset="0"/>
                          <a:ea typeface="楷体_GB2312" pitchFamily="49" charset="-122"/>
                        </a:defRPr>
                      </a:lvl7pPr>
                      <a:lvl8pPr fontAlgn="base">
                        <a:lnSpc>
                          <a:spcPct val="150000"/>
                        </a:lnSpc>
                        <a:spcBef>
                          <a:spcPct val="20000"/>
                        </a:spcBef>
                        <a:spcAft>
                          <a:spcPct val="0"/>
                        </a:spcAft>
                        <a:buClr>
                          <a:schemeClr val="accent2"/>
                        </a:buClr>
                        <a:buSzPct val="60000"/>
                        <a:buFont typeface="Wingdings" pitchFamily="2" charset="2"/>
                        <a:defRPr kumimoji="1">
                          <a:solidFill>
                            <a:schemeClr val="tx1"/>
                          </a:solidFill>
                          <a:latin typeface="Arial" charset="0"/>
                          <a:ea typeface="楷体_GB2312" pitchFamily="49" charset="-122"/>
                        </a:defRPr>
                      </a:lvl8pPr>
                      <a:lvl9pPr fontAlgn="base">
                        <a:lnSpc>
                          <a:spcPct val="150000"/>
                        </a:lnSpc>
                        <a:spcBef>
                          <a:spcPct val="20000"/>
                        </a:spcBef>
                        <a:spcAft>
                          <a:spcPct val="0"/>
                        </a:spcAft>
                        <a:buClr>
                          <a:schemeClr val="accent2"/>
                        </a:buClr>
                        <a:buSzPct val="60000"/>
                        <a:buFont typeface="Wingdings" pitchFamily="2" charset="2"/>
                        <a:defRPr kumimoji="1">
                          <a:solidFill>
                            <a:schemeClr val="tx1"/>
                          </a:solidFill>
                          <a:latin typeface="Arial" charset="0"/>
                          <a:ea typeface="楷体_GB2312" pitchFamily="49" charset="-122"/>
                        </a:defRPr>
                      </a:lvl9pPr>
                    </a:lstStyle>
                    <a:p>
                      <a:pPr marL="0" marR="0" lvl="0" indent="0" algn="ctr" defTabSz="914400" rtl="0" eaLnBrk="1" fontAlgn="base" latinLnBrk="0" hangingPunct="1">
                        <a:lnSpc>
                          <a:spcPct val="110000"/>
                        </a:lnSpc>
                        <a:spcBef>
                          <a:spcPct val="15000"/>
                        </a:spcBef>
                        <a:spcAft>
                          <a:spcPct val="0"/>
                        </a:spcAft>
                        <a:buClr>
                          <a:srgbClr val="FFFF66"/>
                        </a:buClr>
                        <a:buSzPct val="120000"/>
                        <a:buFont typeface="Wingdings" pitchFamily="2" charset="2"/>
                        <a:buNone/>
                        <a:tabLst/>
                      </a:pPr>
                      <a:r>
                        <a:rPr kumimoji="1" lang="zh-CN" altLang="en-US" sz="2000" b="0" i="0" u="none" strike="noStrike" cap="none" normalizeH="0" baseline="0" smtClean="0">
                          <a:ln>
                            <a:noFill/>
                          </a:ln>
                          <a:solidFill>
                            <a:schemeClr val="tx1"/>
                          </a:solidFill>
                          <a:effectLst/>
                          <a:latin typeface="宋体" pitchFamily="2" charset="-122"/>
                          <a:ea typeface="宋体" pitchFamily="2" charset="-122"/>
                        </a:rPr>
                        <a:t>张　拉　方　法</a:t>
                      </a:r>
                      <a:r>
                        <a:rPr kumimoji="1" lang="zh-CN" altLang="en-US" sz="2000" b="0" i="0" u="none" strike="noStrike" cap="none" normalizeH="0" baseline="0" smtClean="0">
                          <a:ln>
                            <a:noFill/>
                          </a:ln>
                          <a:solidFill>
                            <a:schemeClr val="tx1"/>
                          </a:solidFill>
                          <a:effectLst/>
                          <a:latin typeface="Arial" charset="0"/>
                          <a:ea typeface="宋体" pitchFamily="2" charset="-122"/>
                        </a:rPr>
                        <a:t>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r>
              <a:tr h="720725">
                <a:tc vMerge="1">
                  <a:txBody>
                    <a:bodyPr/>
                    <a:lstStyle/>
                    <a:p>
                      <a:endParaRPr lang="zh-CN" altLang="en-US"/>
                    </a:p>
                  </a:txBody>
                  <a:tcPr/>
                </a:tc>
                <a:tc>
                  <a:txBody>
                    <a:bodyPr/>
                    <a:lstStyle>
                      <a:lvl1pPr>
                        <a:lnSpc>
                          <a:spcPct val="150000"/>
                        </a:lnSpc>
                        <a:spcBef>
                          <a:spcPct val="20000"/>
                        </a:spcBef>
                        <a:buClr>
                          <a:srgbClr val="FFFF66"/>
                        </a:buClr>
                        <a:buSzPct val="120000"/>
                        <a:buFont typeface="Wingdings" pitchFamily="2" charset="2"/>
                        <a:defRPr kumimoji="1">
                          <a:solidFill>
                            <a:schemeClr val="tx1"/>
                          </a:solidFill>
                          <a:latin typeface="Arial" charset="0"/>
                          <a:ea typeface="宋体" pitchFamily="2" charset="-122"/>
                        </a:defRPr>
                      </a:lvl1pPr>
                      <a:lvl2pPr>
                        <a:lnSpc>
                          <a:spcPct val="150000"/>
                        </a:lnSpc>
                        <a:spcBef>
                          <a:spcPct val="20000"/>
                        </a:spcBef>
                        <a:buClr>
                          <a:srgbClr val="FF3300"/>
                        </a:buClr>
                        <a:buSzPct val="70000"/>
                        <a:buFont typeface="Wingdings" pitchFamily="2" charset="2"/>
                        <a:defRPr kumimoji="1">
                          <a:solidFill>
                            <a:schemeClr val="tx1"/>
                          </a:solidFill>
                          <a:latin typeface="Arial" charset="0"/>
                          <a:ea typeface="宋体" pitchFamily="2" charset="-122"/>
                        </a:defRPr>
                      </a:lvl2pPr>
                      <a:lvl3pPr>
                        <a:lnSpc>
                          <a:spcPct val="150000"/>
                        </a:lnSpc>
                        <a:spcBef>
                          <a:spcPct val="20000"/>
                        </a:spcBef>
                        <a:buClr>
                          <a:srgbClr val="FF66FF"/>
                        </a:buClr>
                        <a:buSzPct val="65000"/>
                        <a:buFont typeface="Wingdings" pitchFamily="2" charset="2"/>
                        <a:defRPr kumimoji="1">
                          <a:solidFill>
                            <a:schemeClr val="tx1"/>
                          </a:solidFill>
                          <a:latin typeface="Arial" charset="0"/>
                          <a:ea typeface="楷体_GB2312" pitchFamily="49" charset="-122"/>
                        </a:defRPr>
                      </a:lvl3pPr>
                      <a:lvl4pPr>
                        <a:lnSpc>
                          <a:spcPct val="150000"/>
                        </a:lnSpc>
                        <a:spcBef>
                          <a:spcPct val="20000"/>
                        </a:spcBef>
                        <a:buClr>
                          <a:schemeClr val="accent1"/>
                        </a:buClr>
                        <a:buSzPct val="60000"/>
                        <a:buFont typeface="Wingdings" pitchFamily="2" charset="2"/>
                        <a:defRPr kumimoji="1">
                          <a:solidFill>
                            <a:schemeClr val="tx1"/>
                          </a:solidFill>
                          <a:latin typeface="Arial" charset="0"/>
                          <a:ea typeface="楷体_GB2312" pitchFamily="49" charset="-122"/>
                        </a:defRPr>
                      </a:lvl4pPr>
                      <a:lvl5pPr>
                        <a:lnSpc>
                          <a:spcPct val="150000"/>
                        </a:lnSpc>
                        <a:spcBef>
                          <a:spcPct val="20000"/>
                        </a:spcBef>
                        <a:buClr>
                          <a:schemeClr val="accent2"/>
                        </a:buClr>
                        <a:buSzPct val="60000"/>
                        <a:buFont typeface="Wingdings" pitchFamily="2" charset="2"/>
                        <a:defRPr kumimoji="1">
                          <a:solidFill>
                            <a:schemeClr val="tx1"/>
                          </a:solidFill>
                          <a:latin typeface="Arial" charset="0"/>
                          <a:ea typeface="楷体_GB2312" pitchFamily="49" charset="-122"/>
                        </a:defRPr>
                      </a:lvl5pPr>
                      <a:lvl6pPr fontAlgn="base">
                        <a:lnSpc>
                          <a:spcPct val="150000"/>
                        </a:lnSpc>
                        <a:spcBef>
                          <a:spcPct val="20000"/>
                        </a:spcBef>
                        <a:spcAft>
                          <a:spcPct val="0"/>
                        </a:spcAft>
                        <a:buClr>
                          <a:schemeClr val="accent2"/>
                        </a:buClr>
                        <a:buSzPct val="60000"/>
                        <a:buFont typeface="Wingdings" pitchFamily="2" charset="2"/>
                        <a:defRPr kumimoji="1">
                          <a:solidFill>
                            <a:schemeClr val="tx1"/>
                          </a:solidFill>
                          <a:latin typeface="Arial" charset="0"/>
                          <a:ea typeface="楷体_GB2312" pitchFamily="49" charset="-122"/>
                        </a:defRPr>
                      </a:lvl6pPr>
                      <a:lvl7pPr fontAlgn="base">
                        <a:lnSpc>
                          <a:spcPct val="150000"/>
                        </a:lnSpc>
                        <a:spcBef>
                          <a:spcPct val="20000"/>
                        </a:spcBef>
                        <a:spcAft>
                          <a:spcPct val="0"/>
                        </a:spcAft>
                        <a:buClr>
                          <a:schemeClr val="accent2"/>
                        </a:buClr>
                        <a:buSzPct val="60000"/>
                        <a:buFont typeface="Wingdings" pitchFamily="2" charset="2"/>
                        <a:defRPr kumimoji="1">
                          <a:solidFill>
                            <a:schemeClr val="tx1"/>
                          </a:solidFill>
                          <a:latin typeface="Arial" charset="0"/>
                          <a:ea typeface="楷体_GB2312" pitchFamily="49" charset="-122"/>
                        </a:defRPr>
                      </a:lvl7pPr>
                      <a:lvl8pPr fontAlgn="base">
                        <a:lnSpc>
                          <a:spcPct val="150000"/>
                        </a:lnSpc>
                        <a:spcBef>
                          <a:spcPct val="20000"/>
                        </a:spcBef>
                        <a:spcAft>
                          <a:spcPct val="0"/>
                        </a:spcAft>
                        <a:buClr>
                          <a:schemeClr val="accent2"/>
                        </a:buClr>
                        <a:buSzPct val="60000"/>
                        <a:buFont typeface="Wingdings" pitchFamily="2" charset="2"/>
                        <a:defRPr kumimoji="1">
                          <a:solidFill>
                            <a:schemeClr val="tx1"/>
                          </a:solidFill>
                          <a:latin typeface="Arial" charset="0"/>
                          <a:ea typeface="楷体_GB2312" pitchFamily="49" charset="-122"/>
                        </a:defRPr>
                      </a:lvl8pPr>
                      <a:lvl9pPr fontAlgn="base">
                        <a:lnSpc>
                          <a:spcPct val="150000"/>
                        </a:lnSpc>
                        <a:spcBef>
                          <a:spcPct val="20000"/>
                        </a:spcBef>
                        <a:spcAft>
                          <a:spcPct val="0"/>
                        </a:spcAft>
                        <a:buClr>
                          <a:schemeClr val="accent2"/>
                        </a:buClr>
                        <a:buSzPct val="60000"/>
                        <a:buFont typeface="Wingdings" pitchFamily="2" charset="2"/>
                        <a:defRPr kumimoji="1">
                          <a:solidFill>
                            <a:schemeClr val="tx1"/>
                          </a:solidFill>
                          <a:latin typeface="Arial" charset="0"/>
                          <a:ea typeface="楷体_GB2312" pitchFamily="49" charset="-122"/>
                        </a:defRPr>
                      </a:lvl9pPr>
                    </a:lstStyle>
                    <a:p>
                      <a:pPr marL="0" marR="0" lvl="0" indent="0" algn="ctr" defTabSz="914400" rtl="0" eaLnBrk="1" fontAlgn="base" latinLnBrk="0" hangingPunct="1">
                        <a:lnSpc>
                          <a:spcPct val="110000"/>
                        </a:lnSpc>
                        <a:spcBef>
                          <a:spcPct val="15000"/>
                        </a:spcBef>
                        <a:spcAft>
                          <a:spcPct val="0"/>
                        </a:spcAft>
                        <a:buClr>
                          <a:srgbClr val="FFFF66"/>
                        </a:buClr>
                        <a:buSzPct val="120000"/>
                        <a:buFont typeface="Wingdings" pitchFamily="2" charset="2"/>
                        <a:buNone/>
                        <a:tabLst/>
                      </a:pPr>
                      <a:r>
                        <a:rPr kumimoji="1" lang="zh-CN" altLang="en-US" sz="2000" b="0" i="0" u="none" strike="noStrike" cap="none" normalizeH="0" baseline="0" smtClean="0">
                          <a:ln>
                            <a:noFill/>
                          </a:ln>
                          <a:solidFill>
                            <a:schemeClr val="tx1"/>
                          </a:solidFill>
                          <a:effectLst/>
                          <a:latin typeface="宋体" pitchFamily="2" charset="-122"/>
                          <a:ea typeface="宋体" pitchFamily="2" charset="-122"/>
                        </a:rPr>
                        <a:t>先张法</a:t>
                      </a:r>
                      <a:r>
                        <a:rPr kumimoji="1" lang="zh-CN" altLang="en-US" sz="2000" b="0" i="0" u="none" strike="noStrike" cap="none" normalizeH="0" baseline="0" smtClean="0">
                          <a:ln>
                            <a:noFill/>
                          </a:ln>
                          <a:solidFill>
                            <a:schemeClr val="tx1"/>
                          </a:solidFill>
                          <a:effectLst/>
                          <a:latin typeface="Arial" charset="0"/>
                          <a:ea typeface="宋体" pitchFamily="2" charset="-122"/>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150000"/>
                        </a:lnSpc>
                        <a:spcBef>
                          <a:spcPct val="20000"/>
                        </a:spcBef>
                        <a:buClr>
                          <a:srgbClr val="FFFF66"/>
                        </a:buClr>
                        <a:buSzPct val="120000"/>
                        <a:buFont typeface="Wingdings" pitchFamily="2" charset="2"/>
                        <a:defRPr kumimoji="1">
                          <a:solidFill>
                            <a:schemeClr val="tx1"/>
                          </a:solidFill>
                          <a:latin typeface="Arial" charset="0"/>
                          <a:ea typeface="宋体" pitchFamily="2" charset="-122"/>
                        </a:defRPr>
                      </a:lvl1pPr>
                      <a:lvl2pPr>
                        <a:lnSpc>
                          <a:spcPct val="150000"/>
                        </a:lnSpc>
                        <a:spcBef>
                          <a:spcPct val="20000"/>
                        </a:spcBef>
                        <a:buClr>
                          <a:srgbClr val="FF3300"/>
                        </a:buClr>
                        <a:buSzPct val="70000"/>
                        <a:buFont typeface="Wingdings" pitchFamily="2" charset="2"/>
                        <a:defRPr kumimoji="1">
                          <a:solidFill>
                            <a:schemeClr val="tx1"/>
                          </a:solidFill>
                          <a:latin typeface="Arial" charset="0"/>
                          <a:ea typeface="宋体" pitchFamily="2" charset="-122"/>
                        </a:defRPr>
                      </a:lvl2pPr>
                      <a:lvl3pPr>
                        <a:lnSpc>
                          <a:spcPct val="150000"/>
                        </a:lnSpc>
                        <a:spcBef>
                          <a:spcPct val="20000"/>
                        </a:spcBef>
                        <a:buClr>
                          <a:srgbClr val="FF66FF"/>
                        </a:buClr>
                        <a:buSzPct val="65000"/>
                        <a:buFont typeface="Wingdings" pitchFamily="2" charset="2"/>
                        <a:defRPr kumimoji="1">
                          <a:solidFill>
                            <a:schemeClr val="tx1"/>
                          </a:solidFill>
                          <a:latin typeface="Arial" charset="0"/>
                          <a:ea typeface="楷体_GB2312" pitchFamily="49" charset="-122"/>
                        </a:defRPr>
                      </a:lvl3pPr>
                      <a:lvl4pPr>
                        <a:lnSpc>
                          <a:spcPct val="150000"/>
                        </a:lnSpc>
                        <a:spcBef>
                          <a:spcPct val="20000"/>
                        </a:spcBef>
                        <a:buClr>
                          <a:schemeClr val="accent1"/>
                        </a:buClr>
                        <a:buSzPct val="60000"/>
                        <a:buFont typeface="Wingdings" pitchFamily="2" charset="2"/>
                        <a:defRPr kumimoji="1">
                          <a:solidFill>
                            <a:schemeClr val="tx1"/>
                          </a:solidFill>
                          <a:latin typeface="Arial" charset="0"/>
                          <a:ea typeface="楷体_GB2312" pitchFamily="49" charset="-122"/>
                        </a:defRPr>
                      </a:lvl4pPr>
                      <a:lvl5pPr>
                        <a:lnSpc>
                          <a:spcPct val="150000"/>
                        </a:lnSpc>
                        <a:spcBef>
                          <a:spcPct val="20000"/>
                        </a:spcBef>
                        <a:buClr>
                          <a:schemeClr val="accent2"/>
                        </a:buClr>
                        <a:buSzPct val="60000"/>
                        <a:buFont typeface="Wingdings" pitchFamily="2" charset="2"/>
                        <a:defRPr kumimoji="1">
                          <a:solidFill>
                            <a:schemeClr val="tx1"/>
                          </a:solidFill>
                          <a:latin typeface="Arial" charset="0"/>
                          <a:ea typeface="楷体_GB2312" pitchFamily="49" charset="-122"/>
                        </a:defRPr>
                      </a:lvl5pPr>
                      <a:lvl6pPr fontAlgn="base">
                        <a:lnSpc>
                          <a:spcPct val="150000"/>
                        </a:lnSpc>
                        <a:spcBef>
                          <a:spcPct val="20000"/>
                        </a:spcBef>
                        <a:spcAft>
                          <a:spcPct val="0"/>
                        </a:spcAft>
                        <a:buClr>
                          <a:schemeClr val="accent2"/>
                        </a:buClr>
                        <a:buSzPct val="60000"/>
                        <a:buFont typeface="Wingdings" pitchFamily="2" charset="2"/>
                        <a:defRPr kumimoji="1">
                          <a:solidFill>
                            <a:schemeClr val="tx1"/>
                          </a:solidFill>
                          <a:latin typeface="Arial" charset="0"/>
                          <a:ea typeface="楷体_GB2312" pitchFamily="49" charset="-122"/>
                        </a:defRPr>
                      </a:lvl6pPr>
                      <a:lvl7pPr fontAlgn="base">
                        <a:lnSpc>
                          <a:spcPct val="150000"/>
                        </a:lnSpc>
                        <a:spcBef>
                          <a:spcPct val="20000"/>
                        </a:spcBef>
                        <a:spcAft>
                          <a:spcPct val="0"/>
                        </a:spcAft>
                        <a:buClr>
                          <a:schemeClr val="accent2"/>
                        </a:buClr>
                        <a:buSzPct val="60000"/>
                        <a:buFont typeface="Wingdings" pitchFamily="2" charset="2"/>
                        <a:defRPr kumimoji="1">
                          <a:solidFill>
                            <a:schemeClr val="tx1"/>
                          </a:solidFill>
                          <a:latin typeface="Arial" charset="0"/>
                          <a:ea typeface="楷体_GB2312" pitchFamily="49" charset="-122"/>
                        </a:defRPr>
                      </a:lvl7pPr>
                      <a:lvl8pPr fontAlgn="base">
                        <a:lnSpc>
                          <a:spcPct val="150000"/>
                        </a:lnSpc>
                        <a:spcBef>
                          <a:spcPct val="20000"/>
                        </a:spcBef>
                        <a:spcAft>
                          <a:spcPct val="0"/>
                        </a:spcAft>
                        <a:buClr>
                          <a:schemeClr val="accent2"/>
                        </a:buClr>
                        <a:buSzPct val="60000"/>
                        <a:buFont typeface="Wingdings" pitchFamily="2" charset="2"/>
                        <a:defRPr kumimoji="1">
                          <a:solidFill>
                            <a:schemeClr val="tx1"/>
                          </a:solidFill>
                          <a:latin typeface="Arial" charset="0"/>
                          <a:ea typeface="楷体_GB2312" pitchFamily="49" charset="-122"/>
                        </a:defRPr>
                      </a:lvl8pPr>
                      <a:lvl9pPr fontAlgn="base">
                        <a:lnSpc>
                          <a:spcPct val="150000"/>
                        </a:lnSpc>
                        <a:spcBef>
                          <a:spcPct val="20000"/>
                        </a:spcBef>
                        <a:spcAft>
                          <a:spcPct val="0"/>
                        </a:spcAft>
                        <a:buClr>
                          <a:schemeClr val="accent2"/>
                        </a:buClr>
                        <a:buSzPct val="60000"/>
                        <a:buFont typeface="Wingdings" pitchFamily="2" charset="2"/>
                        <a:defRPr kumimoji="1">
                          <a:solidFill>
                            <a:schemeClr val="tx1"/>
                          </a:solidFill>
                          <a:latin typeface="Arial" charset="0"/>
                          <a:ea typeface="楷体_GB2312" pitchFamily="49" charset="-122"/>
                        </a:defRPr>
                      </a:lvl9pPr>
                    </a:lstStyle>
                    <a:p>
                      <a:pPr marL="0" marR="0" lvl="0" indent="0" algn="ctr" defTabSz="914400" rtl="0" eaLnBrk="1" fontAlgn="base" latinLnBrk="0" hangingPunct="1">
                        <a:lnSpc>
                          <a:spcPct val="110000"/>
                        </a:lnSpc>
                        <a:spcBef>
                          <a:spcPct val="15000"/>
                        </a:spcBef>
                        <a:spcAft>
                          <a:spcPct val="0"/>
                        </a:spcAft>
                        <a:buClr>
                          <a:srgbClr val="FFFF66"/>
                        </a:buClr>
                        <a:buSzPct val="120000"/>
                        <a:buFont typeface="Wingdings" pitchFamily="2" charset="2"/>
                        <a:buNone/>
                        <a:tabLst/>
                      </a:pPr>
                      <a:r>
                        <a:rPr kumimoji="1" lang="zh-CN" altLang="en-US" sz="2000" b="0" i="0" u="none" strike="noStrike" cap="none" normalizeH="0" baseline="0" smtClean="0">
                          <a:ln>
                            <a:noFill/>
                          </a:ln>
                          <a:solidFill>
                            <a:schemeClr val="tx1"/>
                          </a:solidFill>
                          <a:effectLst/>
                          <a:latin typeface="宋体" pitchFamily="2" charset="-122"/>
                          <a:ea typeface="宋体" pitchFamily="2" charset="-122"/>
                        </a:rPr>
                        <a:t>后张法</a:t>
                      </a:r>
                      <a:r>
                        <a:rPr kumimoji="1" lang="zh-CN" altLang="en-US" sz="2000" b="0" i="0" u="none" strike="noStrike" cap="none" normalizeH="0" baseline="0" smtClean="0">
                          <a:ln>
                            <a:noFill/>
                          </a:ln>
                          <a:solidFill>
                            <a:schemeClr val="tx1"/>
                          </a:solidFill>
                          <a:effectLst/>
                          <a:latin typeface="Arial" charset="0"/>
                          <a:ea typeface="宋体" pitchFamily="2" charset="-122"/>
                        </a:rPr>
                        <a:t>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5550">
                <a:tc>
                  <a:txBody>
                    <a:bodyPr/>
                    <a:lstStyle>
                      <a:lvl1pPr>
                        <a:lnSpc>
                          <a:spcPct val="150000"/>
                        </a:lnSpc>
                        <a:spcBef>
                          <a:spcPct val="20000"/>
                        </a:spcBef>
                        <a:buClr>
                          <a:srgbClr val="FFFF66"/>
                        </a:buClr>
                        <a:buSzPct val="120000"/>
                        <a:buFont typeface="Wingdings" pitchFamily="2" charset="2"/>
                        <a:defRPr kumimoji="1">
                          <a:solidFill>
                            <a:schemeClr val="tx1"/>
                          </a:solidFill>
                          <a:latin typeface="Arial" charset="0"/>
                          <a:ea typeface="宋体" pitchFamily="2" charset="-122"/>
                        </a:defRPr>
                      </a:lvl1pPr>
                      <a:lvl2pPr>
                        <a:lnSpc>
                          <a:spcPct val="150000"/>
                        </a:lnSpc>
                        <a:spcBef>
                          <a:spcPct val="20000"/>
                        </a:spcBef>
                        <a:buClr>
                          <a:srgbClr val="FF3300"/>
                        </a:buClr>
                        <a:buSzPct val="70000"/>
                        <a:buFont typeface="Wingdings" pitchFamily="2" charset="2"/>
                        <a:defRPr kumimoji="1">
                          <a:solidFill>
                            <a:schemeClr val="tx1"/>
                          </a:solidFill>
                          <a:latin typeface="Arial" charset="0"/>
                          <a:ea typeface="宋体" pitchFamily="2" charset="-122"/>
                        </a:defRPr>
                      </a:lvl2pPr>
                      <a:lvl3pPr>
                        <a:lnSpc>
                          <a:spcPct val="150000"/>
                        </a:lnSpc>
                        <a:spcBef>
                          <a:spcPct val="20000"/>
                        </a:spcBef>
                        <a:buClr>
                          <a:srgbClr val="FF66FF"/>
                        </a:buClr>
                        <a:buSzPct val="65000"/>
                        <a:buFont typeface="Wingdings" pitchFamily="2" charset="2"/>
                        <a:defRPr kumimoji="1">
                          <a:solidFill>
                            <a:schemeClr val="tx1"/>
                          </a:solidFill>
                          <a:latin typeface="Arial" charset="0"/>
                          <a:ea typeface="楷体_GB2312" pitchFamily="49" charset="-122"/>
                        </a:defRPr>
                      </a:lvl3pPr>
                      <a:lvl4pPr>
                        <a:lnSpc>
                          <a:spcPct val="150000"/>
                        </a:lnSpc>
                        <a:spcBef>
                          <a:spcPct val="20000"/>
                        </a:spcBef>
                        <a:buClr>
                          <a:schemeClr val="accent1"/>
                        </a:buClr>
                        <a:buSzPct val="60000"/>
                        <a:buFont typeface="Wingdings" pitchFamily="2" charset="2"/>
                        <a:defRPr kumimoji="1">
                          <a:solidFill>
                            <a:schemeClr val="tx1"/>
                          </a:solidFill>
                          <a:latin typeface="Arial" charset="0"/>
                          <a:ea typeface="楷体_GB2312" pitchFamily="49" charset="-122"/>
                        </a:defRPr>
                      </a:lvl4pPr>
                      <a:lvl5pPr>
                        <a:lnSpc>
                          <a:spcPct val="150000"/>
                        </a:lnSpc>
                        <a:spcBef>
                          <a:spcPct val="20000"/>
                        </a:spcBef>
                        <a:buClr>
                          <a:schemeClr val="accent2"/>
                        </a:buClr>
                        <a:buSzPct val="60000"/>
                        <a:buFont typeface="Wingdings" pitchFamily="2" charset="2"/>
                        <a:defRPr kumimoji="1">
                          <a:solidFill>
                            <a:schemeClr val="tx1"/>
                          </a:solidFill>
                          <a:latin typeface="Arial" charset="0"/>
                          <a:ea typeface="楷体_GB2312" pitchFamily="49" charset="-122"/>
                        </a:defRPr>
                      </a:lvl5pPr>
                      <a:lvl6pPr fontAlgn="base">
                        <a:lnSpc>
                          <a:spcPct val="150000"/>
                        </a:lnSpc>
                        <a:spcBef>
                          <a:spcPct val="20000"/>
                        </a:spcBef>
                        <a:spcAft>
                          <a:spcPct val="0"/>
                        </a:spcAft>
                        <a:buClr>
                          <a:schemeClr val="accent2"/>
                        </a:buClr>
                        <a:buSzPct val="60000"/>
                        <a:buFont typeface="Wingdings" pitchFamily="2" charset="2"/>
                        <a:defRPr kumimoji="1">
                          <a:solidFill>
                            <a:schemeClr val="tx1"/>
                          </a:solidFill>
                          <a:latin typeface="Arial" charset="0"/>
                          <a:ea typeface="楷体_GB2312" pitchFamily="49" charset="-122"/>
                        </a:defRPr>
                      </a:lvl6pPr>
                      <a:lvl7pPr fontAlgn="base">
                        <a:lnSpc>
                          <a:spcPct val="150000"/>
                        </a:lnSpc>
                        <a:spcBef>
                          <a:spcPct val="20000"/>
                        </a:spcBef>
                        <a:spcAft>
                          <a:spcPct val="0"/>
                        </a:spcAft>
                        <a:buClr>
                          <a:schemeClr val="accent2"/>
                        </a:buClr>
                        <a:buSzPct val="60000"/>
                        <a:buFont typeface="Wingdings" pitchFamily="2" charset="2"/>
                        <a:defRPr kumimoji="1">
                          <a:solidFill>
                            <a:schemeClr val="tx1"/>
                          </a:solidFill>
                          <a:latin typeface="Arial" charset="0"/>
                          <a:ea typeface="楷体_GB2312" pitchFamily="49" charset="-122"/>
                        </a:defRPr>
                      </a:lvl7pPr>
                      <a:lvl8pPr fontAlgn="base">
                        <a:lnSpc>
                          <a:spcPct val="150000"/>
                        </a:lnSpc>
                        <a:spcBef>
                          <a:spcPct val="20000"/>
                        </a:spcBef>
                        <a:spcAft>
                          <a:spcPct val="0"/>
                        </a:spcAft>
                        <a:buClr>
                          <a:schemeClr val="accent2"/>
                        </a:buClr>
                        <a:buSzPct val="60000"/>
                        <a:buFont typeface="Wingdings" pitchFamily="2" charset="2"/>
                        <a:defRPr kumimoji="1">
                          <a:solidFill>
                            <a:schemeClr val="tx1"/>
                          </a:solidFill>
                          <a:latin typeface="Arial" charset="0"/>
                          <a:ea typeface="楷体_GB2312" pitchFamily="49" charset="-122"/>
                        </a:defRPr>
                      </a:lvl8pPr>
                      <a:lvl9pPr fontAlgn="base">
                        <a:lnSpc>
                          <a:spcPct val="150000"/>
                        </a:lnSpc>
                        <a:spcBef>
                          <a:spcPct val="20000"/>
                        </a:spcBef>
                        <a:spcAft>
                          <a:spcPct val="0"/>
                        </a:spcAft>
                        <a:buClr>
                          <a:schemeClr val="accent2"/>
                        </a:buClr>
                        <a:buSzPct val="60000"/>
                        <a:buFont typeface="Wingdings" pitchFamily="2" charset="2"/>
                        <a:defRPr kumimoji="1">
                          <a:solidFill>
                            <a:schemeClr val="tx1"/>
                          </a:solidFill>
                          <a:latin typeface="Arial" charset="0"/>
                          <a:ea typeface="楷体_GB2312" pitchFamily="49" charset="-122"/>
                        </a:defRPr>
                      </a:lvl9pPr>
                    </a:lstStyle>
                    <a:p>
                      <a:pPr marL="0" marR="0" lvl="0" indent="0" algn="ctr" defTabSz="914400" rtl="0" eaLnBrk="1" fontAlgn="base" latinLnBrk="0" hangingPunct="1">
                        <a:lnSpc>
                          <a:spcPct val="110000"/>
                        </a:lnSpc>
                        <a:spcBef>
                          <a:spcPct val="15000"/>
                        </a:spcBef>
                        <a:spcAft>
                          <a:spcPct val="0"/>
                        </a:spcAft>
                        <a:buClr>
                          <a:srgbClr val="FFFF66"/>
                        </a:buClr>
                        <a:buSzPct val="120000"/>
                        <a:buFont typeface="Wingdings" pitchFamily="2" charset="2"/>
                        <a:buNone/>
                        <a:tabLst/>
                      </a:pPr>
                      <a:r>
                        <a:rPr kumimoji="1" lang="zh-CN" altLang="en-US" sz="2000" b="0" i="0" u="none" strike="noStrike" cap="none" normalizeH="0" baseline="0" smtClean="0">
                          <a:ln>
                            <a:noFill/>
                          </a:ln>
                          <a:solidFill>
                            <a:schemeClr val="tx1"/>
                          </a:solidFill>
                          <a:effectLst/>
                          <a:latin typeface="宋体" pitchFamily="2" charset="-122"/>
                          <a:ea typeface="宋体" pitchFamily="2" charset="-122"/>
                        </a:rPr>
                        <a:t>消除应力钢丝、钢绞线</a:t>
                      </a:r>
                      <a:r>
                        <a:rPr kumimoji="1" lang="zh-CN" altLang="en-US" sz="2000" b="0" i="0" u="none" strike="noStrike" cap="none" normalizeH="0" baseline="0" smtClean="0">
                          <a:ln>
                            <a:noFill/>
                          </a:ln>
                          <a:solidFill>
                            <a:schemeClr val="tx1"/>
                          </a:solidFill>
                          <a:effectLst/>
                          <a:latin typeface="Arial" charset="0"/>
                          <a:ea typeface="宋体" pitchFamily="2" charset="-122"/>
                        </a:rPr>
                        <a:t> </a:t>
                      </a:r>
                    </a:p>
                    <a:p>
                      <a:pPr marL="0" marR="0" lvl="0" indent="0" algn="ctr" defTabSz="914400" rtl="0" eaLnBrk="1" fontAlgn="base" latinLnBrk="0" hangingPunct="1">
                        <a:lnSpc>
                          <a:spcPct val="110000"/>
                        </a:lnSpc>
                        <a:spcBef>
                          <a:spcPct val="15000"/>
                        </a:spcBef>
                        <a:spcAft>
                          <a:spcPct val="0"/>
                        </a:spcAft>
                        <a:buClr>
                          <a:srgbClr val="FFFF66"/>
                        </a:buClr>
                        <a:buSzPct val="120000"/>
                        <a:buFont typeface="Wingdings" pitchFamily="2" charset="2"/>
                        <a:buNone/>
                        <a:tabLst/>
                      </a:pPr>
                      <a:r>
                        <a:rPr kumimoji="1" lang="zh-CN" altLang="en-US" sz="2000" b="0" i="0" u="none" strike="noStrike" cap="none" normalizeH="0" baseline="0" smtClean="0">
                          <a:ln>
                            <a:noFill/>
                          </a:ln>
                          <a:solidFill>
                            <a:schemeClr val="tx1"/>
                          </a:solidFill>
                          <a:effectLst/>
                          <a:latin typeface="宋体" pitchFamily="2" charset="-122"/>
                          <a:ea typeface="宋体" pitchFamily="2" charset="-122"/>
                        </a:rPr>
                        <a:t>热处理钢筋</a:t>
                      </a:r>
                      <a:r>
                        <a:rPr kumimoji="1" lang="zh-CN" altLang="en-US" sz="2000" b="0" i="0" u="none" strike="noStrike" cap="none" normalizeH="0" baseline="0" smtClean="0">
                          <a:ln>
                            <a:noFill/>
                          </a:ln>
                          <a:solidFill>
                            <a:schemeClr val="tx1"/>
                          </a:solidFill>
                          <a:effectLst/>
                          <a:latin typeface="Arial" charset="0"/>
                          <a:ea typeface="宋体" pitchFamily="2" charset="-122"/>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150000"/>
                        </a:lnSpc>
                        <a:spcBef>
                          <a:spcPct val="20000"/>
                        </a:spcBef>
                        <a:buClr>
                          <a:srgbClr val="FFFF66"/>
                        </a:buClr>
                        <a:buSzPct val="120000"/>
                        <a:buFont typeface="Wingdings" pitchFamily="2" charset="2"/>
                        <a:defRPr kumimoji="1">
                          <a:solidFill>
                            <a:schemeClr val="tx1"/>
                          </a:solidFill>
                          <a:latin typeface="Arial" charset="0"/>
                          <a:ea typeface="宋体" pitchFamily="2" charset="-122"/>
                        </a:defRPr>
                      </a:lvl1pPr>
                      <a:lvl2pPr>
                        <a:lnSpc>
                          <a:spcPct val="150000"/>
                        </a:lnSpc>
                        <a:spcBef>
                          <a:spcPct val="20000"/>
                        </a:spcBef>
                        <a:buClr>
                          <a:srgbClr val="FF3300"/>
                        </a:buClr>
                        <a:buSzPct val="70000"/>
                        <a:buFont typeface="Wingdings" pitchFamily="2" charset="2"/>
                        <a:defRPr kumimoji="1">
                          <a:solidFill>
                            <a:schemeClr val="tx1"/>
                          </a:solidFill>
                          <a:latin typeface="Arial" charset="0"/>
                          <a:ea typeface="宋体" pitchFamily="2" charset="-122"/>
                        </a:defRPr>
                      </a:lvl2pPr>
                      <a:lvl3pPr>
                        <a:lnSpc>
                          <a:spcPct val="150000"/>
                        </a:lnSpc>
                        <a:spcBef>
                          <a:spcPct val="20000"/>
                        </a:spcBef>
                        <a:buClr>
                          <a:srgbClr val="FF66FF"/>
                        </a:buClr>
                        <a:buSzPct val="65000"/>
                        <a:buFont typeface="Wingdings" pitchFamily="2" charset="2"/>
                        <a:defRPr kumimoji="1">
                          <a:solidFill>
                            <a:schemeClr val="tx1"/>
                          </a:solidFill>
                          <a:latin typeface="Arial" charset="0"/>
                          <a:ea typeface="楷体_GB2312" pitchFamily="49" charset="-122"/>
                        </a:defRPr>
                      </a:lvl3pPr>
                      <a:lvl4pPr>
                        <a:lnSpc>
                          <a:spcPct val="150000"/>
                        </a:lnSpc>
                        <a:spcBef>
                          <a:spcPct val="20000"/>
                        </a:spcBef>
                        <a:buClr>
                          <a:schemeClr val="accent1"/>
                        </a:buClr>
                        <a:buSzPct val="60000"/>
                        <a:buFont typeface="Wingdings" pitchFamily="2" charset="2"/>
                        <a:defRPr kumimoji="1">
                          <a:solidFill>
                            <a:schemeClr val="tx1"/>
                          </a:solidFill>
                          <a:latin typeface="Arial" charset="0"/>
                          <a:ea typeface="楷体_GB2312" pitchFamily="49" charset="-122"/>
                        </a:defRPr>
                      </a:lvl4pPr>
                      <a:lvl5pPr>
                        <a:lnSpc>
                          <a:spcPct val="150000"/>
                        </a:lnSpc>
                        <a:spcBef>
                          <a:spcPct val="20000"/>
                        </a:spcBef>
                        <a:buClr>
                          <a:schemeClr val="accent2"/>
                        </a:buClr>
                        <a:buSzPct val="60000"/>
                        <a:buFont typeface="Wingdings" pitchFamily="2" charset="2"/>
                        <a:defRPr kumimoji="1">
                          <a:solidFill>
                            <a:schemeClr val="tx1"/>
                          </a:solidFill>
                          <a:latin typeface="Arial" charset="0"/>
                          <a:ea typeface="楷体_GB2312" pitchFamily="49" charset="-122"/>
                        </a:defRPr>
                      </a:lvl5pPr>
                      <a:lvl6pPr fontAlgn="base">
                        <a:lnSpc>
                          <a:spcPct val="150000"/>
                        </a:lnSpc>
                        <a:spcBef>
                          <a:spcPct val="20000"/>
                        </a:spcBef>
                        <a:spcAft>
                          <a:spcPct val="0"/>
                        </a:spcAft>
                        <a:buClr>
                          <a:schemeClr val="accent2"/>
                        </a:buClr>
                        <a:buSzPct val="60000"/>
                        <a:buFont typeface="Wingdings" pitchFamily="2" charset="2"/>
                        <a:defRPr kumimoji="1">
                          <a:solidFill>
                            <a:schemeClr val="tx1"/>
                          </a:solidFill>
                          <a:latin typeface="Arial" charset="0"/>
                          <a:ea typeface="楷体_GB2312" pitchFamily="49" charset="-122"/>
                        </a:defRPr>
                      </a:lvl6pPr>
                      <a:lvl7pPr fontAlgn="base">
                        <a:lnSpc>
                          <a:spcPct val="150000"/>
                        </a:lnSpc>
                        <a:spcBef>
                          <a:spcPct val="20000"/>
                        </a:spcBef>
                        <a:spcAft>
                          <a:spcPct val="0"/>
                        </a:spcAft>
                        <a:buClr>
                          <a:schemeClr val="accent2"/>
                        </a:buClr>
                        <a:buSzPct val="60000"/>
                        <a:buFont typeface="Wingdings" pitchFamily="2" charset="2"/>
                        <a:defRPr kumimoji="1">
                          <a:solidFill>
                            <a:schemeClr val="tx1"/>
                          </a:solidFill>
                          <a:latin typeface="Arial" charset="0"/>
                          <a:ea typeface="楷体_GB2312" pitchFamily="49" charset="-122"/>
                        </a:defRPr>
                      </a:lvl7pPr>
                      <a:lvl8pPr fontAlgn="base">
                        <a:lnSpc>
                          <a:spcPct val="150000"/>
                        </a:lnSpc>
                        <a:spcBef>
                          <a:spcPct val="20000"/>
                        </a:spcBef>
                        <a:spcAft>
                          <a:spcPct val="0"/>
                        </a:spcAft>
                        <a:buClr>
                          <a:schemeClr val="accent2"/>
                        </a:buClr>
                        <a:buSzPct val="60000"/>
                        <a:buFont typeface="Wingdings" pitchFamily="2" charset="2"/>
                        <a:defRPr kumimoji="1">
                          <a:solidFill>
                            <a:schemeClr val="tx1"/>
                          </a:solidFill>
                          <a:latin typeface="Arial" charset="0"/>
                          <a:ea typeface="楷体_GB2312" pitchFamily="49" charset="-122"/>
                        </a:defRPr>
                      </a:lvl8pPr>
                      <a:lvl9pPr fontAlgn="base">
                        <a:lnSpc>
                          <a:spcPct val="150000"/>
                        </a:lnSpc>
                        <a:spcBef>
                          <a:spcPct val="20000"/>
                        </a:spcBef>
                        <a:spcAft>
                          <a:spcPct val="0"/>
                        </a:spcAft>
                        <a:buClr>
                          <a:schemeClr val="accent2"/>
                        </a:buClr>
                        <a:buSzPct val="60000"/>
                        <a:buFont typeface="Wingdings" pitchFamily="2" charset="2"/>
                        <a:defRPr kumimoji="1">
                          <a:solidFill>
                            <a:schemeClr val="tx1"/>
                          </a:solidFill>
                          <a:latin typeface="Arial" charset="0"/>
                          <a:ea typeface="楷体_GB2312" pitchFamily="49" charset="-122"/>
                        </a:defRPr>
                      </a:lvl9pPr>
                    </a:lstStyle>
                    <a:p>
                      <a:pPr marL="0" marR="0" lvl="0" indent="0" algn="ctr" defTabSz="914400" rtl="0" eaLnBrk="1" fontAlgn="base" latinLnBrk="0" hangingPunct="1">
                        <a:lnSpc>
                          <a:spcPct val="110000"/>
                        </a:lnSpc>
                        <a:spcBef>
                          <a:spcPct val="15000"/>
                        </a:spcBef>
                        <a:spcAft>
                          <a:spcPct val="0"/>
                        </a:spcAft>
                        <a:buClr>
                          <a:srgbClr val="FFFF66"/>
                        </a:buClr>
                        <a:buSzPct val="120000"/>
                        <a:buFont typeface="Wingdings" pitchFamily="2" charset="2"/>
                        <a:buNone/>
                        <a:tabLst/>
                      </a:pPr>
                      <a:r>
                        <a:rPr kumimoji="1" lang="zh-CN" altLang="en-US" sz="2000" b="0" i="0" u="none" strike="noStrike" cap="none" normalizeH="0" baseline="0" smtClean="0">
                          <a:ln>
                            <a:noFill/>
                          </a:ln>
                          <a:solidFill>
                            <a:schemeClr val="tx1"/>
                          </a:solidFill>
                          <a:effectLst/>
                          <a:latin typeface="Arial" charset="0"/>
                          <a:ea typeface="宋体" pitchFamily="2" charset="-122"/>
                        </a:rPr>
                        <a:t>0</a:t>
                      </a:r>
                      <a:r>
                        <a:rPr kumimoji="1" lang="zh-CN" altLang="en-US" sz="2000" b="0" i="0" u="none" strike="noStrike" cap="none" normalizeH="0" baseline="0" smtClean="0">
                          <a:ln>
                            <a:noFill/>
                          </a:ln>
                          <a:solidFill>
                            <a:schemeClr val="tx1"/>
                          </a:solidFill>
                          <a:effectLst/>
                          <a:latin typeface="宋体" pitchFamily="2" charset="-122"/>
                          <a:ea typeface="宋体" pitchFamily="2" charset="-122"/>
                        </a:rPr>
                        <a:t>.</a:t>
                      </a:r>
                      <a:r>
                        <a:rPr kumimoji="1" lang="zh-CN" altLang="en-US" sz="2000" b="0" i="0" u="none" strike="noStrike" cap="none" normalizeH="0" baseline="0" smtClean="0">
                          <a:ln>
                            <a:noFill/>
                          </a:ln>
                          <a:solidFill>
                            <a:schemeClr val="tx1"/>
                          </a:solidFill>
                          <a:effectLst/>
                          <a:latin typeface="Arial" charset="0"/>
                          <a:ea typeface="宋体" pitchFamily="2" charset="-122"/>
                        </a:rPr>
                        <a:t>75</a:t>
                      </a:r>
                      <a:r>
                        <a:rPr kumimoji="1" lang="en-US" altLang="zh-CN" sz="2000" b="0" i="0" u="none" strike="noStrike" cap="none" normalizeH="0" baseline="0" smtClean="0">
                          <a:ln>
                            <a:noFill/>
                          </a:ln>
                          <a:solidFill>
                            <a:schemeClr val="tx1"/>
                          </a:solidFill>
                          <a:effectLst/>
                          <a:latin typeface="Arial" charset="0"/>
                          <a:ea typeface="宋体" pitchFamily="2" charset="-122"/>
                        </a:rPr>
                        <a:t>f</a:t>
                      </a:r>
                      <a:r>
                        <a:rPr kumimoji="1" lang="en-US" altLang="zh-CN" sz="2000" b="0" i="0" u="none" strike="noStrike" cap="none" normalizeH="0" baseline="-25000" smtClean="0">
                          <a:ln>
                            <a:noFill/>
                          </a:ln>
                          <a:solidFill>
                            <a:schemeClr val="tx1"/>
                          </a:solidFill>
                          <a:effectLst/>
                          <a:latin typeface="Arial" charset="0"/>
                          <a:ea typeface="宋体" pitchFamily="2" charset="-122"/>
                        </a:rPr>
                        <a:t>ptk</a:t>
                      </a:r>
                      <a:r>
                        <a:rPr kumimoji="1" lang="en-US" altLang="zh-CN" sz="2000" b="0" i="0" u="none" strike="noStrike" cap="none" normalizeH="0" baseline="0" smtClean="0">
                          <a:ln>
                            <a:noFill/>
                          </a:ln>
                          <a:solidFill>
                            <a:schemeClr val="tx1"/>
                          </a:solidFill>
                          <a:effectLst/>
                          <a:latin typeface="Arial" charset="0"/>
                          <a:ea typeface="宋体" pitchFamily="2" charset="-122"/>
                        </a:rPr>
                        <a:t> </a:t>
                      </a:r>
                    </a:p>
                    <a:p>
                      <a:pPr marL="0" marR="0" lvl="0" indent="0" algn="ctr" defTabSz="914400" rtl="0" eaLnBrk="1" fontAlgn="base" latinLnBrk="0" hangingPunct="1">
                        <a:lnSpc>
                          <a:spcPct val="110000"/>
                        </a:lnSpc>
                        <a:spcBef>
                          <a:spcPct val="15000"/>
                        </a:spcBef>
                        <a:spcAft>
                          <a:spcPct val="0"/>
                        </a:spcAft>
                        <a:buClr>
                          <a:srgbClr val="FFFF66"/>
                        </a:buClr>
                        <a:buSzPct val="120000"/>
                        <a:buFont typeface="Wingdings" pitchFamily="2" charset="2"/>
                        <a:buNone/>
                        <a:tabLst/>
                      </a:pPr>
                      <a:r>
                        <a:rPr kumimoji="1" lang="zh-CN" altLang="en-US" sz="2000" b="0" i="0" u="none" strike="noStrike" cap="none" normalizeH="0" baseline="0" smtClean="0">
                          <a:ln>
                            <a:noFill/>
                          </a:ln>
                          <a:solidFill>
                            <a:schemeClr val="tx1"/>
                          </a:solidFill>
                          <a:effectLst/>
                          <a:latin typeface="Arial" charset="0"/>
                          <a:ea typeface="宋体" pitchFamily="2" charset="-122"/>
                        </a:rPr>
                        <a:t>0</a:t>
                      </a:r>
                      <a:r>
                        <a:rPr kumimoji="1" lang="zh-CN" altLang="en-US" sz="2000" b="0" i="0" u="none" strike="noStrike" cap="none" normalizeH="0" baseline="0" smtClean="0">
                          <a:ln>
                            <a:noFill/>
                          </a:ln>
                          <a:solidFill>
                            <a:schemeClr val="tx1"/>
                          </a:solidFill>
                          <a:effectLst/>
                          <a:latin typeface="宋体" pitchFamily="2" charset="-122"/>
                          <a:ea typeface="宋体" pitchFamily="2" charset="-122"/>
                        </a:rPr>
                        <a:t>.</a:t>
                      </a:r>
                      <a:r>
                        <a:rPr kumimoji="1" lang="zh-CN" altLang="en-US" sz="2000" b="0" i="0" u="none" strike="noStrike" cap="none" normalizeH="0" baseline="0" smtClean="0">
                          <a:ln>
                            <a:noFill/>
                          </a:ln>
                          <a:solidFill>
                            <a:schemeClr val="tx1"/>
                          </a:solidFill>
                          <a:effectLst/>
                          <a:latin typeface="Arial" charset="0"/>
                          <a:ea typeface="宋体" pitchFamily="2" charset="-122"/>
                        </a:rPr>
                        <a:t>70</a:t>
                      </a:r>
                      <a:r>
                        <a:rPr kumimoji="1" lang="en-US" altLang="zh-CN" sz="2000" b="0" i="0" u="none" strike="noStrike" cap="none" normalizeH="0" baseline="0" smtClean="0">
                          <a:ln>
                            <a:noFill/>
                          </a:ln>
                          <a:solidFill>
                            <a:schemeClr val="tx1"/>
                          </a:solidFill>
                          <a:effectLst/>
                          <a:latin typeface="Arial" charset="0"/>
                          <a:ea typeface="宋体" pitchFamily="2" charset="-122"/>
                        </a:rPr>
                        <a:t>f</a:t>
                      </a:r>
                      <a:r>
                        <a:rPr kumimoji="1" lang="en-US" altLang="zh-CN" sz="2000" b="0" i="0" u="none" strike="noStrike" cap="none" normalizeH="0" baseline="-25000" smtClean="0">
                          <a:ln>
                            <a:noFill/>
                          </a:ln>
                          <a:solidFill>
                            <a:schemeClr val="tx1"/>
                          </a:solidFill>
                          <a:effectLst/>
                          <a:latin typeface="Arial" charset="0"/>
                          <a:ea typeface="宋体" pitchFamily="2" charset="-122"/>
                        </a:rPr>
                        <a:t>ptk</a:t>
                      </a:r>
                      <a:endParaRPr kumimoji="1" lang="zh-CN" altLang="en-US" sz="2000" b="0" i="0" u="none" strike="noStrike" cap="none" normalizeH="0" baseline="-25000" smtClean="0">
                        <a:ln>
                          <a:noFill/>
                        </a:ln>
                        <a:solidFill>
                          <a:schemeClr val="tx1"/>
                        </a:solidFill>
                        <a:effectLst/>
                        <a:latin typeface="Arial"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150000"/>
                        </a:lnSpc>
                        <a:spcBef>
                          <a:spcPct val="20000"/>
                        </a:spcBef>
                        <a:buClr>
                          <a:srgbClr val="FFFF66"/>
                        </a:buClr>
                        <a:buSzPct val="120000"/>
                        <a:buFont typeface="Wingdings" pitchFamily="2" charset="2"/>
                        <a:defRPr kumimoji="1">
                          <a:solidFill>
                            <a:schemeClr val="tx1"/>
                          </a:solidFill>
                          <a:latin typeface="Arial" charset="0"/>
                          <a:ea typeface="宋体" pitchFamily="2" charset="-122"/>
                        </a:defRPr>
                      </a:lvl1pPr>
                      <a:lvl2pPr>
                        <a:lnSpc>
                          <a:spcPct val="150000"/>
                        </a:lnSpc>
                        <a:spcBef>
                          <a:spcPct val="20000"/>
                        </a:spcBef>
                        <a:buClr>
                          <a:srgbClr val="FF3300"/>
                        </a:buClr>
                        <a:buSzPct val="70000"/>
                        <a:buFont typeface="Wingdings" pitchFamily="2" charset="2"/>
                        <a:defRPr kumimoji="1">
                          <a:solidFill>
                            <a:schemeClr val="tx1"/>
                          </a:solidFill>
                          <a:latin typeface="Arial" charset="0"/>
                          <a:ea typeface="宋体" pitchFamily="2" charset="-122"/>
                        </a:defRPr>
                      </a:lvl2pPr>
                      <a:lvl3pPr>
                        <a:lnSpc>
                          <a:spcPct val="150000"/>
                        </a:lnSpc>
                        <a:spcBef>
                          <a:spcPct val="20000"/>
                        </a:spcBef>
                        <a:buClr>
                          <a:srgbClr val="FF66FF"/>
                        </a:buClr>
                        <a:buSzPct val="65000"/>
                        <a:buFont typeface="Wingdings" pitchFamily="2" charset="2"/>
                        <a:defRPr kumimoji="1">
                          <a:solidFill>
                            <a:schemeClr val="tx1"/>
                          </a:solidFill>
                          <a:latin typeface="Arial" charset="0"/>
                          <a:ea typeface="楷体_GB2312" pitchFamily="49" charset="-122"/>
                        </a:defRPr>
                      </a:lvl3pPr>
                      <a:lvl4pPr>
                        <a:lnSpc>
                          <a:spcPct val="150000"/>
                        </a:lnSpc>
                        <a:spcBef>
                          <a:spcPct val="20000"/>
                        </a:spcBef>
                        <a:buClr>
                          <a:schemeClr val="accent1"/>
                        </a:buClr>
                        <a:buSzPct val="60000"/>
                        <a:buFont typeface="Wingdings" pitchFamily="2" charset="2"/>
                        <a:defRPr kumimoji="1">
                          <a:solidFill>
                            <a:schemeClr val="tx1"/>
                          </a:solidFill>
                          <a:latin typeface="Arial" charset="0"/>
                          <a:ea typeface="楷体_GB2312" pitchFamily="49" charset="-122"/>
                        </a:defRPr>
                      </a:lvl4pPr>
                      <a:lvl5pPr>
                        <a:lnSpc>
                          <a:spcPct val="150000"/>
                        </a:lnSpc>
                        <a:spcBef>
                          <a:spcPct val="20000"/>
                        </a:spcBef>
                        <a:buClr>
                          <a:schemeClr val="accent2"/>
                        </a:buClr>
                        <a:buSzPct val="60000"/>
                        <a:buFont typeface="Wingdings" pitchFamily="2" charset="2"/>
                        <a:defRPr kumimoji="1">
                          <a:solidFill>
                            <a:schemeClr val="tx1"/>
                          </a:solidFill>
                          <a:latin typeface="Arial" charset="0"/>
                          <a:ea typeface="楷体_GB2312" pitchFamily="49" charset="-122"/>
                        </a:defRPr>
                      </a:lvl5pPr>
                      <a:lvl6pPr fontAlgn="base">
                        <a:lnSpc>
                          <a:spcPct val="150000"/>
                        </a:lnSpc>
                        <a:spcBef>
                          <a:spcPct val="20000"/>
                        </a:spcBef>
                        <a:spcAft>
                          <a:spcPct val="0"/>
                        </a:spcAft>
                        <a:buClr>
                          <a:schemeClr val="accent2"/>
                        </a:buClr>
                        <a:buSzPct val="60000"/>
                        <a:buFont typeface="Wingdings" pitchFamily="2" charset="2"/>
                        <a:defRPr kumimoji="1">
                          <a:solidFill>
                            <a:schemeClr val="tx1"/>
                          </a:solidFill>
                          <a:latin typeface="Arial" charset="0"/>
                          <a:ea typeface="楷体_GB2312" pitchFamily="49" charset="-122"/>
                        </a:defRPr>
                      </a:lvl6pPr>
                      <a:lvl7pPr fontAlgn="base">
                        <a:lnSpc>
                          <a:spcPct val="150000"/>
                        </a:lnSpc>
                        <a:spcBef>
                          <a:spcPct val="20000"/>
                        </a:spcBef>
                        <a:spcAft>
                          <a:spcPct val="0"/>
                        </a:spcAft>
                        <a:buClr>
                          <a:schemeClr val="accent2"/>
                        </a:buClr>
                        <a:buSzPct val="60000"/>
                        <a:buFont typeface="Wingdings" pitchFamily="2" charset="2"/>
                        <a:defRPr kumimoji="1">
                          <a:solidFill>
                            <a:schemeClr val="tx1"/>
                          </a:solidFill>
                          <a:latin typeface="Arial" charset="0"/>
                          <a:ea typeface="楷体_GB2312" pitchFamily="49" charset="-122"/>
                        </a:defRPr>
                      </a:lvl7pPr>
                      <a:lvl8pPr fontAlgn="base">
                        <a:lnSpc>
                          <a:spcPct val="150000"/>
                        </a:lnSpc>
                        <a:spcBef>
                          <a:spcPct val="20000"/>
                        </a:spcBef>
                        <a:spcAft>
                          <a:spcPct val="0"/>
                        </a:spcAft>
                        <a:buClr>
                          <a:schemeClr val="accent2"/>
                        </a:buClr>
                        <a:buSzPct val="60000"/>
                        <a:buFont typeface="Wingdings" pitchFamily="2" charset="2"/>
                        <a:defRPr kumimoji="1">
                          <a:solidFill>
                            <a:schemeClr val="tx1"/>
                          </a:solidFill>
                          <a:latin typeface="Arial" charset="0"/>
                          <a:ea typeface="楷体_GB2312" pitchFamily="49" charset="-122"/>
                        </a:defRPr>
                      </a:lvl8pPr>
                      <a:lvl9pPr fontAlgn="base">
                        <a:lnSpc>
                          <a:spcPct val="150000"/>
                        </a:lnSpc>
                        <a:spcBef>
                          <a:spcPct val="20000"/>
                        </a:spcBef>
                        <a:spcAft>
                          <a:spcPct val="0"/>
                        </a:spcAft>
                        <a:buClr>
                          <a:schemeClr val="accent2"/>
                        </a:buClr>
                        <a:buSzPct val="60000"/>
                        <a:buFont typeface="Wingdings" pitchFamily="2" charset="2"/>
                        <a:defRPr kumimoji="1">
                          <a:solidFill>
                            <a:schemeClr val="tx1"/>
                          </a:solidFill>
                          <a:latin typeface="Arial" charset="0"/>
                          <a:ea typeface="楷体_GB2312" pitchFamily="49" charset="-122"/>
                        </a:defRPr>
                      </a:lvl9pPr>
                    </a:lstStyle>
                    <a:p>
                      <a:pPr marL="0" marR="0" lvl="0" indent="0" algn="ctr" defTabSz="914400" rtl="0" eaLnBrk="1" fontAlgn="base" latinLnBrk="0" hangingPunct="1">
                        <a:lnSpc>
                          <a:spcPct val="110000"/>
                        </a:lnSpc>
                        <a:spcBef>
                          <a:spcPct val="15000"/>
                        </a:spcBef>
                        <a:spcAft>
                          <a:spcPct val="0"/>
                        </a:spcAft>
                        <a:buClr>
                          <a:srgbClr val="FFFF66"/>
                        </a:buClr>
                        <a:buSzPct val="120000"/>
                        <a:buFont typeface="Wingdings" pitchFamily="2" charset="2"/>
                        <a:buNone/>
                        <a:tabLst/>
                      </a:pPr>
                      <a:r>
                        <a:rPr kumimoji="1" lang="zh-CN" altLang="en-US" sz="2000" b="0" i="0" u="none" strike="noStrike" cap="none" normalizeH="0" baseline="0" smtClean="0">
                          <a:ln>
                            <a:noFill/>
                          </a:ln>
                          <a:solidFill>
                            <a:schemeClr val="tx1"/>
                          </a:solidFill>
                          <a:effectLst/>
                          <a:latin typeface="Arial" charset="0"/>
                          <a:ea typeface="宋体" pitchFamily="2" charset="-122"/>
                        </a:rPr>
                        <a:t>0</a:t>
                      </a:r>
                      <a:r>
                        <a:rPr kumimoji="1" lang="zh-CN" altLang="en-US" sz="2000" b="0" i="0" u="none" strike="noStrike" cap="none" normalizeH="0" baseline="0" smtClean="0">
                          <a:ln>
                            <a:noFill/>
                          </a:ln>
                          <a:solidFill>
                            <a:schemeClr val="tx1"/>
                          </a:solidFill>
                          <a:effectLst/>
                          <a:latin typeface="宋体" pitchFamily="2" charset="-122"/>
                          <a:ea typeface="宋体" pitchFamily="2" charset="-122"/>
                        </a:rPr>
                        <a:t>.</a:t>
                      </a:r>
                      <a:r>
                        <a:rPr kumimoji="1" lang="zh-CN" altLang="en-US" sz="2000" b="0" i="0" u="none" strike="noStrike" cap="none" normalizeH="0" baseline="0" smtClean="0">
                          <a:ln>
                            <a:noFill/>
                          </a:ln>
                          <a:solidFill>
                            <a:schemeClr val="tx1"/>
                          </a:solidFill>
                          <a:effectLst/>
                          <a:latin typeface="Arial" charset="0"/>
                          <a:ea typeface="宋体" pitchFamily="2" charset="-122"/>
                        </a:rPr>
                        <a:t>75</a:t>
                      </a:r>
                      <a:r>
                        <a:rPr kumimoji="1" lang="en-US" altLang="zh-CN" sz="2000" b="0" i="0" u="none" strike="noStrike" cap="none" normalizeH="0" baseline="0" smtClean="0">
                          <a:ln>
                            <a:noFill/>
                          </a:ln>
                          <a:solidFill>
                            <a:schemeClr val="tx1"/>
                          </a:solidFill>
                          <a:effectLst/>
                          <a:latin typeface="Arial" charset="0"/>
                          <a:ea typeface="宋体" pitchFamily="2" charset="-122"/>
                        </a:rPr>
                        <a:t>f</a:t>
                      </a:r>
                      <a:r>
                        <a:rPr kumimoji="1" lang="en-US" altLang="zh-CN" sz="2000" b="0" i="0" u="none" strike="noStrike" cap="none" normalizeH="0" baseline="-25000" smtClean="0">
                          <a:ln>
                            <a:noFill/>
                          </a:ln>
                          <a:solidFill>
                            <a:schemeClr val="tx1"/>
                          </a:solidFill>
                          <a:effectLst/>
                          <a:latin typeface="Arial" charset="0"/>
                          <a:ea typeface="宋体" pitchFamily="2" charset="-122"/>
                        </a:rPr>
                        <a:t>ptk</a:t>
                      </a:r>
                    </a:p>
                    <a:p>
                      <a:pPr marL="0" marR="0" lvl="0" indent="0" algn="ctr" defTabSz="914400" rtl="0" eaLnBrk="1" fontAlgn="base" latinLnBrk="0" hangingPunct="1">
                        <a:lnSpc>
                          <a:spcPct val="110000"/>
                        </a:lnSpc>
                        <a:spcBef>
                          <a:spcPct val="15000"/>
                        </a:spcBef>
                        <a:spcAft>
                          <a:spcPct val="0"/>
                        </a:spcAft>
                        <a:buClr>
                          <a:srgbClr val="FFFF66"/>
                        </a:buClr>
                        <a:buSzPct val="120000"/>
                        <a:buFont typeface="Wingdings" pitchFamily="2" charset="2"/>
                        <a:buNone/>
                        <a:tabLst/>
                      </a:pPr>
                      <a:r>
                        <a:rPr kumimoji="1" lang="zh-CN" altLang="en-US" sz="2000" b="0" i="0" u="none" strike="noStrike" cap="none" normalizeH="0" baseline="0" smtClean="0">
                          <a:ln>
                            <a:noFill/>
                          </a:ln>
                          <a:solidFill>
                            <a:schemeClr val="tx1"/>
                          </a:solidFill>
                          <a:effectLst/>
                          <a:latin typeface="Arial" charset="0"/>
                          <a:ea typeface="宋体" pitchFamily="2" charset="-122"/>
                        </a:rPr>
                        <a:t>0</a:t>
                      </a:r>
                      <a:r>
                        <a:rPr kumimoji="1" lang="zh-CN" altLang="en-US" sz="2000" b="0" i="0" u="none" strike="noStrike" cap="none" normalizeH="0" baseline="0" smtClean="0">
                          <a:ln>
                            <a:noFill/>
                          </a:ln>
                          <a:solidFill>
                            <a:schemeClr val="tx1"/>
                          </a:solidFill>
                          <a:effectLst/>
                          <a:latin typeface="宋体" pitchFamily="2" charset="-122"/>
                          <a:ea typeface="宋体" pitchFamily="2" charset="-122"/>
                        </a:rPr>
                        <a:t>.</a:t>
                      </a:r>
                      <a:r>
                        <a:rPr kumimoji="1" lang="zh-CN" altLang="en-US" sz="2000" b="0" i="0" u="none" strike="noStrike" cap="none" normalizeH="0" baseline="0" smtClean="0">
                          <a:ln>
                            <a:noFill/>
                          </a:ln>
                          <a:solidFill>
                            <a:schemeClr val="tx1"/>
                          </a:solidFill>
                          <a:effectLst/>
                          <a:latin typeface="Arial" charset="0"/>
                          <a:ea typeface="宋体" pitchFamily="2" charset="-122"/>
                        </a:rPr>
                        <a:t>65</a:t>
                      </a:r>
                      <a:r>
                        <a:rPr kumimoji="1" lang="en-US" altLang="zh-CN" sz="2000" b="0" i="0" u="none" strike="noStrike" cap="none" normalizeH="0" baseline="0" smtClean="0">
                          <a:ln>
                            <a:noFill/>
                          </a:ln>
                          <a:solidFill>
                            <a:schemeClr val="tx1"/>
                          </a:solidFill>
                          <a:effectLst/>
                          <a:latin typeface="Arial" charset="0"/>
                          <a:ea typeface="宋体" pitchFamily="2" charset="-122"/>
                        </a:rPr>
                        <a:t>f</a:t>
                      </a:r>
                      <a:r>
                        <a:rPr kumimoji="1" lang="en-US" altLang="zh-CN" sz="2000" b="0" i="0" u="none" strike="noStrike" cap="none" normalizeH="0" baseline="-25000" smtClean="0">
                          <a:ln>
                            <a:noFill/>
                          </a:ln>
                          <a:solidFill>
                            <a:schemeClr val="tx1"/>
                          </a:solidFill>
                          <a:effectLst/>
                          <a:latin typeface="Arial" charset="0"/>
                          <a:ea typeface="宋体" pitchFamily="2" charset="-122"/>
                        </a:rPr>
                        <a:t>ptk</a:t>
                      </a:r>
                      <a:endParaRPr kumimoji="1" lang="zh-CN" altLang="en-US" sz="2000" b="0" i="0" u="none" strike="noStrike" cap="none" normalizeH="0" baseline="-25000" smtClean="0">
                        <a:ln>
                          <a:noFill/>
                        </a:ln>
                        <a:solidFill>
                          <a:schemeClr val="tx1"/>
                        </a:solidFill>
                        <a:effectLst/>
                        <a:latin typeface="Arial"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54647" name="Picture 1047" descr="返回">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6318250"/>
            <a:ext cx="506413" cy="533400"/>
          </a:xfrm>
          <a:prstGeom prst="rect">
            <a:avLst/>
          </a:prstGeom>
          <a:noFill/>
          <a:ln w="15875">
            <a:solidFill>
              <a:srgbClr val="FF00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112270"/>
      </p:ext>
    </p:extLst>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ChangeArrowheads="1"/>
          </p:cNvSpPr>
          <p:nvPr/>
        </p:nvSpPr>
        <p:spPr bwMode="auto">
          <a:xfrm>
            <a:off x="609600" y="533400"/>
            <a:ext cx="76200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84163" indent="-284163">
              <a:defRPr kumimoji="1" sz="2400">
                <a:solidFill>
                  <a:schemeClr val="tx1"/>
                </a:solidFill>
                <a:latin typeface="Times New Roman" pitchFamily="18" charset="0"/>
                <a:ea typeface="宋体" pitchFamily="2" charset="-122"/>
              </a:defRPr>
            </a:lvl1pPr>
            <a:lvl2pPr marL="850900" indent="-285750">
              <a:defRPr kumimoji="1" sz="2400">
                <a:solidFill>
                  <a:schemeClr val="tx1"/>
                </a:solidFill>
                <a:latin typeface="Times New Roman" pitchFamily="18" charset="0"/>
                <a:ea typeface="宋体" pitchFamily="2" charset="-122"/>
              </a:defRPr>
            </a:lvl2pPr>
            <a:lvl3pPr marL="1270000" indent="-228600">
              <a:defRPr kumimoji="1" sz="2400">
                <a:solidFill>
                  <a:schemeClr val="tx1"/>
                </a:solidFill>
                <a:latin typeface="Times New Roman" pitchFamily="18" charset="0"/>
                <a:ea typeface="宋体" pitchFamily="2" charset="-122"/>
              </a:defRPr>
            </a:lvl3pPr>
            <a:lvl4pPr marL="1689100" indent="-228600">
              <a:defRPr kumimoji="1" sz="2400">
                <a:solidFill>
                  <a:schemeClr val="tx1"/>
                </a:solidFill>
                <a:latin typeface="Times New Roman" pitchFamily="18" charset="0"/>
                <a:ea typeface="宋体" pitchFamily="2" charset="-122"/>
              </a:defRPr>
            </a:lvl4pPr>
            <a:lvl5pPr marL="2108200" indent="-228600">
              <a:defRPr kumimoji="1" sz="2400">
                <a:solidFill>
                  <a:schemeClr val="tx1"/>
                </a:solidFill>
                <a:latin typeface="Times New Roman" pitchFamily="18" charset="0"/>
                <a:ea typeface="宋体" pitchFamily="2" charset="-122"/>
              </a:defRPr>
            </a:lvl5pPr>
            <a:lvl6pPr marL="2565400" indent="-228600" fontAlgn="base">
              <a:spcBef>
                <a:spcPct val="0"/>
              </a:spcBef>
              <a:spcAft>
                <a:spcPct val="0"/>
              </a:spcAft>
              <a:defRPr kumimoji="1" sz="2400">
                <a:solidFill>
                  <a:schemeClr val="tx1"/>
                </a:solidFill>
                <a:latin typeface="Times New Roman" pitchFamily="18" charset="0"/>
                <a:ea typeface="宋体" pitchFamily="2" charset="-122"/>
              </a:defRPr>
            </a:lvl6pPr>
            <a:lvl7pPr marL="3022600" indent="-228600" fontAlgn="base">
              <a:spcBef>
                <a:spcPct val="0"/>
              </a:spcBef>
              <a:spcAft>
                <a:spcPct val="0"/>
              </a:spcAft>
              <a:defRPr kumimoji="1" sz="2400">
                <a:solidFill>
                  <a:schemeClr val="tx1"/>
                </a:solidFill>
                <a:latin typeface="Times New Roman" pitchFamily="18" charset="0"/>
                <a:ea typeface="宋体" pitchFamily="2" charset="-122"/>
              </a:defRPr>
            </a:lvl7pPr>
            <a:lvl8pPr marL="3479800" indent="-228600" fontAlgn="base">
              <a:spcBef>
                <a:spcPct val="0"/>
              </a:spcBef>
              <a:spcAft>
                <a:spcPct val="0"/>
              </a:spcAft>
              <a:defRPr kumimoji="1" sz="2400">
                <a:solidFill>
                  <a:schemeClr val="tx1"/>
                </a:solidFill>
                <a:latin typeface="Times New Roman" pitchFamily="18" charset="0"/>
                <a:ea typeface="宋体" pitchFamily="2" charset="-122"/>
              </a:defRPr>
            </a:lvl8pPr>
            <a:lvl9pPr marL="3937000" indent="-228600" fontAlgn="base">
              <a:spcBef>
                <a:spcPct val="0"/>
              </a:spcBef>
              <a:spcAft>
                <a:spcPct val="0"/>
              </a:spcAft>
              <a:defRPr kumimoji="1" sz="2400">
                <a:solidFill>
                  <a:schemeClr val="tx1"/>
                </a:solidFill>
                <a:latin typeface="Times New Roman" pitchFamily="18" charset="0"/>
                <a:ea typeface="宋体" pitchFamily="2" charset="-122"/>
              </a:defRPr>
            </a:lvl9pPr>
          </a:lstStyle>
          <a:p>
            <a:pPr algn="just" fontAlgn="base">
              <a:lnSpc>
                <a:spcPct val="140000"/>
              </a:lnSpc>
              <a:spcBef>
                <a:spcPct val="10000"/>
              </a:spcBef>
              <a:spcAft>
                <a:spcPct val="0"/>
              </a:spcAft>
              <a:buClr>
                <a:srgbClr val="FFFF66"/>
              </a:buClr>
              <a:buSzPct val="120000"/>
              <a:buFont typeface="Wingdings" pitchFamily="2" charset="2"/>
              <a:buChar char="§"/>
            </a:pPr>
            <a:r>
              <a:rPr lang="zh-CN" altLang="en-US">
                <a:solidFill>
                  <a:srgbClr val="FFFFFF"/>
                </a:solidFill>
                <a:latin typeface="宋体" pitchFamily="2" charset="-122"/>
              </a:rPr>
              <a:t>张拉程序可按下列之一进行：</a:t>
            </a:r>
          </a:p>
          <a:p>
            <a:pPr algn="just" fontAlgn="base">
              <a:lnSpc>
                <a:spcPct val="140000"/>
              </a:lnSpc>
              <a:spcBef>
                <a:spcPct val="10000"/>
              </a:spcBef>
              <a:spcAft>
                <a:spcPct val="0"/>
              </a:spcAft>
              <a:buClr>
                <a:srgbClr val="FFFF66"/>
              </a:buClr>
              <a:buSzPct val="120000"/>
              <a:buFont typeface="Wingdings" pitchFamily="2" charset="2"/>
              <a:buNone/>
            </a:pPr>
            <a:r>
              <a:rPr lang="zh-CN" altLang="en-US">
                <a:solidFill>
                  <a:srgbClr val="FFFFFF"/>
                </a:solidFill>
                <a:latin typeface="宋体" pitchFamily="2" charset="-122"/>
              </a:rPr>
              <a:t>　　　　　　　　　　　　　　　　</a:t>
            </a:r>
          </a:p>
          <a:p>
            <a:pPr algn="just" fontAlgn="base">
              <a:lnSpc>
                <a:spcPct val="140000"/>
              </a:lnSpc>
              <a:spcBef>
                <a:spcPct val="10000"/>
              </a:spcBef>
              <a:spcAft>
                <a:spcPct val="0"/>
              </a:spcAft>
              <a:buClr>
                <a:srgbClr val="FFFF66"/>
              </a:buClr>
              <a:buSzPct val="120000"/>
              <a:buFont typeface="Wingdings" pitchFamily="2" charset="2"/>
              <a:buNone/>
            </a:pPr>
            <a:r>
              <a:rPr lang="zh-CN" altLang="en-US">
                <a:solidFill>
                  <a:srgbClr val="FFFFFF"/>
                </a:solidFill>
                <a:latin typeface="宋体" pitchFamily="2" charset="-122"/>
              </a:rPr>
              <a:t>　或　</a:t>
            </a:r>
          </a:p>
          <a:p>
            <a:pPr algn="just" fontAlgn="base">
              <a:lnSpc>
                <a:spcPct val="140000"/>
              </a:lnSpc>
              <a:spcBef>
                <a:spcPct val="10000"/>
              </a:spcBef>
              <a:spcAft>
                <a:spcPct val="0"/>
              </a:spcAft>
              <a:buClr>
                <a:srgbClr val="FFFF66"/>
              </a:buClr>
              <a:buSzPct val="120000"/>
              <a:buFont typeface="Wingdings" pitchFamily="2" charset="2"/>
              <a:buNone/>
            </a:pPr>
            <a:r>
              <a:rPr lang="zh-CN" altLang="en-US">
                <a:solidFill>
                  <a:srgbClr val="FFFFFF"/>
                </a:solidFill>
                <a:latin typeface="宋体" pitchFamily="2" charset="-122"/>
              </a:rPr>
              <a:t>　</a:t>
            </a:r>
          </a:p>
          <a:p>
            <a:pPr algn="just" fontAlgn="base">
              <a:lnSpc>
                <a:spcPct val="140000"/>
              </a:lnSpc>
              <a:spcBef>
                <a:spcPct val="10000"/>
              </a:spcBef>
              <a:spcAft>
                <a:spcPct val="0"/>
              </a:spcAft>
              <a:buClr>
                <a:srgbClr val="FFFF66"/>
              </a:buClr>
              <a:buSzPct val="120000"/>
              <a:buFont typeface="Wingdings" pitchFamily="2" charset="2"/>
              <a:buNone/>
            </a:pPr>
            <a:r>
              <a:rPr lang="zh-CN" altLang="en-US">
                <a:solidFill>
                  <a:srgbClr val="FFFFFF"/>
                </a:solidFill>
                <a:latin typeface="宋体" pitchFamily="2" charset="-122"/>
              </a:rPr>
              <a:t>　其中</a:t>
            </a:r>
            <a:r>
              <a:rPr lang="en-US" altLang="zh-CN">
                <a:solidFill>
                  <a:srgbClr val="FFFFFF"/>
                </a:solidFill>
                <a:latin typeface="宋体" pitchFamily="2" charset="-122"/>
              </a:rPr>
              <a:t>σ</a:t>
            </a:r>
            <a:r>
              <a:rPr lang="en-US" altLang="zh-CN" baseline="-25000">
                <a:solidFill>
                  <a:srgbClr val="FFFFFF"/>
                </a:solidFill>
                <a:latin typeface="宋体" pitchFamily="2" charset="-122"/>
              </a:rPr>
              <a:t>con</a:t>
            </a:r>
            <a:r>
              <a:rPr lang="zh-CN" altLang="en-US">
                <a:solidFill>
                  <a:srgbClr val="FFFFFF"/>
                </a:solidFill>
                <a:latin typeface="宋体" pitchFamily="2" charset="-122"/>
              </a:rPr>
              <a:t>为预应力筋的张拉控制应力</a:t>
            </a:r>
          </a:p>
          <a:p>
            <a:pPr algn="just" fontAlgn="base">
              <a:lnSpc>
                <a:spcPct val="140000"/>
              </a:lnSpc>
              <a:spcBef>
                <a:spcPct val="10000"/>
              </a:spcBef>
              <a:spcAft>
                <a:spcPct val="0"/>
              </a:spcAft>
              <a:buClr>
                <a:srgbClr val="FFFF66"/>
              </a:buClr>
              <a:buSzPct val="120000"/>
              <a:buFont typeface="Wingdings" pitchFamily="2" charset="2"/>
              <a:buChar char="§"/>
            </a:pPr>
            <a:r>
              <a:rPr lang="zh-CN" altLang="en-US">
                <a:solidFill>
                  <a:srgbClr val="FFFFFF"/>
                </a:solidFill>
                <a:latin typeface="宋体" pitchFamily="2" charset="-122"/>
              </a:rPr>
              <a:t>为了减少应力松弛损失，预应力钢筋宜采用</a:t>
            </a:r>
          </a:p>
          <a:p>
            <a:pPr algn="just" fontAlgn="base">
              <a:lnSpc>
                <a:spcPct val="140000"/>
              </a:lnSpc>
              <a:spcBef>
                <a:spcPct val="10000"/>
              </a:spcBef>
              <a:spcAft>
                <a:spcPct val="0"/>
              </a:spcAft>
              <a:buClr>
                <a:srgbClr val="FFFF66"/>
              </a:buClr>
              <a:buSzPct val="120000"/>
              <a:buFont typeface="Wingdings" pitchFamily="2" charset="2"/>
              <a:buNone/>
            </a:pPr>
            <a:endParaRPr lang="zh-CN" altLang="en-US">
              <a:solidFill>
                <a:srgbClr val="FFFFFF"/>
              </a:solidFill>
              <a:latin typeface="宋体" pitchFamily="2" charset="-122"/>
            </a:endParaRPr>
          </a:p>
          <a:p>
            <a:pPr algn="just" fontAlgn="base">
              <a:lnSpc>
                <a:spcPct val="140000"/>
              </a:lnSpc>
              <a:spcBef>
                <a:spcPct val="10000"/>
              </a:spcBef>
              <a:spcAft>
                <a:spcPct val="0"/>
              </a:spcAft>
              <a:buClr>
                <a:srgbClr val="FFFF66"/>
              </a:buClr>
              <a:buSzPct val="120000"/>
              <a:buFont typeface="Wingdings" pitchFamily="2" charset="2"/>
              <a:buNone/>
            </a:pPr>
            <a:r>
              <a:rPr lang="zh-CN" altLang="en-US">
                <a:solidFill>
                  <a:srgbClr val="FFFFFF"/>
                </a:solidFill>
                <a:latin typeface="宋体" pitchFamily="2" charset="-122"/>
              </a:rPr>
              <a:t>　的张力程序。</a:t>
            </a:r>
          </a:p>
          <a:p>
            <a:pPr algn="just" fontAlgn="base">
              <a:lnSpc>
                <a:spcPct val="140000"/>
              </a:lnSpc>
              <a:spcBef>
                <a:spcPct val="10000"/>
              </a:spcBef>
              <a:spcAft>
                <a:spcPct val="0"/>
              </a:spcAft>
              <a:buClr>
                <a:srgbClr val="FFFF66"/>
              </a:buClr>
              <a:buSzPct val="120000"/>
              <a:buFont typeface="Wingdings" pitchFamily="2" charset="2"/>
              <a:buChar char="§"/>
            </a:pPr>
            <a:r>
              <a:rPr lang="zh-CN" altLang="en-US">
                <a:solidFill>
                  <a:srgbClr val="FFFFFF"/>
                </a:solidFill>
                <a:latin typeface="宋体" pitchFamily="2" charset="-122"/>
              </a:rPr>
              <a:t>预应力钢丝张拉工作量大时，宜采用一次张拉程序</a:t>
            </a:r>
            <a:r>
              <a:rPr lang="zh-CN" altLang="en-US" sz="2800">
                <a:solidFill>
                  <a:srgbClr val="FF66FF"/>
                </a:solidFill>
                <a:latin typeface="宋体" pitchFamily="2" charset="-122"/>
              </a:rPr>
              <a:t>0→103%</a:t>
            </a:r>
            <a:r>
              <a:rPr lang="en-US" altLang="zh-CN" sz="2800">
                <a:solidFill>
                  <a:srgbClr val="FF66FF"/>
                </a:solidFill>
                <a:latin typeface="宋体" pitchFamily="2" charset="-122"/>
              </a:rPr>
              <a:t>σ</a:t>
            </a:r>
            <a:r>
              <a:rPr lang="en-US" altLang="zh-CN" sz="2800" baseline="-25000">
                <a:solidFill>
                  <a:srgbClr val="FF66FF"/>
                </a:solidFill>
                <a:latin typeface="宋体" pitchFamily="2" charset="-122"/>
              </a:rPr>
              <a:t>con</a:t>
            </a:r>
            <a:r>
              <a:rPr lang="en-US" altLang="zh-CN" sz="2800">
                <a:solidFill>
                  <a:srgbClr val="FFFFFF"/>
                </a:solidFill>
                <a:latin typeface="宋体" pitchFamily="2" charset="-122"/>
              </a:rPr>
              <a:t>。 </a:t>
            </a:r>
            <a:endParaRPr lang="zh-CN" altLang="en-US" sz="2800">
              <a:solidFill>
                <a:srgbClr val="FFFFFF"/>
              </a:solidFill>
              <a:latin typeface="宋体" pitchFamily="2" charset="-122"/>
            </a:endParaRPr>
          </a:p>
        </p:txBody>
      </p:sp>
      <p:graphicFrame>
        <p:nvGraphicFramePr>
          <p:cNvPr id="203779" name="Object 3"/>
          <p:cNvGraphicFramePr>
            <a:graphicFrameLocks noChangeAspect="1"/>
          </p:cNvGraphicFramePr>
          <p:nvPr/>
        </p:nvGraphicFramePr>
        <p:xfrm>
          <a:off x="1371600" y="1219200"/>
          <a:ext cx="5486400" cy="727075"/>
        </p:xfrm>
        <a:graphic>
          <a:graphicData uri="http://schemas.openxmlformats.org/presentationml/2006/ole">
            <mc:AlternateContent xmlns:mc="http://schemas.openxmlformats.org/markup-compatibility/2006">
              <mc:Choice xmlns:v="urn:schemas-microsoft-com:vml" Requires="v">
                <p:oleObj spid="_x0000_s3074" name="Equation" r:id="rId3" imgW="1917360" imgH="253800" progId="Equation.DSMT4">
                  <p:embed/>
                </p:oleObj>
              </mc:Choice>
              <mc:Fallback>
                <p:oleObj name="Equation" r:id="rId3" imgW="1917360" imgH="253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219200"/>
                        <a:ext cx="5486400" cy="72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3780" name="Object 4"/>
          <p:cNvGraphicFramePr>
            <a:graphicFrameLocks noChangeAspect="1"/>
          </p:cNvGraphicFramePr>
          <p:nvPr/>
        </p:nvGraphicFramePr>
        <p:xfrm>
          <a:off x="1676400" y="2133600"/>
          <a:ext cx="2438400" cy="609600"/>
        </p:xfrm>
        <a:graphic>
          <a:graphicData uri="http://schemas.openxmlformats.org/presentationml/2006/ole">
            <mc:AlternateContent xmlns:mc="http://schemas.openxmlformats.org/markup-compatibility/2006">
              <mc:Choice xmlns:v="urn:schemas-microsoft-com:vml" Requires="v">
                <p:oleObj spid="_x0000_s3075" name="Equation" r:id="rId5" imgW="914400" imgH="228600" progId="Equation.DSMT4">
                  <p:embed/>
                </p:oleObj>
              </mc:Choice>
              <mc:Fallback>
                <p:oleObj name="Equation" r:id="rId5" imgW="91440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2133600"/>
                        <a:ext cx="24384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3781" name="Object 5"/>
          <p:cNvGraphicFramePr>
            <a:graphicFrameLocks noChangeAspect="1"/>
          </p:cNvGraphicFramePr>
          <p:nvPr/>
        </p:nvGraphicFramePr>
        <p:xfrm>
          <a:off x="2209800" y="3962400"/>
          <a:ext cx="4038600" cy="681038"/>
        </p:xfrm>
        <a:graphic>
          <a:graphicData uri="http://schemas.openxmlformats.org/presentationml/2006/ole">
            <mc:AlternateContent xmlns:mc="http://schemas.openxmlformats.org/markup-compatibility/2006">
              <mc:Choice xmlns:v="urn:schemas-microsoft-com:vml" Requires="v">
                <p:oleObj spid="_x0000_s3076" name="Equation" r:id="rId7" imgW="1917360" imgH="253800" progId="Equation.DSMT4">
                  <p:embed/>
                </p:oleObj>
              </mc:Choice>
              <mc:Fallback>
                <p:oleObj name="Equation" r:id="rId7" imgW="1917360" imgH="253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962400"/>
                        <a:ext cx="4038600" cy="681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763342206"/>
      </p:ext>
    </p:extLst>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3"/>
          <p:cNvSpPr>
            <a:spLocks noGrp="1" noChangeArrowheads="1"/>
          </p:cNvSpPr>
          <p:nvPr>
            <p:ph type="body" idx="1"/>
          </p:nvPr>
        </p:nvSpPr>
        <p:spPr>
          <a:xfrm>
            <a:off x="990600" y="1066800"/>
            <a:ext cx="7696200" cy="5334000"/>
          </a:xfrm>
        </p:spPr>
        <p:txBody>
          <a:bodyPr/>
          <a:lstStyle/>
          <a:p>
            <a:r>
              <a:rPr lang="zh-CN" altLang="en-US" sz="2400">
                <a:latin typeface="Times New Roman" pitchFamily="18" charset="0"/>
              </a:rPr>
              <a:t>预应力钢筋的张拉力，一般用伸长值校核。</a:t>
            </a:r>
          </a:p>
          <a:p>
            <a:r>
              <a:rPr lang="zh-CN" altLang="en-US" sz="2400">
                <a:latin typeface="Times New Roman" pitchFamily="18" charset="0"/>
              </a:rPr>
              <a:t>预应力筋理论伸长值</a:t>
            </a:r>
            <a:r>
              <a:rPr lang="en-US" altLang="zh-CN" sz="2400">
                <a:latin typeface="Times New Roman" pitchFamily="18" charset="0"/>
              </a:rPr>
              <a:t>ΔL</a:t>
            </a:r>
            <a:r>
              <a:rPr lang="zh-CN" altLang="en-US" sz="2400">
                <a:latin typeface="Times New Roman" pitchFamily="18" charset="0"/>
              </a:rPr>
              <a:t>按下式计算：</a:t>
            </a:r>
          </a:p>
          <a:p>
            <a:endParaRPr lang="zh-CN" altLang="en-US" sz="2400">
              <a:latin typeface="Times New Roman" pitchFamily="18" charset="0"/>
            </a:endParaRPr>
          </a:p>
          <a:p>
            <a:pPr algn="just">
              <a:lnSpc>
                <a:spcPct val="110000"/>
              </a:lnSpc>
              <a:spcBef>
                <a:spcPct val="50000"/>
              </a:spcBef>
              <a:buFont typeface="Wingdings" pitchFamily="2" charset="2"/>
              <a:buNone/>
            </a:pPr>
            <a:r>
              <a:rPr lang="zh-CN" altLang="en-US">
                <a:latin typeface="Times New Roman" pitchFamily="18" charset="0"/>
              </a:rPr>
              <a:t>　 </a:t>
            </a:r>
          </a:p>
          <a:p>
            <a:pPr algn="just">
              <a:lnSpc>
                <a:spcPct val="110000"/>
              </a:lnSpc>
              <a:spcBef>
                <a:spcPct val="50000"/>
              </a:spcBef>
              <a:buFont typeface="Wingdings" pitchFamily="2" charset="2"/>
              <a:buNone/>
            </a:pPr>
            <a:endParaRPr lang="zh-CN" altLang="en-US">
              <a:latin typeface="Times New Roman" pitchFamily="18" charset="0"/>
            </a:endParaRPr>
          </a:p>
          <a:p>
            <a:pPr algn="just">
              <a:lnSpc>
                <a:spcPct val="110000"/>
              </a:lnSpc>
              <a:spcBef>
                <a:spcPct val="50000"/>
              </a:spcBef>
              <a:buFont typeface="Wingdings" pitchFamily="2" charset="2"/>
              <a:buNone/>
            </a:pPr>
            <a:r>
              <a:rPr lang="zh-CN" altLang="en-US">
                <a:latin typeface="Times New Roman" pitchFamily="18" charset="0"/>
              </a:rPr>
              <a:t>     式中 　</a:t>
            </a:r>
            <a:r>
              <a:rPr lang="en-US" altLang="zh-CN">
                <a:latin typeface="Times New Roman" pitchFamily="18" charset="0"/>
              </a:rPr>
              <a:t>F</a:t>
            </a:r>
            <a:r>
              <a:rPr lang="en-US" altLang="zh-CN" baseline="-30000">
                <a:latin typeface="Times New Roman" pitchFamily="18" charset="0"/>
              </a:rPr>
              <a:t>P</a:t>
            </a:r>
            <a:r>
              <a:rPr lang="en-US" altLang="zh-CN">
                <a:latin typeface="Times New Roman" pitchFamily="18" charset="0"/>
              </a:rPr>
              <a:t> —</a:t>
            </a:r>
            <a:r>
              <a:rPr lang="zh-CN" altLang="en-US">
                <a:latin typeface="Times New Roman" pitchFamily="18" charset="0"/>
              </a:rPr>
              <a:t>预应力筋平均张拉力，</a:t>
            </a:r>
            <a:r>
              <a:rPr lang="en-US" altLang="zh-CN">
                <a:latin typeface="Times New Roman" pitchFamily="18" charset="0"/>
              </a:rPr>
              <a:t>kN；</a:t>
            </a:r>
            <a:r>
              <a:rPr lang="zh-CN" altLang="en-US">
                <a:latin typeface="Times New Roman" pitchFamily="18" charset="0"/>
              </a:rPr>
              <a:t>轴线张拉取张拉端的拉力；两端张拉的曲线筋取张拉端的拉力与跨中扣除孔道摩阻损失后拉力的平均值；</a:t>
            </a:r>
          </a:p>
          <a:p>
            <a:pPr algn="just">
              <a:lnSpc>
                <a:spcPct val="110000"/>
              </a:lnSpc>
              <a:spcBef>
                <a:spcPct val="10000"/>
              </a:spcBef>
              <a:buFont typeface="Wingdings" pitchFamily="2" charset="2"/>
              <a:buNone/>
            </a:pPr>
            <a:r>
              <a:rPr lang="zh-CN" altLang="en-US">
                <a:latin typeface="Times New Roman" pitchFamily="18" charset="0"/>
              </a:rPr>
              <a:t>                 </a:t>
            </a:r>
            <a:r>
              <a:rPr lang="en-US" altLang="zh-CN">
                <a:latin typeface="Times New Roman" pitchFamily="18" charset="0"/>
              </a:rPr>
              <a:t>L —</a:t>
            </a:r>
            <a:r>
              <a:rPr lang="zh-CN" altLang="en-US">
                <a:latin typeface="Times New Roman" pitchFamily="18" charset="0"/>
              </a:rPr>
              <a:t>预应力筋的长度，</a:t>
            </a:r>
            <a:r>
              <a:rPr lang="en-US" altLang="zh-CN">
                <a:latin typeface="Times New Roman" pitchFamily="18" charset="0"/>
              </a:rPr>
              <a:t>mm；</a:t>
            </a:r>
          </a:p>
          <a:p>
            <a:pPr algn="just">
              <a:lnSpc>
                <a:spcPct val="110000"/>
              </a:lnSpc>
              <a:spcBef>
                <a:spcPct val="10000"/>
              </a:spcBef>
              <a:buFont typeface="Wingdings" pitchFamily="2" charset="2"/>
              <a:buNone/>
            </a:pPr>
            <a:r>
              <a:rPr lang="en-US" altLang="zh-CN">
                <a:latin typeface="Times New Roman" pitchFamily="18" charset="0"/>
              </a:rPr>
              <a:t>                A</a:t>
            </a:r>
            <a:r>
              <a:rPr lang="en-US" altLang="zh-CN" baseline="-30000">
                <a:latin typeface="Times New Roman" pitchFamily="18" charset="0"/>
              </a:rPr>
              <a:t>P</a:t>
            </a:r>
            <a:r>
              <a:rPr lang="en-US" altLang="zh-CN">
                <a:latin typeface="Times New Roman" pitchFamily="18" charset="0"/>
              </a:rPr>
              <a:t> —</a:t>
            </a:r>
            <a:r>
              <a:rPr lang="zh-CN" altLang="en-US">
                <a:latin typeface="Times New Roman" pitchFamily="18" charset="0"/>
              </a:rPr>
              <a:t>预应力筋的截面面积，</a:t>
            </a:r>
            <a:r>
              <a:rPr lang="en-US" altLang="zh-CN">
                <a:latin typeface="Times New Roman" pitchFamily="18" charset="0"/>
              </a:rPr>
              <a:t>mm</a:t>
            </a:r>
            <a:r>
              <a:rPr lang="en-US" altLang="zh-CN" baseline="30000">
                <a:latin typeface="Times New Roman" pitchFamily="18" charset="0"/>
              </a:rPr>
              <a:t>2</a:t>
            </a:r>
            <a:r>
              <a:rPr lang="en-US" altLang="zh-CN">
                <a:latin typeface="Times New Roman" pitchFamily="18" charset="0"/>
              </a:rPr>
              <a:t>；</a:t>
            </a:r>
          </a:p>
          <a:p>
            <a:pPr>
              <a:lnSpc>
                <a:spcPct val="110000"/>
              </a:lnSpc>
              <a:spcBef>
                <a:spcPct val="10000"/>
              </a:spcBef>
              <a:buFont typeface="Wingdings" pitchFamily="2" charset="2"/>
              <a:buNone/>
            </a:pPr>
            <a:r>
              <a:rPr lang="en-US" altLang="zh-CN">
                <a:latin typeface="Times New Roman" pitchFamily="18" charset="0"/>
              </a:rPr>
              <a:t>　　　   　 E</a:t>
            </a:r>
            <a:r>
              <a:rPr lang="en-US" altLang="zh-CN" baseline="-30000">
                <a:latin typeface="Times New Roman" pitchFamily="18" charset="0"/>
              </a:rPr>
              <a:t>S</a:t>
            </a:r>
            <a:r>
              <a:rPr lang="en-US" altLang="zh-CN">
                <a:latin typeface="Times New Roman" pitchFamily="18" charset="0"/>
              </a:rPr>
              <a:t> —</a:t>
            </a:r>
            <a:r>
              <a:rPr lang="zh-CN" altLang="en-US">
                <a:latin typeface="Times New Roman" pitchFamily="18" charset="0"/>
              </a:rPr>
              <a:t>预应力筋的弹性模量，</a:t>
            </a:r>
            <a:r>
              <a:rPr lang="en-US" altLang="zh-CN">
                <a:latin typeface="Times New Roman" pitchFamily="18" charset="0"/>
              </a:rPr>
              <a:t>kN/mm</a:t>
            </a:r>
            <a:r>
              <a:rPr lang="en-US" altLang="zh-CN" baseline="30000">
                <a:latin typeface="Times New Roman" pitchFamily="18" charset="0"/>
              </a:rPr>
              <a:t>2</a:t>
            </a:r>
            <a:r>
              <a:rPr lang="en-US" altLang="zh-CN">
                <a:latin typeface="Times New Roman" pitchFamily="18" charset="0"/>
              </a:rPr>
              <a:t>。</a:t>
            </a:r>
          </a:p>
        </p:txBody>
      </p:sp>
      <p:sp>
        <p:nvSpPr>
          <p:cNvPr id="147460" name="Text Box 4">
            <a:hlinkClick r:id="" action="ppaction://hlinkshowjump?jump=nextslide"/>
          </p:cNvPr>
          <p:cNvSpPr txBox="1">
            <a:spLocks noChangeArrowheads="1"/>
          </p:cNvSpPr>
          <p:nvPr/>
        </p:nvSpPr>
        <p:spPr bwMode="auto">
          <a:xfrm>
            <a:off x="762000" y="533400"/>
            <a:ext cx="5029200" cy="519113"/>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en-US" altLang="zh-CN" sz="2800" b="1">
                <a:solidFill>
                  <a:srgbClr val="FFCC00"/>
                </a:solidFill>
                <a:latin typeface="楷体_GB2312" pitchFamily="49" charset="-122"/>
                <a:ea typeface="楷体_GB2312" pitchFamily="49" charset="-122"/>
              </a:rPr>
              <a:t>5.1.2.2　</a:t>
            </a:r>
            <a:r>
              <a:rPr kumimoji="1" lang="zh-CN" altLang="en-US" sz="2800" b="1">
                <a:solidFill>
                  <a:srgbClr val="FFCC00"/>
                </a:solidFill>
                <a:latin typeface="楷体_GB2312" pitchFamily="49" charset="-122"/>
                <a:ea typeface="楷体_GB2312" pitchFamily="49" charset="-122"/>
              </a:rPr>
              <a:t>预应力值的校核 </a:t>
            </a:r>
          </a:p>
        </p:txBody>
      </p:sp>
      <p:graphicFrame>
        <p:nvGraphicFramePr>
          <p:cNvPr id="147461" name="Object 5"/>
          <p:cNvGraphicFramePr>
            <a:graphicFrameLocks noChangeAspect="1"/>
          </p:cNvGraphicFramePr>
          <p:nvPr/>
        </p:nvGraphicFramePr>
        <p:xfrm>
          <a:off x="2362200" y="2514600"/>
          <a:ext cx="2971800" cy="1212850"/>
        </p:xfrm>
        <a:graphic>
          <a:graphicData uri="http://schemas.openxmlformats.org/presentationml/2006/ole">
            <mc:AlternateContent xmlns:mc="http://schemas.openxmlformats.org/markup-compatibility/2006">
              <mc:Choice xmlns:v="urn:schemas-microsoft-com:vml" Requires="v">
                <p:oleObj spid="_x0000_s4098" name="Equation" r:id="rId3" imgW="596880" imgH="304560" progId="Equation.DSMT4">
                  <p:embed/>
                </p:oleObj>
              </mc:Choice>
              <mc:Fallback>
                <p:oleObj name="Equation" r:id="rId3" imgW="596880" imgH="30456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2514600"/>
                        <a:ext cx="2971800" cy="1212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218559343"/>
      </p:ext>
    </p:extLst>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ChangeArrowheads="1"/>
          </p:cNvSpPr>
          <p:nvPr/>
        </p:nvSpPr>
        <p:spPr bwMode="auto">
          <a:xfrm>
            <a:off x="762000" y="457200"/>
            <a:ext cx="76962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itchFamily="18" charset="0"/>
                <a:ea typeface="宋体" pitchFamily="2" charset="-122"/>
              </a:defRPr>
            </a:lvl1pPr>
            <a:lvl2pPr marL="742950" indent="-285750">
              <a:defRPr kumimoji="1" sz="2400">
                <a:solidFill>
                  <a:schemeClr val="tx1"/>
                </a:solidFill>
                <a:latin typeface="Times New Roman" pitchFamily="18" charset="0"/>
                <a:ea typeface="宋体" pitchFamily="2" charset="-122"/>
              </a:defRPr>
            </a:lvl2pPr>
            <a:lvl3pPr marL="1143000" indent="-228600">
              <a:defRPr kumimoji="1" sz="2400">
                <a:solidFill>
                  <a:schemeClr val="tx1"/>
                </a:solidFill>
                <a:latin typeface="Times New Roman" pitchFamily="18" charset="0"/>
                <a:ea typeface="宋体" pitchFamily="2" charset="-122"/>
              </a:defRPr>
            </a:lvl3pPr>
            <a:lvl4pPr marL="1600200" indent="-228600">
              <a:defRPr kumimoji="1" sz="2400">
                <a:solidFill>
                  <a:schemeClr val="tx1"/>
                </a:solidFill>
                <a:latin typeface="Times New Roman" pitchFamily="18" charset="0"/>
                <a:ea typeface="宋体" pitchFamily="2" charset="-122"/>
              </a:defRPr>
            </a:lvl4pPr>
            <a:lvl5pPr marL="2057400" indent="-228600">
              <a:defRPr kumimoji="1" sz="2400">
                <a:solidFill>
                  <a:schemeClr val="tx1"/>
                </a:solidFill>
                <a:latin typeface="Times New Roman" pitchFamily="18" charset="0"/>
                <a:ea typeface="宋体" pitchFamily="2" charset="-122"/>
              </a:defRPr>
            </a:lvl5pPr>
            <a:lvl6pPr marL="2514600" indent="-228600" fontAlgn="base">
              <a:spcBef>
                <a:spcPct val="0"/>
              </a:spcBef>
              <a:spcAft>
                <a:spcPct val="0"/>
              </a:spcAft>
              <a:defRPr kumimoji="1" sz="2400">
                <a:solidFill>
                  <a:schemeClr val="tx1"/>
                </a:solidFill>
                <a:latin typeface="Times New Roman" pitchFamily="18" charset="0"/>
                <a:ea typeface="宋体" pitchFamily="2" charset="-122"/>
              </a:defRPr>
            </a:lvl6pPr>
            <a:lvl7pPr marL="2971800" indent="-228600" fontAlgn="base">
              <a:spcBef>
                <a:spcPct val="0"/>
              </a:spcBef>
              <a:spcAft>
                <a:spcPct val="0"/>
              </a:spcAft>
              <a:defRPr kumimoji="1" sz="2400">
                <a:solidFill>
                  <a:schemeClr val="tx1"/>
                </a:solidFill>
                <a:latin typeface="Times New Roman" pitchFamily="18" charset="0"/>
                <a:ea typeface="宋体" pitchFamily="2" charset="-122"/>
              </a:defRPr>
            </a:lvl7pPr>
            <a:lvl8pPr marL="3429000" indent="-228600" fontAlgn="base">
              <a:spcBef>
                <a:spcPct val="0"/>
              </a:spcBef>
              <a:spcAft>
                <a:spcPct val="0"/>
              </a:spcAft>
              <a:defRPr kumimoji="1" sz="2400">
                <a:solidFill>
                  <a:schemeClr val="tx1"/>
                </a:solidFill>
                <a:latin typeface="Times New Roman" pitchFamily="18" charset="0"/>
                <a:ea typeface="宋体" pitchFamily="2" charset="-122"/>
              </a:defRPr>
            </a:lvl8pPr>
            <a:lvl9pPr marL="3886200" indent="-228600" fontAlgn="base">
              <a:spcBef>
                <a:spcPct val="0"/>
              </a:spcBef>
              <a:spcAft>
                <a:spcPct val="0"/>
              </a:spcAft>
              <a:defRPr kumimoji="1" sz="2400">
                <a:solidFill>
                  <a:schemeClr val="tx1"/>
                </a:solidFill>
                <a:latin typeface="Times New Roman" pitchFamily="18" charset="0"/>
                <a:ea typeface="宋体" pitchFamily="2" charset="-122"/>
              </a:defRPr>
            </a:lvl9pPr>
          </a:lstStyle>
          <a:p>
            <a:pPr fontAlgn="base">
              <a:lnSpc>
                <a:spcPct val="150000"/>
              </a:lnSpc>
              <a:spcBef>
                <a:spcPct val="20000"/>
              </a:spcBef>
              <a:spcAft>
                <a:spcPct val="0"/>
              </a:spcAft>
              <a:buClr>
                <a:srgbClr val="FFFF66"/>
              </a:buClr>
              <a:buSzPct val="120000"/>
              <a:buFont typeface="Wingdings" pitchFamily="2" charset="2"/>
              <a:buChar char="§"/>
            </a:pPr>
            <a:r>
              <a:rPr lang="zh-CN" altLang="en-US">
                <a:solidFill>
                  <a:srgbClr val="FFFFFF"/>
                </a:solidFill>
              </a:rPr>
              <a:t>预应力筋的实际伸长值，宜在初应力约为10%</a:t>
            </a:r>
            <a:r>
              <a:rPr lang="en-US" altLang="zh-CN">
                <a:solidFill>
                  <a:srgbClr val="FFFFFF"/>
                </a:solidFill>
              </a:rPr>
              <a:t>σ</a:t>
            </a:r>
            <a:r>
              <a:rPr lang="en-US" altLang="zh-CN" baseline="-30000">
                <a:solidFill>
                  <a:srgbClr val="FFFFFF"/>
                </a:solidFill>
              </a:rPr>
              <a:t>con</a:t>
            </a:r>
            <a:r>
              <a:rPr lang="zh-CN" altLang="en-US">
                <a:solidFill>
                  <a:srgbClr val="FFFFFF"/>
                </a:solidFill>
              </a:rPr>
              <a:t>时测量，并加初应力以内的推算伸长值。</a:t>
            </a:r>
          </a:p>
          <a:p>
            <a:pPr fontAlgn="base">
              <a:lnSpc>
                <a:spcPct val="150000"/>
              </a:lnSpc>
              <a:spcBef>
                <a:spcPct val="20000"/>
              </a:spcBef>
              <a:spcAft>
                <a:spcPct val="0"/>
              </a:spcAft>
              <a:buClr>
                <a:srgbClr val="FFFF66"/>
              </a:buClr>
              <a:buSzPct val="120000"/>
              <a:buFont typeface="Wingdings" pitchFamily="2" charset="2"/>
              <a:buChar char="§"/>
            </a:pPr>
            <a:r>
              <a:rPr lang="zh-CN" altLang="en-US">
                <a:solidFill>
                  <a:srgbClr val="FFFFFF"/>
                </a:solidFill>
              </a:rPr>
              <a:t>国产2</a:t>
            </a:r>
            <a:r>
              <a:rPr lang="en-US" altLang="zh-CN">
                <a:solidFill>
                  <a:srgbClr val="FFFFFF"/>
                </a:solidFill>
              </a:rPr>
              <a:t>CN-1</a:t>
            </a:r>
            <a:r>
              <a:rPr lang="zh-CN" altLang="en-US">
                <a:solidFill>
                  <a:srgbClr val="FFFFFF"/>
                </a:solidFill>
              </a:rPr>
              <a:t>型钢丝内力测定仪如</a:t>
            </a:r>
            <a:r>
              <a:rPr lang="zh-CN" altLang="en-US" b="1">
                <a:solidFill>
                  <a:srgbClr val="00FF00"/>
                </a:solidFill>
              </a:rPr>
              <a:t>图5.13</a:t>
            </a:r>
            <a:r>
              <a:rPr lang="zh-CN" altLang="en-US">
                <a:solidFill>
                  <a:srgbClr val="FFFFFF"/>
                </a:solidFill>
              </a:rPr>
              <a:t>所示。 </a:t>
            </a:r>
          </a:p>
        </p:txBody>
      </p:sp>
      <p:pic>
        <p:nvPicPr>
          <p:cNvPr id="204803" name="Picture 3" descr="图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362200"/>
            <a:ext cx="5410200" cy="3992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067083"/>
      </p:ext>
    </p:ext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ChangeArrowheads="1"/>
          </p:cNvSpPr>
          <p:nvPr/>
        </p:nvSpPr>
        <p:spPr bwMode="auto">
          <a:xfrm>
            <a:off x="684213" y="333375"/>
            <a:ext cx="7913687"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itchFamily="18" charset="0"/>
                <a:ea typeface="宋体" pitchFamily="2" charset="-122"/>
              </a:defRPr>
            </a:lvl1pPr>
            <a:lvl2pPr marL="742950" indent="-285750">
              <a:defRPr kumimoji="1" sz="2400">
                <a:solidFill>
                  <a:schemeClr val="tx1"/>
                </a:solidFill>
                <a:latin typeface="Times New Roman" pitchFamily="18" charset="0"/>
                <a:ea typeface="宋体" pitchFamily="2" charset="-122"/>
              </a:defRPr>
            </a:lvl2pPr>
            <a:lvl3pPr marL="1143000" indent="-228600">
              <a:defRPr kumimoji="1" sz="2400">
                <a:solidFill>
                  <a:schemeClr val="tx1"/>
                </a:solidFill>
                <a:latin typeface="Times New Roman" pitchFamily="18" charset="0"/>
                <a:ea typeface="宋体" pitchFamily="2" charset="-122"/>
              </a:defRPr>
            </a:lvl3pPr>
            <a:lvl4pPr marL="1600200" indent="-228600">
              <a:defRPr kumimoji="1" sz="2400">
                <a:solidFill>
                  <a:schemeClr val="tx1"/>
                </a:solidFill>
                <a:latin typeface="Times New Roman" pitchFamily="18" charset="0"/>
                <a:ea typeface="宋体" pitchFamily="2" charset="-122"/>
              </a:defRPr>
            </a:lvl4pPr>
            <a:lvl5pPr marL="2057400" indent="-228600">
              <a:defRPr kumimoji="1" sz="2400">
                <a:solidFill>
                  <a:schemeClr val="tx1"/>
                </a:solidFill>
                <a:latin typeface="Times New Roman" pitchFamily="18" charset="0"/>
                <a:ea typeface="宋体" pitchFamily="2" charset="-122"/>
              </a:defRPr>
            </a:lvl5pPr>
            <a:lvl6pPr marL="2514600" indent="-228600" fontAlgn="base">
              <a:spcBef>
                <a:spcPct val="0"/>
              </a:spcBef>
              <a:spcAft>
                <a:spcPct val="0"/>
              </a:spcAft>
              <a:defRPr kumimoji="1" sz="2400">
                <a:solidFill>
                  <a:schemeClr val="tx1"/>
                </a:solidFill>
                <a:latin typeface="Times New Roman" pitchFamily="18" charset="0"/>
                <a:ea typeface="宋体" pitchFamily="2" charset="-122"/>
              </a:defRPr>
            </a:lvl6pPr>
            <a:lvl7pPr marL="2971800" indent="-228600" fontAlgn="base">
              <a:spcBef>
                <a:spcPct val="0"/>
              </a:spcBef>
              <a:spcAft>
                <a:spcPct val="0"/>
              </a:spcAft>
              <a:defRPr kumimoji="1" sz="2400">
                <a:solidFill>
                  <a:schemeClr val="tx1"/>
                </a:solidFill>
                <a:latin typeface="Times New Roman" pitchFamily="18" charset="0"/>
                <a:ea typeface="宋体" pitchFamily="2" charset="-122"/>
              </a:defRPr>
            </a:lvl7pPr>
            <a:lvl8pPr marL="3429000" indent="-228600" fontAlgn="base">
              <a:spcBef>
                <a:spcPct val="0"/>
              </a:spcBef>
              <a:spcAft>
                <a:spcPct val="0"/>
              </a:spcAft>
              <a:defRPr kumimoji="1" sz="2400">
                <a:solidFill>
                  <a:schemeClr val="tx1"/>
                </a:solidFill>
                <a:latin typeface="Times New Roman" pitchFamily="18" charset="0"/>
                <a:ea typeface="宋体" pitchFamily="2" charset="-122"/>
              </a:defRPr>
            </a:lvl8pPr>
            <a:lvl9pPr marL="3886200" indent="-228600" fontAlgn="base">
              <a:spcBef>
                <a:spcPct val="0"/>
              </a:spcBef>
              <a:spcAft>
                <a:spcPct val="0"/>
              </a:spcAft>
              <a:defRPr kumimoji="1" sz="2400">
                <a:solidFill>
                  <a:schemeClr val="tx1"/>
                </a:solidFill>
                <a:latin typeface="Times New Roman" pitchFamily="18" charset="0"/>
                <a:ea typeface="宋体" pitchFamily="2" charset="-122"/>
              </a:defRPr>
            </a:lvl9pPr>
          </a:lstStyle>
          <a:p>
            <a:pPr algn="just" fontAlgn="base">
              <a:lnSpc>
                <a:spcPct val="150000"/>
              </a:lnSpc>
              <a:spcBef>
                <a:spcPct val="20000"/>
              </a:spcBef>
              <a:spcAft>
                <a:spcPct val="0"/>
              </a:spcAft>
              <a:buClr>
                <a:srgbClr val="FFFF66"/>
              </a:buClr>
              <a:buSzPct val="120000"/>
              <a:buFont typeface="Wingdings" pitchFamily="2" charset="2"/>
              <a:buChar char="§"/>
            </a:pPr>
            <a:r>
              <a:rPr lang="zh-CN" altLang="en-US">
                <a:solidFill>
                  <a:srgbClr val="FFFFFF"/>
                </a:solidFill>
                <a:latin typeface="宋体" pitchFamily="2" charset="-122"/>
              </a:rPr>
              <a:t>先张法一般用于预制构件厂生产定型的中小型构件，如楼板、屋面板、檩条及吊车梁等。</a:t>
            </a:r>
          </a:p>
          <a:p>
            <a:pPr algn="just" fontAlgn="base">
              <a:lnSpc>
                <a:spcPct val="150000"/>
              </a:lnSpc>
              <a:spcBef>
                <a:spcPct val="20000"/>
              </a:spcBef>
              <a:spcAft>
                <a:spcPct val="0"/>
              </a:spcAft>
              <a:buClr>
                <a:srgbClr val="FFFF66"/>
              </a:buClr>
              <a:buSzPct val="120000"/>
              <a:buFont typeface="Wingdings" pitchFamily="2" charset="2"/>
              <a:buChar char="§"/>
            </a:pPr>
            <a:r>
              <a:rPr lang="zh-CN" altLang="en-US">
                <a:solidFill>
                  <a:srgbClr val="FFFFFF"/>
                </a:solidFill>
                <a:latin typeface="宋体" pitchFamily="2" charset="-122"/>
              </a:rPr>
              <a:t>先张法生产时，可采用</a:t>
            </a:r>
            <a:r>
              <a:rPr lang="zh-CN" altLang="en-US">
                <a:solidFill>
                  <a:srgbClr val="FFCC00"/>
                </a:solidFill>
                <a:latin typeface="宋体" pitchFamily="2" charset="-122"/>
              </a:rPr>
              <a:t>台座法</a:t>
            </a:r>
            <a:r>
              <a:rPr lang="zh-CN" altLang="en-US">
                <a:solidFill>
                  <a:srgbClr val="FFFFFF"/>
                </a:solidFill>
                <a:latin typeface="宋体" pitchFamily="2" charset="-122"/>
              </a:rPr>
              <a:t>和</a:t>
            </a:r>
            <a:r>
              <a:rPr lang="zh-CN" altLang="en-US">
                <a:solidFill>
                  <a:srgbClr val="FFCC00"/>
                </a:solidFill>
                <a:latin typeface="宋体" pitchFamily="2" charset="-122"/>
              </a:rPr>
              <a:t>机组流水法</a:t>
            </a:r>
            <a:r>
              <a:rPr lang="zh-CN" altLang="en-US">
                <a:solidFill>
                  <a:srgbClr val="FFFFFF"/>
                </a:solidFill>
                <a:latin typeface="宋体" pitchFamily="2" charset="-122"/>
              </a:rPr>
              <a:t>。 </a:t>
            </a:r>
          </a:p>
          <a:p>
            <a:pPr algn="just" fontAlgn="base">
              <a:lnSpc>
                <a:spcPct val="150000"/>
              </a:lnSpc>
              <a:spcBef>
                <a:spcPct val="20000"/>
              </a:spcBef>
              <a:spcAft>
                <a:spcPct val="0"/>
              </a:spcAft>
              <a:buClr>
                <a:srgbClr val="FFFF66"/>
              </a:buClr>
              <a:buSzPct val="120000"/>
              <a:buFont typeface="Wingdings" pitchFamily="2" charset="2"/>
              <a:buChar char="§"/>
            </a:pPr>
            <a:r>
              <a:rPr lang="zh-CN" altLang="en-US">
                <a:solidFill>
                  <a:srgbClr val="FFFFFF"/>
                </a:solidFill>
                <a:latin typeface="宋体" pitchFamily="2" charset="-122"/>
                <a:cs typeface="Courier New" pitchFamily="49" charset="0"/>
              </a:rPr>
              <a:t>采用</a:t>
            </a:r>
            <a:r>
              <a:rPr lang="zh-CN" altLang="en-US">
                <a:solidFill>
                  <a:srgbClr val="FFCC00"/>
                </a:solidFill>
                <a:latin typeface="宋体" pitchFamily="2" charset="-122"/>
                <a:cs typeface="Courier New" pitchFamily="49" charset="0"/>
              </a:rPr>
              <a:t>台座法</a:t>
            </a:r>
            <a:r>
              <a:rPr lang="zh-CN" altLang="en-US">
                <a:solidFill>
                  <a:srgbClr val="FFFFFF"/>
                </a:solidFill>
                <a:latin typeface="宋体" pitchFamily="2" charset="-122"/>
                <a:cs typeface="Courier New" pitchFamily="49" charset="0"/>
              </a:rPr>
              <a:t>时，预应力筋的张拉、锚固，混凝</a:t>
            </a:r>
            <a:r>
              <a:rPr lang="zh-CN" altLang="en-US">
                <a:solidFill>
                  <a:srgbClr val="FFFFFF"/>
                </a:solidFill>
                <a:latin typeface="宋体" pitchFamily="2" charset="-122"/>
              </a:rPr>
              <a:t>土的浇筑、养护及预应力筋放松等均在台座上进行；预应力筋放松前，其拉力由台座承受。</a:t>
            </a:r>
          </a:p>
          <a:p>
            <a:pPr algn="just" fontAlgn="base">
              <a:lnSpc>
                <a:spcPct val="150000"/>
              </a:lnSpc>
              <a:spcBef>
                <a:spcPct val="20000"/>
              </a:spcBef>
              <a:spcAft>
                <a:spcPct val="0"/>
              </a:spcAft>
              <a:buClr>
                <a:srgbClr val="FFFF66"/>
              </a:buClr>
              <a:buSzPct val="120000"/>
              <a:buFont typeface="Wingdings" pitchFamily="2" charset="2"/>
              <a:buChar char="§"/>
            </a:pPr>
            <a:r>
              <a:rPr lang="zh-CN" altLang="en-US">
                <a:solidFill>
                  <a:srgbClr val="FFFFFF"/>
                </a:solidFill>
                <a:latin typeface="宋体" pitchFamily="2" charset="-122"/>
                <a:cs typeface="Courier New" pitchFamily="49" charset="0"/>
              </a:rPr>
              <a:t>采用</a:t>
            </a:r>
            <a:r>
              <a:rPr lang="zh-CN" altLang="en-US">
                <a:solidFill>
                  <a:srgbClr val="FFCC00"/>
                </a:solidFill>
                <a:latin typeface="宋体" pitchFamily="2" charset="-122"/>
                <a:cs typeface="Courier New" pitchFamily="49" charset="0"/>
              </a:rPr>
              <a:t>机组流水法</a:t>
            </a:r>
            <a:r>
              <a:rPr lang="zh-CN" altLang="en-US">
                <a:solidFill>
                  <a:srgbClr val="FFFFFF"/>
                </a:solidFill>
                <a:latin typeface="宋体" pitchFamily="2" charset="-122"/>
                <a:cs typeface="Courier New" pitchFamily="49" charset="0"/>
              </a:rPr>
              <a:t>时，构件连同钢模通过固定的机组，按流水方式完成（张拉、锚固、混凝土浇</a:t>
            </a:r>
            <a:r>
              <a:rPr lang="zh-CN" altLang="en-US">
                <a:solidFill>
                  <a:srgbClr val="FFFFFF"/>
                </a:solidFill>
                <a:latin typeface="宋体" pitchFamily="2" charset="-122"/>
              </a:rPr>
              <a:t>筑和养护）每一生产过程；预应力筋放松前，其拉力由钢模承受。</a:t>
            </a:r>
          </a:p>
          <a:p>
            <a:pPr algn="just" fontAlgn="base">
              <a:lnSpc>
                <a:spcPct val="150000"/>
              </a:lnSpc>
              <a:spcBef>
                <a:spcPct val="20000"/>
              </a:spcBef>
              <a:spcAft>
                <a:spcPct val="0"/>
              </a:spcAft>
              <a:buClr>
                <a:srgbClr val="FFFF66"/>
              </a:buClr>
              <a:buSzPct val="120000"/>
              <a:buFont typeface="Wingdings" pitchFamily="2" charset="2"/>
              <a:buChar char="§"/>
            </a:pPr>
            <a:r>
              <a:rPr lang="zh-CN" altLang="en-US">
                <a:solidFill>
                  <a:srgbClr val="FFCC00"/>
                </a:solidFill>
                <a:latin typeface="宋体" pitchFamily="2" charset="-122"/>
              </a:rPr>
              <a:t>先张法施工工艺流程</a:t>
            </a:r>
            <a:r>
              <a:rPr lang="zh-CN" altLang="en-US">
                <a:solidFill>
                  <a:srgbClr val="FFFFFF"/>
                </a:solidFill>
                <a:latin typeface="宋体" pitchFamily="2" charset="-122"/>
              </a:rPr>
              <a:t>如</a:t>
            </a:r>
            <a:r>
              <a:rPr lang="zh-CN" altLang="en-US" b="1" u="sng">
                <a:solidFill>
                  <a:srgbClr val="00FF00"/>
                </a:solidFill>
                <a:latin typeface="宋体" pitchFamily="2" charset="-122"/>
                <a:hlinkClick r:id="rId2" action="ppaction://hlinksldjump"/>
              </a:rPr>
              <a:t>图</a:t>
            </a:r>
            <a:r>
              <a:rPr lang="zh-CN" altLang="en-US" b="1" u="sng">
                <a:solidFill>
                  <a:srgbClr val="00FF00"/>
                </a:solidFill>
                <a:cs typeface="Times New Roman" pitchFamily="18" charset="0"/>
                <a:hlinkClick r:id="rId2" action="ppaction://hlinksldjump"/>
              </a:rPr>
              <a:t>5</a:t>
            </a:r>
            <a:r>
              <a:rPr lang="zh-CN" altLang="en-US" b="1" u="sng">
                <a:solidFill>
                  <a:srgbClr val="00FF00"/>
                </a:solidFill>
                <a:latin typeface="宋体" pitchFamily="2" charset="-122"/>
                <a:hlinkClick r:id="rId2" action="ppaction://hlinksldjump"/>
              </a:rPr>
              <a:t>.</a:t>
            </a:r>
            <a:r>
              <a:rPr lang="zh-CN" altLang="en-US" b="1" u="sng">
                <a:solidFill>
                  <a:srgbClr val="00FF00"/>
                </a:solidFill>
                <a:cs typeface="Times New Roman" pitchFamily="18" charset="0"/>
                <a:hlinkClick r:id="rId2" action="ppaction://hlinksldjump"/>
              </a:rPr>
              <a:t>2</a:t>
            </a:r>
            <a:r>
              <a:rPr lang="zh-CN" altLang="en-US">
                <a:solidFill>
                  <a:srgbClr val="FFFFFF"/>
                </a:solidFill>
                <a:latin typeface="宋体" pitchFamily="2" charset="-122"/>
              </a:rPr>
              <a:t>所示。 </a:t>
            </a:r>
          </a:p>
        </p:txBody>
      </p:sp>
    </p:spTree>
    <p:extLst>
      <p:ext uri="{BB962C8B-B14F-4D97-AF65-F5344CB8AC3E}">
        <p14:creationId xmlns:p14="http://schemas.microsoft.com/office/powerpoint/2010/main" val="1631075285"/>
      </p:ext>
    </p:extLst>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3"/>
          <p:cNvSpPr>
            <a:spLocks noGrp="1" noChangeArrowheads="1"/>
          </p:cNvSpPr>
          <p:nvPr>
            <p:ph type="body" idx="1"/>
          </p:nvPr>
        </p:nvSpPr>
        <p:spPr>
          <a:xfrm>
            <a:off x="914400" y="1371600"/>
            <a:ext cx="7239000" cy="4267200"/>
          </a:xfrm>
        </p:spPr>
        <p:txBody>
          <a:bodyPr/>
          <a:lstStyle/>
          <a:p>
            <a:pPr>
              <a:lnSpc>
                <a:spcPct val="160000"/>
              </a:lnSpc>
              <a:buFont typeface="Wingdings" pitchFamily="2" charset="2"/>
              <a:buNone/>
            </a:pPr>
            <a:r>
              <a:rPr lang="zh-CN" altLang="en-US" sz="2400">
                <a:solidFill>
                  <a:schemeClr val="tx2"/>
                </a:solidFill>
                <a:latin typeface="宋体" pitchFamily="2" charset="-122"/>
              </a:rPr>
              <a:t>（</a:t>
            </a:r>
            <a:r>
              <a:rPr lang="zh-CN" altLang="en-US" sz="2400">
                <a:solidFill>
                  <a:schemeClr val="tx2"/>
                </a:solidFill>
              </a:rPr>
              <a:t>1</a:t>
            </a:r>
            <a:r>
              <a:rPr lang="zh-CN" altLang="en-US" sz="2400">
                <a:solidFill>
                  <a:schemeClr val="tx2"/>
                </a:solidFill>
                <a:latin typeface="宋体" pitchFamily="2" charset="-122"/>
              </a:rPr>
              <a:t>）</a:t>
            </a:r>
            <a:r>
              <a:rPr lang="zh-CN" altLang="en-US" sz="2400">
                <a:solidFill>
                  <a:schemeClr val="tx2"/>
                </a:solidFill>
              </a:rPr>
              <a:t> </a:t>
            </a:r>
            <a:r>
              <a:rPr lang="zh-CN" altLang="en-US" sz="2400">
                <a:solidFill>
                  <a:schemeClr val="tx2"/>
                </a:solidFill>
                <a:latin typeface="宋体" pitchFamily="2" charset="-122"/>
              </a:rPr>
              <a:t>钢筋的接长与冷拉</a:t>
            </a:r>
            <a:r>
              <a:rPr lang="zh-CN" altLang="en-US" sz="2400"/>
              <a:t> </a:t>
            </a:r>
          </a:p>
          <a:p>
            <a:pPr>
              <a:lnSpc>
                <a:spcPct val="160000"/>
              </a:lnSpc>
            </a:pPr>
            <a:r>
              <a:rPr lang="zh-CN" altLang="en-US" sz="2400">
                <a:latin typeface="宋体" pitchFamily="2" charset="-122"/>
              </a:rPr>
              <a:t>钢丝的接长</a:t>
            </a:r>
          </a:p>
          <a:p>
            <a:pPr>
              <a:lnSpc>
                <a:spcPct val="160000"/>
              </a:lnSpc>
              <a:buFont typeface="Wingdings" pitchFamily="2" charset="2"/>
              <a:buNone/>
            </a:pPr>
            <a:r>
              <a:rPr lang="zh-CN" altLang="en-US" sz="2400">
                <a:latin typeface="宋体" pitchFamily="2" charset="-122"/>
              </a:rPr>
              <a:t>      一般用钢丝拼接器用</a:t>
            </a:r>
            <a:r>
              <a:rPr lang="zh-CN" altLang="en-US" sz="2400"/>
              <a:t>20</a:t>
            </a:r>
            <a:r>
              <a:rPr lang="zh-CN" altLang="en-US" sz="2400">
                <a:latin typeface="宋体" pitchFamily="2" charset="-122"/>
              </a:rPr>
              <a:t>～</a:t>
            </a:r>
            <a:r>
              <a:rPr lang="zh-CN" altLang="en-US" sz="2400"/>
              <a:t>22</a:t>
            </a:r>
            <a:r>
              <a:rPr lang="zh-CN" altLang="en-US" sz="2400">
                <a:latin typeface="宋体" pitchFamily="2" charset="-122"/>
              </a:rPr>
              <a:t>号铁丝密排绑扎(</a:t>
            </a:r>
            <a:r>
              <a:rPr lang="zh-CN" altLang="en-US" sz="2400" b="1" u="sng">
                <a:solidFill>
                  <a:srgbClr val="00FF00"/>
                </a:solidFill>
                <a:latin typeface="宋体" pitchFamily="2" charset="-122"/>
                <a:hlinkClick r:id="rId2" action="ppaction://hlinksldjump"/>
              </a:rPr>
              <a:t>图</a:t>
            </a:r>
            <a:r>
              <a:rPr lang="zh-CN" altLang="en-US" sz="2400" b="1" u="sng">
                <a:solidFill>
                  <a:srgbClr val="00FF00"/>
                </a:solidFill>
                <a:hlinkClick r:id="rId2" action="ppaction://hlinksldjump"/>
              </a:rPr>
              <a:t>5</a:t>
            </a:r>
            <a:r>
              <a:rPr lang="zh-CN" altLang="en-US" sz="2400" b="1" u="sng">
                <a:solidFill>
                  <a:srgbClr val="00FF00"/>
                </a:solidFill>
                <a:latin typeface="宋体" pitchFamily="2" charset="-122"/>
                <a:hlinkClick r:id="rId2" action="ppaction://hlinksldjump"/>
              </a:rPr>
              <a:t>.</a:t>
            </a:r>
            <a:r>
              <a:rPr lang="zh-CN" altLang="en-US" sz="2400" b="1" u="sng">
                <a:solidFill>
                  <a:srgbClr val="00FF00"/>
                </a:solidFill>
                <a:hlinkClick r:id="rId2" action="ppaction://hlinksldjump"/>
              </a:rPr>
              <a:t>14</a:t>
            </a:r>
            <a:r>
              <a:rPr lang="zh-CN" altLang="en-US" sz="2400">
                <a:latin typeface="宋体" pitchFamily="2" charset="-122"/>
              </a:rPr>
              <a:t>)。绑扎长度的规定：冷拔低碳钢丝不得小于</a:t>
            </a:r>
            <a:r>
              <a:rPr lang="zh-CN" altLang="en-US" sz="2400"/>
              <a:t>40</a:t>
            </a:r>
            <a:r>
              <a:rPr lang="zh-CN" altLang="en-US" sz="2400">
                <a:latin typeface="宋体" pitchFamily="2" charset="-122"/>
              </a:rPr>
              <a:t>倍钢丝直径；高强度钢丝不得小于</a:t>
            </a:r>
            <a:r>
              <a:rPr lang="zh-CN" altLang="en-US" sz="2400"/>
              <a:t>80</a:t>
            </a:r>
            <a:r>
              <a:rPr lang="zh-CN" altLang="en-US" sz="2400">
                <a:latin typeface="宋体" pitchFamily="2" charset="-122"/>
              </a:rPr>
              <a:t>倍钢丝直径。</a:t>
            </a:r>
          </a:p>
        </p:txBody>
      </p:sp>
      <p:sp>
        <p:nvSpPr>
          <p:cNvPr id="148484" name="Text Box 4">
            <a:hlinkClick r:id="" action="ppaction://hlinkshowjump?jump=nextslide"/>
          </p:cNvPr>
          <p:cNvSpPr txBox="1">
            <a:spLocks noChangeArrowheads="1"/>
          </p:cNvSpPr>
          <p:nvPr/>
        </p:nvSpPr>
        <p:spPr bwMode="auto">
          <a:xfrm>
            <a:off x="609600" y="609600"/>
            <a:ext cx="5029200" cy="519113"/>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en-US" altLang="zh-CN" sz="2800" b="1">
                <a:solidFill>
                  <a:srgbClr val="FFCC00"/>
                </a:solidFill>
                <a:latin typeface="楷体_GB2312" pitchFamily="49" charset="-122"/>
                <a:ea typeface="楷体_GB2312" pitchFamily="49" charset="-122"/>
              </a:rPr>
              <a:t>5.1.2.3　</a:t>
            </a:r>
            <a:r>
              <a:rPr kumimoji="1" lang="zh-CN" altLang="en-US" sz="2800" b="1">
                <a:solidFill>
                  <a:srgbClr val="FFCC00"/>
                </a:solidFill>
                <a:latin typeface="楷体_GB2312" pitchFamily="49" charset="-122"/>
                <a:ea typeface="楷体_GB2312" pitchFamily="49" charset="-122"/>
              </a:rPr>
              <a:t>张拉前的准备 </a:t>
            </a:r>
          </a:p>
        </p:txBody>
      </p:sp>
    </p:spTree>
    <p:extLst>
      <p:ext uri="{BB962C8B-B14F-4D97-AF65-F5344CB8AC3E}">
        <p14:creationId xmlns:p14="http://schemas.microsoft.com/office/powerpoint/2010/main" val="1616051782"/>
      </p:ext>
    </p:extLst>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26" name="Picture 1026" descr="图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533400"/>
            <a:ext cx="6400800" cy="5783263"/>
          </a:xfrm>
          <a:prstGeom prst="rect">
            <a:avLst/>
          </a:prstGeom>
          <a:noFill/>
          <a:extLst>
            <a:ext uri="{909E8E84-426E-40DD-AFC4-6F175D3DCCD1}">
              <a14:hiddenFill xmlns:a14="http://schemas.microsoft.com/office/drawing/2010/main">
                <a:solidFill>
                  <a:srgbClr val="FFFFFF"/>
                </a:solidFill>
              </a14:hiddenFill>
            </a:ext>
          </a:extLst>
        </p:spPr>
      </p:pic>
      <p:pic>
        <p:nvPicPr>
          <p:cNvPr id="205827" name="Picture 1027" descr="返回">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6318250"/>
            <a:ext cx="506413" cy="533400"/>
          </a:xfrm>
          <a:prstGeom prst="rect">
            <a:avLst/>
          </a:prstGeom>
          <a:noFill/>
          <a:ln w="15875">
            <a:solidFill>
              <a:srgbClr val="FF00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703393"/>
      </p:ext>
    </p:extLst>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ChangeArrowheads="1"/>
          </p:cNvSpPr>
          <p:nvPr/>
        </p:nvSpPr>
        <p:spPr bwMode="auto">
          <a:xfrm>
            <a:off x="914400" y="838200"/>
            <a:ext cx="7543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itchFamily="18" charset="0"/>
                <a:ea typeface="宋体" pitchFamily="2" charset="-122"/>
              </a:defRPr>
            </a:lvl1pPr>
            <a:lvl2pPr marL="742950" indent="-285750">
              <a:defRPr kumimoji="1" sz="2400">
                <a:solidFill>
                  <a:schemeClr val="tx1"/>
                </a:solidFill>
                <a:latin typeface="Times New Roman" pitchFamily="18" charset="0"/>
                <a:ea typeface="宋体" pitchFamily="2" charset="-122"/>
              </a:defRPr>
            </a:lvl2pPr>
            <a:lvl3pPr marL="1143000" indent="-228600">
              <a:defRPr kumimoji="1" sz="2400">
                <a:solidFill>
                  <a:schemeClr val="tx1"/>
                </a:solidFill>
                <a:latin typeface="Times New Roman" pitchFamily="18" charset="0"/>
                <a:ea typeface="宋体" pitchFamily="2" charset="-122"/>
              </a:defRPr>
            </a:lvl3pPr>
            <a:lvl4pPr marL="1600200" indent="-228600">
              <a:defRPr kumimoji="1" sz="2400">
                <a:solidFill>
                  <a:schemeClr val="tx1"/>
                </a:solidFill>
                <a:latin typeface="Times New Roman" pitchFamily="18" charset="0"/>
                <a:ea typeface="宋体" pitchFamily="2" charset="-122"/>
              </a:defRPr>
            </a:lvl4pPr>
            <a:lvl5pPr marL="2057400" indent="-228600">
              <a:defRPr kumimoji="1" sz="2400">
                <a:solidFill>
                  <a:schemeClr val="tx1"/>
                </a:solidFill>
                <a:latin typeface="Times New Roman" pitchFamily="18" charset="0"/>
                <a:ea typeface="宋体" pitchFamily="2" charset="-122"/>
              </a:defRPr>
            </a:lvl5pPr>
            <a:lvl6pPr marL="2514600" indent="-228600" fontAlgn="base">
              <a:spcBef>
                <a:spcPct val="0"/>
              </a:spcBef>
              <a:spcAft>
                <a:spcPct val="0"/>
              </a:spcAft>
              <a:defRPr kumimoji="1" sz="2400">
                <a:solidFill>
                  <a:schemeClr val="tx1"/>
                </a:solidFill>
                <a:latin typeface="Times New Roman" pitchFamily="18" charset="0"/>
                <a:ea typeface="宋体" pitchFamily="2" charset="-122"/>
              </a:defRPr>
            </a:lvl6pPr>
            <a:lvl7pPr marL="2971800" indent="-228600" fontAlgn="base">
              <a:spcBef>
                <a:spcPct val="0"/>
              </a:spcBef>
              <a:spcAft>
                <a:spcPct val="0"/>
              </a:spcAft>
              <a:defRPr kumimoji="1" sz="2400">
                <a:solidFill>
                  <a:schemeClr val="tx1"/>
                </a:solidFill>
                <a:latin typeface="Times New Roman" pitchFamily="18" charset="0"/>
                <a:ea typeface="宋体" pitchFamily="2" charset="-122"/>
              </a:defRPr>
            </a:lvl7pPr>
            <a:lvl8pPr marL="3429000" indent="-228600" fontAlgn="base">
              <a:spcBef>
                <a:spcPct val="0"/>
              </a:spcBef>
              <a:spcAft>
                <a:spcPct val="0"/>
              </a:spcAft>
              <a:defRPr kumimoji="1" sz="2400">
                <a:solidFill>
                  <a:schemeClr val="tx1"/>
                </a:solidFill>
                <a:latin typeface="Times New Roman" pitchFamily="18" charset="0"/>
                <a:ea typeface="宋体" pitchFamily="2" charset="-122"/>
              </a:defRPr>
            </a:lvl8pPr>
            <a:lvl9pPr marL="3886200" indent="-228600" fontAlgn="base">
              <a:spcBef>
                <a:spcPct val="0"/>
              </a:spcBef>
              <a:spcAft>
                <a:spcPct val="0"/>
              </a:spcAft>
              <a:defRPr kumimoji="1" sz="2400">
                <a:solidFill>
                  <a:schemeClr val="tx1"/>
                </a:solidFill>
                <a:latin typeface="Times New Roman" pitchFamily="18" charset="0"/>
                <a:ea typeface="宋体" pitchFamily="2" charset="-122"/>
              </a:defRPr>
            </a:lvl9pPr>
          </a:lstStyle>
          <a:p>
            <a:pPr algn="just" fontAlgn="base">
              <a:lnSpc>
                <a:spcPct val="150000"/>
              </a:lnSpc>
              <a:spcBef>
                <a:spcPct val="20000"/>
              </a:spcBef>
              <a:spcAft>
                <a:spcPct val="0"/>
              </a:spcAft>
              <a:buClr>
                <a:srgbClr val="FFFF66"/>
              </a:buClr>
              <a:buSzPct val="120000"/>
              <a:buFont typeface="Wingdings" pitchFamily="2" charset="2"/>
              <a:buChar char="§"/>
            </a:pPr>
            <a:r>
              <a:rPr lang="zh-CN" altLang="en-US">
                <a:solidFill>
                  <a:srgbClr val="FFFFFF"/>
                </a:solidFill>
                <a:latin typeface="宋体" pitchFamily="2" charset="-122"/>
              </a:rPr>
              <a:t>预应力钢筋的接长与冷拉</a:t>
            </a:r>
          </a:p>
          <a:p>
            <a:pPr algn="just" fontAlgn="base">
              <a:lnSpc>
                <a:spcPct val="150000"/>
              </a:lnSpc>
              <a:spcBef>
                <a:spcPct val="20000"/>
              </a:spcBef>
              <a:spcAft>
                <a:spcPct val="0"/>
              </a:spcAft>
              <a:buClr>
                <a:srgbClr val="FFFF66"/>
              </a:buClr>
              <a:buSzPct val="120000"/>
              <a:buFont typeface="Wingdings" pitchFamily="2" charset="2"/>
              <a:buNone/>
            </a:pPr>
            <a:r>
              <a:rPr lang="zh-CN" altLang="en-US">
                <a:solidFill>
                  <a:srgbClr val="FFFFFF"/>
                </a:solidFill>
                <a:latin typeface="宋体" pitchFamily="2" charset="-122"/>
              </a:rPr>
              <a:t>       预应力钢筋一般采用冷拉</a:t>
            </a:r>
            <a:r>
              <a:rPr lang="en-US" altLang="zh-CN">
                <a:solidFill>
                  <a:srgbClr val="FFFFFF"/>
                </a:solidFill>
                <a:latin typeface="宋体" pitchFamily="2" charset="-122"/>
              </a:rPr>
              <a:t>HRB335、HRB400</a:t>
            </a:r>
            <a:r>
              <a:rPr lang="zh-CN" altLang="en-US">
                <a:solidFill>
                  <a:srgbClr val="FFFFFF"/>
                </a:solidFill>
                <a:latin typeface="宋体" pitchFamily="2" charset="-122"/>
              </a:rPr>
              <a:t>和</a:t>
            </a:r>
            <a:r>
              <a:rPr lang="en-US" altLang="zh-CN">
                <a:solidFill>
                  <a:srgbClr val="FFFFFF"/>
                </a:solidFill>
                <a:latin typeface="宋体" pitchFamily="2" charset="-122"/>
              </a:rPr>
              <a:t>RRB400</a:t>
            </a:r>
            <a:r>
              <a:rPr lang="zh-CN" altLang="en-US">
                <a:solidFill>
                  <a:srgbClr val="FFFFFF"/>
                </a:solidFill>
                <a:latin typeface="宋体" pitchFamily="2" charset="-122"/>
              </a:rPr>
              <a:t>热轧钢筋。预应力钢筋的接长及预应力钢筋与螺丝端杆的连接，宜采用对焊连接，且应先焊接后冷拉，以免焊接而降低冷拉后的强度。预应力钢筋的制作，一般有</a:t>
            </a:r>
            <a:r>
              <a:rPr lang="zh-CN" altLang="en-US">
                <a:solidFill>
                  <a:srgbClr val="FFCC00"/>
                </a:solidFill>
                <a:latin typeface="宋体" pitchFamily="2" charset="-122"/>
              </a:rPr>
              <a:t>对焊</a:t>
            </a:r>
            <a:r>
              <a:rPr lang="zh-CN" altLang="en-US">
                <a:solidFill>
                  <a:srgbClr val="FFFFFF"/>
                </a:solidFill>
                <a:latin typeface="宋体" pitchFamily="2" charset="-122"/>
              </a:rPr>
              <a:t>和</a:t>
            </a:r>
            <a:r>
              <a:rPr lang="zh-CN" altLang="en-US">
                <a:solidFill>
                  <a:srgbClr val="FFCC00"/>
                </a:solidFill>
                <a:latin typeface="宋体" pitchFamily="2" charset="-122"/>
              </a:rPr>
              <a:t>冷拉</a:t>
            </a:r>
            <a:r>
              <a:rPr lang="zh-CN" altLang="en-US">
                <a:solidFill>
                  <a:srgbClr val="FFFFFF"/>
                </a:solidFill>
                <a:latin typeface="宋体" pitchFamily="2" charset="-122"/>
              </a:rPr>
              <a:t>两道工序。</a:t>
            </a:r>
            <a:r>
              <a:rPr lang="zh-CN" altLang="en-US">
                <a:solidFill>
                  <a:srgbClr val="FFFFFF"/>
                </a:solidFill>
                <a:latin typeface="Arial" charset="0"/>
              </a:rPr>
              <a:t> </a:t>
            </a:r>
          </a:p>
          <a:p>
            <a:pPr algn="just" fontAlgn="base">
              <a:lnSpc>
                <a:spcPct val="150000"/>
              </a:lnSpc>
              <a:spcBef>
                <a:spcPct val="20000"/>
              </a:spcBef>
              <a:spcAft>
                <a:spcPct val="0"/>
              </a:spcAft>
              <a:buClr>
                <a:srgbClr val="FFFF66"/>
              </a:buClr>
              <a:buSzPct val="120000"/>
              <a:buFont typeface="Wingdings" pitchFamily="2" charset="2"/>
              <a:buChar char="§"/>
            </a:pPr>
            <a:r>
              <a:rPr lang="zh-CN" altLang="en-US">
                <a:solidFill>
                  <a:srgbClr val="FFFFFF"/>
                </a:solidFill>
                <a:latin typeface="宋体" pitchFamily="2" charset="-122"/>
              </a:rPr>
              <a:t>预应力钢筋铺设时，钢筋与钢筋、钢筋与螺丝端杆的连接可采用套筒双拼式连接。</a:t>
            </a:r>
            <a:endParaRPr lang="zh-CN" altLang="en-US">
              <a:solidFill>
                <a:srgbClr val="FFFFFF"/>
              </a:solidFill>
              <a:latin typeface="Arial" charset="0"/>
            </a:endParaRPr>
          </a:p>
        </p:txBody>
      </p:sp>
    </p:spTree>
    <p:extLst>
      <p:ext uri="{BB962C8B-B14F-4D97-AF65-F5344CB8AC3E}">
        <p14:creationId xmlns:p14="http://schemas.microsoft.com/office/powerpoint/2010/main" val="180288224"/>
      </p:ext>
    </p:extLst>
  </p:cSld>
  <p:clrMapOvr>
    <a:masterClrMapping/>
  </p:clrMapOvr>
  <p:transition>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1026"/>
          <p:cNvSpPr>
            <a:spLocks noChangeArrowheads="1"/>
          </p:cNvSpPr>
          <p:nvPr/>
        </p:nvSpPr>
        <p:spPr bwMode="auto">
          <a:xfrm>
            <a:off x="990600" y="990600"/>
            <a:ext cx="7467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itchFamily="18" charset="0"/>
                <a:ea typeface="宋体" pitchFamily="2" charset="-122"/>
              </a:defRPr>
            </a:lvl1pPr>
            <a:lvl2pPr marL="742950" indent="-285750">
              <a:defRPr kumimoji="1" sz="2400">
                <a:solidFill>
                  <a:schemeClr val="tx1"/>
                </a:solidFill>
                <a:latin typeface="Times New Roman" pitchFamily="18" charset="0"/>
                <a:ea typeface="宋体" pitchFamily="2" charset="-122"/>
              </a:defRPr>
            </a:lvl2pPr>
            <a:lvl3pPr marL="1143000" indent="-228600">
              <a:defRPr kumimoji="1" sz="2400">
                <a:solidFill>
                  <a:schemeClr val="tx1"/>
                </a:solidFill>
                <a:latin typeface="Times New Roman" pitchFamily="18" charset="0"/>
                <a:ea typeface="宋体" pitchFamily="2" charset="-122"/>
              </a:defRPr>
            </a:lvl3pPr>
            <a:lvl4pPr marL="1600200" indent="-228600">
              <a:defRPr kumimoji="1" sz="2400">
                <a:solidFill>
                  <a:schemeClr val="tx1"/>
                </a:solidFill>
                <a:latin typeface="Times New Roman" pitchFamily="18" charset="0"/>
                <a:ea typeface="宋体" pitchFamily="2" charset="-122"/>
              </a:defRPr>
            </a:lvl4pPr>
            <a:lvl5pPr marL="2057400" indent="-228600">
              <a:defRPr kumimoji="1" sz="2400">
                <a:solidFill>
                  <a:schemeClr val="tx1"/>
                </a:solidFill>
                <a:latin typeface="Times New Roman" pitchFamily="18" charset="0"/>
                <a:ea typeface="宋体" pitchFamily="2" charset="-122"/>
              </a:defRPr>
            </a:lvl5pPr>
            <a:lvl6pPr marL="2514600" indent="-228600" fontAlgn="base">
              <a:spcBef>
                <a:spcPct val="0"/>
              </a:spcBef>
              <a:spcAft>
                <a:spcPct val="0"/>
              </a:spcAft>
              <a:defRPr kumimoji="1" sz="2400">
                <a:solidFill>
                  <a:schemeClr val="tx1"/>
                </a:solidFill>
                <a:latin typeface="Times New Roman" pitchFamily="18" charset="0"/>
                <a:ea typeface="宋体" pitchFamily="2" charset="-122"/>
              </a:defRPr>
            </a:lvl6pPr>
            <a:lvl7pPr marL="2971800" indent="-228600" fontAlgn="base">
              <a:spcBef>
                <a:spcPct val="0"/>
              </a:spcBef>
              <a:spcAft>
                <a:spcPct val="0"/>
              </a:spcAft>
              <a:defRPr kumimoji="1" sz="2400">
                <a:solidFill>
                  <a:schemeClr val="tx1"/>
                </a:solidFill>
                <a:latin typeface="Times New Roman" pitchFamily="18" charset="0"/>
                <a:ea typeface="宋体" pitchFamily="2" charset="-122"/>
              </a:defRPr>
            </a:lvl7pPr>
            <a:lvl8pPr marL="3429000" indent="-228600" fontAlgn="base">
              <a:spcBef>
                <a:spcPct val="0"/>
              </a:spcBef>
              <a:spcAft>
                <a:spcPct val="0"/>
              </a:spcAft>
              <a:defRPr kumimoji="1" sz="2400">
                <a:solidFill>
                  <a:schemeClr val="tx1"/>
                </a:solidFill>
                <a:latin typeface="Times New Roman" pitchFamily="18" charset="0"/>
                <a:ea typeface="宋体" pitchFamily="2" charset="-122"/>
              </a:defRPr>
            </a:lvl8pPr>
            <a:lvl9pPr marL="3886200" indent="-228600" fontAlgn="base">
              <a:spcBef>
                <a:spcPct val="0"/>
              </a:spcBef>
              <a:spcAft>
                <a:spcPct val="0"/>
              </a:spcAft>
              <a:defRPr kumimoji="1" sz="2400">
                <a:solidFill>
                  <a:schemeClr val="tx1"/>
                </a:solidFill>
                <a:latin typeface="Times New Roman" pitchFamily="18" charset="0"/>
                <a:ea typeface="宋体" pitchFamily="2" charset="-122"/>
              </a:defRPr>
            </a:lvl9pPr>
          </a:lstStyle>
          <a:p>
            <a:pPr fontAlgn="base">
              <a:lnSpc>
                <a:spcPct val="150000"/>
              </a:lnSpc>
              <a:spcBef>
                <a:spcPct val="20000"/>
              </a:spcBef>
              <a:spcAft>
                <a:spcPct val="0"/>
              </a:spcAft>
              <a:buClr>
                <a:srgbClr val="FFFF66"/>
              </a:buClr>
              <a:buSzPct val="120000"/>
              <a:buFont typeface="Wingdings" pitchFamily="2" charset="2"/>
              <a:buNone/>
            </a:pPr>
            <a:r>
              <a:rPr lang="zh-CN" altLang="en-US">
                <a:solidFill>
                  <a:srgbClr val="FFCC00"/>
                </a:solidFill>
                <a:latin typeface="宋体" pitchFamily="2" charset="-122"/>
              </a:rPr>
              <a:t>(</a:t>
            </a:r>
            <a:r>
              <a:rPr lang="zh-CN" altLang="en-US">
                <a:solidFill>
                  <a:srgbClr val="FFCC00"/>
                </a:solidFill>
                <a:latin typeface="Arial" charset="0"/>
              </a:rPr>
              <a:t>2</a:t>
            </a:r>
            <a:r>
              <a:rPr lang="zh-CN" altLang="en-US">
                <a:solidFill>
                  <a:srgbClr val="FFCC00"/>
                </a:solidFill>
                <a:latin typeface="宋体" pitchFamily="2" charset="-122"/>
              </a:rPr>
              <a:t>)</a:t>
            </a:r>
            <a:r>
              <a:rPr lang="zh-CN" altLang="en-US">
                <a:solidFill>
                  <a:srgbClr val="FFCC00"/>
                </a:solidFill>
                <a:latin typeface="Arial" charset="0"/>
              </a:rPr>
              <a:t> </a:t>
            </a:r>
            <a:r>
              <a:rPr lang="zh-CN" altLang="en-US">
                <a:solidFill>
                  <a:srgbClr val="FFCC00"/>
                </a:solidFill>
                <a:latin typeface="宋体" pitchFamily="2" charset="-122"/>
              </a:rPr>
              <a:t>钢筋（丝）的镦头</a:t>
            </a:r>
            <a:r>
              <a:rPr lang="zh-CN" altLang="en-US">
                <a:solidFill>
                  <a:srgbClr val="FFCC00"/>
                </a:solidFill>
                <a:latin typeface="Arial" charset="0"/>
              </a:rPr>
              <a:t> </a:t>
            </a:r>
            <a:endParaRPr lang="zh-CN" altLang="en-US">
              <a:solidFill>
                <a:srgbClr val="FFFFFF"/>
              </a:solidFill>
              <a:latin typeface="Arial" charset="0"/>
            </a:endParaRPr>
          </a:p>
          <a:p>
            <a:pPr fontAlgn="base">
              <a:lnSpc>
                <a:spcPct val="150000"/>
              </a:lnSpc>
              <a:spcBef>
                <a:spcPct val="20000"/>
              </a:spcBef>
              <a:spcAft>
                <a:spcPct val="0"/>
              </a:spcAft>
              <a:buClr>
                <a:srgbClr val="FFFF66"/>
              </a:buClr>
              <a:buSzPct val="120000"/>
              <a:buFont typeface="Wingdings" pitchFamily="2" charset="2"/>
              <a:buChar char="§"/>
            </a:pPr>
            <a:r>
              <a:rPr lang="zh-CN" altLang="en-US">
                <a:solidFill>
                  <a:srgbClr val="FFFFFF"/>
                </a:solidFill>
                <a:latin typeface="宋体" pitchFamily="2" charset="-122"/>
              </a:rPr>
              <a:t>预应力筋（丝）固定端采用镦头夹具锚固时，钢筋（丝）端头要镦粗形成镦粗头。 </a:t>
            </a:r>
          </a:p>
          <a:p>
            <a:pPr algn="just" fontAlgn="base">
              <a:lnSpc>
                <a:spcPct val="150000"/>
              </a:lnSpc>
              <a:spcBef>
                <a:spcPct val="20000"/>
              </a:spcBef>
              <a:spcAft>
                <a:spcPct val="0"/>
              </a:spcAft>
              <a:buClr>
                <a:srgbClr val="FFFF66"/>
              </a:buClr>
              <a:buSzPct val="120000"/>
              <a:buFont typeface="Wingdings" pitchFamily="2" charset="2"/>
              <a:buChar char="§"/>
            </a:pPr>
            <a:r>
              <a:rPr lang="zh-CN" altLang="en-US">
                <a:solidFill>
                  <a:srgbClr val="FFFFFF"/>
                </a:solidFill>
                <a:latin typeface="宋体" pitchFamily="2" charset="-122"/>
                <a:cs typeface="Courier New" pitchFamily="49" charset="0"/>
              </a:rPr>
              <a:t>镦头一般有</a:t>
            </a:r>
            <a:r>
              <a:rPr lang="zh-CN" altLang="en-US">
                <a:solidFill>
                  <a:srgbClr val="FFFFFF"/>
                </a:solidFill>
                <a:latin typeface="宋体" pitchFamily="2" charset="-122"/>
              </a:rPr>
              <a:t>热镦和冷镦两种工艺。 </a:t>
            </a:r>
          </a:p>
          <a:p>
            <a:pPr algn="just" fontAlgn="base">
              <a:lnSpc>
                <a:spcPct val="150000"/>
              </a:lnSpc>
              <a:spcBef>
                <a:spcPct val="20000"/>
              </a:spcBef>
              <a:spcAft>
                <a:spcPct val="0"/>
              </a:spcAft>
              <a:buClr>
                <a:srgbClr val="FFFF66"/>
              </a:buClr>
              <a:buSzPct val="120000"/>
              <a:buFont typeface="Wingdings" pitchFamily="2" charset="2"/>
              <a:buChar char="§"/>
            </a:pPr>
            <a:r>
              <a:rPr lang="zh-CN" altLang="en-US">
                <a:solidFill>
                  <a:srgbClr val="FFFFFF"/>
                </a:solidFill>
                <a:latin typeface="宋体" pitchFamily="2" charset="-122"/>
                <a:cs typeface="Courier New" pitchFamily="49" charset="0"/>
              </a:rPr>
              <a:t>热镦在手动电焊机上进行，钢筋（丝）端部在喇叭口紫铜模具内，进行</a:t>
            </a:r>
            <a:r>
              <a:rPr lang="zh-CN" altLang="en-US">
                <a:solidFill>
                  <a:srgbClr val="FFFFFF"/>
                </a:solidFill>
                <a:latin typeface="宋体" pitchFamily="2" charset="-122"/>
              </a:rPr>
              <a:t>多次脉冲式通电加热、加压形成镦粗头（</a:t>
            </a:r>
            <a:r>
              <a:rPr lang="zh-CN" altLang="en-US" b="1" u="sng">
                <a:solidFill>
                  <a:srgbClr val="00FF00"/>
                </a:solidFill>
                <a:latin typeface="宋体" pitchFamily="2" charset="-122"/>
                <a:hlinkClick r:id="rId2" action="ppaction://hlinksldjump"/>
              </a:rPr>
              <a:t>图5.15</a:t>
            </a:r>
            <a:r>
              <a:rPr lang="zh-CN" altLang="en-US">
                <a:solidFill>
                  <a:srgbClr val="FFFFFF"/>
                </a:solidFill>
                <a:latin typeface="宋体" pitchFamily="2" charset="-122"/>
              </a:rPr>
              <a:t>）。 </a:t>
            </a:r>
          </a:p>
        </p:txBody>
      </p:sp>
    </p:spTree>
    <p:extLst>
      <p:ext uri="{BB962C8B-B14F-4D97-AF65-F5344CB8AC3E}">
        <p14:creationId xmlns:p14="http://schemas.microsoft.com/office/powerpoint/2010/main" val="3824415771"/>
      </p:ext>
    </p:extLst>
  </p:cSld>
  <p:clrMapOvr>
    <a:masterClrMapping/>
  </p:clrMapOvr>
  <p:transition>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50" name="Picture 1026" descr="图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90600"/>
            <a:ext cx="7696200" cy="5257800"/>
          </a:xfrm>
          <a:prstGeom prst="rect">
            <a:avLst/>
          </a:prstGeom>
          <a:noFill/>
          <a:extLst>
            <a:ext uri="{909E8E84-426E-40DD-AFC4-6F175D3DCCD1}">
              <a14:hiddenFill xmlns:a14="http://schemas.microsoft.com/office/drawing/2010/main">
                <a:solidFill>
                  <a:srgbClr val="FFFFFF"/>
                </a:solidFill>
              </a14:hiddenFill>
            </a:ext>
          </a:extLst>
        </p:spPr>
      </p:pic>
      <p:pic>
        <p:nvPicPr>
          <p:cNvPr id="206851" name="Picture 1027" descr="返回">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6318250"/>
            <a:ext cx="506413" cy="533400"/>
          </a:xfrm>
          <a:prstGeom prst="rect">
            <a:avLst/>
          </a:prstGeom>
          <a:noFill/>
          <a:ln w="15875">
            <a:solidFill>
              <a:srgbClr val="FF00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780904"/>
      </p:ext>
    </p:extLst>
  </p:cSld>
  <p:clrMapOvr>
    <a:masterClrMapping/>
  </p:clrMapOvr>
  <p:transition>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ChangeArrowheads="1"/>
          </p:cNvSpPr>
          <p:nvPr/>
        </p:nvSpPr>
        <p:spPr bwMode="auto">
          <a:xfrm>
            <a:off x="914400" y="609600"/>
            <a:ext cx="7010400" cy="579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itchFamily="18" charset="0"/>
                <a:ea typeface="宋体" pitchFamily="2" charset="-122"/>
              </a:defRPr>
            </a:lvl1pPr>
            <a:lvl2pPr marL="742950" indent="-285750">
              <a:defRPr kumimoji="1" sz="2400">
                <a:solidFill>
                  <a:schemeClr val="tx1"/>
                </a:solidFill>
                <a:latin typeface="Times New Roman" pitchFamily="18" charset="0"/>
                <a:ea typeface="宋体" pitchFamily="2" charset="-122"/>
              </a:defRPr>
            </a:lvl2pPr>
            <a:lvl3pPr marL="1143000" indent="-228600">
              <a:defRPr kumimoji="1" sz="2400">
                <a:solidFill>
                  <a:schemeClr val="tx1"/>
                </a:solidFill>
                <a:latin typeface="Times New Roman" pitchFamily="18" charset="0"/>
                <a:ea typeface="宋体" pitchFamily="2" charset="-122"/>
              </a:defRPr>
            </a:lvl3pPr>
            <a:lvl4pPr marL="1600200" indent="-228600">
              <a:defRPr kumimoji="1" sz="2400">
                <a:solidFill>
                  <a:schemeClr val="tx1"/>
                </a:solidFill>
                <a:latin typeface="Times New Roman" pitchFamily="18" charset="0"/>
                <a:ea typeface="宋体" pitchFamily="2" charset="-122"/>
              </a:defRPr>
            </a:lvl4pPr>
            <a:lvl5pPr marL="2057400" indent="-228600">
              <a:defRPr kumimoji="1" sz="2400">
                <a:solidFill>
                  <a:schemeClr val="tx1"/>
                </a:solidFill>
                <a:latin typeface="Times New Roman" pitchFamily="18" charset="0"/>
                <a:ea typeface="宋体" pitchFamily="2" charset="-122"/>
              </a:defRPr>
            </a:lvl5pPr>
            <a:lvl6pPr marL="2514600" indent="-228600" fontAlgn="base">
              <a:spcBef>
                <a:spcPct val="0"/>
              </a:spcBef>
              <a:spcAft>
                <a:spcPct val="0"/>
              </a:spcAft>
              <a:defRPr kumimoji="1" sz="2400">
                <a:solidFill>
                  <a:schemeClr val="tx1"/>
                </a:solidFill>
                <a:latin typeface="Times New Roman" pitchFamily="18" charset="0"/>
                <a:ea typeface="宋体" pitchFamily="2" charset="-122"/>
              </a:defRPr>
            </a:lvl6pPr>
            <a:lvl7pPr marL="2971800" indent="-228600" fontAlgn="base">
              <a:spcBef>
                <a:spcPct val="0"/>
              </a:spcBef>
              <a:spcAft>
                <a:spcPct val="0"/>
              </a:spcAft>
              <a:defRPr kumimoji="1" sz="2400">
                <a:solidFill>
                  <a:schemeClr val="tx1"/>
                </a:solidFill>
                <a:latin typeface="Times New Roman" pitchFamily="18" charset="0"/>
                <a:ea typeface="宋体" pitchFamily="2" charset="-122"/>
              </a:defRPr>
            </a:lvl7pPr>
            <a:lvl8pPr marL="3429000" indent="-228600" fontAlgn="base">
              <a:spcBef>
                <a:spcPct val="0"/>
              </a:spcBef>
              <a:spcAft>
                <a:spcPct val="0"/>
              </a:spcAft>
              <a:defRPr kumimoji="1" sz="2400">
                <a:solidFill>
                  <a:schemeClr val="tx1"/>
                </a:solidFill>
                <a:latin typeface="Times New Roman" pitchFamily="18" charset="0"/>
                <a:ea typeface="宋体" pitchFamily="2" charset="-122"/>
              </a:defRPr>
            </a:lvl8pPr>
            <a:lvl9pPr marL="3886200" indent="-228600" fontAlgn="base">
              <a:spcBef>
                <a:spcPct val="0"/>
              </a:spcBef>
              <a:spcAft>
                <a:spcPct val="0"/>
              </a:spcAft>
              <a:defRPr kumimoji="1" sz="2400">
                <a:solidFill>
                  <a:schemeClr val="tx1"/>
                </a:solidFill>
                <a:latin typeface="Times New Roman" pitchFamily="18" charset="0"/>
                <a:ea typeface="宋体" pitchFamily="2" charset="-122"/>
              </a:defRPr>
            </a:lvl9pPr>
          </a:lstStyle>
          <a:p>
            <a:pPr fontAlgn="base">
              <a:lnSpc>
                <a:spcPct val="130000"/>
              </a:lnSpc>
              <a:spcBef>
                <a:spcPct val="20000"/>
              </a:spcBef>
              <a:spcAft>
                <a:spcPct val="0"/>
              </a:spcAft>
              <a:buClr>
                <a:srgbClr val="FFFF66"/>
              </a:buClr>
              <a:buSzPct val="120000"/>
              <a:buFont typeface="Wingdings" pitchFamily="2" charset="2"/>
              <a:buNone/>
            </a:pPr>
            <a:r>
              <a:rPr lang="zh-CN" altLang="en-US">
                <a:solidFill>
                  <a:srgbClr val="FFCC00"/>
                </a:solidFill>
                <a:latin typeface="宋体" pitchFamily="2" charset="-122"/>
              </a:rPr>
              <a:t>(3) 预应力筋的张拉力和伸长值的计算</a:t>
            </a:r>
            <a:r>
              <a:rPr lang="zh-CN" altLang="en-US">
                <a:solidFill>
                  <a:srgbClr val="FFFFFF"/>
                </a:solidFill>
                <a:latin typeface="宋体" pitchFamily="2" charset="-122"/>
              </a:rPr>
              <a:t> </a:t>
            </a:r>
          </a:p>
          <a:p>
            <a:pPr algn="just" fontAlgn="base">
              <a:lnSpc>
                <a:spcPct val="140000"/>
              </a:lnSpc>
              <a:spcBef>
                <a:spcPct val="20000"/>
              </a:spcBef>
              <a:spcAft>
                <a:spcPct val="0"/>
              </a:spcAft>
              <a:buClr>
                <a:srgbClr val="FFFF66"/>
              </a:buClr>
              <a:buSzPct val="120000"/>
              <a:buFont typeface="Wingdings" pitchFamily="2" charset="2"/>
              <a:buChar char="§"/>
            </a:pPr>
            <a:r>
              <a:rPr lang="zh-CN" altLang="en-US">
                <a:solidFill>
                  <a:srgbClr val="FFFFFF"/>
                </a:solidFill>
                <a:latin typeface="宋体" pitchFamily="2" charset="-122"/>
                <a:cs typeface="Courier New" pitchFamily="49" charset="0"/>
              </a:rPr>
              <a:t>控制张拉力：</a:t>
            </a:r>
            <a:r>
              <a:rPr lang="en-US" altLang="zh-CN" sz="2800">
                <a:solidFill>
                  <a:srgbClr val="FF66FF"/>
                </a:solidFill>
                <a:latin typeface="宋体" pitchFamily="2" charset="-122"/>
                <a:cs typeface="Courier New" pitchFamily="49" charset="0"/>
              </a:rPr>
              <a:t>F</a:t>
            </a:r>
            <a:r>
              <a:rPr lang="en-US" altLang="zh-CN" sz="2800" baseline="-25000">
                <a:solidFill>
                  <a:srgbClr val="FF66FF"/>
                </a:solidFill>
                <a:latin typeface="宋体" pitchFamily="2" charset="-122"/>
                <a:cs typeface="Courier New" pitchFamily="49" charset="0"/>
              </a:rPr>
              <a:t>P</a:t>
            </a:r>
            <a:r>
              <a:rPr lang="en-US" altLang="zh-CN" sz="2800">
                <a:solidFill>
                  <a:srgbClr val="FF66FF"/>
                </a:solidFill>
                <a:latin typeface="宋体" pitchFamily="2" charset="-122"/>
                <a:cs typeface="Courier New" pitchFamily="49" charset="0"/>
              </a:rPr>
              <a:t>=σ</a:t>
            </a:r>
            <a:r>
              <a:rPr lang="en-US" altLang="zh-CN" sz="2800" baseline="-25000">
                <a:solidFill>
                  <a:srgbClr val="FF66FF"/>
                </a:solidFill>
                <a:latin typeface="宋体" pitchFamily="2" charset="-122"/>
                <a:cs typeface="Courier New" pitchFamily="49" charset="0"/>
              </a:rPr>
              <a:t>con</a:t>
            </a:r>
            <a:r>
              <a:rPr lang="en-US" altLang="zh-CN" sz="2800">
                <a:solidFill>
                  <a:srgbClr val="FF66FF"/>
                </a:solidFill>
                <a:latin typeface="Courier New"/>
                <a:cs typeface="Courier New" pitchFamily="49" charset="0"/>
              </a:rPr>
              <a:t>·</a:t>
            </a:r>
            <a:r>
              <a:rPr lang="en-US" altLang="zh-CN" sz="2800">
                <a:solidFill>
                  <a:srgbClr val="FF66FF"/>
                </a:solidFill>
                <a:latin typeface="宋体" pitchFamily="2" charset="-122"/>
                <a:cs typeface="Courier New" pitchFamily="49" charset="0"/>
              </a:rPr>
              <a:t>A</a:t>
            </a:r>
            <a:r>
              <a:rPr lang="en-US" altLang="zh-CN" sz="2800" baseline="-25000">
                <a:solidFill>
                  <a:srgbClr val="FF66FF"/>
                </a:solidFill>
                <a:latin typeface="宋体" pitchFamily="2" charset="-122"/>
                <a:cs typeface="Courier New" pitchFamily="49" charset="0"/>
              </a:rPr>
              <a:t>P</a:t>
            </a:r>
            <a:r>
              <a:rPr lang="en-US" altLang="zh-CN" sz="2800">
                <a:solidFill>
                  <a:srgbClr val="FF66FF"/>
                </a:solidFill>
                <a:latin typeface="Courier New"/>
                <a:cs typeface="Courier New" pitchFamily="49" charset="0"/>
              </a:rPr>
              <a:t>·</a:t>
            </a:r>
            <a:r>
              <a:rPr lang="en-US" altLang="zh-CN" sz="2800">
                <a:solidFill>
                  <a:srgbClr val="FF66FF"/>
                </a:solidFill>
                <a:latin typeface="宋体" pitchFamily="2" charset="-122"/>
                <a:cs typeface="Courier New" pitchFamily="49" charset="0"/>
              </a:rPr>
              <a:t>n</a:t>
            </a:r>
            <a:r>
              <a:rPr lang="en-US" altLang="zh-CN">
                <a:solidFill>
                  <a:srgbClr val="FFFFFF"/>
                </a:solidFill>
                <a:latin typeface="宋体" pitchFamily="2" charset="-122"/>
                <a:cs typeface="Courier New" pitchFamily="49" charset="0"/>
              </a:rPr>
              <a:t></a:t>
            </a:r>
          </a:p>
          <a:p>
            <a:pPr algn="just" fontAlgn="base">
              <a:lnSpc>
                <a:spcPct val="140000"/>
              </a:lnSpc>
              <a:spcBef>
                <a:spcPct val="20000"/>
              </a:spcBef>
              <a:spcAft>
                <a:spcPct val="0"/>
              </a:spcAft>
              <a:buClr>
                <a:srgbClr val="FFFF66"/>
              </a:buClr>
              <a:buSzPct val="120000"/>
              <a:buFont typeface="Wingdings" pitchFamily="2" charset="2"/>
              <a:buChar char="§"/>
            </a:pPr>
            <a:r>
              <a:rPr lang="zh-CN" altLang="en-US">
                <a:solidFill>
                  <a:srgbClr val="FFFFFF"/>
                </a:solidFill>
                <a:latin typeface="宋体" pitchFamily="2" charset="-122"/>
                <a:cs typeface="Courier New" pitchFamily="49" charset="0"/>
              </a:rPr>
              <a:t>超张拉力：</a:t>
            </a:r>
            <a:r>
              <a:rPr lang="en-US" altLang="zh-CN" sz="2800">
                <a:solidFill>
                  <a:srgbClr val="FF66FF"/>
                </a:solidFill>
                <a:latin typeface="宋体" pitchFamily="2" charset="-122"/>
                <a:cs typeface="Courier New" pitchFamily="49" charset="0"/>
              </a:rPr>
              <a:t>F=（103～105）%σ</a:t>
            </a:r>
            <a:r>
              <a:rPr lang="en-US" altLang="zh-CN" sz="2800" baseline="-25000">
                <a:solidFill>
                  <a:srgbClr val="FF66FF"/>
                </a:solidFill>
                <a:latin typeface="宋体" pitchFamily="2" charset="-122"/>
                <a:cs typeface="Courier New" pitchFamily="49" charset="0"/>
              </a:rPr>
              <a:t>con</a:t>
            </a:r>
            <a:r>
              <a:rPr lang="en-US" altLang="zh-CN" sz="2800">
                <a:solidFill>
                  <a:srgbClr val="FF66FF"/>
                </a:solidFill>
                <a:latin typeface="Courier New"/>
                <a:cs typeface="Courier New" pitchFamily="49" charset="0"/>
              </a:rPr>
              <a:t>·</a:t>
            </a:r>
            <a:r>
              <a:rPr lang="en-US" altLang="zh-CN" sz="2800">
                <a:solidFill>
                  <a:srgbClr val="FF66FF"/>
                </a:solidFill>
                <a:latin typeface="宋体" pitchFamily="2" charset="-122"/>
                <a:cs typeface="Courier New" pitchFamily="49" charset="0"/>
              </a:rPr>
              <a:t>A</a:t>
            </a:r>
            <a:r>
              <a:rPr lang="en-US" altLang="zh-CN" sz="2800" baseline="-25000">
                <a:solidFill>
                  <a:srgbClr val="FF66FF"/>
                </a:solidFill>
                <a:latin typeface="宋体" pitchFamily="2" charset="-122"/>
                <a:cs typeface="Courier New" pitchFamily="49" charset="0"/>
              </a:rPr>
              <a:t>P</a:t>
            </a:r>
            <a:r>
              <a:rPr lang="en-US" altLang="zh-CN" sz="2800">
                <a:solidFill>
                  <a:srgbClr val="FF66FF"/>
                </a:solidFill>
                <a:latin typeface="Courier New"/>
                <a:cs typeface="Courier New" pitchFamily="49" charset="0"/>
              </a:rPr>
              <a:t>·</a:t>
            </a:r>
            <a:r>
              <a:rPr lang="en-US" altLang="zh-CN" sz="2800">
                <a:solidFill>
                  <a:srgbClr val="FF66FF"/>
                </a:solidFill>
                <a:latin typeface="宋体" pitchFamily="2" charset="-122"/>
                <a:cs typeface="Courier New" pitchFamily="49" charset="0"/>
              </a:rPr>
              <a:t>n</a:t>
            </a:r>
            <a:r>
              <a:rPr lang="en-US" altLang="zh-CN">
                <a:solidFill>
                  <a:srgbClr val="FFFFFF"/>
                </a:solidFill>
                <a:latin typeface="宋体" pitchFamily="2" charset="-122"/>
                <a:cs typeface="Courier New" pitchFamily="49" charset="0"/>
              </a:rPr>
              <a:t></a:t>
            </a:r>
          </a:p>
          <a:p>
            <a:pPr algn="just" fontAlgn="base">
              <a:lnSpc>
                <a:spcPct val="140000"/>
              </a:lnSpc>
              <a:spcBef>
                <a:spcPct val="20000"/>
              </a:spcBef>
              <a:spcAft>
                <a:spcPct val="0"/>
              </a:spcAft>
              <a:buClr>
                <a:srgbClr val="FFFF66"/>
              </a:buClr>
              <a:buSzPct val="120000"/>
              <a:buFont typeface="Wingdings" pitchFamily="2" charset="2"/>
              <a:buChar char="§"/>
            </a:pPr>
            <a:r>
              <a:rPr lang="zh-CN" altLang="en-US">
                <a:solidFill>
                  <a:srgbClr val="FFFFFF"/>
                </a:solidFill>
                <a:latin typeface="宋体" pitchFamily="2" charset="-122"/>
              </a:rPr>
              <a:t>伸长值：</a:t>
            </a:r>
          </a:p>
          <a:p>
            <a:pPr algn="just" fontAlgn="base">
              <a:lnSpc>
                <a:spcPct val="140000"/>
              </a:lnSpc>
              <a:spcBef>
                <a:spcPct val="20000"/>
              </a:spcBef>
              <a:spcAft>
                <a:spcPct val="0"/>
              </a:spcAft>
              <a:buClr>
                <a:srgbClr val="FFFF66"/>
              </a:buClr>
              <a:buSzPct val="120000"/>
              <a:buFont typeface="Wingdings" pitchFamily="2" charset="2"/>
              <a:buChar char="§"/>
            </a:pPr>
            <a:endParaRPr lang="zh-CN" altLang="en-US">
              <a:solidFill>
                <a:srgbClr val="FFFFFF"/>
              </a:solidFill>
              <a:latin typeface="宋体" pitchFamily="2" charset="-122"/>
            </a:endParaRPr>
          </a:p>
          <a:p>
            <a:pPr algn="just" fontAlgn="base">
              <a:lnSpc>
                <a:spcPct val="140000"/>
              </a:lnSpc>
              <a:spcBef>
                <a:spcPct val="20000"/>
              </a:spcBef>
              <a:spcAft>
                <a:spcPct val="0"/>
              </a:spcAft>
              <a:buClr>
                <a:srgbClr val="FFFF66"/>
              </a:buClr>
              <a:buSzPct val="120000"/>
              <a:buFont typeface="Wingdings" pitchFamily="2" charset="2"/>
              <a:buChar char="§"/>
            </a:pPr>
            <a:endParaRPr lang="zh-CN" altLang="en-US">
              <a:solidFill>
                <a:srgbClr val="FFFFFF"/>
              </a:solidFill>
              <a:latin typeface="宋体" pitchFamily="2" charset="-122"/>
            </a:endParaRPr>
          </a:p>
          <a:p>
            <a:pPr algn="just" fontAlgn="base">
              <a:lnSpc>
                <a:spcPct val="125000"/>
              </a:lnSpc>
              <a:spcBef>
                <a:spcPct val="5000"/>
              </a:spcBef>
              <a:spcAft>
                <a:spcPct val="0"/>
              </a:spcAft>
              <a:buClr>
                <a:srgbClr val="FFFF66"/>
              </a:buClr>
              <a:buSzPct val="120000"/>
              <a:buFont typeface="Wingdings" pitchFamily="2" charset="2"/>
              <a:buNone/>
            </a:pPr>
            <a:r>
              <a:rPr lang="zh-CN" altLang="en-US" sz="1800">
                <a:solidFill>
                  <a:srgbClr val="FFFFFF"/>
                </a:solidFill>
                <a:latin typeface="宋体" pitchFamily="2" charset="-122"/>
              </a:rPr>
              <a:t>　　</a:t>
            </a:r>
            <a:r>
              <a:rPr lang="zh-CN" altLang="en-US" sz="2000">
                <a:solidFill>
                  <a:srgbClr val="FFFFFF"/>
                </a:solidFill>
                <a:latin typeface="宋体" pitchFamily="2" charset="-122"/>
                <a:cs typeface="Courier New" pitchFamily="49" charset="0"/>
              </a:rPr>
              <a:t>式中  </a:t>
            </a:r>
            <a:r>
              <a:rPr lang="en-US" altLang="zh-CN" sz="2000">
                <a:solidFill>
                  <a:srgbClr val="FFFFFF"/>
                </a:solidFill>
                <a:latin typeface="宋体" pitchFamily="2" charset="-122"/>
                <a:cs typeface="Courier New" pitchFamily="49" charset="0"/>
              </a:rPr>
              <a:t>σ</a:t>
            </a:r>
            <a:r>
              <a:rPr lang="en-US" altLang="zh-CN" sz="2000" baseline="-30000">
                <a:solidFill>
                  <a:srgbClr val="FFFFFF"/>
                </a:solidFill>
                <a:latin typeface="宋体" pitchFamily="2" charset="-122"/>
                <a:cs typeface="Courier New" pitchFamily="49" charset="0"/>
              </a:rPr>
              <a:t>con</a:t>
            </a:r>
            <a:r>
              <a:rPr lang="en-US" altLang="zh-CN" sz="2000">
                <a:solidFill>
                  <a:srgbClr val="FFFFFF"/>
                </a:solidFill>
                <a:latin typeface="宋体" pitchFamily="2" charset="-122"/>
                <a:cs typeface="Courier New" pitchFamily="49" charset="0"/>
              </a:rPr>
              <a:t></a:t>
            </a:r>
            <a:r>
              <a:rPr lang="en-US" altLang="zh-CN" sz="2000">
                <a:solidFill>
                  <a:srgbClr val="FFFFFF"/>
                </a:solidFill>
                <a:latin typeface="Courier New"/>
                <a:cs typeface="Courier New" pitchFamily="49" charset="0"/>
              </a:rPr>
              <a:t>—</a:t>
            </a:r>
            <a:r>
              <a:rPr lang="zh-CN" altLang="en-US" sz="2000">
                <a:solidFill>
                  <a:srgbClr val="FFFFFF"/>
                </a:solidFill>
                <a:latin typeface="宋体" pitchFamily="2" charset="-122"/>
                <a:cs typeface="Courier New" pitchFamily="49" charset="0"/>
              </a:rPr>
              <a:t>预应力张拉控制应力，</a:t>
            </a:r>
            <a:r>
              <a:rPr lang="en-US" altLang="zh-CN" sz="2000">
                <a:solidFill>
                  <a:srgbClr val="FFFFFF"/>
                </a:solidFill>
                <a:latin typeface="宋体" pitchFamily="2" charset="-122"/>
                <a:cs typeface="Courier New" pitchFamily="49" charset="0"/>
              </a:rPr>
              <a:t>kN/mm</a:t>
            </a:r>
            <a:r>
              <a:rPr lang="en-US" altLang="zh-CN" sz="2000" baseline="30000">
                <a:solidFill>
                  <a:srgbClr val="FFFFFF"/>
                </a:solidFill>
                <a:latin typeface="宋体" pitchFamily="2" charset="-122"/>
                <a:cs typeface="Courier New" pitchFamily="49" charset="0"/>
              </a:rPr>
              <a:t>2</a:t>
            </a:r>
            <a:r>
              <a:rPr lang="en-US" altLang="zh-CN" sz="2000">
                <a:solidFill>
                  <a:srgbClr val="FFFFFF"/>
                </a:solidFill>
                <a:latin typeface="宋体" pitchFamily="2" charset="-122"/>
                <a:cs typeface="Courier New" pitchFamily="49" charset="0"/>
              </a:rPr>
              <a:t>；</a:t>
            </a:r>
          </a:p>
          <a:p>
            <a:pPr algn="just" fontAlgn="base">
              <a:lnSpc>
                <a:spcPct val="125000"/>
              </a:lnSpc>
              <a:spcBef>
                <a:spcPct val="5000"/>
              </a:spcBef>
              <a:spcAft>
                <a:spcPct val="0"/>
              </a:spcAft>
              <a:buClr>
                <a:srgbClr val="FFFF66"/>
              </a:buClr>
              <a:buSzPct val="120000"/>
              <a:buFont typeface="Wingdings" pitchFamily="2" charset="2"/>
              <a:buNone/>
            </a:pPr>
            <a:r>
              <a:rPr lang="en-US" altLang="zh-CN" sz="2000">
                <a:solidFill>
                  <a:srgbClr val="FFFFFF"/>
                </a:solidFill>
                <a:latin typeface="宋体" pitchFamily="2" charset="-122"/>
              </a:rPr>
              <a:t>　　</a:t>
            </a:r>
            <a:r>
              <a:rPr lang="en-US" altLang="zh-CN" sz="2000">
                <a:solidFill>
                  <a:srgbClr val="FFFFFF"/>
                </a:solidFill>
                <a:latin typeface="宋体" pitchFamily="2" charset="-122"/>
                <a:cs typeface="Courier New" pitchFamily="49" charset="0"/>
              </a:rPr>
              <a:t>    A</a:t>
            </a:r>
            <a:r>
              <a:rPr lang="en-US" altLang="zh-CN" sz="2000" baseline="-30000">
                <a:solidFill>
                  <a:srgbClr val="FFFFFF"/>
                </a:solidFill>
                <a:latin typeface="宋体" pitchFamily="2" charset="-122"/>
                <a:cs typeface="Courier New" pitchFamily="49" charset="0"/>
              </a:rPr>
              <a:t>P</a:t>
            </a:r>
            <a:r>
              <a:rPr lang="en-US" altLang="zh-CN" sz="2000">
                <a:solidFill>
                  <a:srgbClr val="FFFFFF"/>
                </a:solidFill>
                <a:latin typeface="宋体" pitchFamily="2" charset="-122"/>
                <a:cs typeface="Courier New" pitchFamily="49" charset="0"/>
              </a:rPr>
              <a:t> </a:t>
            </a:r>
            <a:r>
              <a:rPr lang="en-US" altLang="zh-CN" sz="2000">
                <a:solidFill>
                  <a:srgbClr val="FFFFFF"/>
                </a:solidFill>
                <a:latin typeface="Courier New"/>
                <a:cs typeface="Courier New" pitchFamily="49" charset="0"/>
              </a:rPr>
              <a:t>—</a:t>
            </a:r>
            <a:r>
              <a:rPr lang="zh-CN" altLang="en-US" sz="2000">
                <a:solidFill>
                  <a:srgbClr val="FFFFFF"/>
                </a:solidFill>
                <a:latin typeface="宋体" pitchFamily="2" charset="-122"/>
                <a:cs typeface="Courier New" pitchFamily="49" charset="0"/>
              </a:rPr>
              <a:t>预应力筋截面面积，</a:t>
            </a:r>
            <a:r>
              <a:rPr lang="en-US" altLang="zh-CN" sz="2000">
                <a:solidFill>
                  <a:srgbClr val="FFFFFF"/>
                </a:solidFill>
                <a:latin typeface="宋体" pitchFamily="2" charset="-122"/>
                <a:cs typeface="Courier New" pitchFamily="49" charset="0"/>
              </a:rPr>
              <a:t>mm</a:t>
            </a:r>
            <a:r>
              <a:rPr lang="en-US" altLang="zh-CN" sz="2000" baseline="30000">
                <a:solidFill>
                  <a:srgbClr val="FFFFFF"/>
                </a:solidFill>
                <a:latin typeface="宋体" pitchFamily="2" charset="-122"/>
                <a:cs typeface="Courier New" pitchFamily="49" charset="0"/>
              </a:rPr>
              <a:t>2</a:t>
            </a:r>
            <a:r>
              <a:rPr lang="en-US" altLang="zh-CN" sz="2000">
                <a:solidFill>
                  <a:srgbClr val="FFFFFF"/>
                </a:solidFill>
                <a:latin typeface="宋体" pitchFamily="2" charset="-122"/>
                <a:cs typeface="Courier New" pitchFamily="49" charset="0"/>
              </a:rPr>
              <a:t>；</a:t>
            </a:r>
          </a:p>
          <a:p>
            <a:pPr algn="just" fontAlgn="base">
              <a:lnSpc>
                <a:spcPct val="125000"/>
              </a:lnSpc>
              <a:spcBef>
                <a:spcPct val="5000"/>
              </a:spcBef>
              <a:spcAft>
                <a:spcPct val="0"/>
              </a:spcAft>
              <a:buClr>
                <a:srgbClr val="FFFF66"/>
              </a:buClr>
              <a:buSzPct val="120000"/>
              <a:buFont typeface="Wingdings" pitchFamily="2" charset="2"/>
              <a:buNone/>
            </a:pPr>
            <a:r>
              <a:rPr lang="en-US" altLang="zh-CN" sz="2000">
                <a:solidFill>
                  <a:srgbClr val="FFFFFF"/>
                </a:solidFill>
                <a:latin typeface="宋体" pitchFamily="2" charset="-122"/>
              </a:rPr>
              <a:t>　　　</a:t>
            </a:r>
            <a:r>
              <a:rPr lang="en-US" altLang="zh-CN" sz="2000">
                <a:solidFill>
                  <a:srgbClr val="FFFFFF"/>
                </a:solidFill>
                <a:latin typeface="宋体" pitchFamily="2" charset="-122"/>
                <a:cs typeface="Courier New" pitchFamily="49" charset="0"/>
              </a:rPr>
              <a:t>    n  </a:t>
            </a:r>
            <a:r>
              <a:rPr lang="en-US" altLang="zh-CN" sz="2000">
                <a:solidFill>
                  <a:srgbClr val="FFFFFF"/>
                </a:solidFill>
                <a:latin typeface="Courier New"/>
                <a:cs typeface="Courier New" pitchFamily="49" charset="0"/>
              </a:rPr>
              <a:t>—</a:t>
            </a:r>
            <a:r>
              <a:rPr lang="zh-CN" altLang="en-US" sz="2000">
                <a:solidFill>
                  <a:srgbClr val="FFFFFF"/>
                </a:solidFill>
                <a:latin typeface="宋体" pitchFamily="2" charset="-122"/>
                <a:cs typeface="Courier New" pitchFamily="49" charset="0"/>
              </a:rPr>
              <a:t>同时张拉预应力筋的根数；</a:t>
            </a:r>
          </a:p>
          <a:p>
            <a:pPr algn="just" fontAlgn="base">
              <a:lnSpc>
                <a:spcPct val="125000"/>
              </a:lnSpc>
              <a:spcBef>
                <a:spcPct val="5000"/>
              </a:spcBef>
              <a:spcAft>
                <a:spcPct val="0"/>
              </a:spcAft>
              <a:buClr>
                <a:srgbClr val="FFFF66"/>
              </a:buClr>
              <a:buSzPct val="120000"/>
              <a:buFont typeface="Wingdings" pitchFamily="2" charset="2"/>
              <a:buNone/>
            </a:pPr>
            <a:r>
              <a:rPr lang="zh-CN" altLang="en-US" sz="2000">
                <a:solidFill>
                  <a:srgbClr val="FFFFFF"/>
                </a:solidFill>
                <a:latin typeface="宋体" pitchFamily="2" charset="-122"/>
              </a:rPr>
              <a:t>　　</a:t>
            </a:r>
            <a:r>
              <a:rPr lang="zh-CN" altLang="en-US" sz="2000">
                <a:solidFill>
                  <a:srgbClr val="FFFFFF"/>
                </a:solidFill>
                <a:latin typeface="宋体" pitchFamily="2" charset="-122"/>
                <a:cs typeface="Courier New" pitchFamily="49" charset="0"/>
              </a:rPr>
              <a:t>    </a:t>
            </a:r>
            <a:r>
              <a:rPr lang="en-US" altLang="zh-CN" sz="2000">
                <a:solidFill>
                  <a:srgbClr val="FFFFFF"/>
                </a:solidFill>
                <a:latin typeface="宋体" pitchFamily="2" charset="-122"/>
                <a:cs typeface="Courier New" pitchFamily="49" charset="0"/>
              </a:rPr>
              <a:t>E</a:t>
            </a:r>
            <a:r>
              <a:rPr lang="en-US" altLang="zh-CN" sz="2000" baseline="-30000">
                <a:solidFill>
                  <a:srgbClr val="FFFFFF"/>
                </a:solidFill>
                <a:latin typeface="宋体" pitchFamily="2" charset="-122"/>
                <a:cs typeface="Courier New" pitchFamily="49" charset="0"/>
              </a:rPr>
              <a:t>S</a:t>
            </a:r>
            <a:r>
              <a:rPr lang="en-US" altLang="zh-CN" sz="2000">
                <a:solidFill>
                  <a:srgbClr val="FFFFFF"/>
                </a:solidFill>
                <a:latin typeface="宋体" pitchFamily="2" charset="-122"/>
                <a:cs typeface="Courier New" pitchFamily="49" charset="0"/>
              </a:rPr>
              <a:t> </a:t>
            </a:r>
            <a:r>
              <a:rPr lang="en-US" altLang="zh-CN" sz="2000">
                <a:solidFill>
                  <a:srgbClr val="FFFFFF"/>
                </a:solidFill>
                <a:latin typeface="Courier New"/>
                <a:cs typeface="Courier New" pitchFamily="49" charset="0"/>
              </a:rPr>
              <a:t>—</a:t>
            </a:r>
            <a:r>
              <a:rPr lang="zh-CN" altLang="en-US" sz="2000">
                <a:solidFill>
                  <a:srgbClr val="FFFFFF"/>
                </a:solidFill>
                <a:latin typeface="宋体" pitchFamily="2" charset="-122"/>
                <a:cs typeface="Courier New" pitchFamily="49" charset="0"/>
              </a:rPr>
              <a:t>预应力筋的弹性模量，</a:t>
            </a:r>
            <a:r>
              <a:rPr lang="en-US" altLang="zh-CN" sz="2000">
                <a:solidFill>
                  <a:srgbClr val="FFFFFF"/>
                </a:solidFill>
                <a:latin typeface="宋体" pitchFamily="2" charset="-122"/>
                <a:cs typeface="Courier New" pitchFamily="49" charset="0"/>
              </a:rPr>
              <a:t>kN/mm</a:t>
            </a:r>
            <a:r>
              <a:rPr lang="en-US" altLang="zh-CN" sz="2000" baseline="30000">
                <a:solidFill>
                  <a:srgbClr val="FFFFFF"/>
                </a:solidFill>
                <a:latin typeface="宋体" pitchFamily="2" charset="-122"/>
                <a:cs typeface="Courier New" pitchFamily="49" charset="0"/>
              </a:rPr>
              <a:t>2</a:t>
            </a:r>
            <a:r>
              <a:rPr lang="en-US" altLang="zh-CN" sz="2000">
                <a:solidFill>
                  <a:srgbClr val="FFFFFF"/>
                </a:solidFill>
                <a:latin typeface="宋体" pitchFamily="2" charset="-122"/>
                <a:cs typeface="Courier New" pitchFamily="49" charset="0"/>
              </a:rPr>
              <a:t>；</a:t>
            </a:r>
          </a:p>
          <a:p>
            <a:pPr algn="just" fontAlgn="base">
              <a:lnSpc>
                <a:spcPct val="125000"/>
              </a:lnSpc>
              <a:spcBef>
                <a:spcPct val="5000"/>
              </a:spcBef>
              <a:spcAft>
                <a:spcPct val="0"/>
              </a:spcAft>
              <a:buClr>
                <a:srgbClr val="FFFF66"/>
              </a:buClr>
              <a:buSzPct val="120000"/>
              <a:buFont typeface="Wingdings" pitchFamily="2" charset="2"/>
              <a:buNone/>
            </a:pPr>
            <a:r>
              <a:rPr lang="en-US" altLang="zh-CN" sz="2000">
                <a:solidFill>
                  <a:srgbClr val="FFFFFF"/>
                </a:solidFill>
                <a:latin typeface="宋体" pitchFamily="2" charset="-122"/>
              </a:rPr>
              <a:t> 　　   L</a:t>
            </a:r>
            <a:r>
              <a:rPr lang="en-US" altLang="zh-CN" sz="2000">
                <a:solidFill>
                  <a:srgbClr val="FFFFFF"/>
                </a:solidFill>
                <a:latin typeface="Times New Roman"/>
              </a:rPr>
              <a:t>—</a:t>
            </a:r>
            <a:r>
              <a:rPr lang="zh-CN" altLang="en-US" sz="2000">
                <a:solidFill>
                  <a:srgbClr val="FFFFFF"/>
                </a:solidFill>
                <a:latin typeface="宋体" pitchFamily="2" charset="-122"/>
              </a:rPr>
              <a:t>预应力筋的长度，</a:t>
            </a:r>
            <a:r>
              <a:rPr lang="en-US" altLang="zh-CN" sz="2000">
                <a:solidFill>
                  <a:srgbClr val="FFFFFF"/>
                </a:solidFill>
                <a:latin typeface="宋体" pitchFamily="2" charset="-122"/>
              </a:rPr>
              <a:t>mm。 </a:t>
            </a:r>
            <a:endParaRPr lang="zh-CN" altLang="en-US" sz="2000">
              <a:solidFill>
                <a:srgbClr val="FFFFFF"/>
              </a:solidFill>
              <a:latin typeface="宋体" pitchFamily="2" charset="-122"/>
            </a:endParaRPr>
          </a:p>
        </p:txBody>
      </p:sp>
      <p:graphicFrame>
        <p:nvGraphicFramePr>
          <p:cNvPr id="152579" name="Object 3"/>
          <p:cNvGraphicFramePr>
            <a:graphicFrameLocks noChangeAspect="1"/>
          </p:cNvGraphicFramePr>
          <p:nvPr/>
        </p:nvGraphicFramePr>
        <p:xfrm>
          <a:off x="2819400" y="2743200"/>
          <a:ext cx="2209800" cy="1252538"/>
        </p:xfrm>
        <a:graphic>
          <a:graphicData uri="http://schemas.openxmlformats.org/presentationml/2006/ole">
            <mc:AlternateContent xmlns:mc="http://schemas.openxmlformats.org/markup-compatibility/2006">
              <mc:Choice xmlns:v="urn:schemas-microsoft-com:vml" Requires="v">
                <p:oleObj spid="_x0000_s5122" name="Equation" r:id="rId3" imgW="761760" imgH="431640" progId="Equation.DSMT4">
                  <p:embed/>
                </p:oleObj>
              </mc:Choice>
              <mc:Fallback>
                <p:oleObj name="Equation" r:id="rId3" imgW="761760" imgH="4316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2743200"/>
                        <a:ext cx="2209800" cy="1252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890691253"/>
      </p:ext>
    </p:extLst>
  </p:cSld>
  <p:clrMapOvr>
    <a:masterClrMapping/>
  </p:clrMapOvr>
  <p:transition>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ChangeArrowheads="1"/>
          </p:cNvSpPr>
          <p:nvPr/>
        </p:nvSpPr>
        <p:spPr bwMode="auto">
          <a:xfrm>
            <a:off x="609600" y="228600"/>
            <a:ext cx="8001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itchFamily="18" charset="0"/>
                <a:ea typeface="宋体" pitchFamily="2" charset="-122"/>
              </a:defRPr>
            </a:lvl1pPr>
            <a:lvl2pPr marL="742950" indent="-285750">
              <a:defRPr kumimoji="1" sz="2400">
                <a:solidFill>
                  <a:schemeClr val="tx1"/>
                </a:solidFill>
                <a:latin typeface="Times New Roman" pitchFamily="18" charset="0"/>
                <a:ea typeface="宋体" pitchFamily="2" charset="-122"/>
              </a:defRPr>
            </a:lvl2pPr>
            <a:lvl3pPr marL="1143000" indent="-228600">
              <a:defRPr kumimoji="1" sz="2400">
                <a:solidFill>
                  <a:schemeClr val="tx1"/>
                </a:solidFill>
                <a:latin typeface="Times New Roman" pitchFamily="18" charset="0"/>
                <a:ea typeface="宋体" pitchFamily="2" charset="-122"/>
              </a:defRPr>
            </a:lvl3pPr>
            <a:lvl4pPr marL="1600200" indent="-228600">
              <a:defRPr kumimoji="1" sz="2400">
                <a:solidFill>
                  <a:schemeClr val="tx1"/>
                </a:solidFill>
                <a:latin typeface="Times New Roman" pitchFamily="18" charset="0"/>
                <a:ea typeface="宋体" pitchFamily="2" charset="-122"/>
              </a:defRPr>
            </a:lvl4pPr>
            <a:lvl5pPr marL="2057400" indent="-228600">
              <a:defRPr kumimoji="1" sz="2400">
                <a:solidFill>
                  <a:schemeClr val="tx1"/>
                </a:solidFill>
                <a:latin typeface="Times New Roman" pitchFamily="18" charset="0"/>
                <a:ea typeface="宋体" pitchFamily="2" charset="-122"/>
              </a:defRPr>
            </a:lvl5pPr>
            <a:lvl6pPr marL="2514600" indent="-228600" fontAlgn="base">
              <a:spcBef>
                <a:spcPct val="0"/>
              </a:spcBef>
              <a:spcAft>
                <a:spcPct val="0"/>
              </a:spcAft>
              <a:defRPr kumimoji="1" sz="2400">
                <a:solidFill>
                  <a:schemeClr val="tx1"/>
                </a:solidFill>
                <a:latin typeface="Times New Roman" pitchFamily="18" charset="0"/>
                <a:ea typeface="宋体" pitchFamily="2" charset="-122"/>
              </a:defRPr>
            </a:lvl6pPr>
            <a:lvl7pPr marL="2971800" indent="-228600" fontAlgn="base">
              <a:spcBef>
                <a:spcPct val="0"/>
              </a:spcBef>
              <a:spcAft>
                <a:spcPct val="0"/>
              </a:spcAft>
              <a:defRPr kumimoji="1" sz="2400">
                <a:solidFill>
                  <a:schemeClr val="tx1"/>
                </a:solidFill>
                <a:latin typeface="Times New Roman" pitchFamily="18" charset="0"/>
                <a:ea typeface="宋体" pitchFamily="2" charset="-122"/>
              </a:defRPr>
            </a:lvl7pPr>
            <a:lvl8pPr marL="3429000" indent="-228600" fontAlgn="base">
              <a:spcBef>
                <a:spcPct val="0"/>
              </a:spcBef>
              <a:spcAft>
                <a:spcPct val="0"/>
              </a:spcAft>
              <a:defRPr kumimoji="1" sz="2400">
                <a:solidFill>
                  <a:schemeClr val="tx1"/>
                </a:solidFill>
                <a:latin typeface="Times New Roman" pitchFamily="18" charset="0"/>
                <a:ea typeface="宋体" pitchFamily="2" charset="-122"/>
              </a:defRPr>
            </a:lvl8pPr>
            <a:lvl9pPr marL="3886200" indent="-228600" fontAlgn="base">
              <a:spcBef>
                <a:spcPct val="0"/>
              </a:spcBef>
              <a:spcAft>
                <a:spcPct val="0"/>
              </a:spcAft>
              <a:defRPr kumimoji="1" sz="2400">
                <a:solidFill>
                  <a:schemeClr val="tx1"/>
                </a:solidFill>
                <a:latin typeface="Times New Roman" pitchFamily="18" charset="0"/>
                <a:ea typeface="宋体" pitchFamily="2" charset="-122"/>
              </a:defRPr>
            </a:lvl9pPr>
          </a:lstStyle>
          <a:p>
            <a:pPr fontAlgn="base">
              <a:lnSpc>
                <a:spcPct val="130000"/>
              </a:lnSpc>
              <a:spcBef>
                <a:spcPct val="20000"/>
              </a:spcBef>
              <a:spcAft>
                <a:spcPct val="0"/>
              </a:spcAft>
              <a:buClr>
                <a:srgbClr val="FFFF66"/>
              </a:buClr>
              <a:buSzPct val="120000"/>
              <a:buFont typeface="Wingdings" pitchFamily="2" charset="2"/>
              <a:buNone/>
            </a:pPr>
            <a:r>
              <a:rPr lang="zh-CN" altLang="en-US">
                <a:solidFill>
                  <a:srgbClr val="FFCC00"/>
                </a:solidFill>
                <a:latin typeface="宋体" pitchFamily="2" charset="-122"/>
              </a:rPr>
              <a:t>（</a:t>
            </a:r>
            <a:r>
              <a:rPr lang="zh-CN" altLang="en-US">
                <a:solidFill>
                  <a:srgbClr val="FFCC00"/>
                </a:solidFill>
                <a:latin typeface="Arial" charset="0"/>
              </a:rPr>
              <a:t>4</a:t>
            </a:r>
            <a:r>
              <a:rPr lang="zh-CN" altLang="en-US">
                <a:solidFill>
                  <a:srgbClr val="FFCC00"/>
                </a:solidFill>
                <a:latin typeface="宋体" pitchFamily="2" charset="-122"/>
              </a:rPr>
              <a:t>）</a:t>
            </a:r>
            <a:r>
              <a:rPr lang="zh-CN" altLang="en-US">
                <a:solidFill>
                  <a:srgbClr val="FFCC00"/>
                </a:solidFill>
                <a:latin typeface="Arial" charset="0"/>
              </a:rPr>
              <a:t> </a:t>
            </a:r>
            <a:r>
              <a:rPr lang="zh-CN" altLang="en-US">
                <a:solidFill>
                  <a:srgbClr val="FFCC00"/>
                </a:solidFill>
                <a:latin typeface="宋体" pitchFamily="2" charset="-122"/>
              </a:rPr>
              <a:t>张拉机具设备及仪表定期维护和校验</a:t>
            </a:r>
            <a:r>
              <a:rPr lang="zh-CN" altLang="en-US">
                <a:solidFill>
                  <a:srgbClr val="FFCC00"/>
                </a:solidFill>
                <a:latin typeface="Arial" charset="0"/>
              </a:rPr>
              <a:t> </a:t>
            </a:r>
            <a:endParaRPr lang="zh-CN" altLang="en-US">
              <a:solidFill>
                <a:srgbClr val="FFFFFF"/>
              </a:solidFill>
              <a:latin typeface="Arial" charset="0"/>
            </a:endParaRPr>
          </a:p>
          <a:p>
            <a:pPr algn="just" fontAlgn="base">
              <a:lnSpc>
                <a:spcPct val="130000"/>
              </a:lnSpc>
              <a:spcBef>
                <a:spcPct val="20000"/>
              </a:spcBef>
              <a:spcAft>
                <a:spcPct val="0"/>
              </a:spcAft>
              <a:buClr>
                <a:srgbClr val="FFFF66"/>
              </a:buClr>
              <a:buSzPct val="120000"/>
              <a:buFont typeface="Wingdings" pitchFamily="2" charset="2"/>
              <a:buNone/>
            </a:pPr>
            <a:r>
              <a:rPr lang="zh-CN" altLang="en-US">
                <a:solidFill>
                  <a:srgbClr val="FFFFFF"/>
                </a:solidFill>
                <a:latin typeface="宋体" pitchFamily="2" charset="-122"/>
              </a:rPr>
              <a:t>　　　 </a:t>
            </a:r>
            <a:r>
              <a:rPr lang="zh-CN" altLang="en-US">
                <a:solidFill>
                  <a:srgbClr val="FFFFFF"/>
                </a:solidFill>
                <a:latin typeface="宋体" pitchFamily="2" charset="-122"/>
                <a:cs typeface="Courier New" pitchFamily="49" charset="0"/>
              </a:rPr>
              <a:t>张拉设备应配套校验，以确定张拉力与仪表读数的关系曲线，保证张拉力的准确，每半年校</a:t>
            </a:r>
            <a:r>
              <a:rPr lang="zh-CN" altLang="en-US">
                <a:solidFill>
                  <a:srgbClr val="FFFFFF"/>
                </a:solidFill>
                <a:latin typeface="宋体" pitchFamily="2" charset="-122"/>
              </a:rPr>
              <a:t>验一次。设备出现反常现象或检修后应重新校验。张拉设备宜定岗负责，专人专用。 </a:t>
            </a:r>
          </a:p>
          <a:p>
            <a:pPr algn="just" fontAlgn="base">
              <a:lnSpc>
                <a:spcPct val="130000"/>
              </a:lnSpc>
              <a:spcBef>
                <a:spcPct val="20000"/>
              </a:spcBef>
              <a:spcAft>
                <a:spcPct val="0"/>
              </a:spcAft>
              <a:buClr>
                <a:srgbClr val="FFFF66"/>
              </a:buClr>
              <a:buSzPct val="120000"/>
              <a:buFont typeface="Wingdings" pitchFamily="2" charset="2"/>
              <a:buNone/>
            </a:pPr>
            <a:r>
              <a:rPr lang="zh-CN" altLang="en-US">
                <a:solidFill>
                  <a:srgbClr val="FFCC00"/>
                </a:solidFill>
                <a:latin typeface="宋体" pitchFamily="2" charset="-122"/>
              </a:rPr>
              <a:t>（5） 预应力筋（丝）的铺设 </a:t>
            </a:r>
          </a:p>
          <a:p>
            <a:pPr algn="just" fontAlgn="base">
              <a:lnSpc>
                <a:spcPct val="130000"/>
              </a:lnSpc>
              <a:spcBef>
                <a:spcPct val="20000"/>
              </a:spcBef>
              <a:spcAft>
                <a:spcPct val="0"/>
              </a:spcAft>
              <a:buClr>
                <a:srgbClr val="FFFF66"/>
              </a:buClr>
              <a:buSzPct val="120000"/>
              <a:buFont typeface="Wingdings" pitchFamily="2" charset="2"/>
              <a:buNone/>
            </a:pPr>
            <a:r>
              <a:rPr lang="zh-CN" altLang="en-US">
                <a:solidFill>
                  <a:srgbClr val="FFFFFF"/>
                </a:solidFill>
                <a:latin typeface="宋体" pitchFamily="2" charset="-122"/>
              </a:rPr>
              <a:t>       长线台座面（或胎模）在铺放钢丝前，应清扫并涂刷隔离剂。一般涂刷皂角水溶性隔离剂，易干燥，污染钢筋易清除。涂刷均匀不得漏涂，待其干燥后，铺设预应力筋，一端用夹具锚固在台座横梁的定位承力板上，另一端卡在台座张拉端的承力板上待张拉。在生产过程中，应防止雨水或养护水冲刷掉台面隔离剂。 </a:t>
            </a:r>
          </a:p>
        </p:txBody>
      </p:sp>
    </p:spTree>
    <p:extLst>
      <p:ext uri="{BB962C8B-B14F-4D97-AF65-F5344CB8AC3E}">
        <p14:creationId xmlns:p14="http://schemas.microsoft.com/office/powerpoint/2010/main" val="2176287918"/>
      </p:ext>
    </p:extLst>
  </p:cSld>
  <p:clrMapOvr>
    <a:masterClrMapping/>
  </p:clrMapOvr>
  <p:transition>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ChangeArrowheads="1"/>
          </p:cNvSpPr>
          <p:nvPr/>
        </p:nvSpPr>
        <p:spPr bwMode="auto">
          <a:xfrm>
            <a:off x="609600" y="228600"/>
            <a:ext cx="80010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itchFamily="18" charset="0"/>
                <a:ea typeface="宋体" pitchFamily="2" charset="-122"/>
              </a:defRPr>
            </a:lvl1pPr>
            <a:lvl2pPr marL="742950" indent="-285750">
              <a:defRPr kumimoji="1" sz="2400">
                <a:solidFill>
                  <a:schemeClr val="tx1"/>
                </a:solidFill>
                <a:latin typeface="Times New Roman" pitchFamily="18" charset="0"/>
                <a:ea typeface="宋体" pitchFamily="2" charset="-122"/>
              </a:defRPr>
            </a:lvl2pPr>
            <a:lvl3pPr marL="1143000" indent="-228600">
              <a:defRPr kumimoji="1" sz="2400">
                <a:solidFill>
                  <a:schemeClr val="tx1"/>
                </a:solidFill>
                <a:latin typeface="Times New Roman" pitchFamily="18" charset="0"/>
                <a:ea typeface="宋体" pitchFamily="2" charset="-122"/>
              </a:defRPr>
            </a:lvl3pPr>
            <a:lvl4pPr marL="1600200" indent="-228600">
              <a:defRPr kumimoji="1" sz="2400">
                <a:solidFill>
                  <a:schemeClr val="tx1"/>
                </a:solidFill>
                <a:latin typeface="Times New Roman" pitchFamily="18" charset="0"/>
                <a:ea typeface="宋体" pitchFamily="2" charset="-122"/>
              </a:defRPr>
            </a:lvl4pPr>
            <a:lvl5pPr marL="2057400" indent="-228600">
              <a:defRPr kumimoji="1" sz="2400">
                <a:solidFill>
                  <a:schemeClr val="tx1"/>
                </a:solidFill>
                <a:latin typeface="Times New Roman" pitchFamily="18" charset="0"/>
                <a:ea typeface="宋体" pitchFamily="2" charset="-122"/>
              </a:defRPr>
            </a:lvl5pPr>
            <a:lvl6pPr marL="2514600" indent="-228600" fontAlgn="base">
              <a:spcBef>
                <a:spcPct val="0"/>
              </a:spcBef>
              <a:spcAft>
                <a:spcPct val="0"/>
              </a:spcAft>
              <a:defRPr kumimoji="1" sz="2400">
                <a:solidFill>
                  <a:schemeClr val="tx1"/>
                </a:solidFill>
                <a:latin typeface="Times New Roman" pitchFamily="18" charset="0"/>
                <a:ea typeface="宋体" pitchFamily="2" charset="-122"/>
              </a:defRPr>
            </a:lvl6pPr>
            <a:lvl7pPr marL="2971800" indent="-228600" fontAlgn="base">
              <a:spcBef>
                <a:spcPct val="0"/>
              </a:spcBef>
              <a:spcAft>
                <a:spcPct val="0"/>
              </a:spcAft>
              <a:defRPr kumimoji="1" sz="2400">
                <a:solidFill>
                  <a:schemeClr val="tx1"/>
                </a:solidFill>
                <a:latin typeface="Times New Roman" pitchFamily="18" charset="0"/>
                <a:ea typeface="宋体" pitchFamily="2" charset="-122"/>
              </a:defRPr>
            </a:lvl7pPr>
            <a:lvl8pPr marL="3429000" indent="-228600" fontAlgn="base">
              <a:spcBef>
                <a:spcPct val="0"/>
              </a:spcBef>
              <a:spcAft>
                <a:spcPct val="0"/>
              </a:spcAft>
              <a:defRPr kumimoji="1" sz="2400">
                <a:solidFill>
                  <a:schemeClr val="tx1"/>
                </a:solidFill>
                <a:latin typeface="Times New Roman" pitchFamily="18" charset="0"/>
                <a:ea typeface="宋体" pitchFamily="2" charset="-122"/>
              </a:defRPr>
            </a:lvl8pPr>
            <a:lvl9pPr marL="3886200" indent="-228600" fontAlgn="base">
              <a:spcBef>
                <a:spcPct val="0"/>
              </a:spcBef>
              <a:spcAft>
                <a:spcPct val="0"/>
              </a:spcAft>
              <a:defRPr kumimoji="1" sz="2400">
                <a:solidFill>
                  <a:schemeClr val="tx1"/>
                </a:solidFill>
                <a:latin typeface="Times New Roman" pitchFamily="18" charset="0"/>
                <a:ea typeface="宋体" pitchFamily="2" charset="-122"/>
              </a:defRPr>
            </a:lvl9pPr>
          </a:lstStyle>
          <a:p>
            <a:pPr fontAlgn="base">
              <a:lnSpc>
                <a:spcPct val="140000"/>
              </a:lnSpc>
              <a:spcBef>
                <a:spcPct val="20000"/>
              </a:spcBef>
              <a:spcAft>
                <a:spcPct val="0"/>
              </a:spcAft>
              <a:buClr>
                <a:srgbClr val="FFFF66"/>
              </a:buClr>
              <a:buSzPct val="120000"/>
              <a:buFont typeface="Wingdings" pitchFamily="2" charset="2"/>
              <a:buNone/>
            </a:pPr>
            <a:r>
              <a:rPr lang="zh-CN" altLang="en-US">
                <a:solidFill>
                  <a:srgbClr val="FFCC00"/>
                </a:solidFill>
                <a:latin typeface="宋体" pitchFamily="2" charset="-122"/>
              </a:rPr>
              <a:t>（</a:t>
            </a:r>
            <a:r>
              <a:rPr lang="zh-CN" altLang="en-US">
                <a:solidFill>
                  <a:srgbClr val="FFCC00"/>
                </a:solidFill>
                <a:latin typeface="Arial" charset="0"/>
              </a:rPr>
              <a:t>2</a:t>
            </a:r>
            <a:r>
              <a:rPr lang="zh-CN" altLang="en-US">
                <a:solidFill>
                  <a:srgbClr val="FFCC00"/>
                </a:solidFill>
                <a:latin typeface="宋体" pitchFamily="2" charset="-122"/>
              </a:rPr>
              <a:t>）</a:t>
            </a:r>
            <a:r>
              <a:rPr lang="zh-CN" altLang="en-US">
                <a:solidFill>
                  <a:srgbClr val="FFCC00"/>
                </a:solidFill>
                <a:latin typeface="Arial" charset="0"/>
              </a:rPr>
              <a:t> </a:t>
            </a:r>
            <a:r>
              <a:rPr lang="zh-CN" altLang="en-US">
                <a:solidFill>
                  <a:srgbClr val="FFCC00"/>
                </a:solidFill>
                <a:latin typeface="宋体" pitchFamily="2" charset="-122"/>
              </a:rPr>
              <a:t>预应力筋张拉注意事项</a:t>
            </a:r>
            <a:r>
              <a:rPr lang="zh-CN" altLang="en-US">
                <a:solidFill>
                  <a:srgbClr val="FFCC00"/>
                </a:solidFill>
                <a:latin typeface="Arial" charset="0"/>
              </a:rPr>
              <a:t> </a:t>
            </a:r>
            <a:endParaRPr lang="zh-CN" altLang="en-US">
              <a:solidFill>
                <a:srgbClr val="FFFFFF"/>
              </a:solidFill>
              <a:latin typeface="Arial" charset="0"/>
            </a:endParaRPr>
          </a:p>
          <a:p>
            <a:pPr fontAlgn="base">
              <a:lnSpc>
                <a:spcPct val="140000"/>
              </a:lnSpc>
              <a:spcBef>
                <a:spcPct val="20000"/>
              </a:spcBef>
              <a:spcAft>
                <a:spcPct val="0"/>
              </a:spcAft>
              <a:buClr>
                <a:srgbClr val="FFFF66"/>
              </a:buClr>
              <a:buSzPct val="120000"/>
              <a:buFont typeface="Wingdings" pitchFamily="2" charset="2"/>
              <a:buChar char="§"/>
            </a:pPr>
            <a:r>
              <a:rPr lang="zh-CN" altLang="en-US">
                <a:solidFill>
                  <a:srgbClr val="FFFFFF"/>
                </a:solidFill>
                <a:latin typeface="宋体" pitchFamily="2" charset="-122"/>
              </a:rPr>
              <a:t>为避免台座承受过大的偏心力，应先张拉靠近台座截面重心处的预应力筋。 </a:t>
            </a:r>
          </a:p>
          <a:p>
            <a:pPr fontAlgn="base">
              <a:lnSpc>
                <a:spcPct val="140000"/>
              </a:lnSpc>
              <a:spcBef>
                <a:spcPct val="20000"/>
              </a:spcBef>
              <a:spcAft>
                <a:spcPct val="0"/>
              </a:spcAft>
              <a:buClr>
                <a:srgbClr val="FFFF66"/>
              </a:buClr>
              <a:buSzPct val="120000"/>
              <a:buFont typeface="Wingdings" pitchFamily="2" charset="2"/>
              <a:buChar char="§"/>
            </a:pPr>
            <a:r>
              <a:rPr lang="zh-CN" altLang="en-US">
                <a:solidFill>
                  <a:srgbClr val="FFFFFF"/>
                </a:solidFill>
                <a:latin typeface="宋体" pitchFamily="2" charset="-122"/>
              </a:rPr>
              <a:t>钢质锥形夹具锚固时，敲击锥塞或楔块应先轻后重，同时倒开张拉设备并放松预应力筋，两者应密切配合，既要减少钢丝滑移，又要防止锤击力过大导致钢丝在锚固夹具处断裂。 </a:t>
            </a:r>
          </a:p>
          <a:p>
            <a:pPr fontAlgn="base">
              <a:lnSpc>
                <a:spcPct val="140000"/>
              </a:lnSpc>
              <a:spcBef>
                <a:spcPct val="20000"/>
              </a:spcBef>
              <a:spcAft>
                <a:spcPct val="0"/>
              </a:spcAft>
              <a:buClr>
                <a:srgbClr val="FFFF66"/>
              </a:buClr>
              <a:buSzPct val="120000"/>
              <a:buFont typeface="Wingdings" pitchFamily="2" charset="2"/>
              <a:buChar char="§"/>
            </a:pPr>
            <a:r>
              <a:rPr lang="zh-CN" altLang="en-US">
                <a:solidFill>
                  <a:srgbClr val="FFFFFF"/>
                </a:solidFill>
                <a:latin typeface="宋体" pitchFamily="2" charset="-122"/>
              </a:rPr>
              <a:t>对重要结构构件（如吊车梁、屋架等）的预应力筋，用应力控制方法张拉时，应校核预应力筋的伸长值。</a:t>
            </a:r>
          </a:p>
          <a:p>
            <a:pPr fontAlgn="base">
              <a:lnSpc>
                <a:spcPct val="140000"/>
              </a:lnSpc>
              <a:spcBef>
                <a:spcPct val="20000"/>
              </a:spcBef>
              <a:spcAft>
                <a:spcPct val="0"/>
              </a:spcAft>
              <a:buClr>
                <a:srgbClr val="FFFF66"/>
              </a:buClr>
              <a:buSzPct val="120000"/>
              <a:buFont typeface="Wingdings" pitchFamily="2" charset="2"/>
              <a:buChar char="§"/>
            </a:pPr>
            <a:r>
              <a:rPr lang="zh-CN" altLang="en-US">
                <a:solidFill>
                  <a:srgbClr val="FFFFFF"/>
                </a:solidFill>
                <a:latin typeface="宋体" pitchFamily="2" charset="-122"/>
              </a:rPr>
              <a:t>同时张拉多根预应力钢丝时，应预先调整初应力（10%</a:t>
            </a:r>
            <a:r>
              <a:rPr lang="en-US" altLang="zh-CN">
                <a:solidFill>
                  <a:srgbClr val="FFFFFF"/>
                </a:solidFill>
                <a:latin typeface="宋体" pitchFamily="2" charset="-122"/>
              </a:rPr>
              <a:t>σ</a:t>
            </a:r>
            <a:r>
              <a:rPr lang="en-US" altLang="zh-CN" baseline="-25000">
                <a:solidFill>
                  <a:srgbClr val="FFFFFF"/>
                </a:solidFill>
                <a:latin typeface="宋体" pitchFamily="2" charset="-122"/>
              </a:rPr>
              <a:t>con</a:t>
            </a:r>
            <a:r>
              <a:rPr lang="en-US" altLang="zh-CN">
                <a:solidFill>
                  <a:srgbClr val="FFFFFF"/>
                </a:solidFill>
                <a:latin typeface="宋体" pitchFamily="2" charset="-122"/>
              </a:rPr>
              <a:t>），</a:t>
            </a:r>
            <a:r>
              <a:rPr lang="zh-CN" altLang="en-US">
                <a:solidFill>
                  <a:srgbClr val="FFFFFF"/>
                </a:solidFill>
                <a:latin typeface="宋体" pitchFamily="2" charset="-122"/>
              </a:rPr>
              <a:t>使其相互之间的应力一致。 </a:t>
            </a:r>
          </a:p>
        </p:txBody>
      </p:sp>
    </p:spTree>
    <p:extLst>
      <p:ext uri="{BB962C8B-B14F-4D97-AF65-F5344CB8AC3E}">
        <p14:creationId xmlns:p14="http://schemas.microsoft.com/office/powerpoint/2010/main" val="666277484"/>
      </p:ext>
    </p:extLst>
  </p:cSld>
  <p:clrMapOvr>
    <a:masterClrMapping/>
  </p:clrMapOvr>
  <p:transition>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ChangeArrowheads="1"/>
          </p:cNvSpPr>
          <p:nvPr/>
        </p:nvSpPr>
        <p:spPr bwMode="auto">
          <a:xfrm>
            <a:off x="914400" y="1143000"/>
            <a:ext cx="74676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itchFamily="18" charset="0"/>
                <a:ea typeface="宋体" pitchFamily="2" charset="-122"/>
              </a:defRPr>
            </a:lvl1pPr>
            <a:lvl2pPr marL="742950" indent="-285750">
              <a:defRPr kumimoji="1" sz="2400">
                <a:solidFill>
                  <a:schemeClr val="tx1"/>
                </a:solidFill>
                <a:latin typeface="Times New Roman" pitchFamily="18" charset="0"/>
                <a:ea typeface="宋体" pitchFamily="2" charset="-122"/>
              </a:defRPr>
            </a:lvl2pPr>
            <a:lvl3pPr marL="1143000" indent="-228600">
              <a:defRPr kumimoji="1" sz="2400">
                <a:solidFill>
                  <a:schemeClr val="tx1"/>
                </a:solidFill>
                <a:latin typeface="Times New Roman" pitchFamily="18" charset="0"/>
                <a:ea typeface="宋体" pitchFamily="2" charset="-122"/>
              </a:defRPr>
            </a:lvl3pPr>
            <a:lvl4pPr marL="1600200" indent="-228600">
              <a:defRPr kumimoji="1" sz="2400">
                <a:solidFill>
                  <a:schemeClr val="tx1"/>
                </a:solidFill>
                <a:latin typeface="Times New Roman" pitchFamily="18" charset="0"/>
                <a:ea typeface="宋体" pitchFamily="2" charset="-122"/>
              </a:defRPr>
            </a:lvl4pPr>
            <a:lvl5pPr marL="2057400" indent="-228600">
              <a:defRPr kumimoji="1" sz="2400">
                <a:solidFill>
                  <a:schemeClr val="tx1"/>
                </a:solidFill>
                <a:latin typeface="Times New Roman" pitchFamily="18" charset="0"/>
                <a:ea typeface="宋体" pitchFamily="2" charset="-122"/>
              </a:defRPr>
            </a:lvl5pPr>
            <a:lvl6pPr marL="2514600" indent="-228600" fontAlgn="base">
              <a:spcBef>
                <a:spcPct val="0"/>
              </a:spcBef>
              <a:spcAft>
                <a:spcPct val="0"/>
              </a:spcAft>
              <a:defRPr kumimoji="1" sz="2400">
                <a:solidFill>
                  <a:schemeClr val="tx1"/>
                </a:solidFill>
                <a:latin typeface="Times New Roman" pitchFamily="18" charset="0"/>
                <a:ea typeface="宋体" pitchFamily="2" charset="-122"/>
              </a:defRPr>
            </a:lvl6pPr>
            <a:lvl7pPr marL="2971800" indent="-228600" fontAlgn="base">
              <a:spcBef>
                <a:spcPct val="0"/>
              </a:spcBef>
              <a:spcAft>
                <a:spcPct val="0"/>
              </a:spcAft>
              <a:defRPr kumimoji="1" sz="2400">
                <a:solidFill>
                  <a:schemeClr val="tx1"/>
                </a:solidFill>
                <a:latin typeface="Times New Roman" pitchFamily="18" charset="0"/>
                <a:ea typeface="宋体" pitchFamily="2" charset="-122"/>
              </a:defRPr>
            </a:lvl7pPr>
            <a:lvl8pPr marL="3429000" indent="-228600" fontAlgn="base">
              <a:spcBef>
                <a:spcPct val="0"/>
              </a:spcBef>
              <a:spcAft>
                <a:spcPct val="0"/>
              </a:spcAft>
              <a:defRPr kumimoji="1" sz="2400">
                <a:solidFill>
                  <a:schemeClr val="tx1"/>
                </a:solidFill>
                <a:latin typeface="Times New Roman" pitchFamily="18" charset="0"/>
                <a:ea typeface="宋体" pitchFamily="2" charset="-122"/>
              </a:defRPr>
            </a:lvl8pPr>
            <a:lvl9pPr marL="3886200" indent="-228600" fontAlgn="base">
              <a:spcBef>
                <a:spcPct val="0"/>
              </a:spcBef>
              <a:spcAft>
                <a:spcPct val="0"/>
              </a:spcAft>
              <a:defRPr kumimoji="1" sz="2400">
                <a:solidFill>
                  <a:schemeClr val="tx1"/>
                </a:solidFill>
                <a:latin typeface="Times New Roman" pitchFamily="18" charset="0"/>
                <a:ea typeface="宋体" pitchFamily="2" charset="-122"/>
              </a:defRPr>
            </a:lvl9pPr>
          </a:lstStyle>
          <a:p>
            <a:pPr fontAlgn="base">
              <a:lnSpc>
                <a:spcPct val="150000"/>
              </a:lnSpc>
              <a:spcBef>
                <a:spcPct val="20000"/>
              </a:spcBef>
              <a:spcAft>
                <a:spcPct val="0"/>
              </a:spcAft>
              <a:buClr>
                <a:srgbClr val="FFFF66"/>
              </a:buClr>
              <a:buSzPct val="120000"/>
              <a:buFont typeface="Wingdings" pitchFamily="2" charset="2"/>
              <a:buNone/>
            </a:pPr>
            <a:r>
              <a:rPr lang="zh-CN" altLang="en-US">
                <a:solidFill>
                  <a:srgbClr val="FFCC00"/>
                </a:solidFill>
                <a:latin typeface="宋体" pitchFamily="2" charset="-122"/>
              </a:rPr>
              <a:t>（</a:t>
            </a:r>
            <a:r>
              <a:rPr lang="zh-CN" altLang="en-US">
                <a:solidFill>
                  <a:srgbClr val="FFCC00"/>
                </a:solidFill>
                <a:latin typeface="Arial" charset="0"/>
              </a:rPr>
              <a:t>1</a:t>
            </a:r>
            <a:r>
              <a:rPr lang="zh-CN" altLang="en-US">
                <a:solidFill>
                  <a:srgbClr val="FFCC00"/>
                </a:solidFill>
                <a:latin typeface="宋体" pitchFamily="2" charset="-122"/>
              </a:rPr>
              <a:t>）</a:t>
            </a:r>
            <a:r>
              <a:rPr lang="zh-CN" altLang="en-US">
                <a:solidFill>
                  <a:srgbClr val="FFCC00"/>
                </a:solidFill>
                <a:latin typeface="Arial" charset="0"/>
              </a:rPr>
              <a:t> </a:t>
            </a:r>
            <a:r>
              <a:rPr lang="zh-CN" altLang="en-US">
                <a:solidFill>
                  <a:srgbClr val="FFCC00"/>
                </a:solidFill>
                <a:latin typeface="宋体" pitchFamily="2" charset="-122"/>
              </a:rPr>
              <a:t>张拉前的准备</a:t>
            </a:r>
            <a:r>
              <a:rPr lang="zh-CN" altLang="en-US">
                <a:solidFill>
                  <a:srgbClr val="FFCC00"/>
                </a:solidFill>
                <a:latin typeface="Arial" charset="0"/>
              </a:rPr>
              <a:t> </a:t>
            </a:r>
            <a:endParaRPr lang="zh-CN" altLang="en-US">
              <a:solidFill>
                <a:srgbClr val="FFFFFF"/>
              </a:solidFill>
              <a:latin typeface="Arial" charset="0"/>
            </a:endParaRPr>
          </a:p>
          <a:p>
            <a:pPr fontAlgn="base">
              <a:lnSpc>
                <a:spcPct val="150000"/>
              </a:lnSpc>
              <a:spcBef>
                <a:spcPct val="20000"/>
              </a:spcBef>
              <a:spcAft>
                <a:spcPct val="0"/>
              </a:spcAft>
              <a:buClr>
                <a:srgbClr val="FFFF66"/>
              </a:buClr>
              <a:buSzPct val="120000"/>
              <a:buFont typeface="Wingdings" pitchFamily="2" charset="2"/>
              <a:buChar char="§"/>
            </a:pPr>
            <a:r>
              <a:rPr lang="zh-CN" altLang="en-US">
                <a:solidFill>
                  <a:srgbClr val="FFFFFF"/>
                </a:solidFill>
                <a:latin typeface="宋体" pitchFamily="2" charset="-122"/>
              </a:rPr>
              <a:t>检查预应力筋的品种、级别、规格、数量（排数、根数）是否符合设计要求。 </a:t>
            </a:r>
          </a:p>
          <a:p>
            <a:pPr algn="just" fontAlgn="base">
              <a:lnSpc>
                <a:spcPct val="150000"/>
              </a:lnSpc>
              <a:spcBef>
                <a:spcPct val="20000"/>
              </a:spcBef>
              <a:spcAft>
                <a:spcPct val="0"/>
              </a:spcAft>
              <a:buClr>
                <a:srgbClr val="FFFF66"/>
              </a:buClr>
              <a:buSzPct val="120000"/>
              <a:buFont typeface="Wingdings" pitchFamily="2" charset="2"/>
              <a:buChar char="§"/>
            </a:pPr>
            <a:r>
              <a:rPr lang="zh-CN" altLang="en-US">
                <a:solidFill>
                  <a:srgbClr val="FFFFFF"/>
                </a:solidFill>
                <a:latin typeface="宋体" pitchFamily="2" charset="-122"/>
                <a:cs typeface="Courier New" pitchFamily="49" charset="0"/>
              </a:rPr>
              <a:t>预应力筋的外观质量应全数检查，预应力筋应符合展开后平顺，没有弯折，表面无裂纹</a:t>
            </a:r>
            <a:r>
              <a:rPr lang="zh-CN" altLang="en-US">
                <a:solidFill>
                  <a:srgbClr val="FFFFFF"/>
                </a:solidFill>
                <a:latin typeface="宋体" pitchFamily="2" charset="-122"/>
              </a:rPr>
              <a:t>、小刺、机械损伤、氧化铁皮和油污等。</a:t>
            </a:r>
          </a:p>
          <a:p>
            <a:pPr algn="just" fontAlgn="base">
              <a:lnSpc>
                <a:spcPct val="150000"/>
              </a:lnSpc>
              <a:spcBef>
                <a:spcPct val="20000"/>
              </a:spcBef>
              <a:spcAft>
                <a:spcPct val="0"/>
              </a:spcAft>
              <a:buClr>
                <a:srgbClr val="FFFF66"/>
              </a:buClr>
              <a:buSzPct val="120000"/>
              <a:buFont typeface="Wingdings" pitchFamily="2" charset="2"/>
              <a:buChar char="§"/>
            </a:pPr>
            <a:r>
              <a:rPr lang="zh-CN" altLang="en-US">
                <a:solidFill>
                  <a:srgbClr val="FFFFFF"/>
                </a:solidFill>
                <a:latin typeface="宋体" pitchFamily="2" charset="-122"/>
              </a:rPr>
              <a:t>张拉设备是否完好，测力装置是否校核准确。  </a:t>
            </a:r>
            <a:endParaRPr lang="zh-CN" altLang="en-US">
              <a:solidFill>
                <a:srgbClr val="FFFFFF"/>
              </a:solidFill>
              <a:latin typeface="Arial" charset="0"/>
            </a:endParaRPr>
          </a:p>
          <a:p>
            <a:pPr algn="just" fontAlgn="base">
              <a:lnSpc>
                <a:spcPct val="150000"/>
              </a:lnSpc>
              <a:spcBef>
                <a:spcPct val="20000"/>
              </a:spcBef>
              <a:spcAft>
                <a:spcPct val="0"/>
              </a:spcAft>
              <a:buClr>
                <a:srgbClr val="FFFF66"/>
              </a:buClr>
              <a:buSzPct val="120000"/>
              <a:buFont typeface="Wingdings" pitchFamily="2" charset="2"/>
              <a:buChar char="§"/>
            </a:pPr>
            <a:r>
              <a:rPr lang="zh-CN" altLang="en-US">
                <a:solidFill>
                  <a:srgbClr val="FFFFFF"/>
                </a:solidFill>
                <a:latin typeface="宋体" pitchFamily="2" charset="-122"/>
              </a:rPr>
              <a:t>横梁、定位承力板是否贴合及严密稳固。 </a:t>
            </a:r>
          </a:p>
        </p:txBody>
      </p:sp>
      <p:sp>
        <p:nvSpPr>
          <p:cNvPr id="153603" name="Text Box 3">
            <a:hlinkClick r:id="" action="ppaction://hlinkshowjump?jump=nextslide"/>
          </p:cNvPr>
          <p:cNvSpPr txBox="1">
            <a:spLocks noChangeArrowheads="1"/>
          </p:cNvSpPr>
          <p:nvPr/>
        </p:nvSpPr>
        <p:spPr bwMode="auto">
          <a:xfrm>
            <a:off x="609600" y="533400"/>
            <a:ext cx="5029200" cy="519113"/>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en-US" altLang="zh-CN" sz="2800" b="1">
                <a:solidFill>
                  <a:srgbClr val="FFCC00"/>
                </a:solidFill>
                <a:latin typeface="楷体_GB2312" pitchFamily="49" charset="-122"/>
                <a:ea typeface="楷体_GB2312" pitchFamily="49" charset="-122"/>
              </a:rPr>
              <a:t>5.1.2.4　</a:t>
            </a:r>
            <a:r>
              <a:rPr kumimoji="1" lang="zh-CN" altLang="en-US" sz="2800" b="1">
                <a:solidFill>
                  <a:srgbClr val="FFCC00"/>
                </a:solidFill>
                <a:latin typeface="楷体_GB2312" pitchFamily="49" charset="-122"/>
                <a:ea typeface="楷体_GB2312" pitchFamily="49" charset="-122"/>
              </a:rPr>
              <a:t>预应力筋的张拉 </a:t>
            </a:r>
          </a:p>
        </p:txBody>
      </p:sp>
    </p:spTree>
    <p:extLst>
      <p:ext uri="{BB962C8B-B14F-4D97-AF65-F5344CB8AC3E}">
        <p14:creationId xmlns:p14="http://schemas.microsoft.com/office/powerpoint/2010/main" val="3863057062"/>
      </p:ext>
    </p:extLst>
  </p:cSld>
  <p:clrMapOvr>
    <a:masterClrMapping/>
  </p:clrMapOvr>
  <p:transition>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ChangeArrowheads="1"/>
          </p:cNvSpPr>
          <p:nvPr/>
        </p:nvSpPr>
        <p:spPr bwMode="auto">
          <a:xfrm>
            <a:off x="914400" y="685800"/>
            <a:ext cx="75438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itchFamily="18" charset="0"/>
                <a:ea typeface="宋体" pitchFamily="2" charset="-122"/>
              </a:defRPr>
            </a:lvl1pPr>
            <a:lvl2pPr marL="742950" indent="-285750">
              <a:defRPr kumimoji="1" sz="2400">
                <a:solidFill>
                  <a:schemeClr val="tx1"/>
                </a:solidFill>
                <a:latin typeface="Times New Roman" pitchFamily="18" charset="0"/>
                <a:ea typeface="宋体" pitchFamily="2" charset="-122"/>
              </a:defRPr>
            </a:lvl2pPr>
            <a:lvl3pPr marL="1143000" indent="-228600">
              <a:defRPr kumimoji="1" sz="2400">
                <a:solidFill>
                  <a:schemeClr val="tx1"/>
                </a:solidFill>
                <a:latin typeface="Times New Roman" pitchFamily="18" charset="0"/>
                <a:ea typeface="宋体" pitchFamily="2" charset="-122"/>
              </a:defRPr>
            </a:lvl3pPr>
            <a:lvl4pPr marL="1600200" indent="-228600">
              <a:defRPr kumimoji="1" sz="2400">
                <a:solidFill>
                  <a:schemeClr val="tx1"/>
                </a:solidFill>
                <a:latin typeface="Times New Roman" pitchFamily="18" charset="0"/>
                <a:ea typeface="宋体" pitchFamily="2" charset="-122"/>
              </a:defRPr>
            </a:lvl4pPr>
            <a:lvl5pPr marL="2057400" indent="-228600">
              <a:defRPr kumimoji="1" sz="2400">
                <a:solidFill>
                  <a:schemeClr val="tx1"/>
                </a:solidFill>
                <a:latin typeface="Times New Roman" pitchFamily="18" charset="0"/>
                <a:ea typeface="宋体" pitchFamily="2" charset="-122"/>
              </a:defRPr>
            </a:lvl5pPr>
            <a:lvl6pPr marL="2514600" indent="-228600" fontAlgn="base">
              <a:spcBef>
                <a:spcPct val="0"/>
              </a:spcBef>
              <a:spcAft>
                <a:spcPct val="0"/>
              </a:spcAft>
              <a:defRPr kumimoji="1" sz="2400">
                <a:solidFill>
                  <a:schemeClr val="tx1"/>
                </a:solidFill>
                <a:latin typeface="Times New Roman" pitchFamily="18" charset="0"/>
                <a:ea typeface="宋体" pitchFamily="2" charset="-122"/>
              </a:defRPr>
            </a:lvl6pPr>
            <a:lvl7pPr marL="2971800" indent="-228600" fontAlgn="base">
              <a:spcBef>
                <a:spcPct val="0"/>
              </a:spcBef>
              <a:spcAft>
                <a:spcPct val="0"/>
              </a:spcAft>
              <a:defRPr kumimoji="1" sz="2400">
                <a:solidFill>
                  <a:schemeClr val="tx1"/>
                </a:solidFill>
                <a:latin typeface="Times New Roman" pitchFamily="18" charset="0"/>
                <a:ea typeface="宋体" pitchFamily="2" charset="-122"/>
              </a:defRPr>
            </a:lvl7pPr>
            <a:lvl8pPr marL="3429000" indent="-228600" fontAlgn="base">
              <a:spcBef>
                <a:spcPct val="0"/>
              </a:spcBef>
              <a:spcAft>
                <a:spcPct val="0"/>
              </a:spcAft>
              <a:defRPr kumimoji="1" sz="2400">
                <a:solidFill>
                  <a:schemeClr val="tx1"/>
                </a:solidFill>
                <a:latin typeface="Times New Roman" pitchFamily="18" charset="0"/>
                <a:ea typeface="宋体" pitchFamily="2" charset="-122"/>
              </a:defRPr>
            </a:lvl8pPr>
            <a:lvl9pPr marL="3886200" indent="-228600" fontAlgn="base">
              <a:spcBef>
                <a:spcPct val="0"/>
              </a:spcBef>
              <a:spcAft>
                <a:spcPct val="0"/>
              </a:spcAft>
              <a:defRPr kumimoji="1" sz="2400">
                <a:solidFill>
                  <a:schemeClr val="tx1"/>
                </a:solidFill>
                <a:latin typeface="Times New Roman" pitchFamily="18" charset="0"/>
                <a:ea typeface="宋体" pitchFamily="2" charset="-122"/>
              </a:defRPr>
            </a:lvl9pPr>
          </a:lstStyle>
          <a:p>
            <a:pPr algn="just" fontAlgn="base">
              <a:lnSpc>
                <a:spcPct val="150000"/>
              </a:lnSpc>
              <a:spcBef>
                <a:spcPct val="20000"/>
              </a:spcBef>
              <a:spcAft>
                <a:spcPct val="0"/>
              </a:spcAft>
              <a:buClr>
                <a:srgbClr val="FFFF66"/>
              </a:buClr>
              <a:buSzPct val="120000"/>
              <a:buFont typeface="Wingdings" pitchFamily="2" charset="2"/>
              <a:buChar char="§"/>
            </a:pPr>
            <a:r>
              <a:rPr lang="zh-CN" altLang="en-US">
                <a:solidFill>
                  <a:srgbClr val="FFFFFF"/>
                </a:solidFill>
                <a:latin typeface="宋体" pitchFamily="2" charset="-122"/>
                <a:cs typeface="Courier New" pitchFamily="49" charset="0"/>
              </a:rPr>
              <a:t>预应力筋张拉后，对设计位置的偏差不得大于5</a:t>
            </a:r>
            <a:r>
              <a:rPr lang="en-US" altLang="zh-CN">
                <a:solidFill>
                  <a:srgbClr val="FFFFFF"/>
                </a:solidFill>
                <a:latin typeface="宋体" pitchFamily="2" charset="-122"/>
                <a:cs typeface="Courier New" pitchFamily="49" charset="0"/>
              </a:rPr>
              <a:t>mm，</a:t>
            </a:r>
            <a:r>
              <a:rPr lang="zh-CN" altLang="en-US">
                <a:solidFill>
                  <a:srgbClr val="FFFFFF"/>
                </a:solidFill>
                <a:latin typeface="宋体" pitchFamily="2" charset="-122"/>
                <a:cs typeface="Courier New" pitchFamily="49" charset="0"/>
              </a:rPr>
              <a:t>也不得大于构件截面最短边长的4%。</a:t>
            </a:r>
          </a:p>
          <a:p>
            <a:pPr algn="just" fontAlgn="base">
              <a:lnSpc>
                <a:spcPct val="150000"/>
              </a:lnSpc>
              <a:spcBef>
                <a:spcPct val="20000"/>
              </a:spcBef>
              <a:spcAft>
                <a:spcPct val="0"/>
              </a:spcAft>
              <a:buClr>
                <a:srgbClr val="FFFF66"/>
              </a:buClr>
              <a:buSzPct val="120000"/>
              <a:buFont typeface="Wingdings" pitchFamily="2" charset="2"/>
              <a:buChar char="§"/>
            </a:pPr>
            <a:r>
              <a:rPr lang="zh-CN" altLang="en-US">
                <a:solidFill>
                  <a:srgbClr val="FFFFFF"/>
                </a:solidFill>
                <a:latin typeface="宋体" pitchFamily="2" charset="-122"/>
                <a:cs typeface="Courier New" pitchFamily="49" charset="0"/>
              </a:rPr>
              <a:t>在浇筑混凝土前发生断裂或滑脱的预应力筋必须予以更换。</a:t>
            </a:r>
          </a:p>
          <a:p>
            <a:pPr algn="just" fontAlgn="base">
              <a:lnSpc>
                <a:spcPct val="150000"/>
              </a:lnSpc>
              <a:spcBef>
                <a:spcPct val="20000"/>
              </a:spcBef>
              <a:spcAft>
                <a:spcPct val="0"/>
              </a:spcAft>
              <a:buClr>
                <a:srgbClr val="FFFF66"/>
              </a:buClr>
              <a:buSzPct val="120000"/>
              <a:buFont typeface="Wingdings" pitchFamily="2" charset="2"/>
              <a:buChar char="§"/>
            </a:pPr>
            <a:r>
              <a:rPr lang="zh-CN" altLang="en-US">
                <a:solidFill>
                  <a:srgbClr val="FFFFFF"/>
                </a:solidFill>
                <a:latin typeface="宋体" pitchFamily="2" charset="-122"/>
                <a:cs typeface="Courier New" pitchFamily="49" charset="0"/>
              </a:rPr>
              <a:t>张拉、锚固预应力筋应专人操作，实行岗位责任制，并做好预应力筋张拉记录。</a:t>
            </a:r>
          </a:p>
          <a:p>
            <a:pPr fontAlgn="base">
              <a:lnSpc>
                <a:spcPct val="150000"/>
              </a:lnSpc>
              <a:spcBef>
                <a:spcPct val="20000"/>
              </a:spcBef>
              <a:spcAft>
                <a:spcPct val="0"/>
              </a:spcAft>
              <a:buClr>
                <a:srgbClr val="FFFF66"/>
              </a:buClr>
              <a:buSzPct val="120000"/>
              <a:buFont typeface="Wingdings" pitchFamily="2" charset="2"/>
              <a:buChar char="§"/>
            </a:pPr>
            <a:r>
              <a:rPr lang="zh-CN" altLang="en-US">
                <a:solidFill>
                  <a:srgbClr val="FFFFFF"/>
                </a:solidFill>
                <a:latin typeface="宋体" pitchFamily="2" charset="-122"/>
              </a:rPr>
              <a:t>在已张拉钢筋（丝）上进行绑扎钢筋、安装预埋铁件、支承安装模板等操作时，要防止踩踏、敲击或碰撞钢丝。 </a:t>
            </a:r>
          </a:p>
        </p:txBody>
      </p:sp>
    </p:spTree>
    <p:extLst>
      <p:ext uri="{BB962C8B-B14F-4D97-AF65-F5344CB8AC3E}">
        <p14:creationId xmlns:p14="http://schemas.microsoft.com/office/powerpoint/2010/main" val="1891995904"/>
      </p:ext>
    </p:extLst>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descr="图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28600"/>
            <a:ext cx="5638800" cy="6629400"/>
          </a:xfrm>
          <a:prstGeom prst="rect">
            <a:avLst/>
          </a:prstGeom>
          <a:noFill/>
          <a:extLst>
            <a:ext uri="{909E8E84-426E-40DD-AFC4-6F175D3DCCD1}">
              <a14:hiddenFill xmlns:a14="http://schemas.microsoft.com/office/drawing/2010/main">
                <a:solidFill>
                  <a:srgbClr val="FFFFFF"/>
                </a:solidFill>
              </a14:hiddenFill>
            </a:ext>
          </a:extLst>
        </p:spPr>
      </p:pic>
      <p:pic>
        <p:nvPicPr>
          <p:cNvPr id="129027" name="Picture 3" descr="返回">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6318250"/>
            <a:ext cx="506413" cy="533400"/>
          </a:xfrm>
          <a:prstGeom prst="rect">
            <a:avLst/>
          </a:prstGeom>
          <a:noFill/>
          <a:ln w="15875">
            <a:solidFill>
              <a:srgbClr val="FF00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30946"/>
      </p:ext>
    </p:extLst>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70" name="Rectangle 38"/>
          <p:cNvSpPr>
            <a:spLocks noChangeArrowheads="1"/>
          </p:cNvSpPr>
          <p:nvPr/>
        </p:nvSpPr>
        <p:spPr bwMode="auto">
          <a:xfrm>
            <a:off x="762000" y="838200"/>
            <a:ext cx="77724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itchFamily="18" charset="0"/>
                <a:ea typeface="宋体" pitchFamily="2" charset="-122"/>
              </a:defRPr>
            </a:lvl1pPr>
            <a:lvl2pPr marL="742950" indent="-285750">
              <a:defRPr kumimoji="1" sz="2400">
                <a:solidFill>
                  <a:schemeClr val="tx1"/>
                </a:solidFill>
                <a:latin typeface="Times New Roman" pitchFamily="18" charset="0"/>
                <a:ea typeface="宋体" pitchFamily="2" charset="-122"/>
              </a:defRPr>
            </a:lvl2pPr>
            <a:lvl3pPr marL="1143000" indent="-228600">
              <a:defRPr kumimoji="1" sz="2400">
                <a:solidFill>
                  <a:schemeClr val="tx1"/>
                </a:solidFill>
                <a:latin typeface="Times New Roman" pitchFamily="18" charset="0"/>
                <a:ea typeface="宋体" pitchFamily="2" charset="-122"/>
              </a:defRPr>
            </a:lvl3pPr>
            <a:lvl4pPr marL="1600200" indent="-228600">
              <a:defRPr kumimoji="1" sz="2400">
                <a:solidFill>
                  <a:schemeClr val="tx1"/>
                </a:solidFill>
                <a:latin typeface="Times New Roman" pitchFamily="18" charset="0"/>
                <a:ea typeface="宋体" pitchFamily="2" charset="-122"/>
              </a:defRPr>
            </a:lvl4pPr>
            <a:lvl5pPr marL="2057400" indent="-228600">
              <a:defRPr kumimoji="1" sz="2400">
                <a:solidFill>
                  <a:schemeClr val="tx1"/>
                </a:solidFill>
                <a:latin typeface="Times New Roman" pitchFamily="18" charset="0"/>
                <a:ea typeface="宋体" pitchFamily="2" charset="-122"/>
              </a:defRPr>
            </a:lvl5pPr>
            <a:lvl6pPr marL="2514600" indent="-228600" fontAlgn="base">
              <a:spcBef>
                <a:spcPct val="0"/>
              </a:spcBef>
              <a:spcAft>
                <a:spcPct val="0"/>
              </a:spcAft>
              <a:defRPr kumimoji="1" sz="2400">
                <a:solidFill>
                  <a:schemeClr val="tx1"/>
                </a:solidFill>
                <a:latin typeface="Times New Roman" pitchFamily="18" charset="0"/>
                <a:ea typeface="宋体" pitchFamily="2" charset="-122"/>
              </a:defRPr>
            </a:lvl6pPr>
            <a:lvl7pPr marL="2971800" indent="-228600" fontAlgn="base">
              <a:spcBef>
                <a:spcPct val="0"/>
              </a:spcBef>
              <a:spcAft>
                <a:spcPct val="0"/>
              </a:spcAft>
              <a:defRPr kumimoji="1" sz="2400">
                <a:solidFill>
                  <a:schemeClr val="tx1"/>
                </a:solidFill>
                <a:latin typeface="Times New Roman" pitchFamily="18" charset="0"/>
                <a:ea typeface="宋体" pitchFamily="2" charset="-122"/>
              </a:defRPr>
            </a:lvl7pPr>
            <a:lvl8pPr marL="3429000" indent="-228600" fontAlgn="base">
              <a:spcBef>
                <a:spcPct val="0"/>
              </a:spcBef>
              <a:spcAft>
                <a:spcPct val="0"/>
              </a:spcAft>
              <a:defRPr kumimoji="1" sz="2400">
                <a:solidFill>
                  <a:schemeClr val="tx1"/>
                </a:solidFill>
                <a:latin typeface="Times New Roman" pitchFamily="18" charset="0"/>
                <a:ea typeface="宋体" pitchFamily="2" charset="-122"/>
              </a:defRPr>
            </a:lvl8pPr>
            <a:lvl9pPr marL="3886200" indent="-228600" fontAlgn="base">
              <a:spcBef>
                <a:spcPct val="0"/>
              </a:spcBef>
              <a:spcAft>
                <a:spcPct val="0"/>
              </a:spcAft>
              <a:defRPr kumimoji="1" sz="2400">
                <a:solidFill>
                  <a:schemeClr val="tx1"/>
                </a:solidFill>
                <a:latin typeface="Times New Roman" pitchFamily="18" charset="0"/>
                <a:ea typeface="宋体" pitchFamily="2" charset="-122"/>
              </a:defRPr>
            </a:lvl9pPr>
          </a:lstStyle>
          <a:p>
            <a:pPr algn="just" fontAlgn="base">
              <a:lnSpc>
                <a:spcPct val="135000"/>
              </a:lnSpc>
              <a:spcBef>
                <a:spcPct val="0"/>
              </a:spcBef>
              <a:spcAft>
                <a:spcPct val="0"/>
              </a:spcAft>
              <a:buClr>
                <a:srgbClr val="FFFF66"/>
              </a:buClr>
              <a:buSzPct val="120000"/>
              <a:buFont typeface="Wingdings" pitchFamily="2" charset="2"/>
              <a:buChar char="§"/>
            </a:pPr>
            <a:r>
              <a:rPr lang="zh-CN" altLang="en-US">
                <a:solidFill>
                  <a:srgbClr val="FFFFFF"/>
                </a:solidFill>
                <a:latin typeface="宋体" pitchFamily="2" charset="-122"/>
              </a:rPr>
              <a:t>混凝土的收缩是水泥浆在硬化过程中脱水密结和形成的毛细孔压缩的结果。</a:t>
            </a:r>
            <a:r>
              <a:rPr lang="zh-CN" altLang="en-US">
                <a:solidFill>
                  <a:srgbClr val="FFFFFF"/>
                </a:solidFill>
                <a:latin typeface="宋体" pitchFamily="2" charset="-122"/>
                <a:cs typeface="Courier New" pitchFamily="49" charset="0"/>
              </a:rPr>
              <a:t> </a:t>
            </a:r>
          </a:p>
          <a:p>
            <a:pPr algn="just" fontAlgn="base">
              <a:lnSpc>
                <a:spcPct val="135000"/>
              </a:lnSpc>
              <a:spcBef>
                <a:spcPct val="0"/>
              </a:spcBef>
              <a:spcAft>
                <a:spcPct val="0"/>
              </a:spcAft>
              <a:buClr>
                <a:srgbClr val="FFFF66"/>
              </a:buClr>
              <a:buSzPct val="120000"/>
              <a:buFont typeface="Wingdings" pitchFamily="2" charset="2"/>
              <a:buChar char="§"/>
            </a:pPr>
            <a:r>
              <a:rPr lang="zh-CN" altLang="en-US">
                <a:solidFill>
                  <a:srgbClr val="FFFFFF"/>
                </a:solidFill>
                <a:latin typeface="宋体" pitchFamily="2" charset="-122"/>
                <a:cs typeface="Courier New" pitchFamily="49" charset="0"/>
              </a:rPr>
              <a:t>混凝土的徐变是</a:t>
            </a:r>
            <a:r>
              <a:rPr lang="zh-CN" altLang="en-US">
                <a:solidFill>
                  <a:srgbClr val="FFFFFF"/>
                </a:solidFill>
                <a:latin typeface="宋体" pitchFamily="2" charset="-122"/>
              </a:rPr>
              <a:t>荷载长期作用下混凝土的塑性变形，因水泥石内凝胶体的存在而产生。 </a:t>
            </a:r>
          </a:p>
          <a:p>
            <a:pPr algn="just" fontAlgn="base">
              <a:lnSpc>
                <a:spcPct val="135000"/>
              </a:lnSpc>
              <a:spcBef>
                <a:spcPct val="0"/>
              </a:spcBef>
              <a:spcAft>
                <a:spcPct val="0"/>
              </a:spcAft>
              <a:buClr>
                <a:srgbClr val="FFFF66"/>
              </a:buClr>
              <a:buSzPct val="120000"/>
              <a:buFont typeface="Wingdings" pitchFamily="2" charset="2"/>
              <a:buChar char="§"/>
            </a:pPr>
            <a:r>
              <a:rPr lang="zh-CN" altLang="en-US">
                <a:solidFill>
                  <a:srgbClr val="FFFFFF"/>
                </a:solidFill>
                <a:latin typeface="宋体" pitchFamily="2" charset="-122"/>
                <a:cs typeface="Courier New" pitchFamily="49" charset="0"/>
              </a:rPr>
              <a:t>为了减少混凝土的收缩和徐变引起的预应力损失，在确定混凝土配合比时，应优先选用干缩性小的水泥，采用低</a:t>
            </a:r>
            <a:r>
              <a:rPr lang="zh-CN" altLang="en-US">
                <a:solidFill>
                  <a:srgbClr val="FFFFFF"/>
                </a:solidFill>
                <a:latin typeface="宋体" pitchFamily="2" charset="-122"/>
              </a:rPr>
              <a:t>水灰比，控制水泥用量，对骨料采取良好的级配等技术措施。</a:t>
            </a:r>
          </a:p>
          <a:p>
            <a:pPr algn="just" fontAlgn="base">
              <a:lnSpc>
                <a:spcPct val="135000"/>
              </a:lnSpc>
              <a:spcBef>
                <a:spcPct val="0"/>
              </a:spcBef>
              <a:spcAft>
                <a:spcPct val="0"/>
              </a:spcAft>
              <a:buClr>
                <a:srgbClr val="FFFF66"/>
              </a:buClr>
              <a:buSzPct val="120000"/>
              <a:buFont typeface="Wingdings" pitchFamily="2" charset="2"/>
              <a:buChar char="§"/>
            </a:pPr>
            <a:r>
              <a:rPr lang="zh-CN" altLang="en-US">
                <a:solidFill>
                  <a:srgbClr val="FFFFFF"/>
                </a:solidFill>
                <a:latin typeface="宋体" pitchFamily="2" charset="-122"/>
                <a:cs typeface="Courier New" pitchFamily="49" charset="0"/>
              </a:rPr>
              <a:t>预应力钢丝张拉、绑扎钢筋、预埋铁件安装及立模工作完成后，应立即浇筑混凝土，每条生产线应一次连续浇筑完成。</a:t>
            </a:r>
            <a:endParaRPr lang="zh-CN" altLang="en-US">
              <a:solidFill>
                <a:srgbClr val="FFFFFF"/>
              </a:solidFill>
              <a:latin typeface="宋体" pitchFamily="2" charset="-122"/>
            </a:endParaRPr>
          </a:p>
        </p:txBody>
      </p:sp>
      <p:sp>
        <p:nvSpPr>
          <p:cNvPr id="146471" name="Text Box 39">
            <a:hlinkClick r:id="" action="ppaction://hlinkshowjump?jump=nextslide"/>
          </p:cNvPr>
          <p:cNvSpPr txBox="1">
            <a:spLocks noChangeArrowheads="1"/>
          </p:cNvSpPr>
          <p:nvPr/>
        </p:nvSpPr>
        <p:spPr bwMode="auto">
          <a:xfrm>
            <a:off x="533400" y="304800"/>
            <a:ext cx="5029200" cy="519113"/>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en-US" altLang="zh-CN" sz="2800" b="1">
                <a:solidFill>
                  <a:srgbClr val="FFCC00"/>
                </a:solidFill>
                <a:latin typeface="楷体_GB2312" pitchFamily="49" charset="-122"/>
                <a:ea typeface="楷体_GB2312" pitchFamily="49" charset="-122"/>
              </a:rPr>
              <a:t>5.1.2.5　</a:t>
            </a:r>
            <a:r>
              <a:rPr kumimoji="1" lang="zh-CN" altLang="en-US" sz="2800" b="1">
                <a:solidFill>
                  <a:srgbClr val="FFCC00"/>
                </a:solidFill>
                <a:latin typeface="Times New Roman" pitchFamily="18" charset="0"/>
                <a:ea typeface="楷体_GB2312" pitchFamily="49" charset="-122"/>
              </a:rPr>
              <a:t>混凝土的浇筑与养护</a:t>
            </a:r>
            <a:r>
              <a:rPr kumimoji="1" lang="zh-CN" altLang="en-US" sz="2800" b="1">
                <a:solidFill>
                  <a:srgbClr val="FFCC00"/>
                </a:solidFill>
                <a:latin typeface="楷体_GB2312" pitchFamily="49" charset="-122"/>
                <a:ea typeface="楷体_GB2312" pitchFamily="49" charset="-122"/>
              </a:rPr>
              <a:t> </a:t>
            </a:r>
          </a:p>
        </p:txBody>
      </p:sp>
    </p:spTree>
    <p:extLst>
      <p:ext uri="{BB962C8B-B14F-4D97-AF65-F5344CB8AC3E}">
        <p14:creationId xmlns:p14="http://schemas.microsoft.com/office/powerpoint/2010/main" val="3633914659"/>
      </p:ext>
    </p:extLst>
  </p:cSld>
  <p:clrMapOvr>
    <a:masterClrMapping/>
  </p:clrMapOvr>
  <p:transition>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ChangeArrowheads="1"/>
          </p:cNvSpPr>
          <p:nvPr/>
        </p:nvSpPr>
        <p:spPr bwMode="auto">
          <a:xfrm>
            <a:off x="762000" y="457200"/>
            <a:ext cx="75438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itchFamily="18" charset="0"/>
                <a:ea typeface="宋体" pitchFamily="2" charset="-122"/>
              </a:defRPr>
            </a:lvl1pPr>
            <a:lvl2pPr marL="742950" indent="-285750">
              <a:defRPr kumimoji="1" sz="2400">
                <a:solidFill>
                  <a:schemeClr val="tx1"/>
                </a:solidFill>
                <a:latin typeface="Times New Roman" pitchFamily="18" charset="0"/>
                <a:ea typeface="宋体" pitchFamily="2" charset="-122"/>
              </a:defRPr>
            </a:lvl2pPr>
            <a:lvl3pPr marL="1143000" indent="-228600">
              <a:defRPr kumimoji="1" sz="2400">
                <a:solidFill>
                  <a:schemeClr val="tx1"/>
                </a:solidFill>
                <a:latin typeface="Times New Roman" pitchFamily="18" charset="0"/>
                <a:ea typeface="宋体" pitchFamily="2" charset="-122"/>
              </a:defRPr>
            </a:lvl3pPr>
            <a:lvl4pPr marL="1600200" indent="-228600">
              <a:defRPr kumimoji="1" sz="2400">
                <a:solidFill>
                  <a:schemeClr val="tx1"/>
                </a:solidFill>
                <a:latin typeface="Times New Roman" pitchFamily="18" charset="0"/>
                <a:ea typeface="宋体" pitchFamily="2" charset="-122"/>
              </a:defRPr>
            </a:lvl4pPr>
            <a:lvl5pPr marL="2057400" indent="-228600">
              <a:defRPr kumimoji="1" sz="2400">
                <a:solidFill>
                  <a:schemeClr val="tx1"/>
                </a:solidFill>
                <a:latin typeface="Times New Roman" pitchFamily="18" charset="0"/>
                <a:ea typeface="宋体" pitchFamily="2" charset="-122"/>
              </a:defRPr>
            </a:lvl5pPr>
            <a:lvl6pPr marL="2514600" indent="-228600" fontAlgn="base">
              <a:spcBef>
                <a:spcPct val="0"/>
              </a:spcBef>
              <a:spcAft>
                <a:spcPct val="0"/>
              </a:spcAft>
              <a:defRPr kumimoji="1" sz="2400">
                <a:solidFill>
                  <a:schemeClr val="tx1"/>
                </a:solidFill>
                <a:latin typeface="Times New Roman" pitchFamily="18" charset="0"/>
                <a:ea typeface="宋体" pitchFamily="2" charset="-122"/>
              </a:defRPr>
            </a:lvl6pPr>
            <a:lvl7pPr marL="2971800" indent="-228600" fontAlgn="base">
              <a:spcBef>
                <a:spcPct val="0"/>
              </a:spcBef>
              <a:spcAft>
                <a:spcPct val="0"/>
              </a:spcAft>
              <a:defRPr kumimoji="1" sz="2400">
                <a:solidFill>
                  <a:schemeClr val="tx1"/>
                </a:solidFill>
                <a:latin typeface="Times New Roman" pitchFamily="18" charset="0"/>
                <a:ea typeface="宋体" pitchFamily="2" charset="-122"/>
              </a:defRPr>
            </a:lvl7pPr>
            <a:lvl8pPr marL="3429000" indent="-228600" fontAlgn="base">
              <a:spcBef>
                <a:spcPct val="0"/>
              </a:spcBef>
              <a:spcAft>
                <a:spcPct val="0"/>
              </a:spcAft>
              <a:defRPr kumimoji="1" sz="2400">
                <a:solidFill>
                  <a:schemeClr val="tx1"/>
                </a:solidFill>
                <a:latin typeface="Times New Roman" pitchFamily="18" charset="0"/>
                <a:ea typeface="宋体" pitchFamily="2" charset="-122"/>
              </a:defRPr>
            </a:lvl8pPr>
            <a:lvl9pPr marL="3886200" indent="-228600" fontAlgn="base">
              <a:spcBef>
                <a:spcPct val="0"/>
              </a:spcBef>
              <a:spcAft>
                <a:spcPct val="0"/>
              </a:spcAft>
              <a:defRPr kumimoji="1" sz="2400">
                <a:solidFill>
                  <a:schemeClr val="tx1"/>
                </a:solidFill>
                <a:latin typeface="Times New Roman" pitchFamily="18" charset="0"/>
                <a:ea typeface="宋体" pitchFamily="2" charset="-122"/>
              </a:defRPr>
            </a:lvl9pPr>
          </a:lstStyle>
          <a:p>
            <a:pPr algn="just" fontAlgn="base">
              <a:lnSpc>
                <a:spcPct val="150000"/>
              </a:lnSpc>
              <a:spcBef>
                <a:spcPct val="10000"/>
              </a:spcBef>
              <a:spcAft>
                <a:spcPct val="0"/>
              </a:spcAft>
              <a:buClr>
                <a:srgbClr val="FFFF66"/>
              </a:buClr>
              <a:buSzPct val="120000"/>
              <a:buFont typeface="Wingdings" pitchFamily="2" charset="2"/>
              <a:buChar char="§"/>
            </a:pPr>
            <a:r>
              <a:rPr lang="zh-CN" altLang="en-US">
                <a:solidFill>
                  <a:srgbClr val="FFFFFF"/>
                </a:solidFill>
                <a:latin typeface="宋体" pitchFamily="2" charset="-122"/>
                <a:cs typeface="Courier New" pitchFamily="49" charset="0"/>
              </a:rPr>
              <a:t>采用机械振捣密实时，要避免碰撞钢丝。混凝土未达到一定强度</a:t>
            </a:r>
            <a:r>
              <a:rPr lang="zh-CN" altLang="en-US">
                <a:solidFill>
                  <a:srgbClr val="FFFFFF"/>
                </a:solidFill>
                <a:latin typeface="宋体" pitchFamily="2" charset="-122"/>
              </a:rPr>
              <a:t>前，不允许碰撞或踩踏钢丝。</a:t>
            </a:r>
            <a:r>
              <a:rPr lang="zh-CN" altLang="en-US">
                <a:solidFill>
                  <a:srgbClr val="FFFFFF"/>
                </a:solidFill>
                <a:latin typeface="宋体" pitchFamily="2" charset="-122"/>
                <a:cs typeface="Courier New" pitchFamily="49" charset="0"/>
              </a:rPr>
              <a:t> </a:t>
            </a:r>
          </a:p>
          <a:p>
            <a:pPr algn="just" fontAlgn="base">
              <a:lnSpc>
                <a:spcPct val="150000"/>
              </a:lnSpc>
              <a:spcBef>
                <a:spcPct val="10000"/>
              </a:spcBef>
              <a:spcAft>
                <a:spcPct val="0"/>
              </a:spcAft>
              <a:buClr>
                <a:srgbClr val="FFFF66"/>
              </a:buClr>
              <a:buSzPct val="120000"/>
              <a:buFont typeface="Wingdings" pitchFamily="2" charset="2"/>
              <a:buChar char="§"/>
            </a:pPr>
            <a:r>
              <a:rPr lang="zh-CN" altLang="en-US">
                <a:solidFill>
                  <a:srgbClr val="FFFFFF"/>
                </a:solidFill>
                <a:latin typeface="宋体" pitchFamily="2" charset="-122"/>
                <a:cs typeface="Courier New" pitchFamily="49" charset="0"/>
              </a:rPr>
              <a:t>预应力混凝土可采用</a:t>
            </a:r>
            <a:r>
              <a:rPr lang="zh-CN" altLang="en-US">
                <a:solidFill>
                  <a:srgbClr val="FFCC00"/>
                </a:solidFill>
                <a:latin typeface="宋体" pitchFamily="2" charset="-122"/>
                <a:cs typeface="Courier New" pitchFamily="49" charset="0"/>
              </a:rPr>
              <a:t>自然养护</a:t>
            </a:r>
            <a:r>
              <a:rPr lang="zh-CN" altLang="en-US">
                <a:solidFill>
                  <a:srgbClr val="FFFFFF"/>
                </a:solidFill>
                <a:latin typeface="宋体" pitchFamily="2" charset="-122"/>
                <a:cs typeface="Courier New" pitchFamily="49" charset="0"/>
              </a:rPr>
              <a:t>或</a:t>
            </a:r>
            <a:r>
              <a:rPr lang="zh-CN" altLang="en-US">
                <a:solidFill>
                  <a:srgbClr val="FFCC00"/>
                </a:solidFill>
                <a:latin typeface="宋体" pitchFamily="2" charset="-122"/>
                <a:cs typeface="Courier New" pitchFamily="49" charset="0"/>
              </a:rPr>
              <a:t>湿热养护</a:t>
            </a:r>
            <a:r>
              <a:rPr lang="zh-CN" altLang="en-US">
                <a:solidFill>
                  <a:srgbClr val="FFFFFF"/>
                </a:solidFill>
                <a:latin typeface="宋体" pitchFamily="2" charset="-122"/>
                <a:cs typeface="Courier New" pitchFamily="49" charset="0"/>
              </a:rPr>
              <a:t>，自然养护不得少于14</a:t>
            </a:r>
            <a:r>
              <a:rPr lang="en-US" altLang="zh-CN">
                <a:solidFill>
                  <a:srgbClr val="FFFFFF"/>
                </a:solidFill>
                <a:latin typeface="宋体" pitchFamily="2" charset="-122"/>
                <a:cs typeface="Courier New" pitchFamily="49" charset="0"/>
              </a:rPr>
              <a:t>d。</a:t>
            </a:r>
            <a:r>
              <a:rPr lang="zh-CN" altLang="en-US">
                <a:solidFill>
                  <a:srgbClr val="FFFFFF"/>
                </a:solidFill>
                <a:latin typeface="宋体" pitchFamily="2" charset="-122"/>
                <a:cs typeface="Courier New" pitchFamily="49" charset="0"/>
              </a:rPr>
              <a:t>干硬性混凝土浇筑完毕</a:t>
            </a:r>
            <a:r>
              <a:rPr lang="zh-CN" altLang="en-US">
                <a:solidFill>
                  <a:srgbClr val="FFFFFF"/>
                </a:solidFill>
                <a:latin typeface="宋体" pitchFamily="2" charset="-122"/>
              </a:rPr>
              <a:t>后，应立即覆盖进行养护。</a:t>
            </a:r>
          </a:p>
          <a:p>
            <a:pPr algn="just" fontAlgn="base">
              <a:lnSpc>
                <a:spcPct val="150000"/>
              </a:lnSpc>
              <a:spcBef>
                <a:spcPct val="10000"/>
              </a:spcBef>
              <a:spcAft>
                <a:spcPct val="0"/>
              </a:spcAft>
              <a:buClr>
                <a:srgbClr val="FFFF66"/>
              </a:buClr>
              <a:buSzPct val="120000"/>
              <a:buFont typeface="Wingdings" pitchFamily="2" charset="2"/>
              <a:buChar char="§"/>
            </a:pPr>
            <a:r>
              <a:rPr lang="zh-CN" altLang="en-US">
                <a:solidFill>
                  <a:srgbClr val="FFFFFF"/>
                </a:solidFill>
                <a:latin typeface="宋体" pitchFamily="2" charset="-122"/>
                <a:cs typeface="Courier New" pitchFamily="49" charset="0"/>
              </a:rPr>
              <a:t>当预应力混凝土采用湿热养护时，要尽量减少由于温度升高而引</a:t>
            </a:r>
            <a:r>
              <a:rPr lang="zh-CN" altLang="en-US">
                <a:solidFill>
                  <a:srgbClr val="FFFFFF"/>
                </a:solidFill>
                <a:latin typeface="宋体" pitchFamily="2" charset="-122"/>
              </a:rPr>
              <a:t>起的预应力损失。</a:t>
            </a:r>
          </a:p>
          <a:p>
            <a:pPr algn="just" fontAlgn="base">
              <a:lnSpc>
                <a:spcPct val="150000"/>
              </a:lnSpc>
              <a:spcBef>
                <a:spcPct val="10000"/>
              </a:spcBef>
              <a:spcAft>
                <a:spcPct val="0"/>
              </a:spcAft>
              <a:buClr>
                <a:srgbClr val="FFFF66"/>
              </a:buClr>
              <a:buSzPct val="120000"/>
              <a:buFont typeface="Wingdings" pitchFamily="2" charset="2"/>
              <a:buChar char="§"/>
            </a:pPr>
            <a:r>
              <a:rPr lang="zh-CN" altLang="en-US">
                <a:solidFill>
                  <a:srgbClr val="FFFFFF"/>
                </a:solidFill>
                <a:latin typeface="宋体" pitchFamily="2" charset="-122"/>
                <a:cs typeface="Courier New" pitchFamily="49" charset="0"/>
              </a:rPr>
              <a:t>为了减少温差造成的应力损失，采用湿热养护时，在混凝土未达到</a:t>
            </a:r>
            <a:r>
              <a:rPr lang="zh-CN" altLang="en-US">
                <a:solidFill>
                  <a:srgbClr val="FFFFFF"/>
                </a:solidFill>
                <a:latin typeface="宋体" pitchFamily="2" charset="-122"/>
              </a:rPr>
              <a:t>一定强度前，温差不要太大，一般不超过20°</a:t>
            </a:r>
            <a:r>
              <a:rPr lang="en-US" altLang="zh-CN">
                <a:solidFill>
                  <a:srgbClr val="FFFFFF"/>
                </a:solidFill>
                <a:latin typeface="宋体" pitchFamily="2" charset="-122"/>
              </a:rPr>
              <a:t>C。 </a:t>
            </a:r>
            <a:endParaRPr lang="zh-CN" altLang="en-US">
              <a:solidFill>
                <a:srgbClr val="FFFFFF"/>
              </a:solidFill>
              <a:latin typeface="宋体" pitchFamily="2" charset="-122"/>
              <a:cs typeface="Courier New" pitchFamily="49" charset="0"/>
            </a:endParaRPr>
          </a:p>
        </p:txBody>
      </p:sp>
    </p:spTree>
    <p:extLst>
      <p:ext uri="{BB962C8B-B14F-4D97-AF65-F5344CB8AC3E}">
        <p14:creationId xmlns:p14="http://schemas.microsoft.com/office/powerpoint/2010/main" val="704341407"/>
      </p:ext>
    </p:extLst>
  </p:cSld>
  <p:clrMapOvr>
    <a:masterClrMapping/>
  </p:clrMapOvr>
  <p:transition>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ChangeArrowheads="1"/>
          </p:cNvSpPr>
          <p:nvPr/>
        </p:nvSpPr>
        <p:spPr bwMode="auto">
          <a:xfrm>
            <a:off x="611188" y="836613"/>
            <a:ext cx="82296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itchFamily="18" charset="0"/>
                <a:ea typeface="宋体" pitchFamily="2" charset="-122"/>
              </a:defRPr>
            </a:lvl1pPr>
            <a:lvl2pPr marL="742950" indent="-285750">
              <a:defRPr kumimoji="1" sz="2400">
                <a:solidFill>
                  <a:schemeClr val="tx1"/>
                </a:solidFill>
                <a:latin typeface="Times New Roman" pitchFamily="18" charset="0"/>
                <a:ea typeface="宋体" pitchFamily="2" charset="-122"/>
              </a:defRPr>
            </a:lvl2pPr>
            <a:lvl3pPr marL="1143000" indent="-228600">
              <a:defRPr kumimoji="1" sz="2400">
                <a:solidFill>
                  <a:schemeClr val="tx1"/>
                </a:solidFill>
                <a:latin typeface="Times New Roman" pitchFamily="18" charset="0"/>
                <a:ea typeface="宋体" pitchFamily="2" charset="-122"/>
              </a:defRPr>
            </a:lvl3pPr>
            <a:lvl4pPr marL="1600200" indent="-228600">
              <a:defRPr kumimoji="1" sz="2400">
                <a:solidFill>
                  <a:schemeClr val="tx1"/>
                </a:solidFill>
                <a:latin typeface="Times New Roman" pitchFamily="18" charset="0"/>
                <a:ea typeface="宋体" pitchFamily="2" charset="-122"/>
              </a:defRPr>
            </a:lvl4pPr>
            <a:lvl5pPr marL="2057400" indent="-228600">
              <a:defRPr kumimoji="1" sz="2400">
                <a:solidFill>
                  <a:schemeClr val="tx1"/>
                </a:solidFill>
                <a:latin typeface="Times New Roman" pitchFamily="18" charset="0"/>
                <a:ea typeface="宋体" pitchFamily="2" charset="-122"/>
              </a:defRPr>
            </a:lvl5pPr>
            <a:lvl6pPr marL="2514600" indent="-228600" fontAlgn="base">
              <a:spcBef>
                <a:spcPct val="0"/>
              </a:spcBef>
              <a:spcAft>
                <a:spcPct val="0"/>
              </a:spcAft>
              <a:defRPr kumimoji="1" sz="2400">
                <a:solidFill>
                  <a:schemeClr val="tx1"/>
                </a:solidFill>
                <a:latin typeface="Times New Roman" pitchFamily="18" charset="0"/>
                <a:ea typeface="宋体" pitchFamily="2" charset="-122"/>
              </a:defRPr>
            </a:lvl6pPr>
            <a:lvl7pPr marL="2971800" indent="-228600" fontAlgn="base">
              <a:spcBef>
                <a:spcPct val="0"/>
              </a:spcBef>
              <a:spcAft>
                <a:spcPct val="0"/>
              </a:spcAft>
              <a:defRPr kumimoji="1" sz="2400">
                <a:solidFill>
                  <a:schemeClr val="tx1"/>
                </a:solidFill>
                <a:latin typeface="Times New Roman" pitchFamily="18" charset="0"/>
                <a:ea typeface="宋体" pitchFamily="2" charset="-122"/>
              </a:defRPr>
            </a:lvl7pPr>
            <a:lvl8pPr marL="3429000" indent="-228600" fontAlgn="base">
              <a:spcBef>
                <a:spcPct val="0"/>
              </a:spcBef>
              <a:spcAft>
                <a:spcPct val="0"/>
              </a:spcAft>
              <a:defRPr kumimoji="1" sz="2400">
                <a:solidFill>
                  <a:schemeClr val="tx1"/>
                </a:solidFill>
                <a:latin typeface="Times New Roman" pitchFamily="18" charset="0"/>
                <a:ea typeface="宋体" pitchFamily="2" charset="-122"/>
              </a:defRPr>
            </a:lvl8pPr>
            <a:lvl9pPr marL="3886200" indent="-228600" fontAlgn="base">
              <a:spcBef>
                <a:spcPct val="0"/>
              </a:spcBef>
              <a:spcAft>
                <a:spcPct val="0"/>
              </a:spcAft>
              <a:defRPr kumimoji="1" sz="2400">
                <a:solidFill>
                  <a:schemeClr val="tx1"/>
                </a:solidFill>
                <a:latin typeface="Times New Roman" pitchFamily="18" charset="0"/>
                <a:ea typeface="宋体" pitchFamily="2" charset="-122"/>
              </a:defRPr>
            </a:lvl9pPr>
          </a:lstStyle>
          <a:p>
            <a:pPr algn="just" fontAlgn="base">
              <a:lnSpc>
                <a:spcPct val="130000"/>
              </a:lnSpc>
              <a:spcBef>
                <a:spcPct val="5000"/>
              </a:spcBef>
              <a:spcAft>
                <a:spcPct val="0"/>
              </a:spcAft>
              <a:buClr>
                <a:srgbClr val="FFFF66"/>
              </a:buClr>
              <a:buSzPct val="120000"/>
              <a:buFont typeface="Wingdings" pitchFamily="2" charset="2"/>
              <a:buNone/>
            </a:pPr>
            <a:r>
              <a:rPr lang="zh-CN" altLang="en-US">
                <a:solidFill>
                  <a:srgbClr val="FFCC00"/>
                </a:solidFill>
                <a:cs typeface="Times New Roman" pitchFamily="18" charset="0"/>
              </a:rPr>
              <a:t>(1) </a:t>
            </a:r>
            <a:r>
              <a:rPr lang="zh-CN" altLang="en-US">
                <a:solidFill>
                  <a:srgbClr val="FFCC00"/>
                </a:solidFill>
                <a:latin typeface="宋体" pitchFamily="2" charset="-122"/>
              </a:rPr>
              <a:t>放张顺序</a:t>
            </a:r>
            <a:r>
              <a:rPr lang="zh-CN" altLang="en-US">
                <a:solidFill>
                  <a:srgbClr val="FFFFFF"/>
                </a:solidFill>
                <a:latin typeface="宋体" pitchFamily="2" charset="-122"/>
                <a:cs typeface="Courier New" pitchFamily="49" charset="0"/>
              </a:rPr>
              <a:t> </a:t>
            </a:r>
          </a:p>
          <a:p>
            <a:pPr algn="just" fontAlgn="base">
              <a:lnSpc>
                <a:spcPct val="130000"/>
              </a:lnSpc>
              <a:spcBef>
                <a:spcPct val="5000"/>
              </a:spcBef>
              <a:spcAft>
                <a:spcPct val="0"/>
              </a:spcAft>
              <a:buClr>
                <a:srgbClr val="FFFF66"/>
              </a:buClr>
              <a:buSzPct val="120000"/>
              <a:buFont typeface="Wingdings" pitchFamily="2" charset="2"/>
              <a:buChar char="§"/>
            </a:pPr>
            <a:r>
              <a:rPr lang="zh-CN" altLang="en-US">
                <a:solidFill>
                  <a:srgbClr val="FFFFFF"/>
                </a:solidFill>
                <a:latin typeface="宋体" pitchFamily="2" charset="-122"/>
              </a:rPr>
              <a:t>预应力筋放张时，应缓慢放松锚固装置，使各根预应力筋缓慢放松。</a:t>
            </a:r>
            <a:r>
              <a:rPr lang="zh-CN" altLang="en-US">
                <a:solidFill>
                  <a:srgbClr val="FFFFFF"/>
                </a:solidFill>
                <a:latin typeface="宋体" pitchFamily="2" charset="-122"/>
                <a:cs typeface="Courier New" pitchFamily="49" charset="0"/>
              </a:rPr>
              <a:t> </a:t>
            </a:r>
          </a:p>
          <a:p>
            <a:pPr algn="just" fontAlgn="base">
              <a:lnSpc>
                <a:spcPct val="130000"/>
              </a:lnSpc>
              <a:spcBef>
                <a:spcPct val="5000"/>
              </a:spcBef>
              <a:spcAft>
                <a:spcPct val="0"/>
              </a:spcAft>
              <a:buClr>
                <a:srgbClr val="FFFF66"/>
              </a:buClr>
              <a:buSzPct val="120000"/>
              <a:buFont typeface="Wingdings" pitchFamily="2" charset="2"/>
              <a:buChar char="§"/>
            </a:pPr>
            <a:r>
              <a:rPr lang="zh-CN" altLang="en-US">
                <a:solidFill>
                  <a:srgbClr val="FFFFFF"/>
                </a:solidFill>
                <a:latin typeface="宋体" pitchFamily="2" charset="-122"/>
                <a:cs typeface="Courier New" pitchFamily="49" charset="0"/>
              </a:rPr>
              <a:t>预应力筋放</a:t>
            </a:r>
            <a:r>
              <a:rPr lang="zh-CN" altLang="en-US">
                <a:solidFill>
                  <a:srgbClr val="FFFFFF"/>
                </a:solidFill>
                <a:latin typeface="宋体" pitchFamily="2" charset="-122"/>
              </a:rPr>
              <a:t>张顺序应符合设计要求，当设计未规定时，可按下列要求进行：</a:t>
            </a:r>
          </a:p>
          <a:p>
            <a:pPr lvl="1" algn="just" fontAlgn="base">
              <a:lnSpc>
                <a:spcPct val="130000"/>
              </a:lnSpc>
              <a:spcBef>
                <a:spcPct val="5000"/>
              </a:spcBef>
              <a:spcAft>
                <a:spcPct val="0"/>
              </a:spcAft>
              <a:buClr>
                <a:srgbClr val="CC3300"/>
              </a:buClr>
              <a:buSzPct val="80000"/>
              <a:buFont typeface="Wingdings" pitchFamily="2" charset="2"/>
              <a:buChar char="v"/>
            </a:pPr>
            <a:r>
              <a:rPr lang="zh-CN" altLang="en-US">
                <a:solidFill>
                  <a:srgbClr val="FFFFFF"/>
                </a:solidFill>
                <a:latin typeface="宋体" pitchFamily="2" charset="-122"/>
              </a:rPr>
              <a:t>承受轴心预应力构件的所有预应力筋应同时放张；承受偏心预压力构件，应先同时放张预压力较小区域的预应力筋，再同时放张预压力较大区域的预应力筋。</a:t>
            </a:r>
            <a:endParaRPr lang="zh-CN" altLang="en-US">
              <a:solidFill>
                <a:srgbClr val="FFFFFF"/>
              </a:solidFill>
              <a:latin typeface="宋体" pitchFamily="2" charset="-122"/>
              <a:cs typeface="Courier New" pitchFamily="49" charset="0"/>
            </a:endParaRPr>
          </a:p>
          <a:p>
            <a:pPr lvl="1" algn="just" fontAlgn="base">
              <a:lnSpc>
                <a:spcPct val="130000"/>
              </a:lnSpc>
              <a:spcBef>
                <a:spcPct val="5000"/>
              </a:spcBef>
              <a:spcAft>
                <a:spcPct val="0"/>
              </a:spcAft>
              <a:buClr>
                <a:srgbClr val="CC3300"/>
              </a:buClr>
              <a:buSzPct val="80000"/>
              <a:buFont typeface="Wingdings" pitchFamily="2" charset="2"/>
              <a:buChar char="v"/>
            </a:pPr>
            <a:r>
              <a:rPr lang="zh-CN" altLang="en-US">
                <a:solidFill>
                  <a:srgbClr val="FFFFFF"/>
                </a:solidFill>
                <a:latin typeface="宋体" pitchFamily="2" charset="-122"/>
                <a:cs typeface="Courier New" pitchFamily="49" charset="0"/>
              </a:rPr>
              <a:t>长线台座生产的钢弦构件，剪断钢丝宜从台座中部开始；叠层生产的预应力构件，宜按自上</a:t>
            </a:r>
            <a:r>
              <a:rPr lang="zh-CN" altLang="en-US">
                <a:solidFill>
                  <a:srgbClr val="FFFFFF"/>
                </a:solidFill>
                <a:latin typeface="宋体" pitchFamily="2" charset="-122"/>
              </a:rPr>
              <a:t>而下的顺序进行放松；板类构件放松时，从两边逐渐向中心进行。 </a:t>
            </a:r>
          </a:p>
        </p:txBody>
      </p:sp>
      <p:sp>
        <p:nvSpPr>
          <p:cNvPr id="159747" name="Text Box 3">
            <a:hlinkClick r:id="" action="ppaction://hlinkshowjump?jump=nextslide"/>
          </p:cNvPr>
          <p:cNvSpPr txBox="1">
            <a:spLocks noChangeArrowheads="1"/>
          </p:cNvSpPr>
          <p:nvPr/>
        </p:nvSpPr>
        <p:spPr bwMode="auto">
          <a:xfrm>
            <a:off x="457200" y="304800"/>
            <a:ext cx="5029200" cy="519113"/>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en-US" altLang="zh-CN" sz="2800" b="1">
                <a:solidFill>
                  <a:srgbClr val="FFCC00"/>
                </a:solidFill>
                <a:latin typeface="楷体_GB2312" pitchFamily="49" charset="-122"/>
                <a:ea typeface="楷体_GB2312" pitchFamily="49" charset="-122"/>
              </a:rPr>
              <a:t>5.1.2.6　</a:t>
            </a:r>
            <a:r>
              <a:rPr kumimoji="1" lang="zh-CN" altLang="en-US" sz="2800" b="1">
                <a:solidFill>
                  <a:srgbClr val="FFCC00"/>
                </a:solidFill>
                <a:latin typeface="Times New Roman" pitchFamily="18" charset="0"/>
                <a:ea typeface="楷体_GB2312" pitchFamily="49" charset="-122"/>
              </a:rPr>
              <a:t>预应力筋放张</a:t>
            </a:r>
            <a:r>
              <a:rPr kumimoji="1" lang="zh-CN" altLang="en-US" sz="2800" b="1">
                <a:solidFill>
                  <a:srgbClr val="FFCC00"/>
                </a:solidFill>
                <a:latin typeface="楷体_GB2312" pitchFamily="49" charset="-122"/>
                <a:ea typeface="楷体_GB2312" pitchFamily="49" charset="-122"/>
              </a:rPr>
              <a:t> </a:t>
            </a:r>
          </a:p>
        </p:txBody>
      </p:sp>
    </p:spTree>
    <p:extLst>
      <p:ext uri="{BB962C8B-B14F-4D97-AF65-F5344CB8AC3E}">
        <p14:creationId xmlns:p14="http://schemas.microsoft.com/office/powerpoint/2010/main" val="394487879"/>
      </p:ext>
    </p:extLst>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ChangeArrowheads="1"/>
          </p:cNvSpPr>
          <p:nvPr/>
        </p:nvSpPr>
        <p:spPr bwMode="auto">
          <a:xfrm>
            <a:off x="457200" y="304800"/>
            <a:ext cx="82296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76250" indent="-476250">
              <a:defRPr kumimoji="1" sz="2400">
                <a:solidFill>
                  <a:schemeClr val="tx1"/>
                </a:solidFill>
                <a:latin typeface="Times New Roman" pitchFamily="18" charset="0"/>
                <a:ea typeface="宋体" pitchFamily="2" charset="-122"/>
              </a:defRPr>
            </a:lvl1pPr>
            <a:lvl2pPr marL="952500" indent="-285750">
              <a:defRPr kumimoji="1" sz="2400">
                <a:solidFill>
                  <a:schemeClr val="tx1"/>
                </a:solidFill>
                <a:latin typeface="Times New Roman" pitchFamily="18" charset="0"/>
                <a:ea typeface="宋体" pitchFamily="2" charset="-122"/>
              </a:defRPr>
            </a:lvl2pPr>
            <a:lvl3pPr marL="1371600" indent="-228600">
              <a:defRPr kumimoji="1" sz="2400">
                <a:solidFill>
                  <a:schemeClr val="tx1"/>
                </a:solidFill>
                <a:latin typeface="Times New Roman" pitchFamily="18" charset="0"/>
                <a:ea typeface="宋体" pitchFamily="2" charset="-122"/>
              </a:defRPr>
            </a:lvl3pPr>
            <a:lvl4pPr marL="1790700" indent="-228600">
              <a:defRPr kumimoji="1" sz="2400">
                <a:solidFill>
                  <a:schemeClr val="tx1"/>
                </a:solidFill>
                <a:latin typeface="Times New Roman" pitchFamily="18" charset="0"/>
                <a:ea typeface="宋体" pitchFamily="2" charset="-122"/>
              </a:defRPr>
            </a:lvl4pPr>
            <a:lvl5pPr marL="2209800" indent="-228600">
              <a:defRPr kumimoji="1" sz="2400">
                <a:solidFill>
                  <a:schemeClr val="tx1"/>
                </a:solidFill>
                <a:latin typeface="Times New Roman" pitchFamily="18" charset="0"/>
                <a:ea typeface="宋体" pitchFamily="2" charset="-122"/>
              </a:defRPr>
            </a:lvl5pPr>
            <a:lvl6pPr marL="2667000" indent="-228600" fontAlgn="base">
              <a:spcBef>
                <a:spcPct val="0"/>
              </a:spcBef>
              <a:spcAft>
                <a:spcPct val="0"/>
              </a:spcAft>
              <a:defRPr kumimoji="1" sz="2400">
                <a:solidFill>
                  <a:schemeClr val="tx1"/>
                </a:solidFill>
                <a:latin typeface="Times New Roman" pitchFamily="18" charset="0"/>
                <a:ea typeface="宋体" pitchFamily="2" charset="-122"/>
              </a:defRPr>
            </a:lvl6pPr>
            <a:lvl7pPr marL="3124200" indent="-228600" fontAlgn="base">
              <a:spcBef>
                <a:spcPct val="0"/>
              </a:spcBef>
              <a:spcAft>
                <a:spcPct val="0"/>
              </a:spcAft>
              <a:defRPr kumimoji="1" sz="2400">
                <a:solidFill>
                  <a:schemeClr val="tx1"/>
                </a:solidFill>
                <a:latin typeface="Times New Roman" pitchFamily="18" charset="0"/>
                <a:ea typeface="宋体" pitchFamily="2" charset="-122"/>
              </a:defRPr>
            </a:lvl7pPr>
            <a:lvl8pPr marL="3581400" indent="-228600" fontAlgn="base">
              <a:spcBef>
                <a:spcPct val="0"/>
              </a:spcBef>
              <a:spcAft>
                <a:spcPct val="0"/>
              </a:spcAft>
              <a:defRPr kumimoji="1" sz="2400">
                <a:solidFill>
                  <a:schemeClr val="tx1"/>
                </a:solidFill>
                <a:latin typeface="Times New Roman" pitchFamily="18" charset="0"/>
                <a:ea typeface="宋体" pitchFamily="2" charset="-122"/>
              </a:defRPr>
            </a:lvl8pPr>
            <a:lvl9pPr marL="4038600" indent="-228600" fontAlgn="base">
              <a:spcBef>
                <a:spcPct val="0"/>
              </a:spcBef>
              <a:spcAft>
                <a:spcPct val="0"/>
              </a:spcAft>
              <a:defRPr kumimoji="1" sz="2400">
                <a:solidFill>
                  <a:schemeClr val="tx1"/>
                </a:solidFill>
                <a:latin typeface="Times New Roman" pitchFamily="18" charset="0"/>
                <a:ea typeface="宋体" pitchFamily="2" charset="-122"/>
              </a:defRPr>
            </a:lvl9pPr>
          </a:lstStyle>
          <a:p>
            <a:pPr algn="just" fontAlgn="base">
              <a:lnSpc>
                <a:spcPct val="125000"/>
              </a:lnSpc>
              <a:spcBef>
                <a:spcPct val="10000"/>
              </a:spcBef>
              <a:spcAft>
                <a:spcPct val="0"/>
              </a:spcAft>
              <a:buClr>
                <a:srgbClr val="FFFF66"/>
              </a:buClr>
              <a:buSzPct val="120000"/>
              <a:buFont typeface="Wingdings" pitchFamily="2" charset="2"/>
              <a:buNone/>
            </a:pPr>
            <a:r>
              <a:rPr lang="zh-CN" altLang="en-US">
                <a:solidFill>
                  <a:srgbClr val="FFCC00"/>
                </a:solidFill>
                <a:latin typeface="宋体" pitchFamily="2" charset="-122"/>
              </a:rPr>
              <a:t>（</a:t>
            </a:r>
            <a:r>
              <a:rPr lang="zh-CN" altLang="en-US">
                <a:solidFill>
                  <a:srgbClr val="FFCC00"/>
                </a:solidFill>
                <a:cs typeface="Times New Roman" pitchFamily="18" charset="0"/>
              </a:rPr>
              <a:t>2</a:t>
            </a:r>
            <a:r>
              <a:rPr lang="zh-CN" altLang="en-US">
                <a:solidFill>
                  <a:srgbClr val="FFCC00"/>
                </a:solidFill>
                <a:latin typeface="宋体" pitchFamily="2" charset="-122"/>
              </a:rPr>
              <a:t>）</a:t>
            </a:r>
            <a:r>
              <a:rPr lang="zh-CN" altLang="en-US">
                <a:solidFill>
                  <a:srgbClr val="FFCC00"/>
                </a:solidFill>
                <a:cs typeface="Times New Roman" pitchFamily="18" charset="0"/>
              </a:rPr>
              <a:t> </a:t>
            </a:r>
            <a:r>
              <a:rPr lang="zh-CN" altLang="en-US">
                <a:solidFill>
                  <a:srgbClr val="FFCC00"/>
                </a:solidFill>
                <a:latin typeface="宋体" pitchFamily="2" charset="-122"/>
              </a:rPr>
              <a:t>放张方法</a:t>
            </a:r>
            <a:r>
              <a:rPr lang="zh-CN" altLang="en-US">
                <a:solidFill>
                  <a:srgbClr val="FFCC00"/>
                </a:solidFill>
                <a:latin typeface="宋体" pitchFamily="2" charset="-122"/>
                <a:cs typeface="Courier New" pitchFamily="49" charset="0"/>
              </a:rPr>
              <a:t> </a:t>
            </a:r>
            <a:endParaRPr lang="zh-CN" altLang="en-US">
              <a:solidFill>
                <a:srgbClr val="FFFFFF"/>
              </a:solidFill>
              <a:latin typeface="宋体" pitchFamily="2" charset="-122"/>
              <a:cs typeface="Courier New" pitchFamily="49" charset="0"/>
            </a:endParaRPr>
          </a:p>
          <a:p>
            <a:pPr algn="just" fontAlgn="base">
              <a:lnSpc>
                <a:spcPct val="135000"/>
              </a:lnSpc>
              <a:spcBef>
                <a:spcPct val="20000"/>
              </a:spcBef>
              <a:spcAft>
                <a:spcPct val="0"/>
              </a:spcAft>
              <a:buClr>
                <a:srgbClr val="FFFF66"/>
              </a:buClr>
              <a:buSzPct val="120000"/>
              <a:buFont typeface="Wingdings" pitchFamily="2" charset="2"/>
              <a:buNone/>
            </a:pPr>
            <a:r>
              <a:rPr lang="zh-CN" altLang="en-US">
                <a:solidFill>
                  <a:srgbClr val="FFCC00"/>
                </a:solidFill>
                <a:latin typeface="宋体" pitchFamily="2" charset="-122"/>
              </a:rPr>
              <a:t>①</a:t>
            </a:r>
            <a:r>
              <a:rPr lang="zh-CN" altLang="en-US">
                <a:solidFill>
                  <a:srgbClr val="FFFFFF"/>
                </a:solidFill>
                <a:latin typeface="宋体" pitchFamily="2" charset="-122"/>
              </a:rPr>
              <a:t> </a:t>
            </a:r>
            <a:r>
              <a:rPr lang="zh-CN" altLang="en-US">
                <a:solidFill>
                  <a:srgbClr val="FFFFFF"/>
                </a:solidFill>
                <a:latin typeface="宋体" pitchFamily="2" charset="-122"/>
                <a:cs typeface="Courier New" pitchFamily="49" charset="0"/>
              </a:rPr>
              <a:t>对于中小型预应力混凝土构件，预应力丝的放张宜从生产线中间处开始，以减少回弹量且有利于脱模；对于构件应从外向内对称、交错逐根放张，以免构件扭转、端部开裂或</a:t>
            </a:r>
            <a:r>
              <a:rPr lang="zh-CN" altLang="en-US">
                <a:solidFill>
                  <a:srgbClr val="FFFFFF"/>
                </a:solidFill>
                <a:latin typeface="宋体" pitchFamily="2" charset="-122"/>
              </a:rPr>
              <a:t>钢丝断裂。</a:t>
            </a:r>
          </a:p>
          <a:p>
            <a:pPr algn="just" fontAlgn="base">
              <a:lnSpc>
                <a:spcPct val="135000"/>
              </a:lnSpc>
              <a:spcBef>
                <a:spcPct val="20000"/>
              </a:spcBef>
              <a:spcAft>
                <a:spcPct val="0"/>
              </a:spcAft>
              <a:buClr>
                <a:srgbClr val="FFFF66"/>
              </a:buClr>
              <a:buSzPct val="120000"/>
              <a:buFont typeface="Wingdings" pitchFamily="2" charset="2"/>
              <a:buNone/>
            </a:pPr>
            <a:r>
              <a:rPr lang="zh-CN" altLang="en-US">
                <a:solidFill>
                  <a:srgbClr val="FFCC00"/>
                </a:solidFill>
                <a:latin typeface="宋体" pitchFamily="2" charset="-122"/>
              </a:rPr>
              <a:t>②</a:t>
            </a:r>
            <a:r>
              <a:rPr lang="zh-CN" altLang="en-US">
                <a:solidFill>
                  <a:srgbClr val="FFFFFF"/>
                </a:solidFill>
                <a:latin typeface="宋体" pitchFamily="2" charset="-122"/>
              </a:rPr>
              <a:t> 放张单根预应力筋，一般采用千斤顶放张，如</a:t>
            </a:r>
            <a:r>
              <a:rPr lang="zh-CN" altLang="en-US" b="1" u="sng">
                <a:solidFill>
                  <a:srgbClr val="00FF00"/>
                </a:solidFill>
                <a:latin typeface="宋体" pitchFamily="2" charset="-122"/>
                <a:hlinkClick r:id="rId2" action="ppaction://hlinksldjump"/>
              </a:rPr>
              <a:t>图5.16(</a:t>
            </a:r>
            <a:r>
              <a:rPr lang="en-US" altLang="zh-CN" b="1" u="sng">
                <a:solidFill>
                  <a:srgbClr val="00FF00"/>
                </a:solidFill>
                <a:latin typeface="宋体" pitchFamily="2" charset="-122"/>
                <a:hlinkClick r:id="rId2" action="ppaction://hlinksldjump"/>
              </a:rPr>
              <a:t>a)</a:t>
            </a:r>
            <a:r>
              <a:rPr lang="zh-CN" altLang="en-US">
                <a:solidFill>
                  <a:srgbClr val="FFFFFF"/>
                </a:solidFill>
                <a:latin typeface="宋体" pitchFamily="2" charset="-122"/>
              </a:rPr>
              <a:t>所示。 </a:t>
            </a:r>
          </a:p>
          <a:p>
            <a:pPr algn="just" fontAlgn="base">
              <a:lnSpc>
                <a:spcPct val="135000"/>
              </a:lnSpc>
              <a:spcBef>
                <a:spcPct val="20000"/>
              </a:spcBef>
              <a:spcAft>
                <a:spcPct val="0"/>
              </a:spcAft>
              <a:buClr>
                <a:srgbClr val="FFFF66"/>
              </a:buClr>
              <a:buSzPct val="120000"/>
              <a:buFont typeface="Wingdings" pitchFamily="2" charset="2"/>
              <a:buNone/>
            </a:pPr>
            <a:r>
              <a:rPr lang="zh-CN" altLang="en-US">
                <a:solidFill>
                  <a:srgbClr val="FFCC00"/>
                </a:solidFill>
                <a:latin typeface="宋体" pitchFamily="2" charset="-122"/>
              </a:rPr>
              <a:t>③</a:t>
            </a:r>
            <a:r>
              <a:rPr lang="zh-CN" altLang="en-US">
                <a:solidFill>
                  <a:srgbClr val="FFFFFF"/>
                </a:solidFill>
                <a:latin typeface="宋体" pitchFamily="2" charset="-122"/>
              </a:rPr>
              <a:t> 构件预应力筋较多时，整批同时放张可采用砂箱、楔块等放松装置。</a:t>
            </a:r>
          </a:p>
          <a:p>
            <a:pPr lvl="1" algn="just" fontAlgn="base">
              <a:lnSpc>
                <a:spcPct val="135000"/>
              </a:lnSpc>
              <a:spcBef>
                <a:spcPct val="20000"/>
              </a:spcBef>
              <a:spcAft>
                <a:spcPct val="0"/>
              </a:spcAft>
              <a:buClr>
                <a:srgbClr val="CC3300"/>
              </a:buClr>
              <a:buSzPct val="80000"/>
              <a:buFont typeface="Wingdings" pitchFamily="2" charset="2"/>
              <a:buChar char="v"/>
            </a:pPr>
            <a:r>
              <a:rPr lang="zh-CN" altLang="en-US">
                <a:solidFill>
                  <a:srgbClr val="FFFFFF"/>
                </a:solidFill>
                <a:latin typeface="宋体" pitchFamily="2" charset="-122"/>
              </a:rPr>
              <a:t>砂箱装置如</a:t>
            </a:r>
            <a:r>
              <a:rPr lang="zh-CN" altLang="en-US" b="1" u="sng">
                <a:solidFill>
                  <a:srgbClr val="00FF00"/>
                </a:solidFill>
                <a:latin typeface="宋体" pitchFamily="2" charset="-122"/>
                <a:hlinkClick r:id="rId2" action="ppaction://hlinksldjump"/>
              </a:rPr>
              <a:t>图</a:t>
            </a:r>
            <a:r>
              <a:rPr lang="zh-CN" altLang="en-US" b="1" u="sng">
                <a:solidFill>
                  <a:srgbClr val="00FF00"/>
                </a:solidFill>
                <a:cs typeface="Times New Roman" pitchFamily="18" charset="0"/>
                <a:hlinkClick r:id="rId2" action="ppaction://hlinksldjump"/>
              </a:rPr>
              <a:t>5</a:t>
            </a:r>
            <a:r>
              <a:rPr lang="zh-CN" altLang="en-US" b="1" u="sng">
                <a:solidFill>
                  <a:srgbClr val="00FF00"/>
                </a:solidFill>
                <a:latin typeface="宋体" pitchFamily="2" charset="-122"/>
                <a:hlinkClick r:id="rId2" action="ppaction://hlinksldjump"/>
              </a:rPr>
              <a:t>.</a:t>
            </a:r>
            <a:r>
              <a:rPr lang="zh-CN" altLang="en-US" b="1" u="sng">
                <a:solidFill>
                  <a:srgbClr val="00FF00"/>
                </a:solidFill>
                <a:cs typeface="Times New Roman" pitchFamily="18" charset="0"/>
                <a:hlinkClick r:id="rId2" action="ppaction://hlinksldjump"/>
              </a:rPr>
              <a:t>16</a:t>
            </a:r>
            <a:r>
              <a:rPr lang="zh-CN" altLang="en-US" b="1" u="sng">
                <a:solidFill>
                  <a:srgbClr val="00FF00"/>
                </a:solidFill>
                <a:latin typeface="宋体" pitchFamily="2" charset="-122"/>
                <a:hlinkClick r:id="rId2" action="ppaction://hlinksldjump"/>
              </a:rPr>
              <a:t>（</a:t>
            </a:r>
            <a:r>
              <a:rPr lang="en-US" altLang="zh-CN" b="1" u="sng">
                <a:solidFill>
                  <a:srgbClr val="00FF00"/>
                </a:solidFill>
                <a:cs typeface="Times New Roman" pitchFamily="18" charset="0"/>
                <a:hlinkClick r:id="rId2" action="ppaction://hlinksldjump"/>
              </a:rPr>
              <a:t>b</a:t>
            </a:r>
            <a:r>
              <a:rPr lang="en-US" altLang="zh-CN" b="1" u="sng">
                <a:solidFill>
                  <a:srgbClr val="00FF00"/>
                </a:solidFill>
                <a:latin typeface="宋体" pitchFamily="2" charset="-122"/>
                <a:hlinkClick r:id="rId2" action="ppaction://hlinksldjump"/>
              </a:rPr>
              <a:t>）</a:t>
            </a:r>
            <a:r>
              <a:rPr lang="zh-CN" altLang="en-US">
                <a:solidFill>
                  <a:srgbClr val="FFFFFF"/>
                </a:solidFill>
                <a:latin typeface="宋体" pitchFamily="2" charset="-122"/>
              </a:rPr>
              <a:t>所示。</a:t>
            </a:r>
          </a:p>
          <a:p>
            <a:pPr lvl="1" algn="just" fontAlgn="base">
              <a:lnSpc>
                <a:spcPct val="135000"/>
              </a:lnSpc>
              <a:spcBef>
                <a:spcPct val="20000"/>
              </a:spcBef>
              <a:spcAft>
                <a:spcPct val="0"/>
              </a:spcAft>
              <a:buClr>
                <a:srgbClr val="CC3300"/>
              </a:buClr>
              <a:buSzPct val="80000"/>
              <a:buFont typeface="Wingdings" pitchFamily="2" charset="2"/>
              <a:buChar char="v"/>
            </a:pPr>
            <a:r>
              <a:rPr lang="zh-CN" altLang="en-US">
                <a:solidFill>
                  <a:srgbClr val="FFFFFF"/>
                </a:solidFill>
                <a:latin typeface="宋体" pitchFamily="2" charset="-122"/>
                <a:cs typeface="Courier New" pitchFamily="49" charset="0"/>
              </a:rPr>
              <a:t>楔块放张装置如</a:t>
            </a:r>
            <a:r>
              <a:rPr lang="zh-CN" altLang="en-US" b="1" u="sng">
                <a:solidFill>
                  <a:srgbClr val="00FF00"/>
                </a:solidFill>
                <a:latin typeface="宋体" pitchFamily="2" charset="-122"/>
                <a:cs typeface="Courier New" pitchFamily="49" charset="0"/>
                <a:hlinkClick r:id="rId2" action="ppaction://hlinksldjump"/>
              </a:rPr>
              <a:t>图5.16（</a:t>
            </a:r>
            <a:r>
              <a:rPr lang="en-US" altLang="zh-CN" b="1" u="sng">
                <a:solidFill>
                  <a:srgbClr val="00FF00"/>
                </a:solidFill>
                <a:cs typeface="Times New Roman" pitchFamily="18" charset="0"/>
                <a:hlinkClick r:id="rId2" action="ppaction://hlinksldjump"/>
              </a:rPr>
              <a:t>c</a:t>
            </a:r>
            <a:r>
              <a:rPr lang="en-US" altLang="zh-CN" b="1" u="sng">
                <a:solidFill>
                  <a:srgbClr val="00FF00"/>
                </a:solidFill>
                <a:latin typeface="宋体" pitchFamily="2" charset="-122"/>
                <a:hlinkClick r:id="rId2" action="ppaction://hlinksldjump"/>
              </a:rPr>
              <a:t>）</a:t>
            </a:r>
            <a:r>
              <a:rPr lang="zh-CN" altLang="en-US">
                <a:solidFill>
                  <a:srgbClr val="FFFFFF"/>
                </a:solidFill>
                <a:latin typeface="宋体" pitchFamily="2" charset="-122"/>
              </a:rPr>
              <a:t>所示。</a:t>
            </a:r>
            <a:r>
              <a:rPr lang="zh-CN" altLang="en-US">
                <a:solidFill>
                  <a:srgbClr val="FFFFFF"/>
                </a:solidFill>
                <a:latin typeface="宋体" pitchFamily="2" charset="-122"/>
                <a:cs typeface="Courier New" pitchFamily="49" charset="0"/>
              </a:rPr>
              <a:t> </a:t>
            </a:r>
          </a:p>
        </p:txBody>
      </p:sp>
    </p:spTree>
    <p:extLst>
      <p:ext uri="{BB962C8B-B14F-4D97-AF65-F5344CB8AC3E}">
        <p14:creationId xmlns:p14="http://schemas.microsoft.com/office/powerpoint/2010/main" val="4278903060"/>
      </p:ext>
    </p:extLst>
  </p:cSld>
  <p:clrMapOvr>
    <a:masterClrMapping/>
  </p:clrMapOvr>
  <p:transition>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2" descr="图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81000"/>
            <a:ext cx="6248400" cy="5826125"/>
          </a:xfrm>
          <a:prstGeom prst="rect">
            <a:avLst/>
          </a:prstGeom>
          <a:noFill/>
          <a:extLst>
            <a:ext uri="{909E8E84-426E-40DD-AFC4-6F175D3DCCD1}">
              <a14:hiddenFill xmlns:a14="http://schemas.microsoft.com/office/drawing/2010/main">
                <a:solidFill>
                  <a:srgbClr val="FFFFFF"/>
                </a:solidFill>
              </a14:hiddenFill>
            </a:ext>
          </a:extLst>
        </p:spPr>
      </p:pic>
      <p:pic>
        <p:nvPicPr>
          <p:cNvPr id="161795" name="Picture 3" descr="返回">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6318250"/>
            <a:ext cx="506413" cy="533400"/>
          </a:xfrm>
          <a:prstGeom prst="rect">
            <a:avLst/>
          </a:prstGeom>
          <a:noFill/>
          <a:ln w="15875">
            <a:solidFill>
              <a:srgbClr val="FF00FF"/>
            </a:solidFill>
            <a:miter lim="800000"/>
            <a:headEnd/>
            <a:tailEnd/>
          </a:ln>
          <a:extLst>
            <a:ext uri="{909E8E84-426E-40DD-AFC4-6F175D3DCCD1}">
              <a14:hiddenFill xmlns:a14="http://schemas.microsoft.com/office/drawing/2010/main">
                <a:solidFill>
                  <a:srgbClr val="FFFFFF"/>
                </a:solidFill>
              </a14:hiddenFill>
            </a:ext>
          </a:extLst>
        </p:spPr>
      </p:pic>
      <p:pic>
        <p:nvPicPr>
          <p:cNvPr id="161796" name="Picture 4" descr="返回">
            <a:hlinkClick r:id="rId5"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7200" y="152400"/>
            <a:ext cx="506413" cy="533400"/>
          </a:xfrm>
          <a:prstGeom prst="rect">
            <a:avLst/>
          </a:prstGeom>
          <a:noFill/>
          <a:ln w="15875">
            <a:solidFill>
              <a:srgbClr val="FF00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809895"/>
      </p:ext>
    </p:extLst>
  </p:cSld>
  <p:clrMapOvr>
    <a:masterClrMapping/>
  </p:clrMapOvr>
  <p:transition>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spTree>
    <p:extLst>
      <p:ext uri="{BB962C8B-B14F-4D97-AF65-F5344CB8AC3E}">
        <p14:creationId xmlns:p14="http://schemas.microsoft.com/office/powerpoint/2010/main" val="2702646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 Box 2">
            <a:hlinkClick r:id="" action="ppaction://hlinkshowjump?jump=nextslide"/>
          </p:cNvPr>
          <p:cNvSpPr txBox="1">
            <a:spLocks noChangeArrowheads="1"/>
          </p:cNvSpPr>
          <p:nvPr/>
        </p:nvSpPr>
        <p:spPr bwMode="auto">
          <a:xfrm>
            <a:off x="533400" y="381000"/>
            <a:ext cx="5334000" cy="57943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zh-CN" altLang="en-US" sz="3200" b="1">
                <a:solidFill>
                  <a:srgbClr val="FFCC00"/>
                </a:solidFill>
                <a:latin typeface="楷体_GB2312" pitchFamily="49" charset="-122"/>
                <a:ea typeface="楷体_GB2312" pitchFamily="49" charset="-122"/>
              </a:rPr>
              <a:t>5</a:t>
            </a:r>
            <a:r>
              <a:rPr kumimoji="1" lang="en-US" altLang="zh-CN" sz="3200" b="1">
                <a:solidFill>
                  <a:srgbClr val="FFCC00"/>
                </a:solidFill>
                <a:latin typeface="楷体_GB2312" pitchFamily="49" charset="-122"/>
                <a:ea typeface="楷体_GB2312" pitchFamily="49" charset="-122"/>
              </a:rPr>
              <a:t>.1.1 </a:t>
            </a:r>
            <a:r>
              <a:rPr kumimoji="1" lang="zh-CN" altLang="en-US" sz="3200" b="1">
                <a:solidFill>
                  <a:srgbClr val="FFCC00"/>
                </a:solidFill>
                <a:latin typeface="楷体_GB2312" pitchFamily="49" charset="-122"/>
                <a:ea typeface="楷体_GB2312" pitchFamily="49" charset="-122"/>
              </a:rPr>
              <a:t>先张法施工准备 </a:t>
            </a:r>
          </a:p>
        </p:txBody>
      </p:sp>
      <p:sp>
        <p:nvSpPr>
          <p:cNvPr id="122883" name="Line 3"/>
          <p:cNvSpPr>
            <a:spLocks noChangeShapeType="1"/>
          </p:cNvSpPr>
          <p:nvPr/>
        </p:nvSpPr>
        <p:spPr bwMode="auto">
          <a:xfrm>
            <a:off x="0" y="1066800"/>
            <a:ext cx="9144000" cy="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kumimoji="1" lang="zh-CN" altLang="en-US" sz="2400" b="1" baseline="-25000">
              <a:solidFill>
                <a:srgbClr val="FFCC00"/>
              </a:solidFill>
              <a:latin typeface="Times New Roman" pitchFamily="18" charset="0"/>
              <a:ea typeface="黑体" pitchFamily="2" charset="-122"/>
            </a:endParaRPr>
          </a:p>
        </p:txBody>
      </p:sp>
      <p:sp>
        <p:nvSpPr>
          <p:cNvPr id="122884" name="Rectangle 4"/>
          <p:cNvSpPr>
            <a:spLocks noChangeArrowheads="1"/>
          </p:cNvSpPr>
          <p:nvPr/>
        </p:nvSpPr>
        <p:spPr bwMode="auto">
          <a:xfrm>
            <a:off x="685800" y="19050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2400">
                <a:solidFill>
                  <a:schemeClr val="tx1"/>
                </a:solidFill>
                <a:latin typeface="Times New Roman" pitchFamily="18" charset="0"/>
                <a:ea typeface="宋体" pitchFamily="2" charset="-122"/>
              </a:defRPr>
            </a:lvl1pPr>
            <a:lvl2pPr marL="850900" indent="-285750">
              <a:defRPr kumimoji="1" sz="2400">
                <a:solidFill>
                  <a:schemeClr val="tx1"/>
                </a:solidFill>
                <a:latin typeface="Times New Roman" pitchFamily="18" charset="0"/>
                <a:ea typeface="宋体" pitchFamily="2" charset="-122"/>
              </a:defRPr>
            </a:lvl2pPr>
            <a:lvl3pPr marL="1270000" indent="-228600">
              <a:defRPr kumimoji="1" sz="2400">
                <a:solidFill>
                  <a:schemeClr val="tx1"/>
                </a:solidFill>
                <a:latin typeface="Times New Roman" pitchFamily="18" charset="0"/>
                <a:ea typeface="宋体" pitchFamily="2" charset="-122"/>
              </a:defRPr>
            </a:lvl3pPr>
            <a:lvl4pPr marL="1689100" indent="-228600">
              <a:defRPr kumimoji="1" sz="2400">
                <a:solidFill>
                  <a:schemeClr val="tx1"/>
                </a:solidFill>
                <a:latin typeface="Times New Roman" pitchFamily="18" charset="0"/>
                <a:ea typeface="宋体" pitchFamily="2" charset="-122"/>
              </a:defRPr>
            </a:lvl4pPr>
            <a:lvl5pPr marL="2108200" indent="-228600">
              <a:defRPr kumimoji="1" sz="2400">
                <a:solidFill>
                  <a:schemeClr val="tx1"/>
                </a:solidFill>
                <a:latin typeface="Times New Roman" pitchFamily="18" charset="0"/>
                <a:ea typeface="宋体" pitchFamily="2" charset="-122"/>
              </a:defRPr>
            </a:lvl5pPr>
            <a:lvl6pPr marL="2565400" indent="-228600" fontAlgn="base">
              <a:spcBef>
                <a:spcPct val="0"/>
              </a:spcBef>
              <a:spcAft>
                <a:spcPct val="0"/>
              </a:spcAft>
              <a:defRPr kumimoji="1" sz="2400">
                <a:solidFill>
                  <a:schemeClr val="tx1"/>
                </a:solidFill>
                <a:latin typeface="Times New Roman" pitchFamily="18" charset="0"/>
                <a:ea typeface="宋体" pitchFamily="2" charset="-122"/>
              </a:defRPr>
            </a:lvl6pPr>
            <a:lvl7pPr marL="3022600" indent="-228600" fontAlgn="base">
              <a:spcBef>
                <a:spcPct val="0"/>
              </a:spcBef>
              <a:spcAft>
                <a:spcPct val="0"/>
              </a:spcAft>
              <a:defRPr kumimoji="1" sz="2400">
                <a:solidFill>
                  <a:schemeClr val="tx1"/>
                </a:solidFill>
                <a:latin typeface="Times New Roman" pitchFamily="18" charset="0"/>
                <a:ea typeface="宋体" pitchFamily="2" charset="-122"/>
              </a:defRPr>
            </a:lvl7pPr>
            <a:lvl8pPr marL="3479800" indent="-228600" fontAlgn="base">
              <a:spcBef>
                <a:spcPct val="0"/>
              </a:spcBef>
              <a:spcAft>
                <a:spcPct val="0"/>
              </a:spcAft>
              <a:defRPr kumimoji="1" sz="2400">
                <a:solidFill>
                  <a:schemeClr val="tx1"/>
                </a:solidFill>
                <a:latin typeface="Times New Roman" pitchFamily="18" charset="0"/>
                <a:ea typeface="宋体" pitchFamily="2" charset="-122"/>
              </a:defRPr>
            </a:lvl8pPr>
            <a:lvl9pPr marL="3937000" indent="-228600" fontAlgn="base">
              <a:spcBef>
                <a:spcPct val="0"/>
              </a:spcBef>
              <a:spcAft>
                <a:spcPct val="0"/>
              </a:spcAft>
              <a:defRPr kumimoji="1" sz="2400">
                <a:solidFill>
                  <a:schemeClr val="tx1"/>
                </a:solidFill>
                <a:latin typeface="Times New Roman" pitchFamily="18" charset="0"/>
                <a:ea typeface="宋体" pitchFamily="2" charset="-122"/>
              </a:defRPr>
            </a:lvl9pPr>
          </a:lstStyle>
          <a:p>
            <a:pPr algn="just" fontAlgn="base">
              <a:lnSpc>
                <a:spcPct val="140000"/>
              </a:lnSpc>
              <a:spcBef>
                <a:spcPct val="10000"/>
              </a:spcBef>
              <a:spcAft>
                <a:spcPct val="0"/>
              </a:spcAft>
              <a:buClr>
                <a:srgbClr val="FFFF66"/>
              </a:buClr>
              <a:buSzPct val="120000"/>
              <a:buFont typeface="Wingdings" pitchFamily="2" charset="2"/>
              <a:buNone/>
            </a:pPr>
            <a:r>
              <a:rPr lang="zh-CN" altLang="en-US" sz="2000">
                <a:solidFill>
                  <a:srgbClr val="FFFFFF"/>
                </a:solidFill>
                <a:latin typeface="宋体" pitchFamily="2" charset="-122"/>
              </a:rPr>
              <a:t>    </a:t>
            </a:r>
            <a:r>
              <a:rPr lang="zh-CN" altLang="en-US">
                <a:solidFill>
                  <a:srgbClr val="FFFFFF"/>
                </a:solidFill>
                <a:latin typeface="宋体" pitchFamily="2" charset="-122"/>
                <a:cs typeface="Courier New" pitchFamily="49" charset="0"/>
              </a:rPr>
              <a:t>台座由</a:t>
            </a:r>
            <a:r>
              <a:rPr lang="zh-CN" altLang="en-US">
                <a:solidFill>
                  <a:srgbClr val="FFCC00"/>
                </a:solidFill>
                <a:latin typeface="宋体" pitchFamily="2" charset="-122"/>
                <a:cs typeface="Courier New" pitchFamily="49" charset="0"/>
              </a:rPr>
              <a:t>台面</a:t>
            </a:r>
            <a:r>
              <a:rPr lang="zh-CN" altLang="en-US">
                <a:solidFill>
                  <a:srgbClr val="FFFFFF"/>
                </a:solidFill>
                <a:latin typeface="宋体" pitchFamily="2" charset="-122"/>
                <a:cs typeface="Courier New" pitchFamily="49" charset="0"/>
              </a:rPr>
              <a:t>、</a:t>
            </a:r>
            <a:r>
              <a:rPr lang="zh-CN" altLang="en-US">
                <a:solidFill>
                  <a:srgbClr val="FFCC00"/>
                </a:solidFill>
                <a:latin typeface="宋体" pitchFamily="2" charset="-122"/>
                <a:cs typeface="Courier New" pitchFamily="49" charset="0"/>
              </a:rPr>
              <a:t>横梁</a:t>
            </a:r>
            <a:r>
              <a:rPr lang="zh-CN" altLang="en-US">
                <a:solidFill>
                  <a:srgbClr val="FFFFFF"/>
                </a:solidFill>
                <a:latin typeface="宋体" pitchFamily="2" charset="-122"/>
                <a:cs typeface="Courier New" pitchFamily="49" charset="0"/>
              </a:rPr>
              <a:t>和</a:t>
            </a:r>
            <a:r>
              <a:rPr lang="zh-CN" altLang="en-US">
                <a:solidFill>
                  <a:srgbClr val="FFCC00"/>
                </a:solidFill>
                <a:latin typeface="宋体" pitchFamily="2" charset="-122"/>
                <a:cs typeface="Courier New" pitchFamily="49" charset="0"/>
              </a:rPr>
              <a:t>承力结构</a:t>
            </a:r>
            <a:r>
              <a:rPr lang="zh-CN" altLang="en-US">
                <a:solidFill>
                  <a:srgbClr val="FFFFFF"/>
                </a:solidFill>
                <a:latin typeface="宋体" pitchFamily="2" charset="-122"/>
                <a:cs typeface="Courier New" pitchFamily="49" charset="0"/>
              </a:rPr>
              <a:t>等组成，是先张法生产的主要设备。预应力筋张拉、锚固，混凝土浇筑、振捣和养护及预应力筋放张等全部施工过程都在台座上完成；预应力筋放松前，</a:t>
            </a:r>
            <a:r>
              <a:rPr lang="zh-CN" altLang="en-US">
                <a:solidFill>
                  <a:srgbClr val="FFFFFF"/>
                </a:solidFill>
                <a:latin typeface="宋体" pitchFamily="2" charset="-122"/>
              </a:rPr>
              <a:t>台座承受全部预应力筋的拉力。因此，台座应有足够的强度、刚度和稳定性。</a:t>
            </a:r>
          </a:p>
          <a:p>
            <a:pPr algn="just" fontAlgn="base">
              <a:lnSpc>
                <a:spcPct val="140000"/>
              </a:lnSpc>
              <a:spcBef>
                <a:spcPct val="10000"/>
              </a:spcBef>
              <a:spcAft>
                <a:spcPct val="0"/>
              </a:spcAft>
              <a:buClr>
                <a:srgbClr val="FFFF66"/>
              </a:buClr>
              <a:buSzPct val="120000"/>
              <a:buFont typeface="Wingdings" pitchFamily="2" charset="2"/>
              <a:buNone/>
            </a:pPr>
            <a:r>
              <a:rPr lang="zh-CN" altLang="en-US">
                <a:solidFill>
                  <a:srgbClr val="FFCC00"/>
                </a:solidFill>
                <a:latin typeface="宋体" pitchFamily="2" charset="-122"/>
              </a:rPr>
              <a:t>（1） 墩式台座</a:t>
            </a:r>
            <a:r>
              <a:rPr lang="zh-CN" altLang="en-US">
                <a:solidFill>
                  <a:srgbClr val="FFFFFF"/>
                </a:solidFill>
                <a:latin typeface="宋体" pitchFamily="2" charset="-122"/>
              </a:rPr>
              <a:t></a:t>
            </a:r>
          </a:p>
          <a:p>
            <a:pPr algn="just" fontAlgn="base">
              <a:lnSpc>
                <a:spcPct val="140000"/>
              </a:lnSpc>
              <a:spcBef>
                <a:spcPct val="10000"/>
              </a:spcBef>
              <a:spcAft>
                <a:spcPct val="0"/>
              </a:spcAft>
              <a:buClr>
                <a:srgbClr val="FFFF66"/>
              </a:buClr>
              <a:buSzPct val="120000"/>
              <a:buFont typeface="Wingdings" pitchFamily="2" charset="2"/>
              <a:buNone/>
            </a:pPr>
            <a:r>
              <a:rPr lang="zh-CN" altLang="en-US">
                <a:solidFill>
                  <a:srgbClr val="FFFFFF"/>
                </a:solidFill>
                <a:latin typeface="宋体" pitchFamily="2" charset="-122"/>
              </a:rPr>
              <a:t>    墩式台座由台墩、台面与横梁等组成。台墩和台面共同承受拉力。</a:t>
            </a:r>
            <a:r>
              <a:rPr lang="zh-CN" altLang="en-US">
                <a:solidFill>
                  <a:srgbClr val="FFFFFF"/>
                </a:solidFill>
                <a:latin typeface="宋体" pitchFamily="2" charset="-122"/>
                <a:cs typeface="Courier New" pitchFamily="49" charset="0"/>
              </a:rPr>
              <a:t>墩式台座用以生产各种形式的中小型构件。</a:t>
            </a:r>
            <a:endParaRPr lang="zh-CN" altLang="en-US">
              <a:solidFill>
                <a:srgbClr val="FFFFFF"/>
              </a:solidFill>
              <a:latin typeface="宋体" pitchFamily="2" charset="-122"/>
            </a:endParaRPr>
          </a:p>
        </p:txBody>
      </p:sp>
      <p:sp>
        <p:nvSpPr>
          <p:cNvPr id="122885" name="Text Box 5">
            <a:hlinkClick r:id="" action="ppaction://hlinkshowjump?jump=nextslide"/>
          </p:cNvPr>
          <p:cNvSpPr txBox="1">
            <a:spLocks noChangeArrowheads="1"/>
          </p:cNvSpPr>
          <p:nvPr/>
        </p:nvSpPr>
        <p:spPr bwMode="auto">
          <a:xfrm>
            <a:off x="609600" y="1295400"/>
            <a:ext cx="4424363" cy="519113"/>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en-US" altLang="zh-CN" sz="2800" b="1">
                <a:solidFill>
                  <a:srgbClr val="FFCC00"/>
                </a:solidFill>
                <a:latin typeface="楷体_GB2312" pitchFamily="49" charset="-122"/>
                <a:ea typeface="楷体_GB2312" pitchFamily="49" charset="-122"/>
              </a:rPr>
              <a:t>5.1.1.1 </a:t>
            </a:r>
            <a:r>
              <a:rPr kumimoji="1" lang="zh-CN" altLang="en-US" sz="2800" b="1">
                <a:solidFill>
                  <a:srgbClr val="FFCC00"/>
                </a:solidFill>
                <a:latin typeface="楷体_GB2312" pitchFamily="49" charset="-122"/>
                <a:ea typeface="楷体_GB2312" pitchFamily="49" charset="-122"/>
              </a:rPr>
              <a:t>台座 </a:t>
            </a:r>
          </a:p>
        </p:txBody>
      </p:sp>
    </p:spTree>
    <p:extLst>
      <p:ext uri="{BB962C8B-B14F-4D97-AF65-F5344CB8AC3E}">
        <p14:creationId xmlns:p14="http://schemas.microsoft.com/office/powerpoint/2010/main" val="2030666271"/>
      </p:ext>
    </p:extLst>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3"/>
          <p:cNvSpPr>
            <a:spLocks noGrp="1" noChangeArrowheads="1"/>
          </p:cNvSpPr>
          <p:nvPr>
            <p:ph type="body" idx="1"/>
          </p:nvPr>
        </p:nvSpPr>
        <p:spPr>
          <a:xfrm>
            <a:off x="684213" y="260350"/>
            <a:ext cx="7772400" cy="6192838"/>
          </a:xfrm>
        </p:spPr>
        <p:txBody>
          <a:bodyPr/>
          <a:lstStyle/>
          <a:p>
            <a:pPr>
              <a:lnSpc>
                <a:spcPct val="140000"/>
              </a:lnSpc>
              <a:buFont typeface="Wingdings" pitchFamily="2" charset="2"/>
              <a:buNone/>
            </a:pPr>
            <a:r>
              <a:rPr lang="zh-CN" altLang="en-US" sz="2400">
                <a:solidFill>
                  <a:schemeClr val="tx2"/>
                </a:solidFill>
                <a:latin typeface="宋体" pitchFamily="2" charset="-122"/>
              </a:rPr>
              <a:t>①</a:t>
            </a:r>
            <a:r>
              <a:rPr lang="zh-CN" altLang="en-US" sz="2400">
                <a:solidFill>
                  <a:schemeClr val="tx2"/>
                </a:solidFill>
              </a:rPr>
              <a:t> </a:t>
            </a:r>
            <a:r>
              <a:rPr lang="zh-CN" altLang="en-US" sz="2400">
                <a:solidFill>
                  <a:schemeClr val="tx2"/>
                </a:solidFill>
                <a:latin typeface="宋体" pitchFamily="2" charset="-122"/>
              </a:rPr>
              <a:t>台墩</a:t>
            </a:r>
            <a:r>
              <a:rPr lang="zh-CN" altLang="en-US" sz="2400"/>
              <a:t> </a:t>
            </a:r>
          </a:p>
          <a:p>
            <a:pPr>
              <a:lnSpc>
                <a:spcPct val="140000"/>
              </a:lnSpc>
            </a:pPr>
            <a:r>
              <a:rPr lang="zh-CN" altLang="en-US" sz="2400">
                <a:latin typeface="宋体" pitchFamily="2" charset="-122"/>
              </a:rPr>
              <a:t>台墩是承力结构，由钢筋混凝土浇筑而成。</a:t>
            </a:r>
          </a:p>
          <a:p>
            <a:pPr algn="just">
              <a:lnSpc>
                <a:spcPct val="140000"/>
              </a:lnSpc>
            </a:pPr>
            <a:r>
              <a:rPr lang="zh-CN" altLang="en-US" sz="2400">
                <a:latin typeface="宋体" pitchFamily="2" charset="-122"/>
              </a:rPr>
              <a:t>承力台墩设计时，应进行稳定性和强度验算。</a:t>
            </a:r>
            <a:r>
              <a:rPr lang="zh-CN" altLang="en-US" sz="2400">
                <a:solidFill>
                  <a:schemeClr val="tx2"/>
                </a:solidFill>
                <a:latin typeface="宋体" pitchFamily="2" charset="-122"/>
              </a:rPr>
              <a:t>稳定性验算</a:t>
            </a:r>
            <a:r>
              <a:rPr lang="zh-CN" altLang="en-US" sz="2400">
                <a:latin typeface="宋体" pitchFamily="2" charset="-122"/>
              </a:rPr>
              <a:t>一般包括</a:t>
            </a:r>
            <a:r>
              <a:rPr lang="zh-CN" altLang="en-US" sz="2400">
                <a:solidFill>
                  <a:schemeClr val="tx2"/>
                </a:solidFill>
                <a:latin typeface="宋体" pitchFamily="2" charset="-122"/>
              </a:rPr>
              <a:t>抗倾覆验算</a:t>
            </a:r>
            <a:r>
              <a:rPr lang="zh-CN" altLang="en-US" sz="2400">
                <a:latin typeface="宋体" pitchFamily="2" charset="-122"/>
              </a:rPr>
              <a:t>与</a:t>
            </a:r>
            <a:r>
              <a:rPr lang="zh-CN" altLang="en-US" sz="2400">
                <a:solidFill>
                  <a:schemeClr val="tx2"/>
                </a:solidFill>
                <a:latin typeface="宋体" pitchFamily="2" charset="-122"/>
              </a:rPr>
              <a:t>抗滑移验算</a:t>
            </a:r>
            <a:r>
              <a:rPr lang="zh-CN" altLang="en-US" sz="2400">
                <a:latin typeface="宋体" pitchFamily="2" charset="-122"/>
              </a:rPr>
              <a:t>。抗倾覆系数不得小于1.5，抗滑移系数不得小于</a:t>
            </a:r>
            <a:r>
              <a:rPr lang="zh-CN" altLang="en-US" sz="2400"/>
              <a:t>1</a:t>
            </a:r>
            <a:r>
              <a:rPr lang="zh-CN" altLang="en-US" sz="2400">
                <a:latin typeface="宋体" pitchFamily="2" charset="-122"/>
              </a:rPr>
              <a:t>.</a:t>
            </a:r>
            <a:r>
              <a:rPr lang="zh-CN" altLang="en-US" sz="2400"/>
              <a:t>3</a:t>
            </a:r>
            <a:r>
              <a:rPr lang="zh-CN" altLang="en-US" sz="2400">
                <a:latin typeface="宋体" pitchFamily="2" charset="-122"/>
              </a:rPr>
              <a:t>。</a:t>
            </a:r>
            <a:r>
              <a:rPr lang="zh-CN" altLang="en-US" sz="2400"/>
              <a:t> </a:t>
            </a:r>
          </a:p>
          <a:p>
            <a:pPr algn="just">
              <a:lnSpc>
                <a:spcPct val="140000"/>
              </a:lnSpc>
            </a:pPr>
            <a:r>
              <a:rPr lang="zh-CN" altLang="en-US" sz="2400">
                <a:latin typeface="宋体" pitchFamily="2" charset="-122"/>
              </a:rPr>
              <a:t>抗倾覆验算的计算简图如</a:t>
            </a:r>
            <a:r>
              <a:rPr lang="zh-CN" altLang="en-US" sz="2400" b="1" u="sng">
                <a:solidFill>
                  <a:srgbClr val="00FF00"/>
                </a:solidFill>
                <a:latin typeface="宋体" pitchFamily="2" charset="-122"/>
                <a:hlinkClick r:id="rId3" action="ppaction://hlinksldjump"/>
              </a:rPr>
              <a:t>图</a:t>
            </a:r>
            <a:r>
              <a:rPr lang="zh-CN" altLang="en-US" sz="2400" b="1" u="sng">
                <a:solidFill>
                  <a:srgbClr val="00FF00"/>
                </a:solidFill>
                <a:hlinkClick r:id="rId3" action="ppaction://hlinksldjump"/>
              </a:rPr>
              <a:t>5</a:t>
            </a:r>
            <a:r>
              <a:rPr lang="zh-CN" altLang="en-US" sz="2400" b="1" u="sng">
                <a:solidFill>
                  <a:srgbClr val="00FF00"/>
                </a:solidFill>
                <a:latin typeface="宋体" pitchFamily="2" charset="-122"/>
                <a:hlinkClick r:id="rId3" action="ppaction://hlinksldjump"/>
              </a:rPr>
              <a:t>.</a:t>
            </a:r>
            <a:r>
              <a:rPr lang="zh-CN" altLang="en-US" sz="2400" b="1" u="sng">
                <a:solidFill>
                  <a:srgbClr val="00FF00"/>
                </a:solidFill>
                <a:hlinkClick r:id="rId3" action="ppaction://hlinksldjump"/>
              </a:rPr>
              <a:t>3</a:t>
            </a:r>
            <a:r>
              <a:rPr lang="zh-CN" altLang="en-US" sz="2400">
                <a:latin typeface="宋体" pitchFamily="2" charset="-122"/>
              </a:rPr>
              <a:t>所示，按下式计算：</a:t>
            </a:r>
          </a:p>
          <a:p>
            <a:pPr algn="just">
              <a:lnSpc>
                <a:spcPct val="140000"/>
              </a:lnSpc>
            </a:pPr>
            <a:endParaRPr lang="zh-CN" altLang="en-US" sz="2400">
              <a:latin typeface="宋体" pitchFamily="2" charset="-122"/>
            </a:endParaRPr>
          </a:p>
          <a:p>
            <a:pPr algn="just">
              <a:lnSpc>
                <a:spcPct val="140000"/>
              </a:lnSpc>
            </a:pPr>
            <a:endParaRPr lang="zh-CN" altLang="en-US">
              <a:latin typeface="宋体" pitchFamily="2" charset="-122"/>
            </a:endParaRPr>
          </a:p>
          <a:p>
            <a:pPr algn="just">
              <a:lnSpc>
                <a:spcPct val="110000"/>
              </a:lnSpc>
              <a:spcBef>
                <a:spcPct val="5000"/>
              </a:spcBef>
              <a:buFont typeface="Wingdings" pitchFamily="2" charset="2"/>
              <a:buNone/>
            </a:pPr>
            <a:r>
              <a:rPr lang="zh-CN" altLang="en-US" sz="1600">
                <a:latin typeface="宋体" pitchFamily="2" charset="-122"/>
              </a:rPr>
              <a:t>　　</a:t>
            </a:r>
            <a:r>
              <a:rPr lang="zh-CN" altLang="en-US" sz="1800">
                <a:latin typeface="宋体" pitchFamily="2" charset="-122"/>
              </a:rPr>
              <a:t>式中  </a:t>
            </a:r>
            <a:r>
              <a:rPr lang="en-US" altLang="zh-CN" sz="1800">
                <a:latin typeface="宋体" pitchFamily="2" charset="-122"/>
              </a:rPr>
              <a:t>K</a:t>
            </a:r>
            <a:r>
              <a:rPr lang="en-US" altLang="zh-CN" sz="1800" baseline="-30000">
                <a:latin typeface="宋体" pitchFamily="2" charset="-122"/>
              </a:rPr>
              <a:t>0</a:t>
            </a:r>
            <a:r>
              <a:rPr lang="en-US" altLang="zh-CN" sz="1800">
                <a:latin typeface="宋体" pitchFamily="2" charset="-122"/>
              </a:rPr>
              <a:t></a:t>
            </a:r>
            <a:r>
              <a:rPr lang="en-US" altLang="zh-CN" sz="1800">
                <a:latin typeface="Courier New"/>
              </a:rPr>
              <a:t>—</a:t>
            </a:r>
            <a:r>
              <a:rPr lang="zh-CN" altLang="en-US" sz="1800">
                <a:latin typeface="宋体" pitchFamily="2" charset="-122"/>
              </a:rPr>
              <a:t>台座的抗倾覆安全系数；</a:t>
            </a:r>
          </a:p>
          <a:p>
            <a:pPr algn="just">
              <a:lnSpc>
                <a:spcPct val="110000"/>
              </a:lnSpc>
              <a:spcBef>
                <a:spcPct val="5000"/>
              </a:spcBef>
              <a:buFont typeface="Wingdings" pitchFamily="2" charset="2"/>
              <a:buNone/>
            </a:pPr>
            <a:r>
              <a:rPr lang="zh-CN" altLang="en-US" sz="1800">
                <a:latin typeface="宋体" pitchFamily="2" charset="-122"/>
              </a:rPr>
              <a:t>   　　 </a:t>
            </a:r>
            <a:r>
              <a:rPr lang="en-US" altLang="zh-CN" sz="1800">
                <a:latin typeface="宋体" pitchFamily="2" charset="-122"/>
              </a:rPr>
              <a:t>M</a:t>
            </a:r>
            <a:r>
              <a:rPr lang="en-US" altLang="zh-CN" sz="1800">
                <a:latin typeface="Courier New"/>
              </a:rPr>
              <a:t>—</a:t>
            </a:r>
            <a:r>
              <a:rPr lang="zh-CN" altLang="en-US" sz="1800">
                <a:latin typeface="宋体" pitchFamily="2" charset="-122"/>
              </a:rPr>
              <a:t>由张拉力产生的倾覆力矩，</a:t>
            </a:r>
            <a:r>
              <a:rPr lang="en-US" altLang="zh-CN" sz="1800">
                <a:latin typeface="宋体" pitchFamily="2" charset="-122"/>
              </a:rPr>
              <a:t>kN</a:t>
            </a:r>
            <a:r>
              <a:rPr lang="en-US" altLang="zh-CN" sz="1800">
                <a:latin typeface="Courier New"/>
              </a:rPr>
              <a:t>·</a:t>
            </a:r>
            <a:r>
              <a:rPr lang="en-US" altLang="zh-CN" sz="1800">
                <a:latin typeface="宋体" pitchFamily="2" charset="-122"/>
              </a:rPr>
              <a:t>m；</a:t>
            </a:r>
          </a:p>
          <a:p>
            <a:pPr algn="just">
              <a:lnSpc>
                <a:spcPct val="110000"/>
              </a:lnSpc>
              <a:spcBef>
                <a:spcPct val="5000"/>
              </a:spcBef>
              <a:buFont typeface="Wingdings" pitchFamily="2" charset="2"/>
              <a:buNone/>
            </a:pPr>
            <a:r>
              <a:rPr lang="en-US" altLang="zh-CN" sz="1800">
                <a:latin typeface="宋体" pitchFamily="2" charset="-122"/>
              </a:rPr>
              <a:t>　　　         </a:t>
            </a:r>
            <a:r>
              <a:rPr lang="en-US" altLang="zh-CN" sz="1800">
                <a:solidFill>
                  <a:srgbClr val="FF66FF"/>
                </a:solidFill>
                <a:latin typeface="宋体" pitchFamily="2" charset="-122"/>
              </a:rPr>
              <a:t>M=T</a:t>
            </a:r>
            <a:r>
              <a:rPr lang="en-US" altLang="zh-CN" sz="1800">
                <a:solidFill>
                  <a:srgbClr val="FF66FF"/>
                </a:solidFill>
                <a:latin typeface="Courier New"/>
              </a:rPr>
              <a:t>·</a:t>
            </a:r>
            <a:r>
              <a:rPr lang="en-US" altLang="zh-CN" sz="1800">
                <a:solidFill>
                  <a:srgbClr val="FF66FF"/>
                </a:solidFill>
                <a:latin typeface="宋体" pitchFamily="2" charset="-122"/>
              </a:rPr>
              <a:t>e</a:t>
            </a:r>
            <a:r>
              <a:rPr lang="en-US" altLang="zh-CN" sz="1800">
                <a:latin typeface="宋体" pitchFamily="2" charset="-122"/>
              </a:rPr>
              <a:t></a:t>
            </a:r>
          </a:p>
          <a:p>
            <a:pPr algn="just">
              <a:lnSpc>
                <a:spcPct val="110000"/>
              </a:lnSpc>
              <a:spcBef>
                <a:spcPct val="5000"/>
              </a:spcBef>
              <a:buFont typeface="Wingdings" pitchFamily="2" charset="2"/>
              <a:buNone/>
            </a:pPr>
            <a:r>
              <a:rPr lang="en-US" altLang="zh-CN" sz="1800">
                <a:latin typeface="宋体" pitchFamily="2" charset="-122"/>
              </a:rPr>
              <a:t>  　　  e  </a:t>
            </a:r>
            <a:r>
              <a:rPr lang="en-US" altLang="zh-CN" sz="1800">
                <a:latin typeface="Courier New"/>
              </a:rPr>
              <a:t>—</a:t>
            </a:r>
            <a:r>
              <a:rPr lang="en-US" altLang="zh-CN" sz="1800">
                <a:latin typeface="宋体" pitchFamily="2" charset="-122"/>
              </a:rPr>
              <a:t> </a:t>
            </a:r>
            <a:r>
              <a:rPr lang="zh-CN" altLang="en-US" sz="1800">
                <a:latin typeface="宋体" pitchFamily="2" charset="-122"/>
              </a:rPr>
              <a:t>张拉合力</a:t>
            </a:r>
            <a:r>
              <a:rPr lang="en-US" altLang="zh-CN" sz="1800">
                <a:latin typeface="宋体" pitchFamily="2" charset="-122"/>
              </a:rPr>
              <a:t>T</a:t>
            </a:r>
            <a:r>
              <a:rPr lang="zh-CN" altLang="en-US" sz="1800">
                <a:latin typeface="宋体" pitchFamily="2" charset="-122"/>
              </a:rPr>
              <a:t>的作用点到倾覆转动点</a:t>
            </a:r>
            <a:r>
              <a:rPr lang="en-US" altLang="zh-CN" sz="1800">
                <a:latin typeface="宋体" pitchFamily="2" charset="-122"/>
              </a:rPr>
              <a:t>o</a:t>
            </a:r>
            <a:r>
              <a:rPr lang="zh-CN" altLang="en-US" sz="1800">
                <a:latin typeface="宋体" pitchFamily="2" charset="-122"/>
              </a:rPr>
              <a:t>的力臂，</a:t>
            </a:r>
            <a:r>
              <a:rPr lang="en-US" altLang="zh-CN" sz="1800">
                <a:latin typeface="宋体" pitchFamily="2" charset="-122"/>
              </a:rPr>
              <a:t>m；</a:t>
            </a:r>
          </a:p>
          <a:p>
            <a:pPr algn="just">
              <a:lnSpc>
                <a:spcPct val="110000"/>
              </a:lnSpc>
              <a:spcBef>
                <a:spcPct val="5000"/>
              </a:spcBef>
              <a:buFont typeface="Wingdings" pitchFamily="2" charset="2"/>
              <a:buNone/>
            </a:pPr>
            <a:r>
              <a:rPr lang="en-US" altLang="zh-CN" sz="1800">
                <a:latin typeface="宋体" pitchFamily="2" charset="-122"/>
              </a:rPr>
              <a:t></a:t>
            </a:r>
            <a:r>
              <a:rPr lang="en-US" altLang="zh-CN" sz="1800"/>
              <a:t>    　　   M</a:t>
            </a:r>
            <a:r>
              <a:rPr lang="en-US" altLang="zh-CN" sz="1800">
                <a:latin typeface="宋体" pitchFamily="2" charset="-122"/>
              </a:rPr>
              <a:t>′－</a:t>
            </a:r>
            <a:r>
              <a:rPr lang="zh-CN" altLang="en-US" sz="1800">
                <a:latin typeface="宋体" pitchFamily="2" charset="-122"/>
              </a:rPr>
              <a:t>抗倾覆力矩，</a:t>
            </a:r>
            <a:r>
              <a:rPr lang="en-US" altLang="zh-CN" sz="1800"/>
              <a:t>kN</a:t>
            </a:r>
            <a:r>
              <a:rPr lang="en-US" altLang="zh-CN" sz="1800">
                <a:latin typeface="Times New Roman"/>
              </a:rPr>
              <a:t>·</a:t>
            </a:r>
            <a:r>
              <a:rPr lang="en-US" altLang="zh-CN" sz="1800"/>
              <a:t>m</a:t>
            </a:r>
            <a:r>
              <a:rPr lang="en-US" altLang="zh-CN" sz="1800">
                <a:latin typeface="宋体" pitchFamily="2" charset="-122"/>
              </a:rPr>
              <a:t>。</a:t>
            </a:r>
            <a:r>
              <a:rPr lang="en-US" altLang="zh-CN" sz="1800"/>
              <a:t> </a:t>
            </a:r>
            <a:endParaRPr lang="zh-CN" altLang="en-US" sz="1800"/>
          </a:p>
        </p:txBody>
      </p:sp>
      <p:graphicFrame>
        <p:nvGraphicFramePr>
          <p:cNvPr id="130052" name="Object 4"/>
          <p:cNvGraphicFramePr>
            <a:graphicFrameLocks noChangeAspect="1"/>
          </p:cNvGraphicFramePr>
          <p:nvPr/>
        </p:nvGraphicFramePr>
        <p:xfrm>
          <a:off x="2627313" y="3644900"/>
          <a:ext cx="2286000" cy="984250"/>
        </p:xfrm>
        <a:graphic>
          <a:graphicData uri="http://schemas.openxmlformats.org/presentationml/2006/ole">
            <mc:AlternateContent xmlns:mc="http://schemas.openxmlformats.org/markup-compatibility/2006">
              <mc:Choice xmlns:v="urn:schemas-microsoft-com:vml" Requires="v">
                <p:oleObj spid="_x0000_s1026" name="Equation" r:id="rId4" imgW="914400" imgH="393480" progId="Equation.DSMT4">
                  <p:embed/>
                </p:oleObj>
              </mc:Choice>
              <mc:Fallback>
                <p:oleObj name="Equation" r:id="rId4" imgW="914400" imgH="3934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7313" y="3644900"/>
                        <a:ext cx="2286000" cy="984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861409642"/>
      </p:ext>
    </p:ext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835" name="Picture 3" descr="返回">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6318250"/>
            <a:ext cx="506413" cy="533400"/>
          </a:xfrm>
          <a:prstGeom prst="rect">
            <a:avLst/>
          </a:prstGeom>
          <a:noFill/>
          <a:ln w="15875">
            <a:solidFill>
              <a:srgbClr val="FF00FF"/>
            </a:solidFill>
            <a:miter lim="800000"/>
            <a:headEnd/>
            <a:tailEnd/>
          </a:ln>
          <a:extLst>
            <a:ext uri="{909E8E84-426E-40DD-AFC4-6F175D3DCCD1}">
              <a14:hiddenFill xmlns:a14="http://schemas.microsoft.com/office/drawing/2010/main">
                <a:solidFill>
                  <a:srgbClr val="FFFFFF"/>
                </a:solidFill>
              </a14:hiddenFill>
            </a:ext>
          </a:extLst>
        </p:spPr>
      </p:pic>
      <p:pic>
        <p:nvPicPr>
          <p:cNvPr id="248836" name="Picture 4" descr="图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371600"/>
            <a:ext cx="7239000" cy="454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866131"/>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3"/>
          <p:cNvSpPr>
            <a:spLocks noGrp="1" noChangeArrowheads="1"/>
          </p:cNvSpPr>
          <p:nvPr>
            <p:ph type="body" idx="1"/>
          </p:nvPr>
        </p:nvSpPr>
        <p:spPr>
          <a:xfrm>
            <a:off x="762000" y="533400"/>
            <a:ext cx="7772400" cy="5638800"/>
          </a:xfrm>
        </p:spPr>
        <p:txBody>
          <a:bodyPr/>
          <a:lstStyle/>
          <a:p>
            <a:pPr algn="just">
              <a:spcBef>
                <a:spcPct val="30000"/>
              </a:spcBef>
            </a:pPr>
            <a:r>
              <a:rPr lang="zh-CN" altLang="en-US" sz="2400">
                <a:latin typeface="宋体" pitchFamily="2" charset="-122"/>
              </a:rPr>
              <a:t>如忽略土压力，则 </a:t>
            </a:r>
          </a:p>
          <a:p>
            <a:pPr algn="just">
              <a:spcBef>
                <a:spcPct val="30000"/>
              </a:spcBef>
              <a:buFont typeface="Wingdings" pitchFamily="2" charset="2"/>
              <a:buNone/>
            </a:pPr>
            <a:r>
              <a:rPr lang="zh-CN" altLang="en-US" sz="2400">
                <a:latin typeface="宋体" pitchFamily="2" charset="-122"/>
              </a:rPr>
              <a:t>　　　　    </a:t>
            </a:r>
            <a:r>
              <a:rPr lang="en-US" altLang="zh-CN" sz="2400" b="1">
                <a:solidFill>
                  <a:srgbClr val="FF66FF"/>
                </a:solidFill>
                <a:latin typeface="宋体" pitchFamily="2" charset="-122"/>
              </a:rPr>
              <a:t>M</a:t>
            </a:r>
            <a:r>
              <a:rPr lang="en-US" altLang="zh-CN" sz="2400" b="1">
                <a:solidFill>
                  <a:srgbClr val="FF66FF"/>
                </a:solidFill>
                <a:latin typeface="Times New Roman"/>
              </a:rPr>
              <a:t>’</a:t>
            </a:r>
            <a:r>
              <a:rPr lang="en-US" altLang="zh-CN" sz="2400" b="1">
                <a:solidFill>
                  <a:srgbClr val="FF66FF"/>
                </a:solidFill>
                <a:latin typeface="宋体" pitchFamily="2" charset="-122"/>
              </a:rPr>
              <a:t>=G</a:t>
            </a:r>
            <a:r>
              <a:rPr lang="en-US" altLang="zh-CN" sz="2400" b="1" baseline="-25000">
                <a:solidFill>
                  <a:srgbClr val="FF66FF"/>
                </a:solidFill>
                <a:latin typeface="宋体" pitchFamily="2" charset="-122"/>
              </a:rPr>
              <a:t>1</a:t>
            </a:r>
            <a:r>
              <a:rPr lang="en-US" altLang="zh-CN" sz="2400" b="1">
                <a:solidFill>
                  <a:srgbClr val="FF66FF"/>
                </a:solidFill>
                <a:latin typeface="宋体" pitchFamily="2" charset="-122"/>
              </a:rPr>
              <a:t>.l</a:t>
            </a:r>
            <a:r>
              <a:rPr lang="en-US" altLang="zh-CN" sz="2400" b="1" baseline="-25000">
                <a:solidFill>
                  <a:srgbClr val="FF66FF"/>
                </a:solidFill>
                <a:latin typeface="宋体" pitchFamily="2" charset="-122"/>
              </a:rPr>
              <a:t>1</a:t>
            </a:r>
            <a:r>
              <a:rPr lang="en-US" altLang="zh-CN" sz="2400" b="1">
                <a:solidFill>
                  <a:srgbClr val="FF66FF"/>
                </a:solidFill>
                <a:latin typeface="宋体" pitchFamily="2" charset="-122"/>
              </a:rPr>
              <a:t>+G</a:t>
            </a:r>
            <a:r>
              <a:rPr lang="en-US" altLang="zh-CN" sz="2400" b="1" baseline="-25000">
                <a:solidFill>
                  <a:srgbClr val="FF66FF"/>
                </a:solidFill>
                <a:latin typeface="宋体" pitchFamily="2" charset="-122"/>
              </a:rPr>
              <a:t>2</a:t>
            </a:r>
            <a:r>
              <a:rPr lang="en-US" altLang="zh-CN" sz="2400" b="1">
                <a:solidFill>
                  <a:srgbClr val="FF66FF"/>
                </a:solidFill>
                <a:latin typeface="宋体" pitchFamily="2" charset="-122"/>
              </a:rPr>
              <a:t>.l</a:t>
            </a:r>
            <a:r>
              <a:rPr lang="en-US" altLang="zh-CN" sz="2400" b="1" baseline="-25000">
                <a:solidFill>
                  <a:srgbClr val="FF66FF"/>
                </a:solidFill>
                <a:latin typeface="宋体" pitchFamily="2" charset="-122"/>
              </a:rPr>
              <a:t>2</a:t>
            </a:r>
            <a:r>
              <a:rPr lang="en-US" altLang="zh-CN" sz="2400">
                <a:solidFill>
                  <a:srgbClr val="FF66FF"/>
                </a:solidFill>
                <a:latin typeface="宋体" pitchFamily="2" charset="-122"/>
              </a:rPr>
              <a:t>　</a:t>
            </a:r>
          </a:p>
          <a:p>
            <a:pPr algn="just">
              <a:spcBef>
                <a:spcPct val="30000"/>
              </a:spcBef>
            </a:pPr>
            <a:r>
              <a:rPr lang="zh-CN" altLang="en-US" sz="2400">
                <a:latin typeface="宋体" pitchFamily="2" charset="-122"/>
              </a:rPr>
              <a:t>抗滑移能力按下式验算： </a:t>
            </a:r>
          </a:p>
          <a:p>
            <a:pPr algn="just">
              <a:spcBef>
                <a:spcPct val="30000"/>
              </a:spcBef>
            </a:pPr>
            <a:endParaRPr lang="zh-CN" altLang="en-US" sz="2400">
              <a:latin typeface="宋体" pitchFamily="2" charset="-122"/>
            </a:endParaRPr>
          </a:p>
          <a:p>
            <a:pPr algn="just">
              <a:spcBef>
                <a:spcPct val="30000"/>
              </a:spcBef>
            </a:pPr>
            <a:endParaRPr lang="zh-CN" altLang="en-US" sz="2400">
              <a:latin typeface="宋体" pitchFamily="2" charset="-122"/>
            </a:endParaRPr>
          </a:p>
          <a:p>
            <a:pPr algn="just">
              <a:spcBef>
                <a:spcPct val="30000"/>
              </a:spcBef>
              <a:buFont typeface="Wingdings" pitchFamily="2" charset="2"/>
              <a:buNone/>
            </a:pPr>
            <a:r>
              <a:rPr lang="zh-CN" altLang="en-US">
                <a:latin typeface="宋体" pitchFamily="2" charset="-122"/>
              </a:rPr>
              <a:t>　</a:t>
            </a:r>
            <a:r>
              <a:rPr lang="zh-CN" altLang="en-US" sz="1800">
                <a:latin typeface="宋体" pitchFamily="2" charset="-122"/>
              </a:rPr>
              <a:t>式中  </a:t>
            </a:r>
            <a:r>
              <a:rPr lang="en-US" altLang="zh-CN" sz="1800">
                <a:latin typeface="宋体" pitchFamily="2" charset="-122"/>
                <a:cs typeface="Courier New" pitchFamily="49" charset="0"/>
              </a:rPr>
              <a:t>Ke </a:t>
            </a:r>
            <a:r>
              <a:rPr lang="en-US" altLang="zh-CN" sz="1800">
                <a:latin typeface="Courier New"/>
                <a:cs typeface="Courier New" pitchFamily="49" charset="0"/>
              </a:rPr>
              <a:t>—</a:t>
            </a:r>
            <a:r>
              <a:rPr lang="zh-CN" altLang="en-US" sz="1800">
                <a:latin typeface="宋体" pitchFamily="2" charset="-122"/>
                <a:cs typeface="Courier New" pitchFamily="49" charset="0"/>
              </a:rPr>
              <a:t>抗滑移安全系数；</a:t>
            </a:r>
          </a:p>
          <a:p>
            <a:pPr algn="just">
              <a:spcBef>
                <a:spcPct val="30000"/>
              </a:spcBef>
              <a:buFont typeface="Wingdings" pitchFamily="2" charset="2"/>
              <a:buNone/>
            </a:pPr>
            <a:r>
              <a:rPr lang="zh-CN" altLang="en-US" sz="1800">
                <a:latin typeface="宋体" pitchFamily="2" charset="-122"/>
                <a:cs typeface="Courier New" pitchFamily="49" charset="0"/>
              </a:rPr>
              <a:t>        </a:t>
            </a:r>
            <a:r>
              <a:rPr lang="en-US" altLang="zh-CN" sz="1800">
                <a:latin typeface="宋体" pitchFamily="2" charset="-122"/>
                <a:cs typeface="Courier New" pitchFamily="49" charset="0"/>
              </a:rPr>
              <a:t>T</a:t>
            </a:r>
            <a:r>
              <a:rPr lang="en-US" altLang="zh-CN" sz="1800">
                <a:latin typeface="Courier New"/>
                <a:cs typeface="Courier New" pitchFamily="49" charset="0"/>
              </a:rPr>
              <a:t>—</a:t>
            </a:r>
            <a:r>
              <a:rPr lang="zh-CN" altLang="en-US" sz="1800">
                <a:latin typeface="宋体" pitchFamily="2" charset="-122"/>
                <a:cs typeface="Courier New" pitchFamily="49" charset="0"/>
              </a:rPr>
              <a:t>张拉力合力，</a:t>
            </a:r>
            <a:r>
              <a:rPr lang="en-US" altLang="zh-CN" sz="1800">
                <a:latin typeface="宋体" pitchFamily="2" charset="-122"/>
                <a:cs typeface="Courier New" pitchFamily="49" charset="0"/>
              </a:rPr>
              <a:t>kN；</a:t>
            </a:r>
          </a:p>
          <a:p>
            <a:pPr algn="just">
              <a:spcBef>
                <a:spcPct val="30000"/>
              </a:spcBef>
              <a:buFont typeface="Wingdings" pitchFamily="2" charset="2"/>
              <a:buNone/>
            </a:pPr>
            <a:r>
              <a:rPr lang="en-US" altLang="zh-CN" sz="1800">
                <a:latin typeface="宋体" pitchFamily="2" charset="-122"/>
                <a:cs typeface="Courier New" pitchFamily="49" charset="0"/>
              </a:rPr>
              <a:t> T</a:t>
            </a:r>
            <a:r>
              <a:rPr lang="en-US" altLang="zh-CN" sz="1800" baseline="-25000">
                <a:latin typeface="宋体" pitchFamily="2" charset="-122"/>
                <a:cs typeface="Courier New" pitchFamily="49" charset="0"/>
              </a:rPr>
              <a:t>1</a:t>
            </a:r>
            <a:r>
              <a:rPr lang="en-US" altLang="zh-CN" sz="1800">
                <a:latin typeface="宋体" pitchFamily="2" charset="-122"/>
                <a:cs typeface="Courier New" pitchFamily="49" charset="0"/>
              </a:rPr>
              <a:t> </a:t>
            </a:r>
            <a:r>
              <a:rPr lang="en-US" altLang="zh-CN" sz="1800">
                <a:latin typeface="Courier New"/>
                <a:cs typeface="Courier New" pitchFamily="49" charset="0"/>
              </a:rPr>
              <a:t>—</a:t>
            </a:r>
            <a:r>
              <a:rPr lang="zh-CN" altLang="en-US" sz="1800">
                <a:latin typeface="宋体" pitchFamily="2" charset="-122"/>
                <a:cs typeface="Courier New" pitchFamily="49" charset="0"/>
              </a:rPr>
              <a:t>抗滑移的力，</a:t>
            </a:r>
            <a:r>
              <a:rPr lang="en-US" altLang="zh-CN" sz="1800">
                <a:latin typeface="宋体" pitchFamily="2" charset="-122"/>
                <a:cs typeface="Courier New" pitchFamily="49" charset="0"/>
              </a:rPr>
              <a:t>kN；</a:t>
            </a:r>
            <a:r>
              <a:rPr lang="zh-CN" altLang="en-US" sz="1800">
                <a:latin typeface="宋体" pitchFamily="2" charset="-122"/>
                <a:cs typeface="Courier New" pitchFamily="49" charset="0"/>
              </a:rPr>
              <a:t>对于独立的台墩，由侧壁上压力和底部摩阻力等产生；对与台面共同工作的台墩，其水平推力几乎全部传给台面，不存在滑移问题，可</a:t>
            </a:r>
            <a:r>
              <a:rPr lang="zh-CN" altLang="en-US" sz="1800">
                <a:latin typeface="宋体" pitchFamily="2" charset="-122"/>
              </a:rPr>
              <a:t>不作抗滑移计算，此时应验算台面的强度。 </a:t>
            </a:r>
          </a:p>
        </p:txBody>
      </p:sp>
      <p:graphicFrame>
        <p:nvGraphicFramePr>
          <p:cNvPr id="131076" name="Object 4"/>
          <p:cNvGraphicFramePr>
            <a:graphicFrameLocks noChangeAspect="1"/>
          </p:cNvGraphicFramePr>
          <p:nvPr/>
        </p:nvGraphicFramePr>
        <p:xfrm>
          <a:off x="2590800" y="2590800"/>
          <a:ext cx="2362200" cy="1125538"/>
        </p:xfrm>
        <a:graphic>
          <a:graphicData uri="http://schemas.openxmlformats.org/presentationml/2006/ole">
            <mc:AlternateContent xmlns:mc="http://schemas.openxmlformats.org/markup-compatibility/2006">
              <mc:Choice xmlns:v="urn:schemas-microsoft-com:vml" Requires="v">
                <p:oleObj spid="_x0000_s2050" name="Equation" r:id="rId3" imgW="825480" imgH="393480" progId="Equation.DSMT4">
                  <p:embed/>
                </p:oleObj>
              </mc:Choice>
              <mc:Fallback>
                <p:oleObj name="Equation" r:id="rId3" imgW="825480" imgH="393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2590800"/>
                        <a:ext cx="2362200" cy="1125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913465534"/>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ChangeArrowheads="1"/>
          </p:cNvSpPr>
          <p:nvPr/>
        </p:nvSpPr>
        <p:spPr bwMode="auto">
          <a:xfrm>
            <a:off x="838200" y="685800"/>
            <a:ext cx="77724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2400">
                <a:solidFill>
                  <a:schemeClr val="tx1"/>
                </a:solidFill>
                <a:latin typeface="Times New Roman" pitchFamily="18" charset="0"/>
                <a:ea typeface="宋体" pitchFamily="2" charset="-122"/>
              </a:defRPr>
            </a:lvl1pPr>
            <a:lvl2pPr marL="760413" indent="-285750">
              <a:defRPr kumimoji="1" sz="2400">
                <a:solidFill>
                  <a:schemeClr val="tx1"/>
                </a:solidFill>
                <a:latin typeface="Times New Roman" pitchFamily="18" charset="0"/>
                <a:ea typeface="宋体" pitchFamily="2" charset="-122"/>
              </a:defRPr>
            </a:lvl2pPr>
            <a:lvl3pPr marL="1179513" indent="-228600">
              <a:defRPr kumimoji="1" sz="2400">
                <a:solidFill>
                  <a:schemeClr val="tx1"/>
                </a:solidFill>
                <a:latin typeface="Times New Roman" pitchFamily="18" charset="0"/>
                <a:ea typeface="宋体" pitchFamily="2" charset="-122"/>
              </a:defRPr>
            </a:lvl3pPr>
            <a:lvl4pPr marL="1600200" indent="-228600">
              <a:defRPr kumimoji="1" sz="2400">
                <a:solidFill>
                  <a:schemeClr val="tx1"/>
                </a:solidFill>
                <a:latin typeface="Times New Roman" pitchFamily="18" charset="0"/>
                <a:ea typeface="宋体" pitchFamily="2" charset="-122"/>
              </a:defRPr>
            </a:lvl4pPr>
            <a:lvl5pPr marL="2057400" indent="-228600">
              <a:defRPr kumimoji="1" sz="2400">
                <a:solidFill>
                  <a:schemeClr val="tx1"/>
                </a:solidFill>
                <a:latin typeface="Times New Roman" pitchFamily="18" charset="0"/>
                <a:ea typeface="宋体" pitchFamily="2" charset="-122"/>
              </a:defRPr>
            </a:lvl5pPr>
            <a:lvl6pPr marL="2514600" indent="-228600" fontAlgn="base">
              <a:spcBef>
                <a:spcPct val="0"/>
              </a:spcBef>
              <a:spcAft>
                <a:spcPct val="0"/>
              </a:spcAft>
              <a:defRPr kumimoji="1" sz="2400">
                <a:solidFill>
                  <a:schemeClr val="tx1"/>
                </a:solidFill>
                <a:latin typeface="Times New Roman" pitchFamily="18" charset="0"/>
                <a:ea typeface="宋体" pitchFamily="2" charset="-122"/>
              </a:defRPr>
            </a:lvl6pPr>
            <a:lvl7pPr marL="2971800" indent="-228600" fontAlgn="base">
              <a:spcBef>
                <a:spcPct val="0"/>
              </a:spcBef>
              <a:spcAft>
                <a:spcPct val="0"/>
              </a:spcAft>
              <a:defRPr kumimoji="1" sz="2400">
                <a:solidFill>
                  <a:schemeClr val="tx1"/>
                </a:solidFill>
                <a:latin typeface="Times New Roman" pitchFamily="18" charset="0"/>
                <a:ea typeface="宋体" pitchFamily="2" charset="-122"/>
              </a:defRPr>
            </a:lvl7pPr>
            <a:lvl8pPr marL="3429000" indent="-228600" fontAlgn="base">
              <a:spcBef>
                <a:spcPct val="0"/>
              </a:spcBef>
              <a:spcAft>
                <a:spcPct val="0"/>
              </a:spcAft>
              <a:defRPr kumimoji="1" sz="2400">
                <a:solidFill>
                  <a:schemeClr val="tx1"/>
                </a:solidFill>
                <a:latin typeface="Times New Roman" pitchFamily="18" charset="0"/>
                <a:ea typeface="宋体" pitchFamily="2" charset="-122"/>
              </a:defRPr>
            </a:lvl8pPr>
            <a:lvl9pPr marL="3886200" indent="-228600" fontAlgn="base">
              <a:spcBef>
                <a:spcPct val="0"/>
              </a:spcBef>
              <a:spcAft>
                <a:spcPct val="0"/>
              </a:spcAft>
              <a:defRPr kumimoji="1" sz="2400">
                <a:solidFill>
                  <a:schemeClr val="tx1"/>
                </a:solidFill>
                <a:latin typeface="Times New Roman" pitchFamily="18" charset="0"/>
                <a:ea typeface="宋体" pitchFamily="2" charset="-122"/>
              </a:defRPr>
            </a:lvl9pPr>
          </a:lstStyle>
          <a:p>
            <a:pPr fontAlgn="base">
              <a:lnSpc>
                <a:spcPct val="140000"/>
              </a:lnSpc>
              <a:spcBef>
                <a:spcPct val="20000"/>
              </a:spcBef>
              <a:spcAft>
                <a:spcPct val="0"/>
              </a:spcAft>
              <a:buClr>
                <a:srgbClr val="FFFF66"/>
              </a:buClr>
              <a:buSzPct val="120000"/>
              <a:buFont typeface="Wingdings" pitchFamily="2" charset="2"/>
              <a:buNone/>
            </a:pPr>
            <a:r>
              <a:rPr lang="zh-CN" altLang="en-US">
                <a:solidFill>
                  <a:srgbClr val="FFCC00"/>
                </a:solidFill>
                <a:latin typeface="宋体" pitchFamily="2" charset="-122"/>
              </a:rPr>
              <a:t>②</a:t>
            </a:r>
            <a:r>
              <a:rPr lang="zh-CN" altLang="en-US">
                <a:solidFill>
                  <a:srgbClr val="FFCC00"/>
                </a:solidFill>
                <a:latin typeface="Arial" charset="0"/>
              </a:rPr>
              <a:t> </a:t>
            </a:r>
            <a:r>
              <a:rPr lang="zh-CN" altLang="en-US">
                <a:solidFill>
                  <a:srgbClr val="FFCC00"/>
                </a:solidFill>
                <a:latin typeface="宋体" pitchFamily="2" charset="-122"/>
              </a:rPr>
              <a:t>台面</a:t>
            </a:r>
            <a:r>
              <a:rPr lang="zh-CN" altLang="en-US">
                <a:solidFill>
                  <a:srgbClr val="FFCC00"/>
                </a:solidFill>
                <a:latin typeface="Arial" charset="0"/>
              </a:rPr>
              <a:t> </a:t>
            </a:r>
            <a:endParaRPr lang="zh-CN" altLang="en-US">
              <a:solidFill>
                <a:srgbClr val="FFFFFF"/>
              </a:solidFill>
              <a:latin typeface="Arial" charset="0"/>
            </a:endParaRPr>
          </a:p>
          <a:p>
            <a:pPr algn="just" fontAlgn="base">
              <a:lnSpc>
                <a:spcPct val="140000"/>
              </a:lnSpc>
              <a:spcBef>
                <a:spcPct val="20000"/>
              </a:spcBef>
              <a:spcAft>
                <a:spcPct val="0"/>
              </a:spcAft>
              <a:buClr>
                <a:srgbClr val="FFFF66"/>
              </a:buClr>
              <a:buSzPct val="120000"/>
              <a:buFont typeface="Wingdings" pitchFamily="2" charset="2"/>
              <a:buNone/>
            </a:pPr>
            <a:r>
              <a:rPr lang="zh-CN" altLang="en-US">
                <a:solidFill>
                  <a:srgbClr val="FFFFFF"/>
                </a:solidFill>
                <a:latin typeface="宋体" pitchFamily="2" charset="-122"/>
                <a:cs typeface="Courier New" pitchFamily="49" charset="0"/>
              </a:rPr>
              <a:t>    台面是预应力构件成型的胎模，要求地基坚实平整，它是在厚150</a:t>
            </a:r>
            <a:r>
              <a:rPr lang="en-US" altLang="zh-CN">
                <a:solidFill>
                  <a:srgbClr val="FFFFFF"/>
                </a:solidFill>
                <a:latin typeface="宋体" pitchFamily="2" charset="-122"/>
                <a:cs typeface="Courier New" pitchFamily="49" charset="0"/>
              </a:rPr>
              <a:t>mm</a:t>
            </a:r>
            <a:r>
              <a:rPr lang="zh-CN" altLang="en-US">
                <a:solidFill>
                  <a:srgbClr val="FFFFFF"/>
                </a:solidFill>
                <a:latin typeface="宋体" pitchFamily="2" charset="-122"/>
                <a:cs typeface="Courier New" pitchFamily="49" charset="0"/>
              </a:rPr>
              <a:t>夯实碎石垫层上，浇筑60～80</a:t>
            </a:r>
            <a:r>
              <a:rPr lang="en-US" altLang="zh-CN">
                <a:solidFill>
                  <a:srgbClr val="FFFFFF"/>
                </a:solidFill>
                <a:latin typeface="宋体" pitchFamily="2" charset="-122"/>
                <a:cs typeface="Courier New" pitchFamily="49" charset="0"/>
              </a:rPr>
              <a:t>mm</a:t>
            </a:r>
            <a:r>
              <a:rPr lang="zh-CN" altLang="en-US">
                <a:solidFill>
                  <a:srgbClr val="FFFFFF"/>
                </a:solidFill>
                <a:latin typeface="宋体" pitchFamily="2" charset="-122"/>
                <a:cs typeface="Courier New" pitchFamily="49" charset="0"/>
              </a:rPr>
              <a:t>厚</a:t>
            </a:r>
            <a:r>
              <a:rPr lang="en-US" altLang="zh-CN">
                <a:solidFill>
                  <a:srgbClr val="FFFFFF"/>
                </a:solidFill>
                <a:latin typeface="宋体" pitchFamily="2" charset="-122"/>
                <a:cs typeface="Courier New" pitchFamily="49" charset="0"/>
              </a:rPr>
              <a:t>C20</a:t>
            </a:r>
            <a:r>
              <a:rPr lang="zh-CN" altLang="en-US">
                <a:solidFill>
                  <a:srgbClr val="FFFFFF"/>
                </a:solidFill>
                <a:latin typeface="宋体" pitchFamily="2" charset="-122"/>
                <a:cs typeface="Courier New" pitchFamily="49" charset="0"/>
              </a:rPr>
              <a:t>混凝土面层，原浆压实抹光而成。台面要求坚硬、平整、光滑，沿其纵向有3%的排水坡度。</a:t>
            </a:r>
          </a:p>
          <a:p>
            <a:pPr algn="just" fontAlgn="base">
              <a:lnSpc>
                <a:spcPct val="140000"/>
              </a:lnSpc>
              <a:spcBef>
                <a:spcPct val="20000"/>
              </a:spcBef>
              <a:spcAft>
                <a:spcPct val="0"/>
              </a:spcAft>
              <a:buClr>
                <a:srgbClr val="FFFF66"/>
              </a:buClr>
              <a:buSzPct val="120000"/>
              <a:buFont typeface="Wingdings" pitchFamily="2" charset="2"/>
              <a:buNone/>
            </a:pPr>
            <a:r>
              <a:rPr lang="en-US" altLang="zh-CN">
                <a:solidFill>
                  <a:srgbClr val="FFCC00"/>
                </a:solidFill>
                <a:latin typeface="宋体" pitchFamily="2" charset="-122"/>
                <a:cs typeface="Courier New" pitchFamily="49" charset="0"/>
              </a:rPr>
              <a:t>③ </a:t>
            </a:r>
            <a:r>
              <a:rPr lang="zh-CN" altLang="en-US">
                <a:solidFill>
                  <a:srgbClr val="FFCC00"/>
                </a:solidFill>
                <a:latin typeface="宋体" pitchFamily="2" charset="-122"/>
                <a:cs typeface="Courier New" pitchFamily="49" charset="0"/>
              </a:rPr>
              <a:t>横梁</a:t>
            </a:r>
            <a:r>
              <a:rPr lang="zh-CN" altLang="en-US">
                <a:solidFill>
                  <a:srgbClr val="FFFFFF"/>
                </a:solidFill>
                <a:latin typeface="宋体" pitchFamily="2" charset="-122"/>
                <a:cs typeface="Courier New" pitchFamily="49" charset="0"/>
              </a:rPr>
              <a:t></a:t>
            </a:r>
          </a:p>
          <a:p>
            <a:pPr algn="just" fontAlgn="base">
              <a:lnSpc>
                <a:spcPct val="140000"/>
              </a:lnSpc>
              <a:spcBef>
                <a:spcPct val="20000"/>
              </a:spcBef>
              <a:spcAft>
                <a:spcPct val="0"/>
              </a:spcAft>
              <a:buClr>
                <a:srgbClr val="FFFF66"/>
              </a:buClr>
              <a:buSzPct val="120000"/>
              <a:buFont typeface="Wingdings" pitchFamily="2" charset="2"/>
              <a:buNone/>
            </a:pPr>
            <a:r>
              <a:rPr lang="zh-CN" altLang="en-US">
                <a:solidFill>
                  <a:srgbClr val="FFFFFF"/>
                </a:solidFill>
                <a:latin typeface="宋体" pitchFamily="2" charset="-122"/>
                <a:cs typeface="Courier New" pitchFamily="49" charset="0"/>
              </a:rPr>
              <a:t>    横梁以墩座牛腿为支承点安装其上，是锚固夹具临时固定预应力筋的支承点，也是张拉机械</a:t>
            </a:r>
            <a:r>
              <a:rPr lang="zh-CN" altLang="en-US">
                <a:solidFill>
                  <a:srgbClr val="FFFFFF"/>
                </a:solidFill>
                <a:latin typeface="宋体" pitchFamily="2" charset="-122"/>
              </a:rPr>
              <a:t>张拉预应力筋的支座。横梁常采用型钢或钢筋混凝土制作。</a:t>
            </a:r>
            <a:r>
              <a:rPr lang="zh-CN" altLang="en-US">
                <a:solidFill>
                  <a:srgbClr val="FFFFFF"/>
                </a:solidFill>
                <a:latin typeface="宋体" pitchFamily="2" charset="-122"/>
                <a:cs typeface="Courier New" pitchFamily="49" charset="0"/>
              </a:rPr>
              <a:t> </a:t>
            </a:r>
            <a:endParaRPr lang="en-US" altLang="zh-CN">
              <a:solidFill>
                <a:srgbClr val="FFFFFF"/>
              </a:solidFill>
              <a:latin typeface="宋体" pitchFamily="2" charset="-122"/>
              <a:cs typeface="Courier New" pitchFamily="49" charset="0"/>
            </a:endParaRPr>
          </a:p>
        </p:txBody>
      </p:sp>
    </p:spTree>
    <p:extLst>
      <p:ext uri="{BB962C8B-B14F-4D97-AF65-F5344CB8AC3E}">
        <p14:creationId xmlns:p14="http://schemas.microsoft.com/office/powerpoint/2010/main" val="4223172823"/>
      </p:ext>
    </p:extLst>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etwork Blitz">
  <a:themeElements>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Network Blitz">
      <a:majorFont>
        <a:latin typeface="Arial Black"/>
        <a:ea typeface="楷体_GB2312"/>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altLang="zh-CN" sz="2400" b="1" i="0" u="none" strike="noStrike" cap="none" normalizeH="0" baseline="-25000" smtClean="0">
            <a:ln>
              <a:noFill/>
            </a:ln>
            <a:solidFill>
              <a:schemeClr val="tx2"/>
            </a:solidFill>
            <a:effectLst/>
            <a:latin typeface="Times New Roman" pitchFamily="18" charset="0"/>
            <a:ea typeface="黑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altLang="zh-CN" sz="2400" b="1" i="0" u="none" strike="noStrike" cap="none" normalizeH="0" baseline="-25000" smtClean="0">
            <a:ln>
              <a:noFill/>
            </a:ln>
            <a:solidFill>
              <a:schemeClr val="tx2"/>
            </a:solidFill>
            <a:effectLst/>
            <a:latin typeface="Times New Roman" pitchFamily="18" charset="0"/>
            <a:ea typeface="黑体" pitchFamily="2" charset="-122"/>
          </a:defRPr>
        </a:defPPr>
      </a:lstStyle>
    </a:lnDef>
  </a:objectDefaults>
  <a:extraClrSchemeLst>
    <a:extraClrScheme>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Network Blitz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Network Blitz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twork Blitz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Network Blitz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Network Blitz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TotalTime>
  <Words>2290</Words>
  <Application>Microsoft Office PowerPoint</Application>
  <PresentationFormat>全屏显示(4:3)</PresentationFormat>
  <Paragraphs>168</Paragraphs>
  <Slides>45</Slides>
  <Notes>0</Notes>
  <HiddenSlides>0</HiddenSlides>
  <MMClips>0</MMClips>
  <ScaleCrop>false</ScaleCrop>
  <HeadingPairs>
    <vt:vector size="6" baseType="variant">
      <vt:variant>
        <vt:lpstr>主题</vt:lpstr>
      </vt:variant>
      <vt:variant>
        <vt:i4>2</vt:i4>
      </vt:variant>
      <vt:variant>
        <vt:lpstr>嵌入 OLE 服务器</vt:lpstr>
      </vt:variant>
      <vt:variant>
        <vt:i4>1</vt:i4>
      </vt:variant>
      <vt:variant>
        <vt:lpstr>幻灯片标题</vt:lpstr>
      </vt:variant>
      <vt:variant>
        <vt:i4>45</vt:i4>
      </vt:variant>
    </vt:vector>
  </HeadingPairs>
  <TitlesOfParts>
    <vt:vector size="48" baseType="lpstr">
      <vt:lpstr>Office 主题​​</vt:lpstr>
      <vt:lpstr>Network Blitz</vt:lpstr>
      <vt:lpstr>MathType 5.0 Equation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dc:creator>
  <cp:lastModifiedBy>lenovo</cp:lastModifiedBy>
  <cp:revision>1</cp:revision>
  <dcterms:created xsi:type="dcterms:W3CDTF">2020-04-13T01:04:14Z</dcterms:created>
  <dcterms:modified xsi:type="dcterms:W3CDTF">2020-04-13T01:08:27Z</dcterms:modified>
</cp:coreProperties>
</file>