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sldIdLst>
    <p:sldId id="256" r:id="rId3"/>
    <p:sldId id="257" r:id="rId4"/>
    <p:sldId id="258" r:id="rId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2" d="100"/>
          <a:sy n="82" d="100"/>
        </p:scale>
        <p:origin x="-1474"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21890" name="Rectangle 2"/>
          <p:cNvSpPr>
            <a:spLocks noGrp="1" noRot="1" noChangeArrowheads="1"/>
          </p:cNvSpPr>
          <p:nvPr>
            <p:ph type="ctrTitle"/>
          </p:nvPr>
        </p:nvSpPr>
        <p:spPr>
          <a:xfrm>
            <a:off x="3962400" y="1066800"/>
            <a:ext cx="4648200" cy="1981200"/>
          </a:xfrm>
        </p:spPr>
        <p:txBody>
          <a:bodyPr/>
          <a:lstStyle>
            <a:lvl1pPr>
              <a:defRPr/>
            </a:lvl1pPr>
          </a:lstStyle>
          <a:p>
            <a:r>
              <a:rPr lang="zh-CN" altLang="en-US" noProof="1"/>
              <a:t>单击此处编辑母版标题样式</a:t>
            </a:r>
          </a:p>
        </p:txBody>
      </p:sp>
      <p:sp>
        <p:nvSpPr>
          <p:cNvPr id="421891" name="Rectangle 3"/>
          <p:cNvSpPr>
            <a:spLocks noGrp="1" noRot="1" noChangeArrowheads="1"/>
          </p:cNvSpPr>
          <p:nvPr>
            <p:ph type="subTitle" idx="1"/>
          </p:nvPr>
        </p:nvSpPr>
        <p:spPr>
          <a:xfrm>
            <a:off x="3962400" y="3657600"/>
            <a:ext cx="4572000" cy="1676400"/>
          </a:xfrm>
        </p:spPr>
        <p:txBody>
          <a:bodyPr/>
          <a:lstStyle>
            <a:lvl1pPr marL="0" indent="0" algn="ctr">
              <a:buFont typeface="Wingdings" panose="05000000000000000000" pitchFamily="2" charset="2"/>
              <a:buNone/>
              <a:defRPr/>
            </a:lvl1pPr>
          </a:lstStyle>
          <a:p>
            <a:r>
              <a:rPr lang="zh-CN" altLang="en-US" noProof="1"/>
              <a:t>单击此处编辑母版副标题样式</a:t>
            </a:r>
          </a:p>
        </p:txBody>
      </p:sp>
      <p:sp>
        <p:nvSpPr>
          <p:cNvPr id="4" name="Rectangle 4"/>
          <p:cNvSpPr>
            <a:spLocks noGrp="1" noChangeArrowheads="1"/>
          </p:cNvSpPr>
          <p:nvPr>
            <p:ph type="dt" sz="half" idx="10"/>
          </p:nvPr>
        </p:nvSpPr>
        <p:spPr>
          <a:xfrm>
            <a:off x="301625" y="6076950"/>
            <a:ext cx="2289175" cy="476250"/>
          </a:xfrm>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xfrm>
            <a:off x="3124200" y="6076950"/>
            <a:ext cx="2895600" cy="476250"/>
          </a:xfrm>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xfrm>
            <a:off x="6553200" y="6076950"/>
            <a:ext cx="2289175" cy="476250"/>
          </a:xfrm>
        </p:spPr>
        <p:txBody>
          <a:bodyPr/>
          <a:lstStyle>
            <a:lvl1pPr>
              <a:defRPr/>
            </a:lvl1pPr>
          </a:lstStyle>
          <a:p>
            <a:pPr>
              <a:defRPr/>
            </a:pPr>
            <a:fld id="{437CF44D-D230-4547-8537-E427F2886686}"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331993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00EF7AB-217F-4D52-8909-11BB42890E0A}"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551809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10363" y="685800"/>
            <a:ext cx="2135187" cy="5181600"/>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301625" y="685800"/>
            <a:ext cx="6256338" cy="5181600"/>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59FF80-FA94-4DF8-B67D-6EFE45B223D7}"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511698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301625" y="685800"/>
            <a:ext cx="8540750" cy="1143000"/>
          </a:xfrm>
        </p:spPr>
        <p:txBody>
          <a:bodyPr/>
          <a:lstStyle/>
          <a:p>
            <a:r>
              <a:rPr lang="zh-CN" altLang="en-US" noProof="1" smtClean="0"/>
              <a:t>单击此处编辑母版标题样式</a:t>
            </a:r>
            <a:endParaRPr lang="zh-CN" altLang="en-US" noProof="1"/>
          </a:p>
        </p:txBody>
      </p:sp>
      <p:sp>
        <p:nvSpPr>
          <p:cNvPr id="3" name="表格占位符 2"/>
          <p:cNvSpPr>
            <a:spLocks noGrp="1"/>
          </p:cNvSpPr>
          <p:nvPr>
            <p:ph type="tbl" idx="1"/>
          </p:nvPr>
        </p:nvSpPr>
        <p:spPr>
          <a:xfrm>
            <a:off x="304800" y="1981200"/>
            <a:ext cx="8540750" cy="3886200"/>
          </a:xfrm>
        </p:spPr>
        <p:txBody>
          <a:bodyPr/>
          <a:lstStyle/>
          <a:p>
            <a:pPr lvl="0"/>
            <a:endParaRPr lang="zh-CN"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B0A4E9E-8DC6-46F3-A7C9-FFABDEB97E23}"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6366992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301625" y="685800"/>
            <a:ext cx="8540750" cy="1143000"/>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sz="half" idx="1"/>
          </p:nvPr>
        </p:nvSpPr>
        <p:spPr>
          <a:xfrm>
            <a:off x="304800" y="1981200"/>
            <a:ext cx="4194175" cy="3886200"/>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1375" y="1981200"/>
            <a:ext cx="4194175" cy="3886200"/>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28B77F9-FCC9-43D7-8A5F-ADB841E98EEF}"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72389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21890" name="Rectangle 2"/>
          <p:cNvSpPr>
            <a:spLocks noGrp="1" noRot="1" noChangeArrowheads="1"/>
          </p:cNvSpPr>
          <p:nvPr>
            <p:ph type="ctrTitle"/>
          </p:nvPr>
        </p:nvSpPr>
        <p:spPr>
          <a:xfrm>
            <a:off x="3962400" y="1066800"/>
            <a:ext cx="4648200" cy="1981200"/>
          </a:xfrm>
        </p:spPr>
        <p:txBody>
          <a:bodyPr/>
          <a:lstStyle>
            <a:lvl1pPr>
              <a:defRPr/>
            </a:lvl1pPr>
          </a:lstStyle>
          <a:p>
            <a:r>
              <a:rPr lang="zh-CN" altLang="en-US" noProof="1"/>
              <a:t>单击此处编辑母版标题样式</a:t>
            </a:r>
          </a:p>
        </p:txBody>
      </p:sp>
      <p:sp>
        <p:nvSpPr>
          <p:cNvPr id="421891" name="Rectangle 3"/>
          <p:cNvSpPr>
            <a:spLocks noGrp="1" noRot="1" noChangeArrowheads="1"/>
          </p:cNvSpPr>
          <p:nvPr>
            <p:ph type="subTitle" idx="1"/>
          </p:nvPr>
        </p:nvSpPr>
        <p:spPr>
          <a:xfrm>
            <a:off x="3962400" y="3657600"/>
            <a:ext cx="4572000" cy="1676400"/>
          </a:xfrm>
        </p:spPr>
        <p:txBody>
          <a:bodyPr/>
          <a:lstStyle>
            <a:lvl1pPr marL="0" indent="0" algn="ctr">
              <a:buFont typeface="Wingdings" panose="05000000000000000000" pitchFamily="2" charset="2"/>
              <a:buNone/>
              <a:defRPr/>
            </a:lvl1pPr>
          </a:lstStyle>
          <a:p>
            <a:r>
              <a:rPr lang="zh-CN" altLang="en-US" noProof="1"/>
              <a:t>单击此处编辑母版副标题样式</a:t>
            </a:r>
          </a:p>
        </p:txBody>
      </p:sp>
      <p:sp>
        <p:nvSpPr>
          <p:cNvPr id="4" name="Rectangle 4"/>
          <p:cNvSpPr>
            <a:spLocks noGrp="1" noChangeArrowheads="1"/>
          </p:cNvSpPr>
          <p:nvPr>
            <p:ph type="dt" sz="half" idx="10"/>
          </p:nvPr>
        </p:nvSpPr>
        <p:spPr>
          <a:xfrm>
            <a:off x="301625" y="6076950"/>
            <a:ext cx="2289175" cy="476250"/>
          </a:xfrm>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xfrm>
            <a:off x="3124200" y="6076950"/>
            <a:ext cx="2895600" cy="476250"/>
          </a:xfrm>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xfrm>
            <a:off x="6553200" y="6076950"/>
            <a:ext cx="2289175" cy="476250"/>
          </a:xfrm>
        </p:spPr>
        <p:txBody>
          <a:bodyPr/>
          <a:lstStyle>
            <a:lvl1pPr>
              <a:defRPr/>
            </a:lvl1pPr>
          </a:lstStyle>
          <a:p>
            <a:pPr>
              <a:defRPr/>
            </a:pPr>
            <a:fld id="{437CF44D-D230-4547-8537-E427F2886686}"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4235261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BD8883A-FF27-4784-B001-23BD4ABCD0EB}"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7554365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D9A130A-1FB5-4E9D-92E2-7A07A23C43B8}"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7721279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304800" y="1981200"/>
            <a:ext cx="4194175"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1375" y="1981200"/>
            <a:ext cx="4194175"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A2AA9B4-C416-44E8-AE27-9D69CB5039E4}"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9927716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34DFCAD-C99A-47F4-9851-AF32CC42E5E2}"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4021032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AC595CE-0719-451F-857D-4628654308FE}"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68003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BD8883A-FF27-4784-B001-23BD4ABCD0EB}"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3262204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13E03F9-C5E3-477F-9CEA-AC1DD6A1A640}"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8084983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73B74A3-9ACA-43A5-A587-40098F391236}"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22859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076013E-7A22-47FF-AD54-6023CD719853}"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7643124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00EF7AB-217F-4D52-8909-11BB42890E0A}"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9437365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10363" y="685800"/>
            <a:ext cx="2135187" cy="5181600"/>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301625" y="685800"/>
            <a:ext cx="6256338" cy="5181600"/>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59FF80-FA94-4DF8-B67D-6EFE45B223D7}"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39494010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301625" y="685800"/>
            <a:ext cx="8540750" cy="1143000"/>
          </a:xfrm>
        </p:spPr>
        <p:txBody>
          <a:bodyPr/>
          <a:lstStyle/>
          <a:p>
            <a:r>
              <a:rPr lang="zh-CN" altLang="en-US" noProof="1" smtClean="0"/>
              <a:t>单击此处编辑母版标题样式</a:t>
            </a:r>
            <a:endParaRPr lang="zh-CN" altLang="en-US" noProof="1"/>
          </a:p>
        </p:txBody>
      </p:sp>
      <p:sp>
        <p:nvSpPr>
          <p:cNvPr id="3" name="表格占位符 2"/>
          <p:cNvSpPr>
            <a:spLocks noGrp="1"/>
          </p:cNvSpPr>
          <p:nvPr>
            <p:ph type="tbl" idx="1"/>
          </p:nvPr>
        </p:nvSpPr>
        <p:spPr>
          <a:xfrm>
            <a:off x="304800" y="1981200"/>
            <a:ext cx="8540750" cy="3886200"/>
          </a:xfrm>
        </p:spPr>
        <p:txBody>
          <a:bodyPr/>
          <a:lstStyle/>
          <a:p>
            <a:pPr lvl="0"/>
            <a:endParaRPr lang="zh-CN"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B0A4E9E-8DC6-46F3-A7C9-FFABDEB97E23}"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5040868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301625" y="685800"/>
            <a:ext cx="8540750" cy="1143000"/>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sz="half" idx="1"/>
          </p:nvPr>
        </p:nvSpPr>
        <p:spPr>
          <a:xfrm>
            <a:off x="304800" y="1981200"/>
            <a:ext cx="4194175" cy="3886200"/>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1375" y="1981200"/>
            <a:ext cx="4194175" cy="3886200"/>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28B77F9-FCC9-43D7-8A5F-ADB841E98EEF}"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262172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D9A130A-1FB5-4E9D-92E2-7A07A23C43B8}"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3469308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304800" y="1981200"/>
            <a:ext cx="4194175"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1375" y="1981200"/>
            <a:ext cx="4194175"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A2AA9B4-C416-44E8-AE27-9D69CB5039E4}"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3178874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34DFCAD-C99A-47F4-9851-AF32CC42E5E2}"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719864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AC595CE-0719-451F-857D-4628654308FE}"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112489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13E03F9-C5E3-477F-9CEA-AC1DD6A1A640}"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744020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73B74A3-9ACA-43A5-A587-40098F391236}"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109042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076013E-7A22-47FF-AD54-6023CD719853}"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902862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Rot="1" noChangeArrowheads="1"/>
          </p:cNvSpPr>
          <p:nvPr>
            <p:ph type="title" idx="4294967295"/>
          </p:nvPr>
        </p:nvSpPr>
        <p:spPr bwMode="auto">
          <a:xfrm>
            <a:off x="301625" y="685800"/>
            <a:ext cx="8540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Rot="1" noChangeArrowheads="1"/>
          </p:cNvSpPr>
          <p:nvPr>
            <p:ph type="body" idx="4294967295"/>
          </p:nvPr>
        </p:nvSpPr>
        <p:spPr bwMode="auto">
          <a:xfrm>
            <a:off x="304800" y="1981200"/>
            <a:ext cx="854075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20868" name="Rectangle 4"/>
          <p:cNvSpPr>
            <a:spLocks noGrp="1" noChangeArrowheads="1"/>
          </p:cNvSpPr>
          <p:nvPr>
            <p:ph type="dt" sz="half" idx="2"/>
          </p:nvPr>
        </p:nvSpPr>
        <p:spPr bwMode="auto">
          <a:xfrm>
            <a:off x="301625" y="6019800"/>
            <a:ext cx="2289175" cy="476250"/>
          </a:xfrm>
          <a:prstGeom prst="rect">
            <a:avLst/>
          </a:prstGeom>
          <a:noFill/>
          <a:ln w="9525">
            <a:noFill/>
            <a:miter lim="800000"/>
          </a:ln>
          <a:effectLst/>
        </p:spPr>
        <p:txBody>
          <a:bodyPr vert="horz" wrap="square" lIns="91440" tIns="45720" rIns="91440" bIns="45720" numCol="1" anchor="t" anchorCtr="0" compatLnSpc="1"/>
          <a:lstStyle>
            <a:lvl1pPr>
              <a:buFontTx/>
              <a:buNone/>
              <a:defRPr sz="1400">
                <a:latin typeface="Arial" panose="020B0604020202020204" pitchFamily="34" charset="0"/>
              </a:defRPr>
            </a:lvl1pPr>
          </a:lstStyle>
          <a:p>
            <a:pPr fontAlgn="base">
              <a:spcBef>
                <a:spcPct val="0"/>
              </a:spcBef>
              <a:spcAft>
                <a:spcPct val="0"/>
              </a:spcAft>
              <a:defRPr/>
            </a:pPr>
            <a:endParaRPr lang="en-US" altLang="zh-CN">
              <a:solidFill>
                <a:srgbClr val="0033CC"/>
              </a:solidFill>
            </a:endParaRPr>
          </a:p>
        </p:txBody>
      </p:sp>
      <p:sp>
        <p:nvSpPr>
          <p:cNvPr id="420869" name="Rectangle 5"/>
          <p:cNvSpPr>
            <a:spLocks noGrp="1" noChangeArrowheads="1"/>
          </p:cNvSpPr>
          <p:nvPr>
            <p:ph type="ftr" sz="quarter" idx="3"/>
          </p:nvPr>
        </p:nvSpPr>
        <p:spPr bwMode="auto">
          <a:xfrm>
            <a:off x="3124200" y="6019800"/>
            <a:ext cx="2895600" cy="476250"/>
          </a:xfrm>
          <a:prstGeom prst="rect">
            <a:avLst/>
          </a:prstGeom>
          <a:noFill/>
          <a:ln w="9525">
            <a:noFill/>
            <a:miter lim="800000"/>
          </a:ln>
          <a:effectLst/>
        </p:spPr>
        <p:txBody>
          <a:bodyPr vert="horz" wrap="square" lIns="91440" tIns="45720" rIns="91440" bIns="45720" numCol="1" anchor="t" anchorCtr="0" compatLnSpc="1"/>
          <a:lstStyle>
            <a:lvl1pPr algn="ctr">
              <a:buFontTx/>
              <a:buNone/>
              <a:defRPr sz="1400">
                <a:latin typeface="Arial" panose="020B0604020202020204" pitchFamily="34" charset="0"/>
              </a:defRPr>
            </a:lvl1pPr>
          </a:lstStyle>
          <a:p>
            <a:pPr fontAlgn="base">
              <a:spcBef>
                <a:spcPct val="0"/>
              </a:spcBef>
              <a:spcAft>
                <a:spcPct val="0"/>
              </a:spcAft>
              <a:defRPr/>
            </a:pPr>
            <a:endParaRPr lang="en-US" altLang="zh-CN">
              <a:solidFill>
                <a:srgbClr val="0033CC"/>
              </a:solidFill>
            </a:endParaRPr>
          </a:p>
        </p:txBody>
      </p:sp>
      <p:sp>
        <p:nvSpPr>
          <p:cNvPr id="420870" name="Rectangle 6"/>
          <p:cNvSpPr>
            <a:spLocks noGrp="1" noChangeArrowheads="1"/>
          </p:cNvSpPr>
          <p:nvPr>
            <p:ph type="sldNum" sz="quarter" idx="4"/>
          </p:nvPr>
        </p:nvSpPr>
        <p:spPr bwMode="auto">
          <a:xfrm>
            <a:off x="6553200" y="6019800"/>
            <a:ext cx="2289175"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a:buFont typeface="Arial" pitchFamily="34" charset="0"/>
              <a:buNone/>
              <a:defRPr sz="1400">
                <a:latin typeface="Arial" pitchFamily="34" charset="0"/>
              </a:defRPr>
            </a:lvl1pPr>
          </a:lstStyle>
          <a:p>
            <a:pPr fontAlgn="base">
              <a:spcBef>
                <a:spcPct val="0"/>
              </a:spcBef>
              <a:spcAft>
                <a:spcPct val="0"/>
              </a:spcAft>
              <a:defRPr/>
            </a:pPr>
            <a:fld id="{949F5B41-76C9-4052-9A8A-ED97267B68BE}" type="slidenum">
              <a:rPr lang="en-US" altLang="zh-CN">
                <a:solidFill>
                  <a:srgbClr val="0033CC"/>
                </a:solidFill>
              </a:rPr>
              <a:pPr fontAlgn="base">
                <a:spcBef>
                  <a:spcPct val="0"/>
                </a:spcBef>
                <a:spcAft>
                  <a:spcPct val="0"/>
                </a:spcAft>
                <a:defRPr/>
              </a:pPr>
              <a:t>‹#›</a:t>
            </a:fld>
            <a:endParaRPr lang="en-US" altLang="zh-CN">
              <a:solidFill>
                <a:srgbClr val="0033CC"/>
              </a:solidFill>
            </a:endParaRPr>
          </a:p>
        </p:txBody>
      </p:sp>
    </p:spTree>
    <p:extLst>
      <p:ext uri="{BB962C8B-B14F-4D97-AF65-F5344CB8AC3E}">
        <p14:creationId xmlns:p14="http://schemas.microsoft.com/office/powerpoint/2010/main" val="29152130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hlink"/>
        </a:buClr>
        <a:buSzPct val="80000"/>
        <a:buFont typeface="Wingdings" pitchFamily="2" charset="2"/>
        <a:buChar char="v"/>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90000"/>
        <a:buFont typeface="Wingdings"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mn-lt"/>
          <a:ea typeface="+mn-ea"/>
        </a:defRPr>
      </a:lvl5pPr>
      <a:lvl6pPr marL="25146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6pPr>
      <a:lvl7pPr marL="29718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7pPr>
      <a:lvl8pPr marL="34290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8pPr>
      <a:lvl9pPr marL="38862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Rot="1" noChangeArrowheads="1"/>
          </p:cNvSpPr>
          <p:nvPr>
            <p:ph type="title" idx="4294967295"/>
          </p:nvPr>
        </p:nvSpPr>
        <p:spPr bwMode="auto">
          <a:xfrm>
            <a:off x="301625" y="685800"/>
            <a:ext cx="8540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Rot="1" noChangeArrowheads="1"/>
          </p:cNvSpPr>
          <p:nvPr>
            <p:ph type="body" idx="4294967295"/>
          </p:nvPr>
        </p:nvSpPr>
        <p:spPr bwMode="auto">
          <a:xfrm>
            <a:off x="304800" y="1981200"/>
            <a:ext cx="854075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20868" name="Rectangle 4"/>
          <p:cNvSpPr>
            <a:spLocks noGrp="1" noChangeArrowheads="1"/>
          </p:cNvSpPr>
          <p:nvPr>
            <p:ph type="dt" sz="half" idx="2"/>
          </p:nvPr>
        </p:nvSpPr>
        <p:spPr bwMode="auto">
          <a:xfrm>
            <a:off x="301625" y="6019800"/>
            <a:ext cx="2289175" cy="476250"/>
          </a:xfrm>
          <a:prstGeom prst="rect">
            <a:avLst/>
          </a:prstGeom>
          <a:noFill/>
          <a:ln w="9525">
            <a:noFill/>
            <a:miter lim="800000"/>
          </a:ln>
          <a:effectLst/>
        </p:spPr>
        <p:txBody>
          <a:bodyPr vert="horz" wrap="square" lIns="91440" tIns="45720" rIns="91440" bIns="45720" numCol="1" anchor="t" anchorCtr="0" compatLnSpc="1"/>
          <a:lstStyle>
            <a:lvl1pPr>
              <a:buFontTx/>
              <a:buNone/>
              <a:defRPr sz="1400">
                <a:latin typeface="Arial" panose="020B0604020202020204" pitchFamily="34" charset="0"/>
              </a:defRPr>
            </a:lvl1pPr>
          </a:lstStyle>
          <a:p>
            <a:pPr fontAlgn="base">
              <a:spcBef>
                <a:spcPct val="0"/>
              </a:spcBef>
              <a:spcAft>
                <a:spcPct val="0"/>
              </a:spcAft>
              <a:defRPr/>
            </a:pPr>
            <a:endParaRPr lang="en-US" altLang="zh-CN">
              <a:solidFill>
                <a:srgbClr val="0033CC"/>
              </a:solidFill>
            </a:endParaRPr>
          </a:p>
        </p:txBody>
      </p:sp>
      <p:sp>
        <p:nvSpPr>
          <p:cNvPr id="420869" name="Rectangle 5"/>
          <p:cNvSpPr>
            <a:spLocks noGrp="1" noChangeArrowheads="1"/>
          </p:cNvSpPr>
          <p:nvPr>
            <p:ph type="ftr" sz="quarter" idx="3"/>
          </p:nvPr>
        </p:nvSpPr>
        <p:spPr bwMode="auto">
          <a:xfrm>
            <a:off x="3124200" y="6019800"/>
            <a:ext cx="2895600" cy="476250"/>
          </a:xfrm>
          <a:prstGeom prst="rect">
            <a:avLst/>
          </a:prstGeom>
          <a:noFill/>
          <a:ln w="9525">
            <a:noFill/>
            <a:miter lim="800000"/>
          </a:ln>
          <a:effectLst/>
        </p:spPr>
        <p:txBody>
          <a:bodyPr vert="horz" wrap="square" lIns="91440" tIns="45720" rIns="91440" bIns="45720" numCol="1" anchor="t" anchorCtr="0" compatLnSpc="1"/>
          <a:lstStyle>
            <a:lvl1pPr algn="ctr">
              <a:buFontTx/>
              <a:buNone/>
              <a:defRPr sz="1400">
                <a:latin typeface="Arial" panose="020B0604020202020204" pitchFamily="34" charset="0"/>
              </a:defRPr>
            </a:lvl1pPr>
          </a:lstStyle>
          <a:p>
            <a:pPr fontAlgn="base">
              <a:spcBef>
                <a:spcPct val="0"/>
              </a:spcBef>
              <a:spcAft>
                <a:spcPct val="0"/>
              </a:spcAft>
              <a:defRPr/>
            </a:pPr>
            <a:endParaRPr lang="en-US" altLang="zh-CN">
              <a:solidFill>
                <a:srgbClr val="0033CC"/>
              </a:solidFill>
            </a:endParaRPr>
          </a:p>
        </p:txBody>
      </p:sp>
      <p:sp>
        <p:nvSpPr>
          <p:cNvPr id="420870" name="Rectangle 6"/>
          <p:cNvSpPr>
            <a:spLocks noGrp="1" noChangeArrowheads="1"/>
          </p:cNvSpPr>
          <p:nvPr>
            <p:ph type="sldNum" sz="quarter" idx="4"/>
          </p:nvPr>
        </p:nvSpPr>
        <p:spPr bwMode="auto">
          <a:xfrm>
            <a:off x="6553200" y="6019800"/>
            <a:ext cx="2289175"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a:buFont typeface="Arial" pitchFamily="34" charset="0"/>
              <a:buNone/>
              <a:defRPr sz="1400">
                <a:latin typeface="Arial" pitchFamily="34" charset="0"/>
              </a:defRPr>
            </a:lvl1pPr>
          </a:lstStyle>
          <a:p>
            <a:pPr fontAlgn="base">
              <a:spcBef>
                <a:spcPct val="0"/>
              </a:spcBef>
              <a:spcAft>
                <a:spcPct val="0"/>
              </a:spcAft>
              <a:defRPr/>
            </a:pPr>
            <a:fld id="{949F5B41-76C9-4052-9A8A-ED97267B68BE}" type="slidenum">
              <a:rPr lang="en-US" altLang="zh-CN">
                <a:solidFill>
                  <a:srgbClr val="0033CC"/>
                </a:solidFill>
              </a:rPr>
              <a:pPr fontAlgn="base">
                <a:spcBef>
                  <a:spcPct val="0"/>
                </a:spcBef>
                <a:spcAft>
                  <a:spcPct val="0"/>
                </a:spcAft>
                <a:defRPr/>
              </a:pPr>
              <a:t>‹#›</a:t>
            </a:fld>
            <a:endParaRPr lang="en-US" altLang="zh-CN">
              <a:solidFill>
                <a:srgbClr val="0033CC"/>
              </a:solidFill>
            </a:endParaRPr>
          </a:p>
        </p:txBody>
      </p:sp>
    </p:spTree>
    <p:extLst>
      <p:ext uri="{BB962C8B-B14F-4D97-AF65-F5344CB8AC3E}">
        <p14:creationId xmlns:p14="http://schemas.microsoft.com/office/powerpoint/2010/main" val="64783421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hlink"/>
        </a:buClr>
        <a:buSzPct val="80000"/>
        <a:buFont typeface="Wingdings" pitchFamily="2" charset="2"/>
        <a:buChar char="v"/>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90000"/>
        <a:buFont typeface="Wingdings"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mn-lt"/>
          <a:ea typeface="+mn-ea"/>
        </a:defRPr>
      </a:lvl5pPr>
      <a:lvl6pPr marL="25146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6pPr>
      <a:lvl7pPr marL="29718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7pPr>
      <a:lvl8pPr marL="34290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8pPr>
      <a:lvl9pPr marL="38862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Rot="1" noChangeArrowheads="1"/>
          </p:cNvSpPr>
          <p:nvPr>
            <p:ph type="title"/>
          </p:nvPr>
        </p:nvSpPr>
        <p:spPr>
          <a:xfrm>
            <a:off x="304800" y="304800"/>
            <a:ext cx="8540750" cy="563563"/>
          </a:xfrm>
        </p:spPr>
        <p:txBody>
          <a:bodyPr/>
          <a:lstStyle/>
          <a:p>
            <a:pPr eaLnBrk="1" hangingPunct="1"/>
            <a:r>
              <a:rPr lang="en-US" altLang="zh-CN" sz="4000" b="1" smtClean="0"/>
              <a:t>6.1 </a:t>
            </a:r>
            <a:r>
              <a:rPr lang="zh-CN" altLang="en-US" sz="4000" b="1" smtClean="0"/>
              <a:t>隔墙、隔断概述</a:t>
            </a:r>
            <a:r>
              <a:rPr lang="zh-CN" altLang="en-US" sz="4000" smtClean="0"/>
              <a:t> </a:t>
            </a:r>
          </a:p>
        </p:txBody>
      </p:sp>
      <p:sp>
        <p:nvSpPr>
          <p:cNvPr id="206851" name="Rectangle 3"/>
          <p:cNvSpPr>
            <a:spLocks noGrp="1" noRot="1" noChangeArrowheads="1"/>
          </p:cNvSpPr>
          <p:nvPr>
            <p:ph idx="1"/>
          </p:nvPr>
        </p:nvSpPr>
        <p:spPr>
          <a:xfrm>
            <a:off x="457200" y="1066800"/>
            <a:ext cx="8229600" cy="5486400"/>
          </a:xfrm>
        </p:spPr>
        <p:txBody>
          <a:bodyPr/>
          <a:lstStyle/>
          <a:p>
            <a:pPr eaLnBrk="1" hangingPunct="1">
              <a:lnSpc>
                <a:spcPct val="80000"/>
              </a:lnSpc>
            </a:pPr>
            <a:r>
              <a:rPr lang="en-US" altLang="zh-CN" sz="2000" b="1" smtClean="0"/>
              <a:t>6.1.1 </a:t>
            </a:r>
            <a:r>
              <a:rPr lang="zh-CN" altLang="en-US" sz="2000" b="1" smtClean="0"/>
              <a:t>隔墙的种类及特点</a:t>
            </a:r>
          </a:p>
          <a:p>
            <a:pPr eaLnBrk="1" hangingPunct="1">
              <a:lnSpc>
                <a:spcPct val="80000"/>
              </a:lnSpc>
            </a:pPr>
            <a:r>
              <a:rPr lang="en-US" altLang="zh-CN" sz="2000" smtClean="0"/>
              <a:t>1.</a:t>
            </a:r>
            <a:r>
              <a:rPr lang="zh-CN" altLang="en-US" sz="2000" smtClean="0"/>
              <a:t>砌筑式隔墙</a:t>
            </a:r>
            <a:r>
              <a:rPr lang="en-US" altLang="zh-CN" sz="2000" smtClean="0"/>
              <a:t>(</a:t>
            </a:r>
          </a:p>
          <a:p>
            <a:pPr eaLnBrk="1" hangingPunct="1">
              <a:lnSpc>
                <a:spcPct val="80000"/>
              </a:lnSpc>
            </a:pPr>
            <a:r>
              <a:rPr lang="en-US" altLang="zh-CN" sz="2000" smtClean="0"/>
              <a:t>(1)</a:t>
            </a:r>
            <a:r>
              <a:rPr lang="zh-CN" altLang="en-US" sz="2000" smtClean="0"/>
              <a:t>空心砖隔墙：这种隔墙是用空心砖顺砌或侧砌而成，半砖顺砌隔墙是较为常用的形式，构造上应注意墙的稳定性。若高度超过</a:t>
            </a:r>
            <a:r>
              <a:rPr lang="en-US" altLang="zh-CN" sz="2000" smtClean="0"/>
              <a:t>3m</a:t>
            </a:r>
            <a:r>
              <a:rPr lang="zh-CN" altLang="en-US" sz="2000" smtClean="0"/>
              <a:t>，长度超过</a:t>
            </a:r>
            <a:r>
              <a:rPr lang="en-US" altLang="zh-CN" sz="2000" smtClean="0"/>
              <a:t>5m</a:t>
            </a:r>
            <a:r>
              <a:rPr lang="zh-CN" altLang="en-US" sz="2000" smtClean="0"/>
              <a:t>，通常每隔</a:t>
            </a:r>
            <a:r>
              <a:rPr lang="en-US" altLang="zh-CN" sz="2000" smtClean="0"/>
              <a:t>5~7</a:t>
            </a:r>
            <a:r>
              <a:rPr lang="zh-CN" altLang="en-US" sz="2000" smtClean="0"/>
              <a:t>皮砖，在纵横墙交接处的砖缝中放置两根</a:t>
            </a:r>
            <a:r>
              <a:rPr lang="en-US" altLang="zh-CN" sz="2000" smtClean="0"/>
              <a:t>φ6 mm</a:t>
            </a:r>
            <a:r>
              <a:rPr lang="zh-CN" altLang="en-US" sz="2000" smtClean="0"/>
              <a:t>的锚拉钢筋。在隔墙上部和楼板相接处，需用立砖斜砌。当隔墙上设门时</a:t>
            </a:r>
            <a:r>
              <a:rPr lang="en-US" altLang="zh-CN" sz="2000" smtClean="0"/>
              <a:t>,</a:t>
            </a:r>
            <a:r>
              <a:rPr lang="zh-CN" altLang="en-US" sz="2000" smtClean="0"/>
              <a:t>则需通过预埋件或木砖与门框拉结牢固。</a:t>
            </a:r>
          </a:p>
          <a:p>
            <a:pPr eaLnBrk="1" hangingPunct="1">
              <a:lnSpc>
                <a:spcPct val="80000"/>
              </a:lnSpc>
            </a:pPr>
            <a:r>
              <a:rPr lang="en-US" altLang="zh-CN" sz="2000" smtClean="0"/>
              <a:t>(2)</a:t>
            </a:r>
            <a:r>
              <a:rPr lang="zh-CN" altLang="en-US" sz="2000" smtClean="0"/>
              <a:t>砌块隔墙：它是用比普通粘土砖体积大、密度小的超轻混凝土砌块砌。常见的有加气混凝土、泡沫混凝土、水泥炉渣砌块等。砌筑方法与加固措施与砖隔墙相似。采用防潮性能差的砌块时，宜在墙下部先砌</a:t>
            </a:r>
            <a:r>
              <a:rPr lang="en-US" altLang="zh-CN" sz="2000" smtClean="0"/>
              <a:t>3~5</a:t>
            </a:r>
            <a:r>
              <a:rPr lang="zh-CN" altLang="en-US" sz="2000" smtClean="0"/>
              <a:t>皮粘土砖。</a:t>
            </a:r>
          </a:p>
          <a:p>
            <a:pPr eaLnBrk="1" hangingPunct="1">
              <a:lnSpc>
                <a:spcPct val="80000"/>
              </a:lnSpc>
            </a:pPr>
            <a:r>
              <a:rPr lang="en-US" altLang="zh-CN" sz="2000" smtClean="0"/>
              <a:t>(3)</a:t>
            </a:r>
            <a:r>
              <a:rPr lang="zh-CN" altLang="en-US" sz="2000" smtClean="0"/>
              <a:t>玻璃砖隔墙：即用特厚玻璃砖或组合玻璃砖砌筑的透明砖墙。玻璃砖具有隔热、隔声的作用及绝缘、防水、耐火、防结露的特点。无论是天然光还是人造光玻璃砖的单元能做到对光的控制以满足功能要求或造成戏剧性效果。玻璃砖应用范围很广，整面墙、窗、内部隔断、隔墙、天窗、楼板和楼梯等部位都可以使用玻璃砖。因此玻璃砖特别适合高档住宅、酒店、 体育馆及健身娱乐等场所用于控制透光、眩光和太阳光的场合。</a:t>
            </a:r>
          </a:p>
        </p:txBody>
      </p:sp>
    </p:spTree>
    <p:extLst>
      <p:ext uri="{BB962C8B-B14F-4D97-AF65-F5344CB8AC3E}">
        <p14:creationId xmlns:p14="http://schemas.microsoft.com/office/powerpoint/2010/main" val="141230889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Rot="1" noChangeArrowheads="1"/>
          </p:cNvSpPr>
          <p:nvPr>
            <p:ph type="title"/>
          </p:nvPr>
        </p:nvSpPr>
        <p:spPr>
          <a:xfrm>
            <a:off x="1371600" y="228600"/>
            <a:ext cx="6858000" cy="762000"/>
          </a:xfrm>
        </p:spPr>
        <p:txBody>
          <a:bodyPr/>
          <a:lstStyle/>
          <a:p>
            <a:pPr eaLnBrk="1" hangingPunct="1"/>
            <a:r>
              <a:rPr lang="en-US" altLang="zh-CN" sz="3600" b="1" smtClean="0"/>
              <a:t>6.1.1 </a:t>
            </a:r>
            <a:r>
              <a:rPr lang="zh-CN" altLang="en-US" sz="3600" b="1" smtClean="0"/>
              <a:t>隔墙的种类及特点</a:t>
            </a:r>
            <a:r>
              <a:rPr lang="zh-CN" altLang="en-US" sz="4000" b="1" smtClean="0"/>
              <a:t/>
            </a:r>
            <a:br>
              <a:rPr lang="zh-CN" altLang="en-US" sz="4000" b="1" smtClean="0"/>
            </a:br>
            <a:endParaRPr lang="zh-CN" altLang="en-US" sz="4000" smtClean="0"/>
          </a:p>
        </p:txBody>
      </p:sp>
      <p:sp>
        <p:nvSpPr>
          <p:cNvPr id="207875" name="Rectangle 3"/>
          <p:cNvSpPr>
            <a:spLocks noGrp="1" noRot="1" noChangeArrowheads="1"/>
          </p:cNvSpPr>
          <p:nvPr>
            <p:ph idx="1"/>
          </p:nvPr>
        </p:nvSpPr>
        <p:spPr>
          <a:xfrm>
            <a:off x="0" y="914400"/>
            <a:ext cx="8839200" cy="5486400"/>
          </a:xfrm>
        </p:spPr>
        <p:txBody>
          <a:bodyPr/>
          <a:lstStyle/>
          <a:p>
            <a:pPr eaLnBrk="1" hangingPunct="1">
              <a:lnSpc>
                <a:spcPct val="80000"/>
              </a:lnSpc>
            </a:pPr>
            <a:r>
              <a:rPr lang="en-US" altLang="zh-CN" sz="2000" smtClean="0"/>
              <a:t>2.</a:t>
            </a:r>
            <a:r>
              <a:rPr lang="zh-CN" altLang="en-US" sz="2000" smtClean="0"/>
              <a:t>立筋式隔墙</a:t>
            </a:r>
          </a:p>
          <a:p>
            <a:pPr eaLnBrk="1" hangingPunct="1">
              <a:lnSpc>
                <a:spcPct val="80000"/>
              </a:lnSpc>
            </a:pPr>
            <a:r>
              <a:rPr lang="zh-CN" altLang="en-US" sz="2000" smtClean="0"/>
              <a:t>立筋式隔墙是指由龙骨（骨架）和墙面材料组成的轻质隔墙。这种隔墙形式重量轻、厚度薄、干作业，是目前应用比较广泛的工业化隔墙形式。常用的隔墙龙骨有木龙骨和金属龙骨两种。</a:t>
            </a:r>
          </a:p>
          <a:p>
            <a:pPr eaLnBrk="1" hangingPunct="1">
              <a:lnSpc>
                <a:spcPct val="80000"/>
              </a:lnSpc>
            </a:pPr>
            <a:r>
              <a:rPr lang="en-US" altLang="zh-CN" sz="2000" smtClean="0"/>
              <a:t>(1)</a:t>
            </a:r>
            <a:r>
              <a:rPr lang="zh-CN" altLang="en-US" sz="2000" smtClean="0"/>
              <a:t>木龙骨隔墙：木龙骨隔墙的优点是质轻、壁薄、便于安装和拆卸。缺点是不耐火、水和隔声性能差。隔墙是由上、下槛、立柱和斜撑组成龙骨，然后在柱两侧铺钉木板条（灰板条）抹麻刀灰，即为木板条隔墙。为了防水、防潮可先在隔墙下部砌</a:t>
            </a:r>
            <a:r>
              <a:rPr lang="en-US" altLang="zh-CN" sz="2000" smtClean="0"/>
              <a:t>3~9</a:t>
            </a:r>
            <a:r>
              <a:rPr lang="zh-CN" altLang="en-US" sz="2000" smtClean="0"/>
              <a:t>皮粘土砖。也可在立柱两侧钉三合板或纤维板及纸面石膏板即为木龙骨罩面板隔墙。另外，在木框架上部分或全部安装上大面玻璃即为玻璃隔墙。</a:t>
            </a:r>
          </a:p>
          <a:p>
            <a:pPr eaLnBrk="1" hangingPunct="1">
              <a:lnSpc>
                <a:spcPct val="80000"/>
              </a:lnSpc>
            </a:pPr>
            <a:r>
              <a:rPr lang="en-US" altLang="zh-CN" sz="2000" smtClean="0"/>
              <a:t>(2)</a:t>
            </a:r>
            <a:r>
              <a:rPr lang="zh-CN" altLang="en-US" sz="2000" smtClean="0"/>
              <a:t>金属龙骨隔墙：金属龙骨隔墙（这里主要指轻钢龙骨纸面石膏板隔墙）一般用薄薄壁轻型钢做骨架，两侧用自攻螺钉固定纸面石膏板或其他人造板，是目前应用最为普遍的工业化隔墙形式。</a:t>
            </a:r>
          </a:p>
          <a:p>
            <a:pPr eaLnBrk="1" hangingPunct="1">
              <a:lnSpc>
                <a:spcPct val="80000"/>
              </a:lnSpc>
            </a:pPr>
            <a:r>
              <a:rPr lang="en-US" altLang="zh-CN" sz="2000" smtClean="0"/>
              <a:t>(3)</a:t>
            </a:r>
            <a:r>
              <a:rPr lang="zh-CN" altLang="en-US" sz="2000" smtClean="0"/>
              <a:t>石膏龙骨隔墙：石膏龙骨隔墙是用石膏作龙骨两侧粘结或钉固纸面石膏板、水泥刨花板及石膏条板等。</a:t>
            </a:r>
          </a:p>
          <a:p>
            <a:pPr eaLnBrk="1" hangingPunct="1">
              <a:lnSpc>
                <a:spcPct val="80000"/>
              </a:lnSpc>
            </a:pPr>
            <a:r>
              <a:rPr lang="en-US" altLang="zh-CN" sz="2000" smtClean="0"/>
              <a:t>3.</a:t>
            </a:r>
            <a:r>
              <a:rPr lang="zh-CN" altLang="en-US" sz="2000" smtClean="0"/>
              <a:t>条板隔墙</a:t>
            </a:r>
          </a:p>
          <a:p>
            <a:pPr eaLnBrk="1" hangingPunct="1">
              <a:lnSpc>
                <a:spcPct val="80000"/>
              </a:lnSpc>
            </a:pPr>
            <a:r>
              <a:rPr lang="zh-CN" altLang="en-US" sz="2000" smtClean="0"/>
              <a:t>条板隔墙不用骨架，其单板高度相当于房间的净高的板材拼装成的隔墙。隔墙用条 板常有加气混凝土板、多孔石膏板、碳化石灰板、水泥木丝板等厚度大多为</a:t>
            </a:r>
            <a:r>
              <a:rPr lang="en-US" altLang="zh-CN" sz="2000" smtClean="0"/>
              <a:t>60~120mm</a:t>
            </a:r>
            <a:r>
              <a:rPr lang="zh-CN" altLang="en-US" sz="2000" smtClean="0"/>
              <a:t>，宽约</a:t>
            </a:r>
            <a:r>
              <a:rPr lang="en-US" altLang="zh-CN" sz="2000" smtClean="0"/>
              <a:t>60~1200mm</a:t>
            </a:r>
            <a:r>
              <a:rPr lang="zh-CN" altLang="en-US" sz="2000" smtClean="0"/>
              <a:t>高度同房间实际高度。安装时在楼、地面层上用对口木模在板底将板楔紧，纵向板缝用胶结材料粘结。</a:t>
            </a:r>
          </a:p>
        </p:txBody>
      </p:sp>
    </p:spTree>
    <p:extLst>
      <p:ext uri="{BB962C8B-B14F-4D97-AF65-F5344CB8AC3E}">
        <p14:creationId xmlns:p14="http://schemas.microsoft.com/office/powerpoint/2010/main" val="199306997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Rot="1" noChangeArrowheads="1"/>
          </p:cNvSpPr>
          <p:nvPr>
            <p:ph type="title"/>
          </p:nvPr>
        </p:nvSpPr>
        <p:spPr>
          <a:xfrm>
            <a:off x="457200" y="228600"/>
            <a:ext cx="8540750" cy="563563"/>
          </a:xfrm>
        </p:spPr>
        <p:txBody>
          <a:bodyPr/>
          <a:lstStyle/>
          <a:p>
            <a:pPr eaLnBrk="1" hangingPunct="1"/>
            <a:r>
              <a:rPr lang="en-US" altLang="zh-CN" sz="3600" b="1" smtClean="0"/>
              <a:t>6.1.2 </a:t>
            </a:r>
            <a:r>
              <a:rPr lang="zh-CN" altLang="en-US" sz="3600" b="1" smtClean="0"/>
              <a:t>隔墙工程常用材料及技术要求</a:t>
            </a:r>
          </a:p>
        </p:txBody>
      </p:sp>
      <p:sp>
        <p:nvSpPr>
          <p:cNvPr id="208899" name="Rectangle 3"/>
          <p:cNvSpPr>
            <a:spLocks noGrp="1" noRot="1" noChangeArrowheads="1"/>
          </p:cNvSpPr>
          <p:nvPr>
            <p:ph idx="1"/>
          </p:nvPr>
        </p:nvSpPr>
        <p:spPr>
          <a:xfrm>
            <a:off x="228600" y="914400"/>
            <a:ext cx="8610600" cy="5638800"/>
          </a:xfrm>
        </p:spPr>
        <p:txBody>
          <a:bodyPr/>
          <a:lstStyle/>
          <a:p>
            <a:pPr eaLnBrk="1" hangingPunct="1">
              <a:lnSpc>
                <a:spcPct val="80000"/>
              </a:lnSpc>
            </a:pPr>
            <a:r>
              <a:rPr lang="en-US" altLang="zh-CN" sz="2000" smtClean="0"/>
              <a:t>1</a:t>
            </a:r>
            <a:r>
              <a:rPr lang="zh-CN" altLang="en-US" sz="2000" smtClean="0"/>
              <a:t>．材料要求</a:t>
            </a:r>
            <a:endParaRPr lang="zh-CN" altLang="en-US" sz="2000" b="1" smtClean="0"/>
          </a:p>
          <a:p>
            <a:pPr eaLnBrk="1" hangingPunct="1">
              <a:lnSpc>
                <a:spcPct val="80000"/>
              </a:lnSpc>
            </a:pPr>
            <a:r>
              <a:rPr lang="zh-CN" altLang="en-US" sz="2000" b="1" smtClean="0"/>
              <a:t>    </a:t>
            </a:r>
            <a:r>
              <a:rPr lang="zh-CN" altLang="en-US" sz="2000" smtClean="0"/>
              <a:t>木材的树种、材质等级、规格应符合设计图纸要求及有关施工及验收规范的规定。</a:t>
            </a:r>
          </a:p>
          <a:p>
            <a:pPr eaLnBrk="1" hangingPunct="1">
              <a:lnSpc>
                <a:spcPct val="80000"/>
              </a:lnSpc>
            </a:pPr>
            <a:r>
              <a:rPr lang="zh-CN" altLang="en-US" sz="2000" smtClean="0"/>
              <a:t>    龙骨料一般用红、白松烘干料，含水率不大于</a:t>
            </a:r>
            <a:r>
              <a:rPr lang="en-US" altLang="zh-CN" sz="2000" smtClean="0"/>
              <a:t>12%</a:t>
            </a:r>
            <a:r>
              <a:rPr lang="zh-CN" altLang="en-US" sz="2000" smtClean="0"/>
              <a:t>，材质不得有腐朽、超断面</a:t>
            </a:r>
            <a:r>
              <a:rPr lang="en-US" altLang="zh-CN" sz="2000" smtClean="0"/>
              <a:t>1/3</a:t>
            </a:r>
            <a:r>
              <a:rPr lang="zh-CN" altLang="en-US" sz="2000" smtClean="0"/>
              <a:t>的节疤、壁裂、扭曲等疵病，并预先经防腐处理。</a:t>
            </a:r>
          </a:p>
          <a:p>
            <a:pPr eaLnBrk="1" hangingPunct="1">
              <a:lnSpc>
                <a:spcPct val="80000"/>
              </a:lnSpc>
            </a:pPr>
            <a:r>
              <a:rPr lang="zh-CN" altLang="en-US" sz="2000" smtClean="0"/>
              <a:t>    面板一般采用胶合板（切片板或旋片板），厚度不小于</a:t>
            </a:r>
            <a:r>
              <a:rPr lang="en-US" altLang="zh-CN" sz="2000" smtClean="0"/>
              <a:t>3mm</a:t>
            </a:r>
            <a:r>
              <a:rPr lang="zh-CN" altLang="en-US" sz="2000" smtClean="0"/>
              <a:t>（也可采用其它贴面板材），颜色、花纹要尽量相似。用原木材作面板时，含水率不大于</a:t>
            </a:r>
            <a:r>
              <a:rPr lang="en-US" altLang="zh-CN" sz="2000" smtClean="0"/>
              <a:t>12%</a:t>
            </a:r>
            <a:r>
              <a:rPr lang="zh-CN" altLang="en-US" sz="2000" smtClean="0"/>
              <a:t>，板材厚度不小于</a:t>
            </a:r>
            <a:r>
              <a:rPr lang="en-US" altLang="zh-CN" sz="2000" smtClean="0"/>
              <a:t>15mm</a:t>
            </a:r>
            <a:r>
              <a:rPr lang="zh-CN" altLang="en-US" sz="2000" smtClean="0"/>
              <a:t>；要求拼接的板面、板材厚度不少于</a:t>
            </a:r>
            <a:r>
              <a:rPr lang="en-US" altLang="zh-CN" sz="2000" smtClean="0"/>
              <a:t>20mm</a:t>
            </a:r>
            <a:r>
              <a:rPr lang="zh-CN" altLang="en-US" sz="2000" smtClean="0"/>
              <a:t>，且要求纹理顺直、颜色均匀、花纹近似，不得有节疤、裂缝、扭曲、变色等疵病。</a:t>
            </a:r>
          </a:p>
          <a:p>
            <a:pPr eaLnBrk="1" hangingPunct="1">
              <a:lnSpc>
                <a:spcPct val="80000"/>
              </a:lnSpc>
            </a:pPr>
            <a:r>
              <a:rPr lang="zh-CN" altLang="en-US" sz="2000" smtClean="0"/>
              <a:t>    </a:t>
            </a:r>
            <a:r>
              <a:rPr lang="en-US" altLang="zh-CN" sz="2000" smtClean="0"/>
              <a:t>2</a:t>
            </a:r>
            <a:r>
              <a:rPr lang="zh-CN" altLang="en-US" sz="2000" smtClean="0"/>
              <a:t>．辅料</a:t>
            </a:r>
          </a:p>
          <a:p>
            <a:pPr eaLnBrk="1" hangingPunct="1">
              <a:lnSpc>
                <a:spcPct val="80000"/>
              </a:lnSpc>
            </a:pPr>
            <a:r>
              <a:rPr lang="zh-CN" altLang="en-US" sz="2000" smtClean="0"/>
              <a:t>    防潮卷材：油纸、油毡，也可用防潮涂料。</a:t>
            </a:r>
          </a:p>
          <a:p>
            <a:pPr eaLnBrk="1" hangingPunct="1">
              <a:lnSpc>
                <a:spcPct val="80000"/>
              </a:lnSpc>
            </a:pPr>
            <a:r>
              <a:rPr lang="zh-CN" altLang="en-US" sz="2000" smtClean="0"/>
              <a:t>    胶粘剂、防腐剂：乳胶、氟化钠（纯度应在</a:t>
            </a:r>
            <a:r>
              <a:rPr lang="en-US" altLang="zh-CN" sz="2000" smtClean="0"/>
              <a:t>75%</a:t>
            </a:r>
            <a:r>
              <a:rPr lang="zh-CN" altLang="en-US" sz="2000" smtClean="0"/>
              <a:t>以上，不含游离氟化氢和石油沥青）。</a:t>
            </a:r>
          </a:p>
          <a:p>
            <a:pPr eaLnBrk="1" hangingPunct="1">
              <a:lnSpc>
                <a:spcPct val="80000"/>
              </a:lnSpc>
            </a:pPr>
            <a:r>
              <a:rPr lang="zh-CN" altLang="en-US" sz="2000" smtClean="0"/>
              <a:t>    钉子：长度规格应是面板厚度的</a:t>
            </a:r>
            <a:r>
              <a:rPr lang="en-US" altLang="zh-CN" sz="2000" smtClean="0"/>
              <a:t>2</a:t>
            </a:r>
            <a:r>
              <a:rPr lang="zh-CN" altLang="en-US" sz="2000" smtClean="0"/>
              <a:t>～</a:t>
            </a:r>
            <a:r>
              <a:rPr lang="en-US" altLang="zh-CN" sz="2000" smtClean="0"/>
              <a:t>2.5</a:t>
            </a:r>
            <a:r>
              <a:rPr lang="zh-CN" altLang="en-US" sz="2000" smtClean="0"/>
              <a:t>倍；也可用射钉。</a:t>
            </a:r>
          </a:p>
          <a:p>
            <a:pPr eaLnBrk="1" hangingPunct="1">
              <a:lnSpc>
                <a:spcPct val="80000"/>
              </a:lnSpc>
            </a:pPr>
            <a:r>
              <a:rPr lang="zh-CN" altLang="en-US" sz="2000" smtClean="0"/>
              <a:t>    </a:t>
            </a:r>
            <a:r>
              <a:rPr lang="en-US" altLang="zh-CN" sz="2000" smtClean="0"/>
              <a:t>3</a:t>
            </a:r>
            <a:r>
              <a:rPr lang="zh-CN" altLang="en-US" sz="2000" smtClean="0"/>
              <a:t>．主要机具</a:t>
            </a:r>
          </a:p>
          <a:p>
            <a:pPr eaLnBrk="1" hangingPunct="1">
              <a:lnSpc>
                <a:spcPct val="80000"/>
              </a:lnSpc>
            </a:pPr>
            <a:r>
              <a:rPr lang="zh-CN" altLang="en-US" sz="2000" smtClean="0"/>
              <a:t>    电动机具：小台锯、小台刨、手电钻、射枪。</a:t>
            </a:r>
          </a:p>
          <a:p>
            <a:pPr eaLnBrk="1" hangingPunct="1">
              <a:lnSpc>
                <a:spcPct val="80000"/>
              </a:lnSpc>
            </a:pPr>
            <a:r>
              <a:rPr lang="zh-CN" altLang="en-US" sz="2000" smtClean="0"/>
              <a:t>    手持工具：木刨子（大、中、小）、槽刨、木锯、细齿、刀锯、斧子、锤子、平铲、冲子、螺丝刀；方尺、割角尺、小钢尺、靠尺板、线坠、墨斗等。</a:t>
            </a:r>
          </a:p>
        </p:txBody>
      </p:sp>
    </p:spTree>
    <p:extLst>
      <p:ext uri="{BB962C8B-B14F-4D97-AF65-F5344CB8AC3E}">
        <p14:creationId xmlns:p14="http://schemas.microsoft.com/office/powerpoint/2010/main" val="219174864"/>
      </p:ext>
    </p:extLst>
  </p:cSld>
  <p:clrMapOvr>
    <a:masterClrMapping/>
  </p:clrMapOvr>
  <p:transition/>
</p:sld>
</file>

<file path=ppt/theme/theme1.xml><?xml version="1.0" encoding="utf-8"?>
<a:theme xmlns:a="http://schemas.openxmlformats.org/drawingml/2006/main" name="古瓶荷花">
  <a:themeElements>
    <a:clrScheme name="古瓶荷花 1">
      <a:dk1>
        <a:srgbClr val="0033CC"/>
      </a:dk1>
      <a:lt1>
        <a:srgbClr val="FFFFFF"/>
      </a:lt1>
      <a:dk2>
        <a:srgbClr val="007572"/>
      </a:dk2>
      <a:lt2>
        <a:srgbClr val="C0C0C0"/>
      </a:lt2>
      <a:accent1>
        <a:srgbClr val="CCECFF"/>
      </a:accent1>
      <a:accent2>
        <a:srgbClr val="3399FF"/>
      </a:accent2>
      <a:accent3>
        <a:srgbClr val="FFFFFF"/>
      </a:accent3>
      <a:accent4>
        <a:srgbClr val="002AAE"/>
      </a:accent4>
      <a:accent5>
        <a:srgbClr val="E2F4FF"/>
      </a:accent5>
      <a:accent6>
        <a:srgbClr val="2D8AE7"/>
      </a:accent6>
      <a:hlink>
        <a:srgbClr val="CC0066"/>
      </a:hlink>
      <a:folHlink>
        <a:srgbClr val="7D7DA9"/>
      </a:folHlink>
    </a:clrScheme>
    <a:fontScheme name="古瓶荷花">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古瓶荷花 1">
        <a:dk1>
          <a:srgbClr val="0033CC"/>
        </a:dk1>
        <a:lt1>
          <a:srgbClr val="FFFFFF"/>
        </a:lt1>
        <a:dk2>
          <a:srgbClr val="007572"/>
        </a:dk2>
        <a:lt2>
          <a:srgbClr val="C0C0C0"/>
        </a:lt2>
        <a:accent1>
          <a:srgbClr val="CCECFF"/>
        </a:accent1>
        <a:accent2>
          <a:srgbClr val="3399FF"/>
        </a:accent2>
        <a:accent3>
          <a:srgbClr val="FFFFFF"/>
        </a:accent3>
        <a:accent4>
          <a:srgbClr val="002AAE"/>
        </a:accent4>
        <a:accent5>
          <a:srgbClr val="E2F4FF"/>
        </a:accent5>
        <a:accent6>
          <a:srgbClr val="2D8AE7"/>
        </a:accent6>
        <a:hlink>
          <a:srgbClr val="CC0066"/>
        </a:hlink>
        <a:folHlink>
          <a:srgbClr val="7D7DA9"/>
        </a:folHlink>
      </a:clrScheme>
      <a:clrMap bg1="lt1" tx1="dk1" bg2="lt2" tx2="dk2" accent1="accent1" accent2="accent2" accent3="accent3" accent4="accent4" accent5="accent5" accent6="accent6" hlink="hlink" folHlink="folHlink"/>
    </a:extraClrScheme>
    <a:extraClrScheme>
      <a:clrScheme name="古瓶荷花 2">
        <a:dk1>
          <a:srgbClr val="007A77"/>
        </a:dk1>
        <a:lt1>
          <a:srgbClr val="EFF6EE"/>
        </a:lt1>
        <a:dk2>
          <a:srgbClr val="0066CC"/>
        </a:dk2>
        <a:lt2>
          <a:srgbClr val="C0C0C0"/>
        </a:lt2>
        <a:accent1>
          <a:srgbClr val="E7EEE6"/>
        </a:accent1>
        <a:accent2>
          <a:srgbClr val="FF9933"/>
        </a:accent2>
        <a:accent3>
          <a:srgbClr val="F6FAF5"/>
        </a:accent3>
        <a:accent4>
          <a:srgbClr val="006765"/>
        </a:accent4>
        <a:accent5>
          <a:srgbClr val="F1F5F0"/>
        </a:accent5>
        <a:accent6>
          <a:srgbClr val="E78A2D"/>
        </a:accent6>
        <a:hlink>
          <a:srgbClr val="636395"/>
        </a:hlink>
        <a:folHlink>
          <a:srgbClr val="CC3300"/>
        </a:folHlink>
      </a:clrScheme>
      <a:clrMap bg1="lt1" tx1="dk1" bg2="lt2" tx2="dk2" accent1="accent1" accent2="accent2" accent3="accent3" accent4="accent4" accent5="accent5" accent6="accent6" hlink="hlink" folHlink="folHlink"/>
    </a:extraClrScheme>
    <a:extraClrScheme>
      <a:clrScheme name="古瓶荷花 3">
        <a:dk1>
          <a:srgbClr val="000000"/>
        </a:dk1>
        <a:lt1>
          <a:srgbClr val="CCFFCC"/>
        </a:lt1>
        <a:dk2>
          <a:srgbClr val="E88A00"/>
        </a:dk2>
        <a:lt2>
          <a:srgbClr val="C0C0C0"/>
        </a:lt2>
        <a:accent1>
          <a:srgbClr val="CCECFF"/>
        </a:accent1>
        <a:accent2>
          <a:srgbClr val="336600"/>
        </a:accent2>
        <a:accent3>
          <a:srgbClr val="E2FFE2"/>
        </a:accent3>
        <a:accent4>
          <a:srgbClr val="000000"/>
        </a:accent4>
        <a:accent5>
          <a:srgbClr val="E2F4FF"/>
        </a:accent5>
        <a:accent6>
          <a:srgbClr val="2D5C00"/>
        </a:accent6>
        <a:hlink>
          <a:srgbClr val="3333CC"/>
        </a:hlink>
        <a:folHlink>
          <a:srgbClr val="3399FF"/>
        </a:folHlink>
      </a:clrScheme>
      <a:clrMap bg1="lt1" tx1="dk1" bg2="lt2" tx2="dk2" accent1="accent1" accent2="accent2" accent3="accent3" accent4="accent4" accent5="accent5" accent6="accent6" hlink="hlink" folHlink="folHlink"/>
    </a:extraClrScheme>
    <a:extraClrScheme>
      <a:clrScheme name="古瓶荷花 4">
        <a:dk1>
          <a:srgbClr val="000000"/>
        </a:dk1>
        <a:lt1>
          <a:srgbClr val="FFFFCC"/>
        </a:lt1>
        <a:dk2>
          <a:srgbClr val="CC3300"/>
        </a:dk2>
        <a:lt2>
          <a:srgbClr val="C0C0C0"/>
        </a:lt2>
        <a:accent1>
          <a:srgbClr val="FFFFCC"/>
        </a:accent1>
        <a:accent2>
          <a:srgbClr val="339933"/>
        </a:accent2>
        <a:accent3>
          <a:srgbClr val="FFFFE2"/>
        </a:accent3>
        <a:accent4>
          <a:srgbClr val="000000"/>
        </a:accent4>
        <a:accent5>
          <a:srgbClr val="FFFFE2"/>
        </a:accent5>
        <a:accent6>
          <a:srgbClr val="2D8A2D"/>
        </a:accent6>
        <a:hlink>
          <a:srgbClr val="0066FF"/>
        </a:hlink>
        <a:folHlink>
          <a:srgbClr val="6F6F9F"/>
        </a:folHlink>
      </a:clrScheme>
      <a:clrMap bg1="lt1" tx1="dk1" bg2="lt2" tx2="dk2" accent1="accent1" accent2="accent2" accent3="accent3" accent4="accent4" accent5="accent5" accent6="accent6" hlink="hlink" folHlink="folHlink"/>
    </a:extraClrScheme>
    <a:extraClrScheme>
      <a:clrScheme name="古瓶荷花 5">
        <a:dk1>
          <a:srgbClr val="636395"/>
        </a:dk1>
        <a:lt1>
          <a:srgbClr val="FFE2C5"/>
        </a:lt1>
        <a:dk2>
          <a:srgbClr val="000000"/>
        </a:dk2>
        <a:lt2>
          <a:srgbClr val="C0C0C0"/>
        </a:lt2>
        <a:accent1>
          <a:srgbClr val="FFE1E1"/>
        </a:accent1>
        <a:accent2>
          <a:srgbClr val="FF9933"/>
        </a:accent2>
        <a:accent3>
          <a:srgbClr val="FFEEDF"/>
        </a:accent3>
        <a:accent4>
          <a:srgbClr val="53537E"/>
        </a:accent4>
        <a:accent5>
          <a:srgbClr val="FFEEEE"/>
        </a:accent5>
        <a:accent6>
          <a:srgbClr val="E78A2D"/>
        </a:accent6>
        <a:hlink>
          <a:srgbClr val="008080"/>
        </a:hlink>
        <a:folHlink>
          <a:srgbClr val="3399FF"/>
        </a:folHlink>
      </a:clrScheme>
      <a:clrMap bg1="lt1" tx1="dk1" bg2="lt2" tx2="dk2" accent1="accent1" accent2="accent2" accent3="accent3" accent4="accent4" accent5="accent5" accent6="accent6" hlink="hlink" folHlink="folHlink"/>
    </a:extraClrScheme>
    <a:extraClrScheme>
      <a:clrScheme name="古瓶荷花 6">
        <a:dk1>
          <a:srgbClr val="626292"/>
        </a:dk1>
        <a:lt1>
          <a:srgbClr val="CCECFF"/>
        </a:lt1>
        <a:dk2>
          <a:srgbClr val="3333CC"/>
        </a:dk2>
        <a:lt2>
          <a:srgbClr val="C0C0C0"/>
        </a:lt2>
        <a:accent1>
          <a:srgbClr val="D9F1FF"/>
        </a:accent1>
        <a:accent2>
          <a:srgbClr val="FF9900"/>
        </a:accent2>
        <a:accent3>
          <a:srgbClr val="E2F4FF"/>
        </a:accent3>
        <a:accent4>
          <a:srgbClr val="53537C"/>
        </a:accent4>
        <a:accent5>
          <a:srgbClr val="E9F7FF"/>
        </a:accent5>
        <a:accent6>
          <a:srgbClr val="E78A00"/>
        </a:accent6>
        <a:hlink>
          <a:srgbClr val="CC0066"/>
        </a:hlink>
        <a:folHlink>
          <a:srgbClr val="009999"/>
        </a:folHlink>
      </a:clrScheme>
      <a:clrMap bg1="lt1" tx1="dk1" bg2="lt2" tx2="dk2" accent1="accent1" accent2="accent2" accent3="accent3" accent4="accent4" accent5="accent5" accent6="accent6" hlink="hlink" folHlink="folHlink"/>
    </a:extraClrScheme>
    <a:extraClrScheme>
      <a:clrScheme name="古瓶荷花 7">
        <a:dk1>
          <a:srgbClr val="0066CC"/>
        </a:dk1>
        <a:lt1>
          <a:srgbClr val="FFE1E1"/>
        </a:lt1>
        <a:dk2>
          <a:srgbClr val="006600"/>
        </a:dk2>
        <a:lt2>
          <a:srgbClr val="C0C0C0"/>
        </a:lt2>
        <a:accent1>
          <a:srgbClr val="FFFFCC"/>
        </a:accent1>
        <a:accent2>
          <a:srgbClr val="009999"/>
        </a:accent2>
        <a:accent3>
          <a:srgbClr val="FFEEEE"/>
        </a:accent3>
        <a:accent4>
          <a:srgbClr val="0056AE"/>
        </a:accent4>
        <a:accent5>
          <a:srgbClr val="FFFFE2"/>
        </a:accent5>
        <a:accent6>
          <a:srgbClr val="008A8A"/>
        </a:accent6>
        <a:hlink>
          <a:srgbClr val="EC0000"/>
        </a:hlink>
        <a:folHlink>
          <a:srgbClr val="0099FF"/>
        </a:folHlink>
      </a:clrScheme>
      <a:clrMap bg1="lt1" tx1="dk1" bg2="lt2" tx2="dk2" accent1="accent1" accent2="accent2" accent3="accent3" accent4="accent4" accent5="accent5" accent6="accent6" hlink="hlink" folHlink="folHlink"/>
    </a:extraClrScheme>
    <a:extraClrScheme>
      <a:clrScheme name="古瓶荷花 8">
        <a:dk1>
          <a:srgbClr val="292929"/>
        </a:dk1>
        <a:lt1>
          <a:srgbClr val="DDDDDD"/>
        </a:lt1>
        <a:dk2>
          <a:srgbClr val="0066CC"/>
        </a:dk2>
        <a:lt2>
          <a:srgbClr val="B2B2B2"/>
        </a:lt2>
        <a:accent1>
          <a:srgbClr val="CACADC"/>
        </a:accent1>
        <a:accent2>
          <a:srgbClr val="FFCC00"/>
        </a:accent2>
        <a:accent3>
          <a:srgbClr val="EBEBEB"/>
        </a:accent3>
        <a:accent4>
          <a:srgbClr val="212121"/>
        </a:accent4>
        <a:accent5>
          <a:srgbClr val="E1E1EB"/>
        </a:accent5>
        <a:accent6>
          <a:srgbClr val="E7B900"/>
        </a:accent6>
        <a:hlink>
          <a:srgbClr val="008080"/>
        </a:hlink>
        <a:folHlink>
          <a:srgbClr val="7D7DA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古瓶荷花">
  <a:themeElements>
    <a:clrScheme name="古瓶荷花 1">
      <a:dk1>
        <a:srgbClr val="0033CC"/>
      </a:dk1>
      <a:lt1>
        <a:srgbClr val="FFFFFF"/>
      </a:lt1>
      <a:dk2>
        <a:srgbClr val="007572"/>
      </a:dk2>
      <a:lt2>
        <a:srgbClr val="C0C0C0"/>
      </a:lt2>
      <a:accent1>
        <a:srgbClr val="CCECFF"/>
      </a:accent1>
      <a:accent2>
        <a:srgbClr val="3399FF"/>
      </a:accent2>
      <a:accent3>
        <a:srgbClr val="FFFFFF"/>
      </a:accent3>
      <a:accent4>
        <a:srgbClr val="002AAE"/>
      </a:accent4>
      <a:accent5>
        <a:srgbClr val="E2F4FF"/>
      </a:accent5>
      <a:accent6>
        <a:srgbClr val="2D8AE7"/>
      </a:accent6>
      <a:hlink>
        <a:srgbClr val="CC0066"/>
      </a:hlink>
      <a:folHlink>
        <a:srgbClr val="7D7DA9"/>
      </a:folHlink>
    </a:clrScheme>
    <a:fontScheme name="古瓶荷花">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古瓶荷花 1">
        <a:dk1>
          <a:srgbClr val="0033CC"/>
        </a:dk1>
        <a:lt1>
          <a:srgbClr val="FFFFFF"/>
        </a:lt1>
        <a:dk2>
          <a:srgbClr val="007572"/>
        </a:dk2>
        <a:lt2>
          <a:srgbClr val="C0C0C0"/>
        </a:lt2>
        <a:accent1>
          <a:srgbClr val="CCECFF"/>
        </a:accent1>
        <a:accent2>
          <a:srgbClr val="3399FF"/>
        </a:accent2>
        <a:accent3>
          <a:srgbClr val="FFFFFF"/>
        </a:accent3>
        <a:accent4>
          <a:srgbClr val="002AAE"/>
        </a:accent4>
        <a:accent5>
          <a:srgbClr val="E2F4FF"/>
        </a:accent5>
        <a:accent6>
          <a:srgbClr val="2D8AE7"/>
        </a:accent6>
        <a:hlink>
          <a:srgbClr val="CC0066"/>
        </a:hlink>
        <a:folHlink>
          <a:srgbClr val="7D7DA9"/>
        </a:folHlink>
      </a:clrScheme>
      <a:clrMap bg1="lt1" tx1="dk1" bg2="lt2" tx2="dk2" accent1="accent1" accent2="accent2" accent3="accent3" accent4="accent4" accent5="accent5" accent6="accent6" hlink="hlink" folHlink="folHlink"/>
    </a:extraClrScheme>
    <a:extraClrScheme>
      <a:clrScheme name="古瓶荷花 2">
        <a:dk1>
          <a:srgbClr val="007A77"/>
        </a:dk1>
        <a:lt1>
          <a:srgbClr val="EFF6EE"/>
        </a:lt1>
        <a:dk2>
          <a:srgbClr val="0066CC"/>
        </a:dk2>
        <a:lt2>
          <a:srgbClr val="C0C0C0"/>
        </a:lt2>
        <a:accent1>
          <a:srgbClr val="E7EEE6"/>
        </a:accent1>
        <a:accent2>
          <a:srgbClr val="FF9933"/>
        </a:accent2>
        <a:accent3>
          <a:srgbClr val="F6FAF5"/>
        </a:accent3>
        <a:accent4>
          <a:srgbClr val="006765"/>
        </a:accent4>
        <a:accent5>
          <a:srgbClr val="F1F5F0"/>
        </a:accent5>
        <a:accent6>
          <a:srgbClr val="E78A2D"/>
        </a:accent6>
        <a:hlink>
          <a:srgbClr val="636395"/>
        </a:hlink>
        <a:folHlink>
          <a:srgbClr val="CC3300"/>
        </a:folHlink>
      </a:clrScheme>
      <a:clrMap bg1="lt1" tx1="dk1" bg2="lt2" tx2="dk2" accent1="accent1" accent2="accent2" accent3="accent3" accent4="accent4" accent5="accent5" accent6="accent6" hlink="hlink" folHlink="folHlink"/>
    </a:extraClrScheme>
    <a:extraClrScheme>
      <a:clrScheme name="古瓶荷花 3">
        <a:dk1>
          <a:srgbClr val="000000"/>
        </a:dk1>
        <a:lt1>
          <a:srgbClr val="CCFFCC"/>
        </a:lt1>
        <a:dk2>
          <a:srgbClr val="E88A00"/>
        </a:dk2>
        <a:lt2>
          <a:srgbClr val="C0C0C0"/>
        </a:lt2>
        <a:accent1>
          <a:srgbClr val="CCECFF"/>
        </a:accent1>
        <a:accent2>
          <a:srgbClr val="336600"/>
        </a:accent2>
        <a:accent3>
          <a:srgbClr val="E2FFE2"/>
        </a:accent3>
        <a:accent4>
          <a:srgbClr val="000000"/>
        </a:accent4>
        <a:accent5>
          <a:srgbClr val="E2F4FF"/>
        </a:accent5>
        <a:accent6>
          <a:srgbClr val="2D5C00"/>
        </a:accent6>
        <a:hlink>
          <a:srgbClr val="3333CC"/>
        </a:hlink>
        <a:folHlink>
          <a:srgbClr val="3399FF"/>
        </a:folHlink>
      </a:clrScheme>
      <a:clrMap bg1="lt1" tx1="dk1" bg2="lt2" tx2="dk2" accent1="accent1" accent2="accent2" accent3="accent3" accent4="accent4" accent5="accent5" accent6="accent6" hlink="hlink" folHlink="folHlink"/>
    </a:extraClrScheme>
    <a:extraClrScheme>
      <a:clrScheme name="古瓶荷花 4">
        <a:dk1>
          <a:srgbClr val="000000"/>
        </a:dk1>
        <a:lt1>
          <a:srgbClr val="FFFFCC"/>
        </a:lt1>
        <a:dk2>
          <a:srgbClr val="CC3300"/>
        </a:dk2>
        <a:lt2>
          <a:srgbClr val="C0C0C0"/>
        </a:lt2>
        <a:accent1>
          <a:srgbClr val="FFFFCC"/>
        </a:accent1>
        <a:accent2>
          <a:srgbClr val="339933"/>
        </a:accent2>
        <a:accent3>
          <a:srgbClr val="FFFFE2"/>
        </a:accent3>
        <a:accent4>
          <a:srgbClr val="000000"/>
        </a:accent4>
        <a:accent5>
          <a:srgbClr val="FFFFE2"/>
        </a:accent5>
        <a:accent6>
          <a:srgbClr val="2D8A2D"/>
        </a:accent6>
        <a:hlink>
          <a:srgbClr val="0066FF"/>
        </a:hlink>
        <a:folHlink>
          <a:srgbClr val="6F6F9F"/>
        </a:folHlink>
      </a:clrScheme>
      <a:clrMap bg1="lt1" tx1="dk1" bg2="lt2" tx2="dk2" accent1="accent1" accent2="accent2" accent3="accent3" accent4="accent4" accent5="accent5" accent6="accent6" hlink="hlink" folHlink="folHlink"/>
    </a:extraClrScheme>
    <a:extraClrScheme>
      <a:clrScheme name="古瓶荷花 5">
        <a:dk1>
          <a:srgbClr val="636395"/>
        </a:dk1>
        <a:lt1>
          <a:srgbClr val="FFE2C5"/>
        </a:lt1>
        <a:dk2>
          <a:srgbClr val="000000"/>
        </a:dk2>
        <a:lt2>
          <a:srgbClr val="C0C0C0"/>
        </a:lt2>
        <a:accent1>
          <a:srgbClr val="FFE1E1"/>
        </a:accent1>
        <a:accent2>
          <a:srgbClr val="FF9933"/>
        </a:accent2>
        <a:accent3>
          <a:srgbClr val="FFEEDF"/>
        </a:accent3>
        <a:accent4>
          <a:srgbClr val="53537E"/>
        </a:accent4>
        <a:accent5>
          <a:srgbClr val="FFEEEE"/>
        </a:accent5>
        <a:accent6>
          <a:srgbClr val="E78A2D"/>
        </a:accent6>
        <a:hlink>
          <a:srgbClr val="008080"/>
        </a:hlink>
        <a:folHlink>
          <a:srgbClr val="3399FF"/>
        </a:folHlink>
      </a:clrScheme>
      <a:clrMap bg1="lt1" tx1="dk1" bg2="lt2" tx2="dk2" accent1="accent1" accent2="accent2" accent3="accent3" accent4="accent4" accent5="accent5" accent6="accent6" hlink="hlink" folHlink="folHlink"/>
    </a:extraClrScheme>
    <a:extraClrScheme>
      <a:clrScheme name="古瓶荷花 6">
        <a:dk1>
          <a:srgbClr val="626292"/>
        </a:dk1>
        <a:lt1>
          <a:srgbClr val="CCECFF"/>
        </a:lt1>
        <a:dk2>
          <a:srgbClr val="3333CC"/>
        </a:dk2>
        <a:lt2>
          <a:srgbClr val="C0C0C0"/>
        </a:lt2>
        <a:accent1>
          <a:srgbClr val="D9F1FF"/>
        </a:accent1>
        <a:accent2>
          <a:srgbClr val="FF9900"/>
        </a:accent2>
        <a:accent3>
          <a:srgbClr val="E2F4FF"/>
        </a:accent3>
        <a:accent4>
          <a:srgbClr val="53537C"/>
        </a:accent4>
        <a:accent5>
          <a:srgbClr val="E9F7FF"/>
        </a:accent5>
        <a:accent6>
          <a:srgbClr val="E78A00"/>
        </a:accent6>
        <a:hlink>
          <a:srgbClr val="CC0066"/>
        </a:hlink>
        <a:folHlink>
          <a:srgbClr val="009999"/>
        </a:folHlink>
      </a:clrScheme>
      <a:clrMap bg1="lt1" tx1="dk1" bg2="lt2" tx2="dk2" accent1="accent1" accent2="accent2" accent3="accent3" accent4="accent4" accent5="accent5" accent6="accent6" hlink="hlink" folHlink="folHlink"/>
    </a:extraClrScheme>
    <a:extraClrScheme>
      <a:clrScheme name="古瓶荷花 7">
        <a:dk1>
          <a:srgbClr val="0066CC"/>
        </a:dk1>
        <a:lt1>
          <a:srgbClr val="FFE1E1"/>
        </a:lt1>
        <a:dk2>
          <a:srgbClr val="006600"/>
        </a:dk2>
        <a:lt2>
          <a:srgbClr val="C0C0C0"/>
        </a:lt2>
        <a:accent1>
          <a:srgbClr val="FFFFCC"/>
        </a:accent1>
        <a:accent2>
          <a:srgbClr val="009999"/>
        </a:accent2>
        <a:accent3>
          <a:srgbClr val="FFEEEE"/>
        </a:accent3>
        <a:accent4>
          <a:srgbClr val="0056AE"/>
        </a:accent4>
        <a:accent5>
          <a:srgbClr val="FFFFE2"/>
        </a:accent5>
        <a:accent6>
          <a:srgbClr val="008A8A"/>
        </a:accent6>
        <a:hlink>
          <a:srgbClr val="EC0000"/>
        </a:hlink>
        <a:folHlink>
          <a:srgbClr val="0099FF"/>
        </a:folHlink>
      </a:clrScheme>
      <a:clrMap bg1="lt1" tx1="dk1" bg2="lt2" tx2="dk2" accent1="accent1" accent2="accent2" accent3="accent3" accent4="accent4" accent5="accent5" accent6="accent6" hlink="hlink" folHlink="folHlink"/>
    </a:extraClrScheme>
    <a:extraClrScheme>
      <a:clrScheme name="古瓶荷花 8">
        <a:dk1>
          <a:srgbClr val="292929"/>
        </a:dk1>
        <a:lt1>
          <a:srgbClr val="DDDDDD"/>
        </a:lt1>
        <a:dk2>
          <a:srgbClr val="0066CC"/>
        </a:dk2>
        <a:lt2>
          <a:srgbClr val="B2B2B2"/>
        </a:lt2>
        <a:accent1>
          <a:srgbClr val="CACADC"/>
        </a:accent1>
        <a:accent2>
          <a:srgbClr val="FFCC00"/>
        </a:accent2>
        <a:accent3>
          <a:srgbClr val="EBEBEB"/>
        </a:accent3>
        <a:accent4>
          <a:srgbClr val="212121"/>
        </a:accent4>
        <a:accent5>
          <a:srgbClr val="E1E1EB"/>
        </a:accent5>
        <a:accent6>
          <a:srgbClr val="E7B900"/>
        </a:accent6>
        <a:hlink>
          <a:srgbClr val="008080"/>
        </a:hlink>
        <a:folHlink>
          <a:srgbClr val="7D7DA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971</Words>
  <Application>Microsoft Office PowerPoint</Application>
  <PresentationFormat>全屏显示(4:3)</PresentationFormat>
  <Paragraphs>26</Paragraphs>
  <Slides>3</Slides>
  <Notes>0</Notes>
  <HiddenSlides>0</HiddenSlides>
  <MMClips>0</MMClips>
  <ScaleCrop>false</ScaleCrop>
  <HeadingPairs>
    <vt:vector size="4" baseType="variant">
      <vt:variant>
        <vt:lpstr>主题</vt:lpstr>
      </vt:variant>
      <vt:variant>
        <vt:i4>2</vt:i4>
      </vt:variant>
      <vt:variant>
        <vt:lpstr>幻灯片标题</vt:lpstr>
      </vt:variant>
      <vt:variant>
        <vt:i4>3</vt:i4>
      </vt:variant>
    </vt:vector>
  </HeadingPairs>
  <TitlesOfParts>
    <vt:vector size="5" baseType="lpstr">
      <vt:lpstr>古瓶荷花</vt:lpstr>
      <vt:lpstr>1_古瓶荷花</vt:lpstr>
      <vt:lpstr>6.1 隔墙、隔断概述 </vt:lpstr>
      <vt:lpstr>6.1.1 隔墙的种类及特点 </vt:lpstr>
      <vt:lpstr>6.1.2 隔墙工程常用材料及技术要求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5.4其他吊顶工程</dc:title>
  <dc:creator>lenovo</dc:creator>
  <cp:lastModifiedBy>lenovo</cp:lastModifiedBy>
  <cp:revision>3</cp:revision>
  <dcterms:created xsi:type="dcterms:W3CDTF">2020-04-12T12:26:50Z</dcterms:created>
  <dcterms:modified xsi:type="dcterms:W3CDTF">2020-04-12T12:37:41Z</dcterms:modified>
</cp:coreProperties>
</file>