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42189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769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CF44D-D230-4547-8537-E427F2886686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93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EF7AB-217F-4D52-8909-11BB42890E0A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0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9FF80-FA94-4DF8-B67D-6EFE45B223D7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69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A4E9E-8DC6-46F3-A7C9-FFABDEB97E23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699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B77F9-FCC9-43D7-8A5F-ADB841E98EEF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89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42189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769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CF44D-D230-4547-8537-E427F2886686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756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8883A-FF27-4784-B001-23BD4ABCD0EB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94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A130A-1FB5-4E9D-92E2-7A07A23C43B8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554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AA9B4-C416-44E8-AE27-9D69CB5039E4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821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DFCAD-C99A-47F4-9851-AF32CC42E5E2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11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595CE-0719-451F-857D-4628654308FE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41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8883A-FF27-4784-B001-23BD4ABCD0EB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2204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E03F9-C5E3-477F-9CEA-AC1DD6A1A640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718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B74A3-9ACA-43A5-A587-40098F391236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342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6013E-7A22-47FF-AD54-6023CD719853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110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EF7AB-217F-4D52-8909-11BB42890E0A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7576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9FF80-FA94-4DF8-B67D-6EFE45B223D7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636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A4E9E-8DC6-46F3-A7C9-FFABDEB97E23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1228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B77F9-FCC9-43D7-8A5F-ADB841E98EEF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22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A130A-1FB5-4E9D-92E2-7A07A23C43B8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30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AA9B4-C416-44E8-AE27-9D69CB5039E4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87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DFCAD-C99A-47F4-9851-AF32CC42E5E2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86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595CE-0719-451F-857D-4628654308FE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48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E03F9-C5E3-477F-9CEA-AC1DD6A1A640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02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B74A3-9ACA-43A5-A587-40098F391236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04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6013E-7A22-47FF-AD54-6023CD719853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6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 idx="4294967295"/>
          </p:nvPr>
        </p:nvSpPr>
        <p:spPr bwMode="auto">
          <a:xfrm>
            <a:off x="301625" y="685800"/>
            <a:ext cx="8540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4294967295"/>
          </p:nvPr>
        </p:nvSpPr>
        <p:spPr bwMode="auto">
          <a:xfrm>
            <a:off x="304800" y="1981200"/>
            <a:ext cx="85407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0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20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9F5B41-76C9-4052-9A8A-ED97267B68BE}" type="slidenum">
              <a:rPr lang="en-US" altLang="zh-CN">
                <a:solidFill>
                  <a:srgbClr val="0033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21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 idx="4294967295"/>
          </p:nvPr>
        </p:nvSpPr>
        <p:spPr bwMode="auto">
          <a:xfrm>
            <a:off x="301625" y="685800"/>
            <a:ext cx="8540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4294967295"/>
          </p:nvPr>
        </p:nvSpPr>
        <p:spPr bwMode="auto">
          <a:xfrm>
            <a:off x="304800" y="1981200"/>
            <a:ext cx="85407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0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20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9F5B41-76C9-4052-9A8A-ED97267B68BE}" type="slidenum">
              <a:rPr lang="en-US" altLang="zh-CN">
                <a:solidFill>
                  <a:srgbClr val="0033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537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304800"/>
            <a:ext cx="8540750" cy="487363"/>
          </a:xfrm>
        </p:spPr>
        <p:txBody>
          <a:bodyPr/>
          <a:lstStyle/>
          <a:p>
            <a:pPr eaLnBrk="1" hangingPunct="1"/>
            <a:r>
              <a:rPr lang="en-US" altLang="zh-CN" sz="4000" b="1" smtClean="0"/>
              <a:t>5.5</a:t>
            </a:r>
            <a:r>
              <a:rPr lang="zh-CN" altLang="en-US" sz="4000" b="1" smtClean="0"/>
              <a:t>质量标准与验收方法</a:t>
            </a:r>
          </a:p>
        </p:txBody>
      </p:sp>
      <p:sp>
        <p:nvSpPr>
          <p:cNvPr id="2007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1 </a:t>
            </a:r>
            <a:r>
              <a:rPr lang="zh-CN" altLang="en-US" sz="2800" smtClean="0"/>
              <a:t>一般规定</a:t>
            </a:r>
          </a:p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1</a:t>
            </a:r>
            <a:r>
              <a:rPr lang="zh-CN" altLang="en-US" sz="2000" smtClean="0"/>
              <a:t>）本节适用于暗龙骨吊顶、明龙骨吊顶等分项工程的质量验收。</a:t>
            </a:r>
          </a:p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2</a:t>
            </a:r>
            <a:r>
              <a:rPr lang="zh-CN" altLang="en-US" sz="2000" smtClean="0"/>
              <a:t>）吊顶工程验收时应检查下列文件和记录：</a:t>
            </a:r>
          </a:p>
          <a:p>
            <a:pPr eaLnBrk="1" hangingPunct="1"/>
            <a:r>
              <a:rPr lang="zh-CN" altLang="en-US" sz="2000" smtClean="0"/>
              <a:t>吊顶工程的施工图、设计说明及其他设计文件；材料的产品合格证书、性能检测报告、进场验收记录和复验报告；隐蔽工程验收记录；施工记录。</a:t>
            </a:r>
          </a:p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3</a:t>
            </a:r>
            <a:r>
              <a:rPr lang="zh-CN" altLang="en-US" sz="2000" smtClean="0"/>
              <a:t>）吊顶工程应对人造木板的甲醛含量进行复验。</a:t>
            </a:r>
          </a:p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4</a:t>
            </a:r>
            <a:r>
              <a:rPr lang="zh-CN" altLang="en-US" sz="2000" smtClean="0"/>
              <a:t>）吊顶工程应对下列隐蔽工程项目进行验收：</a:t>
            </a:r>
          </a:p>
          <a:p>
            <a:pPr eaLnBrk="1" hangingPunct="1"/>
            <a:r>
              <a:rPr lang="zh-CN" altLang="en-US" sz="2000" smtClean="0"/>
              <a:t>吊顶内管道、设备的安装及水管试压；木龙骨防火、防腐处理；预埋件或拉结筋；吊杆安装；龙骨安装；填充材料的设置</a:t>
            </a:r>
          </a:p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5</a:t>
            </a:r>
            <a:r>
              <a:rPr lang="zh-CN" altLang="en-US" sz="2000" smtClean="0"/>
              <a:t>）各分项工程的检验批应按下列规定划分：</a:t>
            </a:r>
          </a:p>
          <a:p>
            <a:pPr eaLnBrk="1" hangingPunct="1"/>
            <a:r>
              <a:rPr lang="zh-CN" altLang="en-US" sz="2000" smtClean="0"/>
              <a:t>同一品种的吊顶工程每</a:t>
            </a:r>
            <a:r>
              <a:rPr lang="en-US" altLang="zh-CN" sz="2000" smtClean="0"/>
              <a:t>50</a:t>
            </a:r>
            <a:r>
              <a:rPr lang="zh-CN" altLang="en-US" sz="2000" smtClean="0"/>
              <a:t>间（大面积房间和走廊按吊顶面积</a:t>
            </a:r>
            <a:r>
              <a:rPr lang="en-US" altLang="zh-CN" sz="2000" smtClean="0"/>
              <a:t>30m2 </a:t>
            </a:r>
            <a:r>
              <a:rPr lang="zh-CN" altLang="en-US" sz="2000" smtClean="0"/>
              <a:t>为一间）应划分为一个检验批，不足</a:t>
            </a:r>
            <a:r>
              <a:rPr lang="en-US" altLang="zh-CN" sz="2000" smtClean="0"/>
              <a:t>50</a:t>
            </a:r>
            <a:r>
              <a:rPr lang="zh-CN" altLang="en-US" sz="2000" smtClean="0"/>
              <a:t>间也划分为一个检验批。</a:t>
            </a:r>
          </a:p>
        </p:txBody>
      </p:sp>
    </p:spTree>
    <p:extLst>
      <p:ext uri="{BB962C8B-B14F-4D97-AF65-F5344CB8AC3E}">
        <p14:creationId xmlns:p14="http://schemas.microsoft.com/office/powerpoint/2010/main" val="59242200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04800"/>
            <a:ext cx="8540750" cy="639763"/>
          </a:xfrm>
        </p:spPr>
        <p:txBody>
          <a:bodyPr/>
          <a:lstStyle/>
          <a:p>
            <a:pPr algn="l" eaLnBrk="1" hangingPunct="1"/>
            <a:r>
              <a:rPr lang="en-US" altLang="zh-CN" sz="3200" b="1" smtClean="0"/>
              <a:t>5.5</a:t>
            </a:r>
            <a:r>
              <a:rPr lang="zh-CN" altLang="en-US" sz="3200" b="1" smtClean="0"/>
              <a:t>质量标准与验收方法</a:t>
            </a:r>
            <a:br>
              <a:rPr lang="zh-CN" altLang="en-US" sz="3200" b="1" smtClean="0"/>
            </a:br>
            <a:r>
              <a:rPr lang="zh-CN" altLang="en-US" sz="3200" b="1" smtClean="0"/>
              <a:t>     </a:t>
            </a:r>
            <a:r>
              <a:rPr lang="en-US" altLang="zh-CN" sz="2400" smtClean="0"/>
              <a:t>1 </a:t>
            </a:r>
            <a:r>
              <a:rPr lang="zh-CN" altLang="en-US" sz="2400" smtClean="0"/>
              <a:t>一般规定</a:t>
            </a:r>
          </a:p>
        </p:txBody>
      </p:sp>
      <p:sp>
        <p:nvSpPr>
          <p:cNvPr id="2017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6</a:t>
            </a:r>
            <a:r>
              <a:rPr lang="zh-CN" altLang="en-US" sz="2000" smtClean="0"/>
              <a:t>）检查数量应符合下列规定：每个检验批应至少抽查</a:t>
            </a:r>
            <a:r>
              <a:rPr lang="en-US" altLang="zh-CN" sz="2000" smtClean="0"/>
              <a:t>10%</a:t>
            </a:r>
            <a:r>
              <a:rPr lang="zh-CN" altLang="en-US" sz="2000" smtClean="0"/>
              <a:t>，并不得少于</a:t>
            </a:r>
            <a:r>
              <a:rPr lang="en-US" altLang="zh-CN" sz="2000" smtClean="0"/>
              <a:t>3</a:t>
            </a:r>
            <a:r>
              <a:rPr lang="zh-CN" altLang="en-US" sz="2000" smtClean="0"/>
              <a:t>间；不足</a:t>
            </a:r>
            <a:r>
              <a:rPr lang="en-US" altLang="zh-CN" sz="2000" smtClean="0"/>
              <a:t>3</a:t>
            </a:r>
            <a:r>
              <a:rPr lang="zh-CN" altLang="en-US" sz="2000" smtClean="0"/>
              <a:t>间时应全数检查。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7</a:t>
            </a:r>
            <a:r>
              <a:rPr lang="zh-CN" altLang="en-US" sz="2000" smtClean="0"/>
              <a:t>）安装龙骨前，应按设计要求对房间、洞口标高和吊顶内管道、设备及其支架的标高进行交接检验。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8</a:t>
            </a:r>
            <a:r>
              <a:rPr lang="zh-CN" altLang="en-US" sz="2000" smtClean="0"/>
              <a:t>）吊顶工程的木吊杆、木龙骨和木饰面板必须进行防火处理，并应符合有关设计防火规范的规定。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9</a:t>
            </a:r>
            <a:r>
              <a:rPr lang="zh-CN" altLang="en-US" sz="2000" smtClean="0"/>
              <a:t>）吊顶工程中的预埋件、钢筋吊杆和型钢吊杆应进行防锈处理。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10</a:t>
            </a:r>
            <a:r>
              <a:rPr lang="zh-CN" altLang="en-US" sz="2000" smtClean="0"/>
              <a:t>）安装饰面板前应完成吊顶内管道和设备的调试及验收。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11</a:t>
            </a:r>
            <a:r>
              <a:rPr lang="zh-CN" altLang="en-US" sz="2000" smtClean="0"/>
              <a:t>）吊杆距主龙骨端部距离不得大于</a:t>
            </a:r>
            <a:r>
              <a:rPr lang="en-US" altLang="zh-CN" sz="2000" smtClean="0"/>
              <a:t>300mm</a:t>
            </a:r>
            <a:r>
              <a:rPr lang="zh-CN" altLang="en-US" sz="2000" smtClean="0"/>
              <a:t>，当大于</a:t>
            </a:r>
            <a:r>
              <a:rPr lang="en-US" altLang="zh-CN" sz="2000" smtClean="0"/>
              <a:t>300mm</a:t>
            </a:r>
            <a:r>
              <a:rPr lang="zh-CN" altLang="en-US" sz="2000" smtClean="0"/>
              <a:t>时，应增加吊杆。当吊杆长度大于</a:t>
            </a:r>
            <a:r>
              <a:rPr lang="en-US" altLang="zh-CN" sz="2000" smtClean="0"/>
              <a:t>1.5m</a:t>
            </a:r>
            <a:r>
              <a:rPr lang="zh-CN" altLang="en-US" sz="2000" smtClean="0"/>
              <a:t>时</a:t>
            </a:r>
            <a:r>
              <a:rPr lang="en-US" altLang="zh-CN" sz="2000" smtClean="0"/>
              <a:t>,</a:t>
            </a:r>
            <a:r>
              <a:rPr lang="zh-CN" altLang="en-US" sz="2000" smtClean="0"/>
              <a:t>应设置反支撑。当吊杆与设备相遇时，应调整并增设吊杆。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12</a:t>
            </a:r>
            <a:r>
              <a:rPr lang="zh-CN" altLang="en-US" sz="2000" smtClean="0"/>
              <a:t>）重型灯具、电扇及其他重型设备严禁安装在吊顶工程的龙骨上</a:t>
            </a:r>
          </a:p>
        </p:txBody>
      </p:sp>
    </p:spTree>
    <p:extLst>
      <p:ext uri="{BB962C8B-B14F-4D97-AF65-F5344CB8AC3E}">
        <p14:creationId xmlns:p14="http://schemas.microsoft.com/office/powerpoint/2010/main" val="372137194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388350" cy="792163"/>
          </a:xfrm>
        </p:spPr>
        <p:txBody>
          <a:bodyPr/>
          <a:lstStyle/>
          <a:p>
            <a:pPr algn="l" eaLnBrk="1" hangingPunct="1"/>
            <a:r>
              <a:rPr lang="en-US" altLang="zh-CN" sz="3200" b="1" smtClean="0"/>
              <a:t>    5.5</a:t>
            </a:r>
            <a:r>
              <a:rPr lang="zh-CN" altLang="en-US" sz="3200" b="1" smtClean="0"/>
              <a:t>质量标准与验收方法</a:t>
            </a:r>
            <a:br>
              <a:rPr lang="zh-CN" altLang="en-US" sz="3200" b="1" smtClean="0"/>
            </a:br>
            <a:r>
              <a:rPr lang="zh-CN" altLang="en-US" sz="3200" b="1" smtClean="0"/>
              <a:t>    </a:t>
            </a:r>
            <a:r>
              <a:rPr lang="en-US" altLang="zh-CN" sz="2400" smtClean="0"/>
              <a:t>2.</a:t>
            </a:r>
            <a:r>
              <a:rPr lang="zh-CN" altLang="en-US" sz="2400" smtClean="0"/>
              <a:t>暗龙骨吊顶工程</a:t>
            </a:r>
          </a:p>
        </p:txBody>
      </p:sp>
      <p:sp>
        <p:nvSpPr>
          <p:cNvPr id="20275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本节用于以</a:t>
            </a:r>
            <a:r>
              <a:rPr lang="en-US" altLang="zh-CN" sz="2000" smtClean="0"/>
              <a:t>UT</a:t>
            </a:r>
            <a:r>
              <a:rPr lang="zh-CN" altLang="en-US" sz="2000" smtClean="0"/>
              <a:t>型轻钢龙骨、铝合金龙骨等骨架，以石膏板、金属板、矿棉板、木板、塑料板或格栅等为饰面材料的暗龙骨吊顶工程的质量验收。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1</a:t>
            </a:r>
            <a:r>
              <a:rPr lang="zh-CN" altLang="en-US" sz="2000" smtClean="0"/>
              <a:t>）主控项目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1</a:t>
            </a:r>
            <a:r>
              <a:rPr lang="zh-CN" altLang="en-US" sz="2000" smtClean="0"/>
              <a:t>） 吊顶标高、尺寸、起拱和造型应符合设计要求。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检验方法：观察；尺量检查。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2</a:t>
            </a:r>
            <a:r>
              <a:rPr lang="zh-CN" altLang="en-US" sz="2000" smtClean="0"/>
              <a:t>）饰面材料的材质、品种、规格、图案和颜色应符合设计要求。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检验方法：观察；检查产品合格证书、性能检测报告、进场验收记录和复验报告。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3</a:t>
            </a:r>
            <a:r>
              <a:rPr lang="zh-CN" altLang="en-US" sz="2000" smtClean="0"/>
              <a:t>） 暗龙骨吊顶工程的吊杆、龙骨和饰面材料的安装必须牢固。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检验方法：观察、手扳检查；检查隐蔽工程验收记录和施工记录。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4</a:t>
            </a:r>
            <a:r>
              <a:rPr lang="zh-CN" altLang="en-US" sz="2000" smtClean="0"/>
              <a:t>） 吊杆、龙骨的材质、规格、安装间距及连接方式应符合设计要求。金属吊杆、龙骨应经过表面防腐处理；木吊杆、龙骨应进行防腐、防火处理。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检验方法：观察；尺量检查；检查产品合格证书、性能检测报告、进场验收记录和隐蔽工程验收记录。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5</a:t>
            </a:r>
            <a:r>
              <a:rPr lang="zh-CN" altLang="en-US" sz="2000" smtClean="0"/>
              <a:t>） 石膏板的接缝应按其施工工艺标准进行板缝防裂处理。安装双层石膏板时，面层板与基层板的接缝错开，并不得在同一根龙骨上接缝。</a:t>
            </a:r>
          </a:p>
        </p:txBody>
      </p:sp>
    </p:spTree>
    <p:extLst>
      <p:ext uri="{BB962C8B-B14F-4D97-AF65-F5344CB8AC3E}">
        <p14:creationId xmlns:p14="http://schemas.microsoft.com/office/powerpoint/2010/main" val="1560879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04800"/>
            <a:ext cx="8540750" cy="639763"/>
          </a:xfrm>
        </p:spPr>
        <p:txBody>
          <a:bodyPr/>
          <a:lstStyle/>
          <a:p>
            <a:pPr algn="l" eaLnBrk="1" hangingPunct="1"/>
            <a:r>
              <a:rPr lang="en-US" altLang="zh-CN" sz="3200" b="1" smtClean="0"/>
              <a:t>5.5</a:t>
            </a:r>
            <a:r>
              <a:rPr lang="zh-CN" altLang="en-US" sz="3200" b="1" smtClean="0"/>
              <a:t>质量标准与验收方法</a:t>
            </a:r>
            <a:br>
              <a:rPr lang="zh-CN" altLang="en-US" sz="3200" b="1" smtClean="0"/>
            </a:br>
            <a:r>
              <a:rPr lang="zh-CN" altLang="en-US" sz="3200" b="1" smtClean="0"/>
              <a:t>     </a:t>
            </a:r>
            <a:r>
              <a:rPr lang="en-US" altLang="zh-CN" sz="2400" smtClean="0"/>
              <a:t>2.</a:t>
            </a:r>
            <a:r>
              <a:rPr lang="zh-CN" altLang="en-US" sz="2400" smtClean="0"/>
              <a:t>暗龙骨吊顶工程</a:t>
            </a:r>
          </a:p>
        </p:txBody>
      </p:sp>
      <p:sp>
        <p:nvSpPr>
          <p:cNvPr id="2037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2</a:t>
            </a:r>
            <a:r>
              <a:rPr lang="zh-CN" altLang="en-US" sz="2000" smtClean="0"/>
              <a:t>）一般项目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1</a:t>
            </a:r>
            <a:r>
              <a:rPr lang="zh-CN" altLang="en-US" sz="2000" smtClean="0"/>
              <a:t>）饰面材料表面应洁净、色泽一致，不得有翘曲、裂缝及缺损。压条应平直、宽窄一致。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检验方法：观察、；尺量检查。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2</a:t>
            </a:r>
            <a:r>
              <a:rPr lang="zh-CN" altLang="en-US" sz="2000" smtClean="0"/>
              <a:t>） 饰面板上的灯具、烟感器、喷淋头、风口蓖子等设备的位置应合理、美观，与饰面板的交接应吻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合、严密。	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检验方法：观察。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3</a:t>
            </a:r>
            <a:r>
              <a:rPr lang="zh-CN" altLang="en-US" sz="2000" smtClean="0"/>
              <a:t>）金属吊杆、龙骨的接缝应均匀一致，角缝应吻合，表面应平整，无翘曲、锤印。木质吊杆、龙骨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应顺直，无劈裂、变形。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检验方法：检查隐蔽工程验收记录和施工记录。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4</a:t>
            </a:r>
            <a:r>
              <a:rPr lang="zh-CN" altLang="en-US" sz="2000" smtClean="0"/>
              <a:t>）吊顶内填充吸声材料的品种和铺设厚度应符合设计要求，并应有防散落措施。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检验方法：检查隐蔽工程验收记录和施工记录。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5</a:t>
            </a:r>
            <a:r>
              <a:rPr lang="zh-CN" altLang="en-US" sz="2000" smtClean="0"/>
              <a:t>）暗龙骨吊顶工程安装的允许偏差和检验方法应符合表</a:t>
            </a:r>
            <a:r>
              <a:rPr lang="en-US" altLang="zh-CN" sz="2000" smtClean="0"/>
              <a:t>5.3</a:t>
            </a:r>
            <a:r>
              <a:rPr lang="zh-CN" altLang="en-US" sz="2000" smtClean="0"/>
              <a:t>规定。</a:t>
            </a:r>
          </a:p>
        </p:txBody>
      </p:sp>
    </p:spTree>
    <p:extLst>
      <p:ext uri="{BB962C8B-B14F-4D97-AF65-F5344CB8AC3E}">
        <p14:creationId xmlns:p14="http://schemas.microsoft.com/office/powerpoint/2010/main" val="61600690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08"/>
          <p:cNvSpPr>
            <a:spLocks noGrp="1" noRot="1" noChangeArrowheads="1"/>
          </p:cNvSpPr>
          <p:nvPr>
            <p:ph type="title"/>
          </p:nvPr>
        </p:nvSpPr>
        <p:spPr>
          <a:xfrm>
            <a:off x="301625" y="685800"/>
            <a:ext cx="8540750" cy="792163"/>
          </a:xfrm>
        </p:spPr>
        <p:txBody>
          <a:bodyPr/>
          <a:lstStyle/>
          <a:p>
            <a:pPr eaLnBrk="1" hangingPunct="1"/>
            <a:r>
              <a:rPr lang="zh-CN" altLang="en-US" sz="2800" b="1" smtClean="0"/>
              <a:t>表</a:t>
            </a:r>
            <a:r>
              <a:rPr lang="en-US" altLang="zh-CN" sz="2800" b="1" smtClean="0"/>
              <a:t>5.3 </a:t>
            </a:r>
            <a:r>
              <a:rPr lang="zh-CN" altLang="en-US" sz="2800" b="1" smtClean="0"/>
              <a:t>暗龙骨吊顶工程安装的允许偏差和检验方法</a:t>
            </a:r>
          </a:p>
        </p:txBody>
      </p:sp>
      <p:graphicFrame>
        <p:nvGraphicFramePr>
          <p:cNvPr id="222415" name="Group 207"/>
          <p:cNvGraphicFramePr>
            <a:graphicFrameLocks noGrp="1"/>
          </p:cNvGraphicFramePr>
          <p:nvPr>
            <p:ph idx="4294967295"/>
          </p:nvPr>
        </p:nvGraphicFramePr>
        <p:xfrm>
          <a:off x="304800" y="1600200"/>
          <a:ext cx="8540750" cy="4648201"/>
        </p:xfrm>
        <a:graphic>
          <a:graphicData uri="http://schemas.openxmlformats.org/drawingml/2006/table">
            <a:tbl>
              <a:tblPr/>
              <a:tblGrid>
                <a:gridCol w="530225"/>
                <a:gridCol w="1228725"/>
                <a:gridCol w="1106488"/>
                <a:gridCol w="1106487"/>
                <a:gridCol w="1106488"/>
                <a:gridCol w="1104900"/>
                <a:gridCol w="2357437"/>
              </a:tblGrid>
              <a:tr h="768350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项次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项目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允许偏差（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mm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检验方法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纸  面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石膏板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金属板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矿棉板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木板、塑料板、格栅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804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表面平整度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用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2m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靠尺和塞尺检查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接缝直线度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接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5m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线，不足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5m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拉通线，用钢直尺检查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接缝高低差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用钢直尺和塞尺检查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47277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古瓶荷花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古瓶荷花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827</Words>
  <Application>Microsoft Office PowerPoint</Application>
  <PresentationFormat>全屏显示(4:3)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古瓶荷花</vt:lpstr>
      <vt:lpstr>1_古瓶荷花</vt:lpstr>
      <vt:lpstr>5.5质量标准与验收方法</vt:lpstr>
      <vt:lpstr>5.5质量标准与验收方法      1 一般规定</vt:lpstr>
      <vt:lpstr>    5.5质量标准与验收方法     2.暗龙骨吊顶工程</vt:lpstr>
      <vt:lpstr>5.5质量标准与验收方法      2.暗龙骨吊顶工程</vt:lpstr>
      <vt:lpstr>表5.3 暗龙骨吊顶工程安装的允许偏差和检验方法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5.4其他吊顶工程</dc:title>
  <dc:creator>lenovo</dc:creator>
  <cp:lastModifiedBy>lenovo</cp:lastModifiedBy>
  <cp:revision>2</cp:revision>
  <dcterms:created xsi:type="dcterms:W3CDTF">2020-04-12T12:26:50Z</dcterms:created>
  <dcterms:modified xsi:type="dcterms:W3CDTF">2020-04-12T12:30:46Z</dcterms:modified>
</cp:coreProperties>
</file>