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3"/>
  </p:sldMasterIdLst>
  <p:notesMasterIdLst>
    <p:notesMasterId r:id="rId13"/>
  </p:notesMasterIdLst>
  <p:sldIdLst>
    <p:sldId id="450" r:id="rId4"/>
    <p:sldId id="451" r:id="rId5"/>
    <p:sldId id="452" r:id="rId6"/>
    <p:sldId id="453" r:id="rId7"/>
    <p:sldId id="454" r:id="rId8"/>
    <p:sldId id="455" r:id="rId9"/>
    <p:sldId id="461" r:id="rId10"/>
    <p:sldId id="464" r:id="rId11"/>
    <p:sldId id="425" r:id="rId12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FF"/>
    <a:srgbClr val="FF0000"/>
    <a:srgbClr val="00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howGuides="1">
      <p:cViewPr varScale="1">
        <p:scale>
          <a:sx n="87" d="100"/>
          <a:sy n="87" d="100"/>
        </p:scale>
        <p:origin x="-1128" y="-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FAA85-93C5-4BBD-A56D-4737CDBEB60E}" type="doc">
      <dgm:prSet loTypeId="urn:microsoft.com/office/officeart/2008/layout/VerticalCurvedList" loCatId="list" qsTypeId="urn:microsoft.com/office/officeart/2005/8/quickstyle/3d9" qsCatId="3D" csTypeId="urn:microsoft.com/office/officeart/2005/8/colors/colorful1" csCatId="colorful" phldr="1"/>
      <dgm:spPr>
        <a:scene3d>
          <a:camera prst="isometricOffAxis2Left"/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zh-CN" altLang="en-US"/>
        </a:p>
      </dgm:t>
    </dgm:pt>
    <dgm:pt modelId="{BAD671CC-A6E6-48E0-A0D0-825F33FE3CEB}">
      <dgm:prSet phldrT="[文本]"/>
      <dgm:spPr/>
      <dgm:t>
        <a:bodyPr/>
        <a:lstStyle/>
        <a:p>
          <a:r>
            <a:rPr lang="zh-CN" altLang="en-US" dirty="0" smtClean="0"/>
            <a:t>画标高及辅助平面</a:t>
          </a:r>
          <a:r>
            <a:rPr lang="en-US" altLang="zh-CN" dirty="0" smtClean="0"/>
            <a:t>—</a:t>
          </a:r>
          <a:r>
            <a:rPr lang="zh-CN" altLang="en-US" dirty="0" smtClean="0"/>
            <a:t>目的平立面准确定位</a:t>
          </a:r>
          <a:endParaRPr lang="zh-CN" altLang="en-US" dirty="0"/>
        </a:p>
      </dgm:t>
    </dgm:pt>
    <dgm:pt modelId="{F3F4BDEB-F06F-4F94-88FB-70017640A299}" type="parTrans" cxnId="{FD42DDB1-4467-47CD-BC28-D80CBE5633E5}">
      <dgm:prSet/>
      <dgm:spPr/>
      <dgm:t>
        <a:bodyPr/>
        <a:lstStyle/>
        <a:p>
          <a:endParaRPr lang="zh-CN" altLang="en-US"/>
        </a:p>
      </dgm:t>
    </dgm:pt>
    <dgm:pt modelId="{5A32E61C-F931-4D29-8B92-B8B4D2004BF4}" type="sibTrans" cxnId="{FD42DDB1-4467-47CD-BC28-D80CBE5633E5}">
      <dgm:prSet/>
      <dgm:spPr/>
      <dgm:t>
        <a:bodyPr/>
        <a:lstStyle/>
        <a:p>
          <a:endParaRPr lang="zh-CN" altLang="en-US"/>
        </a:p>
      </dgm:t>
    </dgm:pt>
    <dgm:pt modelId="{9F3B6E49-57F0-4D00-955C-C05DDD7E1A03}">
      <dgm:prSet phldrT="[文本]"/>
      <dgm:spPr/>
      <dgm:t>
        <a:bodyPr/>
        <a:lstStyle/>
        <a:p>
          <a:r>
            <a:rPr lang="zh-CN" altLang="en-US" dirty="0" smtClean="0"/>
            <a:t>在各对应标高处绘制轮廓线</a:t>
          </a:r>
          <a:endParaRPr lang="zh-CN" altLang="en-US" dirty="0"/>
        </a:p>
      </dgm:t>
    </dgm:pt>
    <dgm:pt modelId="{F433E3CC-5FA6-46BC-AE46-61186F536645}" type="parTrans" cxnId="{1B1C4789-7849-4166-965E-76C438B6E1E5}">
      <dgm:prSet/>
      <dgm:spPr/>
      <dgm:t>
        <a:bodyPr/>
        <a:lstStyle/>
        <a:p>
          <a:endParaRPr lang="zh-CN" altLang="en-US"/>
        </a:p>
      </dgm:t>
    </dgm:pt>
    <dgm:pt modelId="{AF1766D7-4FF0-4166-802D-18CE808366D6}" type="sibTrans" cxnId="{1B1C4789-7849-4166-965E-76C438B6E1E5}">
      <dgm:prSet/>
      <dgm:spPr/>
      <dgm:t>
        <a:bodyPr/>
        <a:lstStyle/>
        <a:p>
          <a:endParaRPr lang="zh-CN" altLang="en-US"/>
        </a:p>
      </dgm:t>
    </dgm:pt>
    <dgm:pt modelId="{B03D694D-C2B8-4D7A-BB68-D089416333AC}">
      <dgm:prSet phldrT="[文本]"/>
      <dgm:spPr/>
      <dgm:t>
        <a:bodyPr/>
        <a:lstStyle/>
        <a:p>
          <a:r>
            <a:rPr lang="zh-CN" altLang="en-US" dirty="0" smtClean="0"/>
            <a:t>选择相应线生成实心</a:t>
          </a:r>
          <a:r>
            <a:rPr lang="en-US" altLang="zh-CN" dirty="0" smtClean="0"/>
            <a:t>/</a:t>
          </a:r>
          <a:r>
            <a:rPr lang="zh-CN" altLang="en-US" dirty="0" smtClean="0"/>
            <a:t>空心形状</a:t>
          </a:r>
          <a:endParaRPr lang="zh-CN" altLang="en-US" dirty="0"/>
        </a:p>
      </dgm:t>
    </dgm:pt>
    <dgm:pt modelId="{99DD8EB4-ED4B-4D55-88E0-B799BB485E27}" type="parTrans" cxnId="{EAA39A0F-124F-4A97-82A4-4CEA4D240EB3}">
      <dgm:prSet/>
      <dgm:spPr/>
      <dgm:t>
        <a:bodyPr/>
        <a:lstStyle/>
        <a:p>
          <a:endParaRPr lang="zh-CN" altLang="en-US"/>
        </a:p>
      </dgm:t>
    </dgm:pt>
    <dgm:pt modelId="{81AB5A1D-792B-4FB9-8E3E-1B4138782AB7}" type="sibTrans" cxnId="{EAA39A0F-124F-4A97-82A4-4CEA4D240EB3}">
      <dgm:prSet/>
      <dgm:spPr/>
      <dgm:t>
        <a:bodyPr/>
        <a:lstStyle/>
        <a:p>
          <a:endParaRPr lang="zh-CN" altLang="en-US"/>
        </a:p>
      </dgm:t>
    </dgm:pt>
    <dgm:pt modelId="{939EC6BD-1EE5-46F3-BEF1-41284979460D}" type="pres">
      <dgm:prSet presAssocID="{DE7FAA85-93C5-4BBD-A56D-4737CDBEB6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C83C2588-0177-420F-9852-393A6920B8AE}" type="pres">
      <dgm:prSet presAssocID="{DE7FAA85-93C5-4BBD-A56D-4737CDBEB60E}" presName="Name1" presStyleCnt="0"/>
      <dgm:spPr/>
    </dgm:pt>
    <dgm:pt modelId="{55DCBBDD-7A26-4647-85C6-90B32A9A540A}" type="pres">
      <dgm:prSet presAssocID="{DE7FAA85-93C5-4BBD-A56D-4737CDBEB60E}" presName="cycle" presStyleCnt="0"/>
      <dgm:spPr/>
    </dgm:pt>
    <dgm:pt modelId="{F459297E-6734-4688-9AEB-A11FAADAD6FD}" type="pres">
      <dgm:prSet presAssocID="{DE7FAA85-93C5-4BBD-A56D-4737CDBEB60E}" presName="srcNode" presStyleLbl="node1" presStyleIdx="0" presStyleCnt="3"/>
      <dgm:spPr/>
    </dgm:pt>
    <dgm:pt modelId="{ACA5989A-AD48-43EE-AD31-8614F9242E9B}" type="pres">
      <dgm:prSet presAssocID="{DE7FAA85-93C5-4BBD-A56D-4737CDBEB60E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B87CA375-0D62-4559-B664-0097ABDC4A17}" type="pres">
      <dgm:prSet presAssocID="{DE7FAA85-93C5-4BBD-A56D-4737CDBEB60E}" presName="extraNode" presStyleLbl="node1" presStyleIdx="0" presStyleCnt="3"/>
      <dgm:spPr/>
    </dgm:pt>
    <dgm:pt modelId="{3B026F77-03FA-4ACD-B053-6C3B7F391A71}" type="pres">
      <dgm:prSet presAssocID="{DE7FAA85-93C5-4BBD-A56D-4737CDBEB60E}" presName="dstNode" presStyleLbl="node1" presStyleIdx="0" presStyleCnt="3"/>
      <dgm:spPr/>
    </dgm:pt>
    <dgm:pt modelId="{473F064B-F9C9-4EE7-9BFE-AA9F9133A258}" type="pres">
      <dgm:prSet presAssocID="{BAD671CC-A6E6-48E0-A0D0-825F33FE3C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F045813-8C6C-4A1E-8318-1A591C6BAC16}" type="pres">
      <dgm:prSet presAssocID="{BAD671CC-A6E6-48E0-A0D0-825F33FE3CEB}" presName="accent_1" presStyleCnt="0"/>
      <dgm:spPr/>
    </dgm:pt>
    <dgm:pt modelId="{54683F9A-A2E8-459C-B1C0-63258BDD909D}" type="pres">
      <dgm:prSet presAssocID="{BAD671CC-A6E6-48E0-A0D0-825F33FE3CEB}" presName="accentRepeatNode" presStyleLbl="solidFgAcc1" presStyleIdx="0" presStyleCnt="3"/>
      <dgm:spPr/>
    </dgm:pt>
    <dgm:pt modelId="{3FA03AE2-35C8-47C8-A608-8D25086E4CDC}" type="pres">
      <dgm:prSet presAssocID="{9F3B6E49-57F0-4D00-955C-C05DDD7E1A0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968E14-9F33-480A-8753-693BC24C27B7}" type="pres">
      <dgm:prSet presAssocID="{9F3B6E49-57F0-4D00-955C-C05DDD7E1A03}" presName="accent_2" presStyleCnt="0"/>
      <dgm:spPr/>
    </dgm:pt>
    <dgm:pt modelId="{C1E99B0F-B3FB-460C-8646-488FBD1FADAD}" type="pres">
      <dgm:prSet presAssocID="{9F3B6E49-57F0-4D00-955C-C05DDD7E1A03}" presName="accentRepeatNode" presStyleLbl="solidFgAcc1" presStyleIdx="1" presStyleCnt="3"/>
      <dgm:spPr/>
    </dgm:pt>
    <dgm:pt modelId="{479E7B49-844A-4FAA-B65A-1E38FDAC1163}" type="pres">
      <dgm:prSet presAssocID="{B03D694D-C2B8-4D7A-BB68-D089416333A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113AB89-74F2-44D7-BBAA-F16F34ECED84}" type="pres">
      <dgm:prSet presAssocID="{B03D694D-C2B8-4D7A-BB68-D089416333AC}" presName="accent_3" presStyleCnt="0"/>
      <dgm:spPr/>
    </dgm:pt>
    <dgm:pt modelId="{064960CB-1AA9-48E8-93D6-25CAA1A095EA}" type="pres">
      <dgm:prSet presAssocID="{B03D694D-C2B8-4D7A-BB68-D089416333AC}" presName="accentRepeatNode" presStyleLbl="solidFgAcc1" presStyleIdx="2" presStyleCnt="3"/>
      <dgm:spPr/>
    </dgm:pt>
  </dgm:ptLst>
  <dgm:cxnLst>
    <dgm:cxn modelId="{29DF0928-65AE-4DBB-A4C4-110AFF3E85C0}" type="presOf" srcId="{DE7FAA85-93C5-4BBD-A56D-4737CDBEB60E}" destId="{939EC6BD-1EE5-46F3-BEF1-41284979460D}" srcOrd="0" destOrd="0" presId="urn:microsoft.com/office/officeart/2008/layout/VerticalCurvedList"/>
    <dgm:cxn modelId="{D19B46A4-92FC-4B10-9AE3-13CD5827B773}" type="presOf" srcId="{BAD671CC-A6E6-48E0-A0D0-825F33FE3CEB}" destId="{473F064B-F9C9-4EE7-9BFE-AA9F9133A258}" srcOrd="0" destOrd="0" presId="urn:microsoft.com/office/officeart/2008/layout/VerticalCurvedList"/>
    <dgm:cxn modelId="{EAA39A0F-124F-4A97-82A4-4CEA4D240EB3}" srcId="{DE7FAA85-93C5-4BBD-A56D-4737CDBEB60E}" destId="{B03D694D-C2B8-4D7A-BB68-D089416333AC}" srcOrd="2" destOrd="0" parTransId="{99DD8EB4-ED4B-4D55-88E0-B799BB485E27}" sibTransId="{81AB5A1D-792B-4FB9-8E3E-1B4138782AB7}"/>
    <dgm:cxn modelId="{1E89600E-4E49-41D1-9F1D-4A49FF49988D}" type="presOf" srcId="{B03D694D-C2B8-4D7A-BB68-D089416333AC}" destId="{479E7B49-844A-4FAA-B65A-1E38FDAC1163}" srcOrd="0" destOrd="0" presId="urn:microsoft.com/office/officeart/2008/layout/VerticalCurvedList"/>
    <dgm:cxn modelId="{FD42DDB1-4467-47CD-BC28-D80CBE5633E5}" srcId="{DE7FAA85-93C5-4BBD-A56D-4737CDBEB60E}" destId="{BAD671CC-A6E6-48E0-A0D0-825F33FE3CEB}" srcOrd="0" destOrd="0" parTransId="{F3F4BDEB-F06F-4F94-88FB-70017640A299}" sibTransId="{5A32E61C-F931-4D29-8B92-B8B4D2004BF4}"/>
    <dgm:cxn modelId="{1B1C4789-7849-4166-965E-76C438B6E1E5}" srcId="{DE7FAA85-93C5-4BBD-A56D-4737CDBEB60E}" destId="{9F3B6E49-57F0-4D00-955C-C05DDD7E1A03}" srcOrd="1" destOrd="0" parTransId="{F433E3CC-5FA6-46BC-AE46-61186F536645}" sibTransId="{AF1766D7-4FF0-4166-802D-18CE808366D6}"/>
    <dgm:cxn modelId="{D570A627-AF8B-4D74-89BD-6DE36CE7AE18}" type="presOf" srcId="{5A32E61C-F931-4D29-8B92-B8B4D2004BF4}" destId="{ACA5989A-AD48-43EE-AD31-8614F9242E9B}" srcOrd="0" destOrd="0" presId="urn:microsoft.com/office/officeart/2008/layout/VerticalCurvedList"/>
    <dgm:cxn modelId="{FC13CEA5-41F5-41EC-A2DE-DC62F53EC04B}" type="presOf" srcId="{9F3B6E49-57F0-4D00-955C-C05DDD7E1A03}" destId="{3FA03AE2-35C8-47C8-A608-8D25086E4CDC}" srcOrd="0" destOrd="0" presId="urn:microsoft.com/office/officeart/2008/layout/VerticalCurvedList"/>
    <dgm:cxn modelId="{6222CA82-455A-4CC0-A65A-3E40ECE17C9B}" type="presParOf" srcId="{939EC6BD-1EE5-46F3-BEF1-41284979460D}" destId="{C83C2588-0177-420F-9852-393A6920B8AE}" srcOrd="0" destOrd="0" presId="urn:microsoft.com/office/officeart/2008/layout/VerticalCurvedList"/>
    <dgm:cxn modelId="{CA6DADAD-03AF-451E-8A55-EF4187F5CA28}" type="presParOf" srcId="{C83C2588-0177-420F-9852-393A6920B8AE}" destId="{55DCBBDD-7A26-4647-85C6-90B32A9A540A}" srcOrd="0" destOrd="0" presId="urn:microsoft.com/office/officeart/2008/layout/VerticalCurvedList"/>
    <dgm:cxn modelId="{9A939A91-3711-456E-B63A-C4BAD9BE56BF}" type="presParOf" srcId="{55DCBBDD-7A26-4647-85C6-90B32A9A540A}" destId="{F459297E-6734-4688-9AEB-A11FAADAD6FD}" srcOrd="0" destOrd="0" presId="urn:microsoft.com/office/officeart/2008/layout/VerticalCurvedList"/>
    <dgm:cxn modelId="{7C104872-424A-422D-B69D-B378336EFFF9}" type="presParOf" srcId="{55DCBBDD-7A26-4647-85C6-90B32A9A540A}" destId="{ACA5989A-AD48-43EE-AD31-8614F9242E9B}" srcOrd="1" destOrd="0" presId="urn:microsoft.com/office/officeart/2008/layout/VerticalCurvedList"/>
    <dgm:cxn modelId="{118B7610-F3E4-46B9-A57B-782A44F5A4DE}" type="presParOf" srcId="{55DCBBDD-7A26-4647-85C6-90B32A9A540A}" destId="{B87CA375-0D62-4559-B664-0097ABDC4A17}" srcOrd="2" destOrd="0" presId="urn:microsoft.com/office/officeart/2008/layout/VerticalCurvedList"/>
    <dgm:cxn modelId="{845D4427-B38B-4DF2-8003-DB75BB81FD29}" type="presParOf" srcId="{55DCBBDD-7A26-4647-85C6-90B32A9A540A}" destId="{3B026F77-03FA-4ACD-B053-6C3B7F391A71}" srcOrd="3" destOrd="0" presId="urn:microsoft.com/office/officeart/2008/layout/VerticalCurvedList"/>
    <dgm:cxn modelId="{1FA5E8A1-35EB-490D-A38D-D9D83AB1D783}" type="presParOf" srcId="{C83C2588-0177-420F-9852-393A6920B8AE}" destId="{473F064B-F9C9-4EE7-9BFE-AA9F9133A258}" srcOrd="1" destOrd="0" presId="urn:microsoft.com/office/officeart/2008/layout/VerticalCurvedList"/>
    <dgm:cxn modelId="{3E6CEC86-AAEA-4B9A-92E6-850979D8F573}" type="presParOf" srcId="{C83C2588-0177-420F-9852-393A6920B8AE}" destId="{9F045813-8C6C-4A1E-8318-1A591C6BAC16}" srcOrd="2" destOrd="0" presId="urn:microsoft.com/office/officeart/2008/layout/VerticalCurvedList"/>
    <dgm:cxn modelId="{4C6680B6-EBCD-4371-8D7C-3FB4A89CB76B}" type="presParOf" srcId="{9F045813-8C6C-4A1E-8318-1A591C6BAC16}" destId="{54683F9A-A2E8-459C-B1C0-63258BDD909D}" srcOrd="0" destOrd="0" presId="urn:microsoft.com/office/officeart/2008/layout/VerticalCurvedList"/>
    <dgm:cxn modelId="{B7E49701-199B-4A3D-9E2E-5CB977F8602E}" type="presParOf" srcId="{C83C2588-0177-420F-9852-393A6920B8AE}" destId="{3FA03AE2-35C8-47C8-A608-8D25086E4CDC}" srcOrd="3" destOrd="0" presId="urn:microsoft.com/office/officeart/2008/layout/VerticalCurvedList"/>
    <dgm:cxn modelId="{1ED88976-64C9-4A2E-B13E-3BD9187082AE}" type="presParOf" srcId="{C83C2588-0177-420F-9852-393A6920B8AE}" destId="{17968E14-9F33-480A-8753-693BC24C27B7}" srcOrd="4" destOrd="0" presId="urn:microsoft.com/office/officeart/2008/layout/VerticalCurvedList"/>
    <dgm:cxn modelId="{91BA85C3-89B9-482E-BE8D-33C760B1E7B8}" type="presParOf" srcId="{17968E14-9F33-480A-8753-693BC24C27B7}" destId="{C1E99B0F-B3FB-460C-8646-488FBD1FADAD}" srcOrd="0" destOrd="0" presId="urn:microsoft.com/office/officeart/2008/layout/VerticalCurvedList"/>
    <dgm:cxn modelId="{BEDB5E58-346B-4C7C-BF63-CAC1DCEBC0E3}" type="presParOf" srcId="{C83C2588-0177-420F-9852-393A6920B8AE}" destId="{479E7B49-844A-4FAA-B65A-1E38FDAC1163}" srcOrd="5" destOrd="0" presId="urn:microsoft.com/office/officeart/2008/layout/VerticalCurvedList"/>
    <dgm:cxn modelId="{893A9D1B-44A2-4533-B9F2-B3CFA0C99D02}" type="presParOf" srcId="{C83C2588-0177-420F-9852-393A6920B8AE}" destId="{8113AB89-74F2-44D7-BBAA-F16F34ECED84}" srcOrd="6" destOrd="0" presId="urn:microsoft.com/office/officeart/2008/layout/VerticalCurvedList"/>
    <dgm:cxn modelId="{02DAB17F-24EB-4109-BDBD-B1444AF40B88}" type="presParOf" srcId="{8113AB89-74F2-44D7-BBAA-F16F34ECED84}" destId="{064960CB-1AA9-48E8-93D6-25CAA1A095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5989A-AD48-43EE-AD31-8614F9242E9B}">
      <dsp:nvSpPr>
        <dsp:cNvPr id="0" name=""/>
        <dsp:cNvSpPr/>
      </dsp:nvSpPr>
      <dsp:spPr>
        <a:xfrm>
          <a:off x="-4605131" y="-706049"/>
          <a:ext cx="5485640" cy="5485640"/>
        </a:xfrm>
        <a:prstGeom prst="blockArc">
          <a:avLst>
            <a:gd name="adj1" fmla="val 18900000"/>
            <a:gd name="adj2" fmla="val 2700000"/>
            <a:gd name="adj3" fmla="val 394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2Left"/>
          <a:lightRig rig="soft" dir="t"/>
          <a:backdrop>
            <a:anchor x="0" y="0" z="-210000"/>
            <a:norm dx="0" dy="0" dz="914400"/>
            <a:up dx="0" dy="914400" dz="0"/>
          </a:backdrop>
        </a:scene3d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F064B-F9C9-4EE7-9BFE-AA9F9133A258}">
      <dsp:nvSpPr>
        <dsp:cNvPr id="0" name=""/>
        <dsp:cNvSpPr/>
      </dsp:nvSpPr>
      <dsp:spPr>
        <a:xfrm>
          <a:off x="566285" y="407354"/>
          <a:ext cx="3544473" cy="8147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isometricOffAxis2Lef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6675" tIns="58420" rIns="58420" bIns="58420" numCol="1" spcCol="1270" anchor="ctr" anchorCtr="0">
          <a:noAutofit/>
          <a:sp3d extrusionH="28000" prstMaterial="matte"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画标高及辅助平面</a:t>
          </a:r>
          <a:r>
            <a:rPr lang="en-US" altLang="zh-CN" sz="2300" kern="1200" dirty="0" smtClean="0"/>
            <a:t>—</a:t>
          </a:r>
          <a:r>
            <a:rPr lang="zh-CN" altLang="en-US" sz="2300" kern="1200" dirty="0" smtClean="0"/>
            <a:t>目的平立面准确定位</a:t>
          </a:r>
          <a:endParaRPr lang="zh-CN" altLang="en-US" sz="2300" kern="1200" dirty="0"/>
        </a:p>
      </dsp:txBody>
      <dsp:txXfrm>
        <a:off x="566285" y="407354"/>
        <a:ext cx="3544473" cy="814708"/>
      </dsp:txXfrm>
    </dsp:sp>
    <dsp:sp modelId="{54683F9A-A2E8-459C-B1C0-63258BDD909D}">
      <dsp:nvSpPr>
        <dsp:cNvPr id="0" name=""/>
        <dsp:cNvSpPr/>
      </dsp:nvSpPr>
      <dsp:spPr>
        <a:xfrm>
          <a:off x="57092" y="305515"/>
          <a:ext cx="1018385" cy="1018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4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03AE2-35C8-47C8-A608-8D25086E4CDC}">
      <dsp:nvSpPr>
        <dsp:cNvPr id="0" name=""/>
        <dsp:cNvSpPr/>
      </dsp:nvSpPr>
      <dsp:spPr>
        <a:xfrm>
          <a:off x="862431" y="1629416"/>
          <a:ext cx="3248326" cy="8147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isometricOffAxis2Lef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6675" tIns="58420" rIns="58420" bIns="58420" numCol="1" spcCol="1270" anchor="ctr" anchorCtr="0">
          <a:noAutofit/>
          <a:sp3d extrusionH="28000" prstMaterial="matte"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在各对应标高处绘制轮廓线</a:t>
          </a:r>
          <a:endParaRPr lang="zh-CN" altLang="en-US" sz="2300" kern="1200" dirty="0"/>
        </a:p>
      </dsp:txBody>
      <dsp:txXfrm>
        <a:off x="862431" y="1629416"/>
        <a:ext cx="3248326" cy="814708"/>
      </dsp:txXfrm>
    </dsp:sp>
    <dsp:sp modelId="{C1E99B0F-B3FB-460C-8646-488FBD1FADAD}">
      <dsp:nvSpPr>
        <dsp:cNvPr id="0" name=""/>
        <dsp:cNvSpPr/>
      </dsp:nvSpPr>
      <dsp:spPr>
        <a:xfrm>
          <a:off x="353238" y="1527578"/>
          <a:ext cx="1018385" cy="1018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4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E7B49-844A-4FAA-B65A-1E38FDAC1163}">
      <dsp:nvSpPr>
        <dsp:cNvPr id="0" name=""/>
        <dsp:cNvSpPr/>
      </dsp:nvSpPr>
      <dsp:spPr>
        <a:xfrm>
          <a:off x="566285" y="2851479"/>
          <a:ext cx="3544473" cy="8147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isometricOffAxis2Lef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6675" tIns="58420" rIns="58420" bIns="58420" numCol="1" spcCol="1270" anchor="ctr" anchorCtr="0">
          <a:noAutofit/>
          <a:sp3d extrusionH="28000" prstMaterial="matte"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选择相应线生成实心</a:t>
          </a:r>
          <a:r>
            <a:rPr lang="en-US" altLang="zh-CN" sz="2300" kern="1200" dirty="0" smtClean="0"/>
            <a:t>/</a:t>
          </a:r>
          <a:r>
            <a:rPr lang="zh-CN" altLang="en-US" sz="2300" kern="1200" dirty="0" smtClean="0"/>
            <a:t>空心形状</a:t>
          </a:r>
          <a:endParaRPr lang="zh-CN" altLang="en-US" sz="2300" kern="1200" dirty="0"/>
        </a:p>
      </dsp:txBody>
      <dsp:txXfrm>
        <a:off x="566285" y="2851479"/>
        <a:ext cx="3544473" cy="814708"/>
      </dsp:txXfrm>
    </dsp:sp>
    <dsp:sp modelId="{064960CB-1AA9-48E8-93D6-25CAA1A095EA}">
      <dsp:nvSpPr>
        <dsp:cNvPr id="0" name=""/>
        <dsp:cNvSpPr/>
      </dsp:nvSpPr>
      <dsp:spPr>
        <a:xfrm>
          <a:off x="57092" y="2749640"/>
          <a:ext cx="1018385" cy="1018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4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zh-CN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zh-CN" sz="1200">
                <a:latin typeface="+mn-lt"/>
              </a:defRPr>
            </a:lvl1pPr>
          </a:lstStyle>
          <a:p>
            <a:pPr>
              <a:defRPr/>
            </a:pPr>
            <a:fld id="{38464B22-455A-4116-B3AF-BD0AA92F94F5}" type="datetimeFigureOut">
              <a:rPr altLang="en-US"/>
              <a:pPr>
                <a:defRPr/>
              </a:pPr>
              <a:t>2020/4/12</a:t>
            </a:fld>
            <a:endParaRPr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zh-CN" noProof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CN" noProof="0"/>
              <a:t>单击此处编辑母版文本样式</a:t>
            </a:r>
          </a:p>
          <a:p>
            <a:pPr lvl="1"/>
            <a:r>
              <a:rPr lang="zh-CN" noProof="0"/>
              <a:t>第二级</a:t>
            </a:r>
          </a:p>
          <a:p>
            <a:pPr lvl="2"/>
            <a:r>
              <a:rPr lang="zh-CN" noProof="0"/>
              <a:t>第三级</a:t>
            </a:r>
          </a:p>
          <a:p>
            <a:pPr lvl="3"/>
            <a:r>
              <a:rPr lang="zh-CN" noProof="0"/>
              <a:t>第四级</a:t>
            </a:r>
          </a:p>
          <a:p>
            <a:pPr lvl="4"/>
            <a:r>
              <a:rPr lang="zh-CN" noProof="0"/>
              <a:t>第五级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zh-CN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1043100-CFE7-4EA4-B1BA-FDC734DCE882}" type="slidenum">
              <a:rPr lang="en-US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00873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2FF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" name="内容占位符 11"/>
          <p:cNvSpPr>
            <a:spLocks noGrp="1"/>
          </p:cNvSpPr>
          <p:nvPr>
            <p:ph sz="quarter" idx="11"/>
          </p:nvPr>
        </p:nvSpPr>
        <p:spPr>
          <a:xfrm>
            <a:off x="344488" y="764704"/>
            <a:ext cx="9145588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AEFAD057-6DEB-4FD9-B937-D9742B715A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102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744" y="188640"/>
            <a:ext cx="8245629" cy="360040"/>
          </a:xfrm>
        </p:spPr>
        <p:txBody>
          <a:bodyPr/>
          <a:lstStyle>
            <a:lvl1pPr>
              <a:defRPr>
                <a:solidFill>
                  <a:srgbClr val="0092FF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2" name="内容占位符 11"/>
          <p:cNvSpPr>
            <a:spLocks noGrp="1"/>
          </p:cNvSpPr>
          <p:nvPr>
            <p:ph sz="quarter" idx="11"/>
          </p:nvPr>
        </p:nvSpPr>
        <p:spPr>
          <a:xfrm>
            <a:off x="344488" y="764704"/>
            <a:ext cx="9145588" cy="5329237"/>
          </a:xfrm>
          <a:prstGeom prst="rect">
            <a:avLst/>
          </a:prstGeom>
        </p:spPr>
        <p:txBody>
          <a:bodyPr/>
          <a:lstStyle>
            <a:lvl1pPr>
              <a:buClr>
                <a:srgbClr val="0092FF"/>
              </a:buClr>
              <a:defRPr/>
            </a:lvl1pPr>
            <a:lvl2pPr>
              <a:buClr>
                <a:srgbClr val="0092FF"/>
              </a:buClr>
              <a:defRPr/>
            </a:lvl2pPr>
            <a:lvl3pPr>
              <a:buClr>
                <a:srgbClr val="0092FF"/>
              </a:buClr>
              <a:defRPr/>
            </a:lvl3pPr>
            <a:lvl4pPr>
              <a:buClr>
                <a:srgbClr val="0092FF"/>
              </a:buClr>
              <a:defRPr/>
            </a:lvl4pPr>
            <a:lvl5pPr>
              <a:buClr>
                <a:srgbClr val="0092FF"/>
              </a:buClr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Shap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7B72B-4708-4603-82B5-D6714F8A9F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045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28"/>
          <p:cNvSpPr>
            <a:spLocks noGrp="1"/>
          </p:cNvSpPr>
          <p:nvPr>
            <p:ph type="sldNum" sz="quarter" idx="4"/>
          </p:nvPr>
        </p:nvSpPr>
        <p:spPr>
          <a:xfrm>
            <a:off x="8924925" y="6453188"/>
            <a:ext cx="811213" cy="2492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fld id="{C704F2B4-3480-4DF4-80C0-F3F02081DC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7" name="标题占位符 3"/>
          <p:cNvSpPr>
            <a:spLocks noGrp="1"/>
          </p:cNvSpPr>
          <p:nvPr>
            <p:ph type="title"/>
          </p:nvPr>
        </p:nvSpPr>
        <p:spPr bwMode="auto">
          <a:xfrm>
            <a:off x="61913" y="80963"/>
            <a:ext cx="8245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2400" b="1" kern="1200" dirty="0">
          <a:solidFill>
            <a:srgbClr val="0092F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lang="zh-CN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lang="zh-CN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lang="zh-CN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lang="zh-CN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Box 5"/>
          <p:cNvSpPr txBox="1">
            <a:spLocks noChangeArrowheads="1"/>
          </p:cNvSpPr>
          <p:nvPr/>
        </p:nvSpPr>
        <p:spPr bwMode="auto">
          <a:xfrm>
            <a:off x="2865438" y="2852738"/>
            <a:ext cx="4786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b="1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3.5</a:t>
            </a:r>
            <a:r>
              <a:rPr lang="zh-CN" altLang="en-US" sz="2800" b="1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体量</a:t>
            </a:r>
            <a:endParaRPr lang="en-US" altLang="zh-CN" sz="2800" b="1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3.5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体量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4931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944563"/>
            <a:ext cx="53990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2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708275"/>
            <a:ext cx="401002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右大括号 3"/>
          <p:cNvSpPr/>
          <p:nvPr/>
        </p:nvSpPr>
        <p:spPr>
          <a:xfrm>
            <a:off x="5816600" y="3213100"/>
            <a:ext cx="936625" cy="21605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4934" name="文本框 5"/>
          <p:cNvSpPr txBox="1">
            <a:spLocks noChangeArrowheads="1"/>
          </p:cNvSpPr>
          <p:nvPr/>
        </p:nvSpPr>
        <p:spPr bwMode="auto">
          <a:xfrm>
            <a:off x="7040563" y="2997200"/>
            <a:ext cx="208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altLang="zh-CN"/>
              <a:t>VV</a:t>
            </a:r>
            <a:endParaRPr lang="zh-CN" altLang="en-US"/>
          </a:p>
        </p:txBody>
      </p:sp>
      <p:pic>
        <p:nvPicPr>
          <p:cNvPr id="124935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313238"/>
            <a:ext cx="1881188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6" name="文本框 12"/>
          <p:cNvSpPr txBox="1">
            <a:spLocks noChangeArrowheads="1"/>
          </p:cNvSpPr>
          <p:nvPr/>
        </p:nvSpPr>
        <p:spPr bwMode="auto">
          <a:xfrm>
            <a:off x="7040563" y="5918200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zh-CN" altLang="en-US"/>
              <a:t>强制可见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3.5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体量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8504" y="1052736"/>
            <a:ext cx="792088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defRPr/>
            </a:pPr>
            <a:r>
              <a:rPr lang="zh-CN" altLang="en-US" sz="4000" b="1" dirty="0">
                <a:ln/>
                <a:solidFill>
                  <a:schemeClr val="accent4"/>
                </a:solidFill>
              </a:rPr>
              <a:t>原理：由一系列的线生成三维形状</a:t>
            </a:r>
          </a:p>
        </p:txBody>
      </p:sp>
      <p:pic>
        <p:nvPicPr>
          <p:cNvPr id="125956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3" y="2349500"/>
            <a:ext cx="29146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3.5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体量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" name="图示 2"/>
          <p:cNvGraphicFramePr/>
          <p:nvPr/>
        </p:nvGraphicFramePr>
        <p:xfrm>
          <a:off x="1712640" y="2091762"/>
          <a:ext cx="4166096" cy="4073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右箭头 3"/>
          <p:cNvSpPr/>
          <p:nvPr/>
        </p:nvSpPr>
        <p:spPr>
          <a:xfrm>
            <a:off x="5816600" y="3100388"/>
            <a:ext cx="1296988" cy="28733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5816600" y="4179888"/>
            <a:ext cx="1296988" cy="28892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5816600" y="5332413"/>
            <a:ext cx="1296988" cy="28733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32520" y="1136938"/>
            <a:ext cx="792088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defRPr/>
            </a:pPr>
            <a:r>
              <a:rPr lang="zh-CN" altLang="en-US" sz="4000" b="1" dirty="0">
                <a:ln/>
                <a:solidFill>
                  <a:schemeClr val="accent4"/>
                </a:solidFill>
              </a:rPr>
              <a:t>步骤：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3.5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体量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2520" y="980728"/>
            <a:ext cx="792088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defRPr/>
            </a:pPr>
            <a:r>
              <a:rPr lang="zh-CN" altLang="en-US" sz="4000" b="1" dirty="0">
                <a:ln/>
                <a:solidFill>
                  <a:schemeClr val="accent4"/>
                </a:solidFill>
              </a:rPr>
              <a:t>绘制：</a:t>
            </a:r>
          </a:p>
        </p:txBody>
      </p:sp>
      <p:pic>
        <p:nvPicPr>
          <p:cNvPr id="128004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773238"/>
            <a:ext cx="374332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5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1052513"/>
            <a:ext cx="4456113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6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4365625"/>
            <a:ext cx="371475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7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3789363"/>
            <a:ext cx="446405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3.5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体量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2520" y="980728"/>
            <a:ext cx="792088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defRPr/>
            </a:pPr>
            <a:r>
              <a:rPr lang="zh-CN" altLang="en-US" sz="4000" b="1" dirty="0">
                <a:ln/>
                <a:solidFill>
                  <a:schemeClr val="accent4"/>
                </a:solidFill>
              </a:rPr>
              <a:t>绘制：</a:t>
            </a:r>
          </a:p>
        </p:txBody>
      </p:sp>
      <p:pic>
        <p:nvPicPr>
          <p:cNvPr id="129028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773238"/>
            <a:ext cx="3756025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29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908050"/>
            <a:ext cx="1800225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0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3689350"/>
            <a:ext cx="2735263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标题 1"/>
          <p:cNvSpPr>
            <a:spLocks noGrp="1"/>
          </p:cNvSpPr>
          <p:nvPr>
            <p:ph type="title"/>
          </p:nvPr>
        </p:nvSpPr>
        <p:spPr>
          <a:xfrm>
            <a:off x="61913" y="188913"/>
            <a:ext cx="8245475" cy="360362"/>
          </a:xfrm>
        </p:spPr>
        <p:txBody>
          <a:bodyPr/>
          <a:lstStyle/>
          <a:p>
            <a:r>
              <a:rPr smtClean="0">
                <a:latin typeface="Arial" charset="0"/>
                <a:ea typeface="微软雅黑" pitchFamily="34" charset="-122"/>
                <a:cs typeface="Arial" charset="0"/>
              </a:rPr>
              <a:t>体量</a:t>
            </a:r>
          </a:p>
        </p:txBody>
      </p:sp>
      <p:sp>
        <p:nvSpPr>
          <p:cNvPr id="130051" name="内容占位符 2"/>
          <p:cNvSpPr>
            <a:spLocks noGrp="1"/>
          </p:cNvSpPr>
          <p:nvPr>
            <p:ph sz="quarter" idx="11"/>
          </p:nvPr>
        </p:nvSpPr>
        <p:spPr bwMode="auto">
          <a:xfrm>
            <a:off x="344488" y="765175"/>
            <a:ext cx="9145587" cy="532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altLang="en-US" smtClean="0">
              <a:latin typeface="Arial" charset="0"/>
              <a:ea typeface="微软雅黑" pitchFamily="34" charset="-122"/>
              <a:cs typeface="Arial" charset="0"/>
            </a:endParaRPr>
          </a:p>
        </p:txBody>
      </p:sp>
      <p:sp>
        <p:nvSpPr>
          <p:cNvPr id="130052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4D70C8E-C62D-4903-AEE9-48206CC17F02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pic>
        <p:nvPicPr>
          <p:cNvPr id="130053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1230313"/>
            <a:ext cx="8024812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标题 1"/>
          <p:cNvSpPr>
            <a:spLocks noGrp="1"/>
          </p:cNvSpPr>
          <p:nvPr>
            <p:ph type="title"/>
          </p:nvPr>
        </p:nvSpPr>
        <p:spPr>
          <a:xfrm>
            <a:off x="61913" y="188913"/>
            <a:ext cx="8245475" cy="360362"/>
          </a:xfrm>
        </p:spPr>
        <p:txBody>
          <a:bodyPr/>
          <a:lstStyle/>
          <a:p>
            <a:r>
              <a:rPr smtClean="0">
                <a:latin typeface="Arial" charset="0"/>
                <a:ea typeface="微软雅黑" pitchFamily="34" charset="-122"/>
                <a:cs typeface="Arial" charset="0"/>
              </a:rPr>
              <a:t>体量</a:t>
            </a:r>
          </a:p>
        </p:txBody>
      </p:sp>
      <p:sp>
        <p:nvSpPr>
          <p:cNvPr id="131075" name="内容占位符 2"/>
          <p:cNvSpPr>
            <a:spLocks noGrp="1"/>
          </p:cNvSpPr>
          <p:nvPr>
            <p:ph sz="quarter" idx="11"/>
          </p:nvPr>
        </p:nvSpPr>
        <p:spPr bwMode="auto">
          <a:xfrm>
            <a:off x="344488" y="765175"/>
            <a:ext cx="9145587" cy="532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altLang="en-US" smtClean="0">
              <a:latin typeface="Arial" charset="0"/>
              <a:ea typeface="微软雅黑" pitchFamily="34" charset="-122"/>
              <a:cs typeface="Arial" charset="0"/>
            </a:endParaRPr>
          </a:p>
        </p:txBody>
      </p:sp>
      <p:sp>
        <p:nvSpPr>
          <p:cNvPr id="13107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445AC9E4-D7D0-4080-B3D2-C5DF4FCA922D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pic>
        <p:nvPicPr>
          <p:cNvPr id="131077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981075"/>
            <a:ext cx="8094662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图片 3" descr="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42938"/>
            <a:ext cx="989647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099" name="文本框 4"/>
          <p:cNvSpPr txBox="1">
            <a:spLocks noChangeArrowheads="1"/>
          </p:cNvSpPr>
          <p:nvPr/>
        </p:nvSpPr>
        <p:spPr bwMode="auto">
          <a:xfrm>
            <a:off x="2265363" y="1631950"/>
            <a:ext cx="551338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/>
            <a:r>
              <a:rPr kumimoji="1" lang="zh-CN" altLang="en-US" sz="10400">
                <a:solidFill>
                  <a:schemeClr val="bg1"/>
                </a:solidFill>
              </a:rPr>
              <a:t>谢</a:t>
            </a:r>
            <a:r>
              <a:rPr kumimoji="1" lang="en-US" altLang="zh-CN" sz="10400">
                <a:solidFill>
                  <a:schemeClr val="bg1"/>
                </a:solidFill>
              </a:rPr>
              <a:t> </a:t>
            </a:r>
            <a:r>
              <a:rPr kumimoji="1" lang="zh-CN" altLang="en-US" sz="10400">
                <a:solidFill>
                  <a:schemeClr val="bg1"/>
                </a:solidFill>
              </a:rPr>
              <a:t>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Hndb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8D8B3457135D67479991424C624CBB4704002439B9162B2E88498A324BEFF3815221" ma:contentTypeVersion="28" ma:contentTypeDescription="Create a new document." ma:contentTypeScope="" ma:versionID="8a5d1138c105d8cae0b61e654d3eeb7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DCAFDB72-52AB-47D7-BA40-97BF6162060C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80C469BD-275B-4431-AE4D-A84E8BD2DC7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CompanyHndbk</Template>
  <TotalTime>0</TotalTime>
  <Words>63</Words>
  <Application>Microsoft Office PowerPoint</Application>
  <PresentationFormat>A4 纸张(210x297 毫米)</PresentationFormat>
  <Paragraphs>20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Franklin Gothic Book</vt:lpstr>
      <vt:lpstr>Arial</vt:lpstr>
      <vt:lpstr>Calibri</vt:lpstr>
      <vt:lpstr>黑体</vt:lpstr>
      <vt:lpstr>宋体</vt:lpstr>
      <vt:lpstr>微软雅黑</vt:lpstr>
      <vt:lpstr>华文细黑</vt:lpstr>
      <vt:lpstr>Wingdings</vt:lpstr>
      <vt:lpstr>Franklin Gothic Medium</vt:lpstr>
      <vt:lpstr>Times New Roman</vt:lpstr>
      <vt:lpstr>隶书</vt:lpstr>
      <vt:lpstr>CompanyHndbk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体量</vt:lpstr>
      <vt:lpstr>体量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知识中心模板</dc:description>
  <cp:lastModifiedBy/>
  <cp:revision>1</cp:revision>
  <dcterms:created xsi:type="dcterms:W3CDTF">2010-11-22T02:27:15Z</dcterms:created>
  <dcterms:modified xsi:type="dcterms:W3CDTF">2020-04-12T09:01:15Z</dcterms:modified>
  <cp:category>模板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</Properties>
</file>