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activeX/activeX3.bin" ContentType="application/vnd.ms-office.activeX"/>
  <Override PartName="/ppt/activeX/activeX3.xml" ContentType="application/vnd.ms-office.activeX+xml"/>
  <Override PartName="/ppt/activeX/activeX4.bin" ContentType="application/vnd.ms-office.activeX"/>
  <Override PartName="/ppt/activeX/activeX4.xml" ContentType="application/vnd.ms-office.activeX+xml"/>
  <Override PartName="/ppt/activeX/activeX5.bin" ContentType="application/vnd.ms-office.activeX"/>
  <Override PartName="/ppt/activeX/activeX5.xml" ContentType="application/vnd.ms-office.activeX+xml"/>
  <Override PartName="/ppt/activeX/activeX6.bin" ContentType="application/vnd.ms-office.activeX"/>
  <Override PartName="/ppt/activeX/activeX6.xml" ContentType="application/vnd.ms-office.activeX+xml"/>
  <Override PartName="/ppt/activeX/activeX7.bin" ContentType="application/vnd.ms-office.activeX"/>
  <Override PartName="/ppt/activeX/activeX7.xml" ContentType="application/vnd.ms-office.activeX+xml"/>
  <Override PartName="/ppt/activeX/activeX8.bin" ContentType="application/vnd.ms-office.activeX"/>
  <Override PartName="/ppt/activeX/activeX8.xml" ContentType="application/vnd.ms-office.activeX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1038" r:id="rId3"/>
    <p:sldId id="1039" r:id="rId4"/>
    <p:sldId id="1002" r:id="rId5"/>
    <p:sldId id="987" r:id="rId6"/>
    <p:sldId id="988" r:id="rId7"/>
    <p:sldId id="989" r:id="rId8"/>
    <p:sldId id="990" r:id="rId9"/>
    <p:sldId id="991" r:id="rId10"/>
    <p:sldId id="1080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FF66"/>
    <a:srgbClr val="CCFF33"/>
    <a:srgbClr val="FFCCFF"/>
    <a:srgbClr val="2BBFEF"/>
    <a:srgbClr val="C72DED"/>
    <a:srgbClr val="66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86" y="66"/>
      </p:cViewPr>
      <p:guideLst>
        <p:guide orient="horz" pos="2002"/>
        <p:guide pos="2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FFF9A1-3169-46CD-893C-F95E849BE55A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AA4257-38B4-4A3B-8862-1964B435A48D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59BE10F-8BFA-480F-BD27-1D8C469A969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0" name="Rectangle 4"/>
          <p:cNvSpPr>
            <a:spLocks noGrp="1" noRo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6A78028-8EA5-43F6-B5E3-AC21D594D5F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image" Target="../media/image4.wmf"/><Relationship Id="rId3" Type="http://schemas.openxmlformats.org/officeDocument/2006/relationships/control" Target="../activeX/activeX7.xm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8.vml"/><Relationship Id="rId4" Type="http://schemas.openxmlformats.org/officeDocument/2006/relationships/image" Target="../media/image4.wmf"/><Relationship Id="rId3" Type="http://schemas.openxmlformats.org/officeDocument/2006/relationships/control" Target="../activeX/activeX8.xm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image" Target="../media/image4.wmf"/><Relationship Id="rId3" Type="http://schemas.openxmlformats.org/officeDocument/2006/relationships/control" Target="../activeX/activeX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image" Target="../media/image4.wmf"/><Relationship Id="rId3" Type="http://schemas.openxmlformats.org/officeDocument/2006/relationships/control" Target="../activeX/activeX2.xm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image" Target="../media/image4.wmf"/><Relationship Id="rId3" Type="http://schemas.openxmlformats.org/officeDocument/2006/relationships/control" Target="../activeX/activeX3.xm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image" Target="../media/image4.wmf"/><Relationship Id="rId3" Type="http://schemas.openxmlformats.org/officeDocument/2006/relationships/control" Target="../activeX/activeX4.xm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image" Target="../media/image4.wmf"/><Relationship Id="rId3" Type="http://schemas.openxmlformats.org/officeDocument/2006/relationships/control" Target="../activeX/activeX5.xm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image" Target="../media/image4.wmf"/><Relationship Id="rId3" Type="http://schemas.openxmlformats.org/officeDocument/2006/relationships/control" Target="../activeX/activeX6.xm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272" name="" r:id="rId3" imgW="1871662" imgH="476250"/>
        </mc:Choice>
        <mc:Fallback>
          <p:control name="" r:id="rId3" imgW="1871662" imgH="476250">
            <p:pic>
              <p:nvPicPr>
                <p:cNvPr id="0" name="ShockwaveFlash2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64388" y="5545138"/>
                  <a:ext cx="1871662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5288" y="274638"/>
            <a:ext cx="6067425" cy="567531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296" name="" r:id="rId3" imgW="1871662" imgH="476250"/>
        </mc:Choice>
        <mc:Fallback>
          <p:control name="" r:id="rId3" imgW="1871662" imgH="476250">
            <p:pic>
              <p:nvPicPr>
                <p:cNvPr id="0" name="ShockwaveFlash2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64388" y="5545138"/>
                  <a:ext cx="1871662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gradFill rotWithShape="0">
          <a:gsLst>
            <a:gs pos="96000">
              <a:schemeClr val="accent4">
                <a:lumMod val="20000"/>
                <a:alpha val="55000"/>
                <a:lumOff val="80000"/>
              </a:schemeClr>
            </a:gs>
            <a:gs pos="100000">
              <a:srgbClr val="03437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02014061933762539559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" y="-62865"/>
            <a:ext cx="9138285" cy="1401444"/>
          </a:xfrm>
          <a:prstGeom prst="flowChartOffpageConnector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4" name="" r:id="rId3" imgW="1871662" imgH="476250"/>
        </mc:Choice>
        <mc:Fallback>
          <p:control name="" r:id="rId3" imgW="1871662" imgH="476250">
            <p:pic>
              <p:nvPicPr>
                <p:cNvPr id="0" name="ShockwaveFlash2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64388" y="5545138"/>
                  <a:ext cx="1871662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5288" y="1341438"/>
            <a:ext cx="40640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8" name="" r:id="rId3" imgW="1871662" imgH="476250"/>
        </mc:Choice>
        <mc:Fallback>
          <p:control name="" r:id="rId3" imgW="1871662" imgH="476250">
            <p:pic>
              <p:nvPicPr>
                <p:cNvPr id="0" name="ShockwaveFlash2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64388" y="5545138"/>
                  <a:ext cx="1871662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52" name="" r:id="rId3" imgW="1871662" imgH="476250"/>
        </mc:Choice>
        <mc:Fallback>
          <p:control name="" r:id="rId3" imgW="1871662" imgH="476250">
            <p:pic>
              <p:nvPicPr>
                <p:cNvPr id="0" name="ShockwaveFlash2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64388" y="5545138"/>
                  <a:ext cx="1871662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76" name="" r:id="rId3" imgW="1871662" imgH="476250"/>
        </mc:Choice>
        <mc:Fallback>
          <p:control name="" r:id="rId3" imgW="1871662" imgH="476250">
            <p:pic>
              <p:nvPicPr>
                <p:cNvPr id="0" name="ShockwaveFlash2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64388" y="5545138"/>
                  <a:ext cx="1871662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224" name="" r:id="rId3" imgW="1871662" imgH="476250"/>
        </mc:Choice>
        <mc:Fallback>
          <p:control name="" r:id="rId3" imgW="1871662" imgH="476250">
            <p:pic>
              <p:nvPicPr>
                <p:cNvPr id="0" name="ShockwaveFlash2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64388" y="5545138"/>
                  <a:ext cx="1871662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180000" tIns="180000" rIns="180000" bIns="1800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48" name="" r:id="rId3" imgW="1871662" imgH="476250"/>
        </mc:Choice>
        <mc:Fallback>
          <p:control name="" r:id="rId3" imgW="1871662" imgH="476250">
            <p:pic>
              <p:nvPicPr>
                <p:cNvPr id="0" name="ShockwaveFlash2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64388" y="5545138"/>
                  <a:ext cx="1871662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9" name="Rectangle 30"/>
          <p:cNvSpPr>
            <a:spLocks noChangeArrowheads="1"/>
          </p:cNvSpPr>
          <p:nvPr userDrawn="1"/>
        </p:nvSpPr>
        <p:spPr bwMode="auto">
          <a:xfrm>
            <a:off x="12700" y="1025525"/>
            <a:ext cx="444500" cy="346075"/>
          </a:xfrm>
          <a:prstGeom prst="rect">
            <a:avLst/>
          </a:prstGeom>
          <a:gradFill rotWithShape="1">
            <a:gsLst>
              <a:gs pos="0">
                <a:srgbClr val="FFFFFF">
                  <a:alpha val="37999"/>
                </a:srgbClr>
              </a:gs>
              <a:gs pos="50000">
                <a:srgbClr val="D1D1D1">
                  <a:alpha val="17999"/>
                </a:srgbClr>
              </a:gs>
              <a:gs pos="100000">
                <a:srgbClr val="FFFFFF">
                  <a:alpha val="37999"/>
                </a:srgb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30"/>
          <p:cNvSpPr>
            <a:spLocks noChangeArrowheads="1"/>
          </p:cNvSpPr>
          <p:nvPr userDrawn="1"/>
        </p:nvSpPr>
        <p:spPr bwMode="auto">
          <a:xfrm>
            <a:off x="12700" y="1008063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1" name="Rectangle 31"/>
          <p:cNvSpPr>
            <a:spLocks noChangeArrowheads="1"/>
          </p:cNvSpPr>
          <p:nvPr userDrawn="1"/>
        </p:nvSpPr>
        <p:spPr bwMode="auto">
          <a:xfrm>
            <a:off x="0" y="990600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2" name="Rectangle 30"/>
          <p:cNvSpPr>
            <a:spLocks noChangeArrowheads="1"/>
          </p:cNvSpPr>
          <p:nvPr userDrawn="1"/>
        </p:nvSpPr>
        <p:spPr bwMode="auto">
          <a:xfrm>
            <a:off x="0" y="0"/>
            <a:ext cx="358775" cy="925513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341438"/>
            <a:ext cx="8280400" cy="46085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80000" tIns="180000" rIns="180000" bIns="180000" numCol="1" anchor="t" anchorCtr="0" compatLnSpc="1"/>
          <a:lstStyle/>
          <a:p>
            <a:pPr lvl="0" fontAlgn="base"/>
            <a:r>
              <a:rPr lang="zh-CN" altLang="zh-CN" strike="noStrike" noProof="1" smtClean="0"/>
              <a:t>        </a:t>
            </a:r>
            <a:r>
              <a:rPr lang="zh-CN" strike="noStrike" noProof="1" smtClean="0"/>
              <a:t>单击此处编辑母版文本样式</a:t>
            </a:r>
            <a:endParaRPr lang="zh-CN" strike="noStrike" noProof="1" smtClean="0"/>
          </a:p>
        </p:txBody>
      </p:sp>
      <p:sp>
        <p:nvSpPr>
          <p:cNvPr id="2" name="WordArt 16"/>
          <p:cNvSpPr/>
          <p:nvPr userDrawn="1"/>
        </p:nvSpPr>
        <p:spPr>
          <a:xfrm>
            <a:off x="395288" y="684212"/>
            <a:ext cx="1371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  <a:scene3d>
              <a:camera prst="orthographicFront"/>
              <a:lightRig rig="balanced" dir="t">
                <a:rot lat="0" lon="0" rev="0"/>
              </a:lightRig>
            </a:scene3d>
            <a:sp3d prstMaterial="metal"/>
          </a:bodyPr>
          <a:p>
            <a:pPr lvl="0" algn="ctr" fontAlgn="base">
              <a:buClrTx/>
              <a:buSzTx/>
              <a:buFontTx/>
            </a:pPr>
            <a:r>
              <a:rPr lang="zh-CN" altLang="en-US" sz="3600" strike="noStrike" noProof="1"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项目七</a:t>
            </a:r>
            <a:endParaRPr lang="zh-CN" altLang="en-US" sz="3600" strike="noStrike" noProof="1"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3" name="WordArt 17"/>
          <p:cNvSpPr/>
          <p:nvPr userDrawn="1"/>
        </p:nvSpPr>
        <p:spPr>
          <a:xfrm>
            <a:off x="7813675" y="3175"/>
            <a:ext cx="13303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0000"/>
          </a:bodyPr>
          <a:p>
            <a:pPr lvl="0" algn="ctr" fontAlgn="base">
              <a:buClrTx/>
              <a:buSzTx/>
              <a:buFontTx/>
            </a:pPr>
            <a:r>
              <a:rPr lang="zh-CN" altLang="en-US" sz="1000" strike="noStrike" noProof="1">
                <a:solidFill>
                  <a:schemeClr val="accent5">
                    <a:lumMod val="75000"/>
                  </a:schemeClr>
                </a:solidFill>
                <a:effectLst>
                  <a:outerShdw sy="50000" kx="2591412" rotWithShape="0">
                    <a:srgbClr val="808080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人力资源管理</a:t>
            </a:r>
            <a:endParaRPr lang="zh-CN" altLang="en-US" sz="1000" strike="noStrike" noProof="1">
              <a:solidFill>
                <a:schemeClr val="accent5">
                  <a:lumMod val="75000"/>
                </a:schemeClr>
              </a:solidFill>
              <a:effectLst>
                <a:outerShdw sy="50000" kx="2591412" rotWithShape="0">
                  <a:srgbClr val="808080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0" dur="3500" spd="-98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1031" grpId="0" animBg="1"/>
      <p:bldP spid="1032" grpId="0" animBg="1"/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82867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panose="020B0604020202020204" pitchFamily="34" charset="0"/>
          <a:ea typeface="+mn-ea"/>
        </a:defRPr>
      </a:lvl2pPr>
      <a:lvl3pPr marL="123698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•"/>
        <a:defRPr sz="2200"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5362" name="图片 4" descr="C:\Users\Administrator\Desktop\tim g.jpgtim 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-1941" t="-2060" r="-827"/>
          <a:stretch>
            <a:fillRect/>
          </a:stretch>
        </p:blipFill>
        <p:spPr>
          <a:xfrm>
            <a:off x="6340475" y="244475"/>
            <a:ext cx="2814638" cy="1119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301875" y="2403475"/>
            <a:ext cx="4541838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noProof="1">
                <a:solidFill>
                  <a:srgbClr val="FFFD2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《人力资源管理》</a:t>
            </a:r>
            <a:endParaRPr lang="zh-CN" altLang="en-US" sz="4400" noProof="1">
              <a:solidFill>
                <a:srgbClr val="FFFD2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23260" y="3928110"/>
            <a:ext cx="5932169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600" noProof="1">
                <a:solidFill>
                  <a:srgbClr val="FFFD2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项目七 ：薪酬设计与管理</a:t>
            </a:r>
            <a:endParaRPr lang="zh-CN" altLang="en-US" sz="3600" noProof="1">
              <a:solidFill>
                <a:srgbClr val="FFFD2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图片 3" descr="ti mg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-1920000">
            <a:off x="155575" y="1949450"/>
            <a:ext cx="3508375" cy="3516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42950" y="2206625"/>
            <a:ext cx="6762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4800" noProof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rPr>
              <a:t>目录</a:t>
            </a:r>
            <a:endParaRPr lang="zh-CN" altLang="en-US" sz="4800" noProof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13063" y="2206625"/>
            <a:ext cx="6119813" cy="3108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任务一 进行薪酬设计</a:t>
            </a:r>
            <a:endParaRPr lang="zh-CN" altLang="en-US" sz="2800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endParaRPr lang="zh-CN" altLang="en-US" sz="2800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r>
              <a:rPr lang="zh-CN" altLang="en-US" sz="280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任务二 建立薪酬管理</a:t>
            </a:r>
            <a:endParaRPr lang="zh-CN" altLang="en-US" sz="2800" noProof="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endParaRPr lang="zh-CN" altLang="en-US" sz="2800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r>
              <a:rPr lang="zh-CN" altLang="en-US" sz="280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任务三 制定奖励性可变薪酬制度</a:t>
            </a:r>
            <a:endParaRPr lang="zh-CN" altLang="en-US" sz="2800" noProof="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endParaRPr lang="zh-CN" altLang="en-US" sz="2800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r>
              <a:rPr lang="zh-CN" altLang="en-US" sz="280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任务四 实现员工福利</a:t>
            </a:r>
            <a:endParaRPr lang="zh-CN" altLang="en-US" sz="2800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5841" name="组合 3"/>
          <p:cNvGrpSpPr/>
          <p:nvPr/>
        </p:nvGrpSpPr>
        <p:grpSpPr>
          <a:xfrm>
            <a:off x="822325" y="1830388"/>
            <a:ext cx="7499350" cy="4175125"/>
            <a:chOff x="1408" y="3764"/>
            <a:chExt cx="11812" cy="6575"/>
          </a:xfrm>
        </p:grpSpPr>
        <p:pic>
          <p:nvPicPr>
            <p:cNvPr id="35842" name="Picture 18" descr="57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410" t="3204" r="2625" b="3352"/>
            <a:stretch>
              <a:fillRect/>
            </a:stretch>
          </p:blipFill>
          <p:spPr>
            <a:xfrm>
              <a:off x="1408" y="3764"/>
              <a:ext cx="11812" cy="65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Text Box 20" descr="金融10"/>
            <p:cNvSpPr txBox="1">
              <a:spLocks noChangeArrowheads="1"/>
            </p:cNvSpPr>
            <p:nvPr/>
          </p:nvSpPr>
          <p:spPr bwMode="auto">
            <a:xfrm>
              <a:off x="2548" y="6182"/>
              <a:ext cx="9531" cy="208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R="0" algn="ctr" defTabSz="914400">
                <a:buClrTx/>
                <a:buSzTx/>
                <a:buFontTx/>
                <a:defRPr/>
              </a:pPr>
              <a:r>
                <a:rPr kumimoji="0" lang="zh-CN" altLang="en-US" sz="4000" kern="1200" cap="none" spc="0" normalizeH="0" baseline="0" noProof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rPr>
                <a:t>任务三：制定奖励性可变薪酬制度</a:t>
              </a:r>
              <a:endParaRPr kumimoji="0" lang="en-US" altLang="zh-CN" sz="4000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Rectangle 347"/>
          <p:cNvSpPr/>
          <p:nvPr/>
        </p:nvSpPr>
        <p:spPr>
          <a:xfrm>
            <a:off x="0" y="1479550"/>
            <a:ext cx="4243388" cy="574675"/>
          </a:xfrm>
          <a:prstGeom prst="rect">
            <a:avLst/>
          </a:prstGeom>
          <a:noFill/>
          <a:ln w="9525">
            <a:noFill/>
          </a:ln>
          <a:scene3d>
            <a:camera prst="legacyObliqueBottomLeft">
              <a:rot lat="0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990000"/>
            </a:extrusionClr>
          </a:sp3d>
        </p:spPr>
        <p:txBody>
          <a:bodyPr wrap="none" anchor="ctr">
            <a:flatTx/>
          </a:bodyPr>
          <a:p>
            <a:pPr algn="ctr"/>
            <a:r>
              <a:rPr lang="zh-CN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一、员工个人奖励制度</a:t>
            </a:r>
            <a:endParaRPr lang="zh-CN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460" name="Rectangle 4"/>
          <p:cNvSpPr/>
          <p:nvPr/>
        </p:nvSpPr>
        <p:spPr>
          <a:xfrm>
            <a:off x="417513" y="2330450"/>
            <a:ext cx="2808287" cy="577850"/>
          </a:xfrm>
          <a:prstGeom prst="rect">
            <a:avLst/>
          </a:prstGeom>
          <a:noFill/>
          <a:ln w="9525" cap="flat" cmpd="sng">
            <a:solidFill>
              <a:srgbClr val="CCFF33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anchor="t">
            <a:flatTx/>
          </a:bodyPr>
          <a:p>
            <a:pPr marL="571500" indent="-571500" eaLnBrk="0" hangingPunct="0">
              <a:lnSpc>
                <a:spcPct val="9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（一）计件制</a:t>
            </a:r>
            <a:endParaRPr lang="zh-CN" altLang="zh-CN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939800" y="2773363"/>
            <a:ext cx="6983413" cy="3175000"/>
            <a:chOff x="0" y="0"/>
            <a:chExt cx="11468" cy="5340"/>
          </a:xfrm>
        </p:grpSpPr>
        <p:grpSp>
          <p:nvGrpSpPr>
            <p:cNvPr id="36868" name="Group 6"/>
            <p:cNvGrpSpPr/>
            <p:nvPr/>
          </p:nvGrpSpPr>
          <p:grpSpPr>
            <a:xfrm>
              <a:off x="674" y="3100"/>
              <a:ext cx="10132" cy="2240"/>
              <a:chOff x="0" y="0"/>
              <a:chExt cx="3789" cy="1410"/>
            </a:xfrm>
          </p:grpSpPr>
          <p:sp>
            <p:nvSpPr>
              <p:cNvPr id="19463" name="Line 7"/>
              <p:cNvSpPr>
                <a:spLocks noChangeShapeType="1"/>
              </p:cNvSpPr>
              <p:nvPr/>
            </p:nvSpPr>
            <p:spPr bwMode="auto">
              <a:xfrm>
                <a:off x="1452" y="1304"/>
                <a:ext cx="1088" cy="0"/>
              </a:xfrm>
              <a:prstGeom prst="line">
                <a:avLst/>
              </a:prstGeom>
              <a:noFill/>
              <a:ln w="9525" cmpd="sng">
                <a:solidFill>
                  <a:schemeClr val="hlink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464" name="AutoShape 8"/>
              <p:cNvSpPr>
                <a:spLocks noChangeArrowheads="1"/>
              </p:cNvSpPr>
              <p:nvPr/>
            </p:nvSpPr>
            <p:spPr bwMode="auto">
              <a:xfrm rot="20460000">
                <a:off x="1941" y="674"/>
                <a:ext cx="1346" cy="74"/>
              </a:xfrm>
              <a:prstGeom prst="roundRect">
                <a:avLst>
                  <a:gd name="adj" fmla="val 40903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chemeClr val="accent1"/>
                  </a:gs>
                  <a:gs pos="100000">
                    <a:srgbClr val="0000FF"/>
                  </a:gs>
                </a:gsLst>
                <a:lin ang="2700000" scaled="1"/>
              </a:gradFill>
              <a:ln w="9525" cmpd="sng">
                <a:solidFill>
                  <a:schemeClr val="hlink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465" name="AutoShape 9"/>
              <p:cNvSpPr>
                <a:spLocks noChangeArrowheads="1"/>
              </p:cNvSpPr>
              <p:nvPr/>
            </p:nvSpPr>
            <p:spPr bwMode="auto">
              <a:xfrm>
                <a:off x="673" y="896"/>
                <a:ext cx="1343" cy="74"/>
              </a:xfrm>
              <a:prstGeom prst="roundRect">
                <a:avLst>
                  <a:gd name="adj" fmla="val 40903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chemeClr val="accent1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466" name="未知"/>
              <p:cNvSpPr/>
              <p:nvPr/>
            </p:nvSpPr>
            <p:spPr bwMode="auto">
              <a:xfrm>
                <a:off x="542" y="627"/>
                <a:ext cx="203" cy="338"/>
              </a:xfrm>
              <a:custGeom>
                <a:avLst/>
                <a:gdLst/>
                <a:ahLst/>
                <a:cxnLst>
                  <a:cxn ang="0">
                    <a:pos x="70" y="16"/>
                  </a:cxn>
                  <a:cxn ang="0">
                    <a:pos x="189" y="271"/>
                  </a:cxn>
                  <a:cxn ang="0">
                    <a:pos x="201" y="294"/>
                  </a:cxn>
                  <a:cxn ang="0">
                    <a:pos x="202" y="306"/>
                  </a:cxn>
                  <a:cxn ang="0">
                    <a:pos x="194" y="322"/>
                  </a:cxn>
                  <a:cxn ang="0">
                    <a:pos x="175" y="336"/>
                  </a:cxn>
                  <a:cxn ang="0">
                    <a:pos x="157" y="336"/>
                  </a:cxn>
                  <a:cxn ang="0">
                    <a:pos x="141" y="331"/>
                  </a:cxn>
                  <a:cxn ang="0">
                    <a:pos x="132" y="322"/>
                  </a:cxn>
                  <a:cxn ang="0">
                    <a:pos x="124" y="314"/>
                  </a:cxn>
                  <a:cxn ang="0">
                    <a:pos x="0" y="39"/>
                  </a:cxn>
                  <a:cxn ang="0">
                    <a:pos x="0" y="24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23" y="0"/>
                  </a:cxn>
                  <a:cxn ang="0">
                    <a:pos x="39" y="0"/>
                  </a:cxn>
                  <a:cxn ang="0">
                    <a:pos x="47" y="0"/>
                  </a:cxn>
                  <a:cxn ang="0">
                    <a:pos x="62" y="8"/>
                  </a:cxn>
                  <a:cxn ang="0">
                    <a:pos x="70" y="16"/>
                  </a:cxn>
                </a:cxnLst>
                <a:rect l="0" t="0" r="r" b="b"/>
                <a:pathLst>
                  <a:path w="203" h="337">
                    <a:moveTo>
                      <a:pt x="70" y="16"/>
                    </a:moveTo>
                    <a:lnTo>
                      <a:pt x="189" y="271"/>
                    </a:lnTo>
                    <a:lnTo>
                      <a:pt x="201" y="294"/>
                    </a:lnTo>
                    <a:lnTo>
                      <a:pt x="202" y="306"/>
                    </a:lnTo>
                    <a:lnTo>
                      <a:pt x="194" y="322"/>
                    </a:lnTo>
                    <a:lnTo>
                      <a:pt x="175" y="336"/>
                    </a:lnTo>
                    <a:lnTo>
                      <a:pt x="157" y="336"/>
                    </a:lnTo>
                    <a:lnTo>
                      <a:pt x="141" y="331"/>
                    </a:lnTo>
                    <a:lnTo>
                      <a:pt x="132" y="322"/>
                    </a:lnTo>
                    <a:lnTo>
                      <a:pt x="124" y="314"/>
                    </a:lnTo>
                    <a:lnTo>
                      <a:pt x="0" y="39"/>
                    </a:lnTo>
                    <a:lnTo>
                      <a:pt x="0" y="24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23" y="0"/>
                    </a:lnTo>
                    <a:lnTo>
                      <a:pt x="39" y="0"/>
                    </a:lnTo>
                    <a:lnTo>
                      <a:pt x="47" y="0"/>
                    </a:lnTo>
                    <a:lnTo>
                      <a:pt x="62" y="8"/>
                    </a:lnTo>
                    <a:lnTo>
                      <a:pt x="70" y="16"/>
                    </a:ln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50000">
                    <a:schemeClr val="accent1"/>
                  </a:gs>
                  <a:gs pos="100000">
                    <a:srgbClr val="0000FF"/>
                  </a:gs>
                </a:gsLst>
                <a:lin ang="18900000" scaled="1"/>
              </a:gradFill>
              <a:ln w="9525" cap="rnd" cmpd="sng">
                <a:solidFill>
                  <a:schemeClr val="hlink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467" name="未知"/>
              <p:cNvSpPr/>
              <p:nvPr/>
            </p:nvSpPr>
            <p:spPr bwMode="auto">
              <a:xfrm>
                <a:off x="3175" y="156"/>
                <a:ext cx="78" cy="366"/>
              </a:xfrm>
              <a:custGeom>
                <a:avLst/>
                <a:gdLst/>
                <a:ahLst/>
                <a:cxnLst>
                  <a:cxn ang="0">
                    <a:pos x="0" y="316"/>
                  </a:cxn>
                  <a:cxn ang="0">
                    <a:pos x="0" y="47"/>
                  </a:cxn>
                  <a:cxn ang="0">
                    <a:pos x="9" y="24"/>
                  </a:cxn>
                  <a:cxn ang="0">
                    <a:pos x="17" y="8"/>
                  </a:cxn>
                  <a:cxn ang="0">
                    <a:pos x="24" y="0"/>
                  </a:cxn>
                  <a:cxn ang="0">
                    <a:pos x="39" y="0"/>
                  </a:cxn>
                  <a:cxn ang="0">
                    <a:pos x="61" y="8"/>
                  </a:cxn>
                  <a:cxn ang="0">
                    <a:pos x="69" y="16"/>
                  </a:cxn>
                  <a:cxn ang="0">
                    <a:pos x="76" y="24"/>
                  </a:cxn>
                  <a:cxn ang="0">
                    <a:pos x="76" y="39"/>
                  </a:cxn>
                  <a:cxn ang="0">
                    <a:pos x="77" y="316"/>
                  </a:cxn>
                  <a:cxn ang="0">
                    <a:pos x="77" y="344"/>
                  </a:cxn>
                  <a:cxn ang="0">
                    <a:pos x="71" y="356"/>
                  </a:cxn>
                  <a:cxn ang="0">
                    <a:pos x="60" y="362"/>
                  </a:cxn>
                  <a:cxn ang="0">
                    <a:pos x="50" y="365"/>
                  </a:cxn>
                  <a:cxn ang="0">
                    <a:pos x="35" y="365"/>
                  </a:cxn>
                  <a:cxn ang="0">
                    <a:pos x="24" y="364"/>
                  </a:cxn>
                  <a:cxn ang="0">
                    <a:pos x="15" y="361"/>
                  </a:cxn>
                  <a:cxn ang="0">
                    <a:pos x="9" y="356"/>
                  </a:cxn>
                  <a:cxn ang="0">
                    <a:pos x="2" y="343"/>
                  </a:cxn>
                  <a:cxn ang="0">
                    <a:pos x="0" y="316"/>
                  </a:cxn>
                </a:cxnLst>
                <a:rect l="0" t="0" r="r" b="b"/>
                <a:pathLst>
                  <a:path w="78" h="366">
                    <a:moveTo>
                      <a:pt x="0" y="316"/>
                    </a:moveTo>
                    <a:lnTo>
                      <a:pt x="0" y="47"/>
                    </a:lnTo>
                    <a:lnTo>
                      <a:pt x="9" y="24"/>
                    </a:lnTo>
                    <a:lnTo>
                      <a:pt x="17" y="8"/>
                    </a:lnTo>
                    <a:lnTo>
                      <a:pt x="24" y="0"/>
                    </a:lnTo>
                    <a:lnTo>
                      <a:pt x="39" y="0"/>
                    </a:lnTo>
                    <a:lnTo>
                      <a:pt x="61" y="8"/>
                    </a:lnTo>
                    <a:lnTo>
                      <a:pt x="69" y="16"/>
                    </a:lnTo>
                    <a:lnTo>
                      <a:pt x="76" y="24"/>
                    </a:lnTo>
                    <a:lnTo>
                      <a:pt x="76" y="39"/>
                    </a:lnTo>
                    <a:lnTo>
                      <a:pt x="77" y="316"/>
                    </a:lnTo>
                    <a:lnTo>
                      <a:pt x="77" y="344"/>
                    </a:lnTo>
                    <a:lnTo>
                      <a:pt x="71" y="356"/>
                    </a:lnTo>
                    <a:lnTo>
                      <a:pt x="60" y="362"/>
                    </a:lnTo>
                    <a:lnTo>
                      <a:pt x="50" y="365"/>
                    </a:lnTo>
                    <a:lnTo>
                      <a:pt x="35" y="365"/>
                    </a:lnTo>
                    <a:lnTo>
                      <a:pt x="24" y="364"/>
                    </a:lnTo>
                    <a:lnTo>
                      <a:pt x="15" y="361"/>
                    </a:lnTo>
                    <a:lnTo>
                      <a:pt x="9" y="356"/>
                    </a:lnTo>
                    <a:lnTo>
                      <a:pt x="2" y="343"/>
                    </a:lnTo>
                    <a:lnTo>
                      <a:pt x="0" y="316"/>
                    </a:ln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50000">
                    <a:schemeClr val="accent1"/>
                  </a:gs>
                  <a:gs pos="100000">
                    <a:srgbClr val="0000FF"/>
                  </a:gs>
                </a:gsLst>
                <a:lin ang="0" scaled="1"/>
              </a:gradFill>
              <a:ln w="9525" cap="rnd" cmpd="sng">
                <a:solidFill>
                  <a:schemeClr val="hlink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468" name="未知"/>
              <p:cNvSpPr/>
              <p:nvPr/>
            </p:nvSpPr>
            <p:spPr bwMode="auto">
              <a:xfrm>
                <a:off x="1711" y="1072"/>
                <a:ext cx="874" cy="338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875" y="336"/>
                  </a:cxn>
                  <a:cxn ang="0">
                    <a:pos x="875" y="223"/>
                  </a:cxn>
                  <a:cxn ang="0">
                    <a:pos x="827" y="224"/>
                  </a:cxn>
                  <a:cxn ang="0">
                    <a:pos x="788" y="176"/>
                  </a:cxn>
                  <a:cxn ang="0">
                    <a:pos x="773" y="136"/>
                  </a:cxn>
                  <a:cxn ang="0">
                    <a:pos x="591" y="103"/>
                  </a:cxn>
                  <a:cxn ang="0">
                    <a:pos x="504" y="0"/>
                  </a:cxn>
                  <a:cxn ang="0">
                    <a:pos x="336" y="0"/>
                  </a:cxn>
                  <a:cxn ang="0">
                    <a:pos x="260" y="4"/>
                  </a:cxn>
                </a:cxnLst>
                <a:rect l="0" t="0" r="r" b="b"/>
                <a:pathLst>
                  <a:path w="876" h="337">
                    <a:moveTo>
                      <a:pt x="0" y="336"/>
                    </a:moveTo>
                    <a:lnTo>
                      <a:pt x="875" y="336"/>
                    </a:lnTo>
                    <a:lnTo>
                      <a:pt x="875" y="223"/>
                    </a:lnTo>
                    <a:lnTo>
                      <a:pt x="827" y="224"/>
                    </a:lnTo>
                    <a:lnTo>
                      <a:pt x="788" y="176"/>
                    </a:lnTo>
                    <a:lnTo>
                      <a:pt x="773" y="136"/>
                    </a:lnTo>
                    <a:lnTo>
                      <a:pt x="591" y="103"/>
                    </a:lnTo>
                    <a:lnTo>
                      <a:pt x="504" y="0"/>
                    </a:lnTo>
                    <a:lnTo>
                      <a:pt x="336" y="0"/>
                    </a:lnTo>
                    <a:lnTo>
                      <a:pt x="260" y="4"/>
                    </a:lnTo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 cap="rnd" cmpd="sng">
                <a:solidFill>
                  <a:schemeClr val="hlink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469" name="未知"/>
              <p:cNvSpPr/>
              <p:nvPr/>
            </p:nvSpPr>
            <p:spPr bwMode="auto">
              <a:xfrm>
                <a:off x="1415" y="887"/>
                <a:ext cx="874" cy="521"/>
              </a:xfrm>
              <a:custGeom>
                <a:avLst/>
                <a:gdLst/>
                <a:ahLst/>
                <a:cxnLst>
                  <a:cxn ang="0">
                    <a:pos x="872" y="520"/>
                  </a:cxn>
                  <a:cxn ang="0">
                    <a:pos x="0" y="520"/>
                  </a:cxn>
                  <a:cxn ang="0">
                    <a:pos x="0" y="406"/>
                  </a:cxn>
                  <a:cxn ang="0">
                    <a:pos x="47" y="406"/>
                  </a:cxn>
                  <a:cxn ang="0">
                    <a:pos x="86" y="362"/>
                  </a:cxn>
                  <a:cxn ang="0">
                    <a:pos x="104" y="316"/>
                  </a:cxn>
                  <a:cxn ang="0">
                    <a:pos x="274" y="291"/>
                  </a:cxn>
                  <a:cxn ang="0">
                    <a:pos x="370" y="186"/>
                  </a:cxn>
                  <a:cxn ang="0">
                    <a:pos x="530" y="186"/>
                  </a:cxn>
                  <a:cxn ang="0">
                    <a:pos x="530" y="84"/>
                  </a:cxn>
                  <a:cxn ang="0">
                    <a:pos x="544" y="67"/>
                  </a:cxn>
                  <a:cxn ang="0">
                    <a:pos x="544" y="22"/>
                  </a:cxn>
                  <a:cxn ang="0">
                    <a:pos x="578" y="0"/>
                  </a:cxn>
                  <a:cxn ang="0">
                    <a:pos x="613" y="18"/>
                  </a:cxn>
                  <a:cxn ang="0">
                    <a:pos x="613" y="69"/>
                  </a:cxn>
                  <a:cxn ang="0">
                    <a:pos x="629" y="84"/>
                  </a:cxn>
                  <a:cxn ang="0">
                    <a:pos x="629" y="183"/>
                  </a:cxn>
                  <a:cxn ang="0">
                    <a:pos x="638" y="185"/>
                  </a:cxn>
                </a:cxnLst>
                <a:rect l="0" t="0" r="r" b="b"/>
                <a:pathLst>
                  <a:path w="873" h="521">
                    <a:moveTo>
                      <a:pt x="872" y="520"/>
                    </a:moveTo>
                    <a:lnTo>
                      <a:pt x="0" y="520"/>
                    </a:lnTo>
                    <a:lnTo>
                      <a:pt x="0" y="406"/>
                    </a:lnTo>
                    <a:lnTo>
                      <a:pt x="47" y="406"/>
                    </a:lnTo>
                    <a:lnTo>
                      <a:pt x="86" y="362"/>
                    </a:lnTo>
                    <a:lnTo>
                      <a:pt x="104" y="316"/>
                    </a:lnTo>
                    <a:lnTo>
                      <a:pt x="274" y="291"/>
                    </a:lnTo>
                    <a:lnTo>
                      <a:pt x="370" y="186"/>
                    </a:lnTo>
                    <a:lnTo>
                      <a:pt x="530" y="186"/>
                    </a:lnTo>
                    <a:lnTo>
                      <a:pt x="530" y="84"/>
                    </a:lnTo>
                    <a:lnTo>
                      <a:pt x="544" y="67"/>
                    </a:lnTo>
                    <a:lnTo>
                      <a:pt x="544" y="22"/>
                    </a:lnTo>
                    <a:lnTo>
                      <a:pt x="578" y="0"/>
                    </a:lnTo>
                    <a:lnTo>
                      <a:pt x="613" y="18"/>
                    </a:lnTo>
                    <a:lnTo>
                      <a:pt x="613" y="69"/>
                    </a:lnTo>
                    <a:lnTo>
                      <a:pt x="629" y="84"/>
                    </a:lnTo>
                    <a:lnTo>
                      <a:pt x="629" y="183"/>
                    </a:lnTo>
                    <a:lnTo>
                      <a:pt x="638" y="185"/>
                    </a:lnTo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 cap="rnd" cmpd="sng">
                <a:solidFill>
                  <a:schemeClr val="hlink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470" name="未知"/>
              <p:cNvSpPr/>
              <p:nvPr/>
            </p:nvSpPr>
            <p:spPr bwMode="auto">
              <a:xfrm>
                <a:off x="3" y="469"/>
                <a:ext cx="867" cy="212"/>
              </a:xfrm>
              <a:custGeom>
                <a:avLst/>
                <a:gdLst/>
                <a:ahLst/>
                <a:cxnLst>
                  <a:cxn ang="0">
                    <a:pos x="659" y="0"/>
                  </a:cxn>
                  <a:cxn ang="0">
                    <a:pos x="405" y="0"/>
                  </a:cxn>
                  <a:cxn ang="0">
                    <a:pos x="215" y="0"/>
                  </a:cxn>
                  <a:cxn ang="0">
                    <a:pos x="79" y="0"/>
                  </a:cxn>
                  <a:cxn ang="0">
                    <a:pos x="8" y="0"/>
                  </a:cxn>
                  <a:cxn ang="0">
                    <a:pos x="0" y="16"/>
                  </a:cxn>
                  <a:cxn ang="0">
                    <a:pos x="0" y="39"/>
                  </a:cxn>
                  <a:cxn ang="0">
                    <a:pos x="16" y="47"/>
                  </a:cxn>
                  <a:cxn ang="0">
                    <a:pos x="40" y="47"/>
                  </a:cxn>
                  <a:cxn ang="0">
                    <a:pos x="56" y="54"/>
                  </a:cxn>
                  <a:cxn ang="0">
                    <a:pos x="79" y="70"/>
                  </a:cxn>
                  <a:cxn ang="0">
                    <a:pos x="103" y="86"/>
                  </a:cxn>
                  <a:cxn ang="0">
                    <a:pos x="119" y="93"/>
                  </a:cxn>
                  <a:cxn ang="0">
                    <a:pos x="143" y="93"/>
                  </a:cxn>
                  <a:cxn ang="0">
                    <a:pos x="167" y="93"/>
                  </a:cxn>
                  <a:cxn ang="0">
                    <a:pos x="199" y="93"/>
                  </a:cxn>
                  <a:cxn ang="0">
                    <a:pos x="230" y="93"/>
                  </a:cxn>
                  <a:cxn ang="0">
                    <a:pos x="262" y="93"/>
                  </a:cxn>
                  <a:cxn ang="0">
                    <a:pos x="286" y="101"/>
                  </a:cxn>
                  <a:cxn ang="0">
                    <a:pos x="302" y="109"/>
                  </a:cxn>
                  <a:cxn ang="0">
                    <a:pos x="326" y="109"/>
                  </a:cxn>
                  <a:cxn ang="0">
                    <a:pos x="334" y="124"/>
                  </a:cxn>
                  <a:cxn ang="0">
                    <a:pos x="358" y="132"/>
                  </a:cxn>
                  <a:cxn ang="0">
                    <a:pos x="373" y="140"/>
                  </a:cxn>
                  <a:cxn ang="0">
                    <a:pos x="397" y="140"/>
                  </a:cxn>
                  <a:cxn ang="0">
                    <a:pos x="421" y="140"/>
                  </a:cxn>
                  <a:cxn ang="0">
                    <a:pos x="453" y="140"/>
                  </a:cxn>
                  <a:cxn ang="0">
                    <a:pos x="477" y="140"/>
                  </a:cxn>
                  <a:cxn ang="0">
                    <a:pos x="501" y="140"/>
                  </a:cxn>
                  <a:cxn ang="0">
                    <a:pos x="524" y="140"/>
                  </a:cxn>
                  <a:cxn ang="0">
                    <a:pos x="524" y="163"/>
                  </a:cxn>
                  <a:cxn ang="0">
                    <a:pos x="524" y="187"/>
                  </a:cxn>
                  <a:cxn ang="0">
                    <a:pos x="540" y="202"/>
                  </a:cxn>
                  <a:cxn ang="0">
                    <a:pos x="556" y="210"/>
                  </a:cxn>
                  <a:cxn ang="0">
                    <a:pos x="580" y="210"/>
                  </a:cxn>
                  <a:cxn ang="0">
                    <a:pos x="604" y="202"/>
                  </a:cxn>
                  <a:cxn ang="0">
                    <a:pos x="620" y="187"/>
                  </a:cxn>
                  <a:cxn ang="0">
                    <a:pos x="620" y="163"/>
                  </a:cxn>
                  <a:cxn ang="0">
                    <a:pos x="620" y="140"/>
                  </a:cxn>
                  <a:cxn ang="0">
                    <a:pos x="644" y="140"/>
                  </a:cxn>
                  <a:cxn ang="0">
                    <a:pos x="667" y="140"/>
                  </a:cxn>
                  <a:cxn ang="0">
                    <a:pos x="691" y="140"/>
                  </a:cxn>
                  <a:cxn ang="0">
                    <a:pos x="866" y="0"/>
                  </a:cxn>
                </a:cxnLst>
                <a:rect l="0" t="0" r="r" b="b"/>
                <a:pathLst>
                  <a:path w="867" h="211">
                    <a:moveTo>
                      <a:pt x="866" y="0"/>
                    </a:moveTo>
                    <a:lnTo>
                      <a:pt x="755" y="0"/>
                    </a:lnTo>
                    <a:lnTo>
                      <a:pt x="659" y="0"/>
                    </a:lnTo>
                    <a:lnTo>
                      <a:pt x="572" y="0"/>
                    </a:lnTo>
                    <a:lnTo>
                      <a:pt x="485" y="0"/>
                    </a:lnTo>
                    <a:lnTo>
                      <a:pt x="405" y="0"/>
                    </a:lnTo>
                    <a:lnTo>
                      <a:pt x="334" y="0"/>
                    </a:lnTo>
                    <a:lnTo>
                      <a:pt x="270" y="0"/>
                    </a:lnTo>
                    <a:lnTo>
                      <a:pt x="215" y="0"/>
                    </a:lnTo>
                    <a:lnTo>
                      <a:pt x="159" y="0"/>
                    </a:lnTo>
                    <a:lnTo>
                      <a:pt x="119" y="0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24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31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8" y="47"/>
                    </a:lnTo>
                    <a:lnTo>
                      <a:pt x="16" y="47"/>
                    </a:lnTo>
                    <a:lnTo>
                      <a:pt x="24" y="47"/>
                    </a:lnTo>
                    <a:lnTo>
                      <a:pt x="32" y="47"/>
                    </a:lnTo>
                    <a:lnTo>
                      <a:pt x="40" y="47"/>
                    </a:lnTo>
                    <a:lnTo>
                      <a:pt x="48" y="47"/>
                    </a:lnTo>
                    <a:lnTo>
                      <a:pt x="48" y="54"/>
                    </a:lnTo>
                    <a:lnTo>
                      <a:pt x="56" y="54"/>
                    </a:lnTo>
                    <a:lnTo>
                      <a:pt x="64" y="62"/>
                    </a:lnTo>
                    <a:lnTo>
                      <a:pt x="72" y="62"/>
                    </a:lnTo>
                    <a:lnTo>
                      <a:pt x="79" y="70"/>
                    </a:lnTo>
                    <a:lnTo>
                      <a:pt x="87" y="78"/>
                    </a:lnTo>
                    <a:lnTo>
                      <a:pt x="95" y="78"/>
                    </a:lnTo>
                    <a:lnTo>
                      <a:pt x="103" y="86"/>
                    </a:lnTo>
                    <a:lnTo>
                      <a:pt x="111" y="86"/>
                    </a:lnTo>
                    <a:lnTo>
                      <a:pt x="111" y="93"/>
                    </a:lnTo>
                    <a:lnTo>
                      <a:pt x="119" y="93"/>
                    </a:lnTo>
                    <a:lnTo>
                      <a:pt x="127" y="93"/>
                    </a:lnTo>
                    <a:lnTo>
                      <a:pt x="135" y="93"/>
                    </a:lnTo>
                    <a:lnTo>
                      <a:pt x="143" y="93"/>
                    </a:lnTo>
                    <a:lnTo>
                      <a:pt x="151" y="93"/>
                    </a:lnTo>
                    <a:lnTo>
                      <a:pt x="159" y="93"/>
                    </a:lnTo>
                    <a:lnTo>
                      <a:pt x="167" y="93"/>
                    </a:lnTo>
                    <a:lnTo>
                      <a:pt x="175" y="93"/>
                    </a:lnTo>
                    <a:lnTo>
                      <a:pt x="183" y="93"/>
                    </a:lnTo>
                    <a:lnTo>
                      <a:pt x="199" y="93"/>
                    </a:lnTo>
                    <a:lnTo>
                      <a:pt x="207" y="93"/>
                    </a:lnTo>
                    <a:lnTo>
                      <a:pt x="222" y="93"/>
                    </a:lnTo>
                    <a:lnTo>
                      <a:pt x="230" y="93"/>
                    </a:lnTo>
                    <a:lnTo>
                      <a:pt x="238" y="93"/>
                    </a:lnTo>
                    <a:lnTo>
                      <a:pt x="246" y="93"/>
                    </a:lnTo>
                    <a:lnTo>
                      <a:pt x="262" y="93"/>
                    </a:lnTo>
                    <a:lnTo>
                      <a:pt x="270" y="101"/>
                    </a:lnTo>
                    <a:lnTo>
                      <a:pt x="278" y="101"/>
                    </a:lnTo>
                    <a:lnTo>
                      <a:pt x="286" y="101"/>
                    </a:lnTo>
                    <a:lnTo>
                      <a:pt x="294" y="101"/>
                    </a:lnTo>
                    <a:lnTo>
                      <a:pt x="302" y="101"/>
                    </a:lnTo>
                    <a:lnTo>
                      <a:pt x="302" y="109"/>
                    </a:lnTo>
                    <a:lnTo>
                      <a:pt x="310" y="109"/>
                    </a:lnTo>
                    <a:lnTo>
                      <a:pt x="318" y="109"/>
                    </a:lnTo>
                    <a:lnTo>
                      <a:pt x="326" y="109"/>
                    </a:lnTo>
                    <a:lnTo>
                      <a:pt x="326" y="117"/>
                    </a:lnTo>
                    <a:lnTo>
                      <a:pt x="334" y="117"/>
                    </a:lnTo>
                    <a:lnTo>
                      <a:pt x="334" y="124"/>
                    </a:lnTo>
                    <a:lnTo>
                      <a:pt x="342" y="124"/>
                    </a:lnTo>
                    <a:lnTo>
                      <a:pt x="350" y="132"/>
                    </a:lnTo>
                    <a:lnTo>
                      <a:pt x="358" y="132"/>
                    </a:lnTo>
                    <a:lnTo>
                      <a:pt x="358" y="140"/>
                    </a:lnTo>
                    <a:lnTo>
                      <a:pt x="365" y="140"/>
                    </a:lnTo>
                    <a:lnTo>
                      <a:pt x="373" y="140"/>
                    </a:lnTo>
                    <a:lnTo>
                      <a:pt x="381" y="140"/>
                    </a:lnTo>
                    <a:lnTo>
                      <a:pt x="389" y="140"/>
                    </a:lnTo>
                    <a:lnTo>
                      <a:pt x="397" y="140"/>
                    </a:lnTo>
                    <a:lnTo>
                      <a:pt x="405" y="140"/>
                    </a:lnTo>
                    <a:lnTo>
                      <a:pt x="413" y="140"/>
                    </a:lnTo>
                    <a:lnTo>
                      <a:pt x="421" y="140"/>
                    </a:lnTo>
                    <a:lnTo>
                      <a:pt x="429" y="140"/>
                    </a:lnTo>
                    <a:lnTo>
                      <a:pt x="445" y="140"/>
                    </a:lnTo>
                    <a:lnTo>
                      <a:pt x="453" y="140"/>
                    </a:lnTo>
                    <a:lnTo>
                      <a:pt x="461" y="140"/>
                    </a:lnTo>
                    <a:lnTo>
                      <a:pt x="469" y="140"/>
                    </a:lnTo>
                    <a:lnTo>
                      <a:pt x="477" y="140"/>
                    </a:lnTo>
                    <a:lnTo>
                      <a:pt x="485" y="140"/>
                    </a:lnTo>
                    <a:lnTo>
                      <a:pt x="493" y="140"/>
                    </a:lnTo>
                    <a:lnTo>
                      <a:pt x="501" y="140"/>
                    </a:lnTo>
                    <a:lnTo>
                      <a:pt x="508" y="140"/>
                    </a:lnTo>
                    <a:lnTo>
                      <a:pt x="516" y="140"/>
                    </a:lnTo>
                    <a:lnTo>
                      <a:pt x="524" y="140"/>
                    </a:lnTo>
                    <a:lnTo>
                      <a:pt x="524" y="148"/>
                    </a:lnTo>
                    <a:lnTo>
                      <a:pt x="524" y="156"/>
                    </a:lnTo>
                    <a:lnTo>
                      <a:pt x="524" y="163"/>
                    </a:lnTo>
                    <a:lnTo>
                      <a:pt x="524" y="171"/>
                    </a:lnTo>
                    <a:lnTo>
                      <a:pt x="524" y="179"/>
                    </a:lnTo>
                    <a:lnTo>
                      <a:pt x="524" y="187"/>
                    </a:lnTo>
                    <a:lnTo>
                      <a:pt x="524" y="194"/>
                    </a:lnTo>
                    <a:lnTo>
                      <a:pt x="532" y="202"/>
                    </a:lnTo>
                    <a:lnTo>
                      <a:pt x="540" y="202"/>
                    </a:lnTo>
                    <a:lnTo>
                      <a:pt x="540" y="210"/>
                    </a:lnTo>
                    <a:lnTo>
                      <a:pt x="548" y="210"/>
                    </a:lnTo>
                    <a:lnTo>
                      <a:pt x="556" y="210"/>
                    </a:lnTo>
                    <a:lnTo>
                      <a:pt x="564" y="210"/>
                    </a:lnTo>
                    <a:lnTo>
                      <a:pt x="572" y="210"/>
                    </a:lnTo>
                    <a:lnTo>
                      <a:pt x="580" y="210"/>
                    </a:lnTo>
                    <a:lnTo>
                      <a:pt x="588" y="210"/>
                    </a:lnTo>
                    <a:lnTo>
                      <a:pt x="596" y="210"/>
                    </a:lnTo>
                    <a:lnTo>
                      <a:pt x="604" y="202"/>
                    </a:lnTo>
                    <a:lnTo>
                      <a:pt x="612" y="194"/>
                    </a:lnTo>
                    <a:lnTo>
                      <a:pt x="612" y="187"/>
                    </a:lnTo>
                    <a:lnTo>
                      <a:pt x="620" y="187"/>
                    </a:lnTo>
                    <a:lnTo>
                      <a:pt x="620" y="179"/>
                    </a:lnTo>
                    <a:lnTo>
                      <a:pt x="620" y="171"/>
                    </a:lnTo>
                    <a:lnTo>
                      <a:pt x="620" y="163"/>
                    </a:lnTo>
                    <a:lnTo>
                      <a:pt x="620" y="156"/>
                    </a:lnTo>
                    <a:lnTo>
                      <a:pt x="620" y="148"/>
                    </a:lnTo>
                    <a:lnTo>
                      <a:pt x="620" y="140"/>
                    </a:lnTo>
                    <a:lnTo>
                      <a:pt x="628" y="140"/>
                    </a:lnTo>
                    <a:lnTo>
                      <a:pt x="636" y="140"/>
                    </a:lnTo>
                    <a:lnTo>
                      <a:pt x="644" y="140"/>
                    </a:lnTo>
                    <a:lnTo>
                      <a:pt x="651" y="140"/>
                    </a:lnTo>
                    <a:lnTo>
                      <a:pt x="659" y="140"/>
                    </a:lnTo>
                    <a:lnTo>
                      <a:pt x="667" y="140"/>
                    </a:lnTo>
                    <a:lnTo>
                      <a:pt x="675" y="140"/>
                    </a:lnTo>
                    <a:lnTo>
                      <a:pt x="683" y="140"/>
                    </a:lnTo>
                    <a:lnTo>
                      <a:pt x="691" y="140"/>
                    </a:lnTo>
                    <a:lnTo>
                      <a:pt x="699" y="140"/>
                    </a:lnTo>
                    <a:lnTo>
                      <a:pt x="707" y="140"/>
                    </a:lnTo>
                    <a:lnTo>
                      <a:pt x="866" y="0"/>
                    </a:lnTo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chemeClr val="hlink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471" name="未知"/>
              <p:cNvSpPr/>
              <p:nvPr/>
            </p:nvSpPr>
            <p:spPr bwMode="auto">
              <a:xfrm>
                <a:off x="0" y="469"/>
                <a:ext cx="627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8"/>
                  </a:cxn>
                  <a:cxn ang="0">
                    <a:pos x="40" y="48"/>
                  </a:cxn>
                  <a:cxn ang="0">
                    <a:pos x="112" y="96"/>
                  </a:cxn>
                  <a:cxn ang="0">
                    <a:pos x="248" y="96"/>
                  </a:cxn>
                  <a:cxn ang="0">
                    <a:pos x="359" y="144"/>
                  </a:cxn>
                  <a:cxn ang="0">
                    <a:pos x="530" y="144"/>
                  </a:cxn>
                  <a:cxn ang="0">
                    <a:pos x="528" y="200"/>
                  </a:cxn>
                  <a:cxn ang="0">
                    <a:pos x="554" y="216"/>
                  </a:cxn>
                  <a:cxn ang="0">
                    <a:pos x="598" y="216"/>
                  </a:cxn>
                  <a:cxn ang="0">
                    <a:pos x="626" y="203"/>
                  </a:cxn>
                  <a:cxn ang="0">
                    <a:pos x="626" y="144"/>
                  </a:cxn>
                </a:cxnLst>
                <a:rect l="0" t="0" r="r" b="b"/>
                <a:pathLst>
                  <a:path w="627" h="217">
                    <a:moveTo>
                      <a:pt x="0" y="0"/>
                    </a:moveTo>
                    <a:lnTo>
                      <a:pt x="0" y="48"/>
                    </a:lnTo>
                    <a:lnTo>
                      <a:pt x="40" y="48"/>
                    </a:lnTo>
                    <a:lnTo>
                      <a:pt x="112" y="96"/>
                    </a:lnTo>
                    <a:lnTo>
                      <a:pt x="248" y="96"/>
                    </a:lnTo>
                    <a:lnTo>
                      <a:pt x="359" y="144"/>
                    </a:lnTo>
                    <a:lnTo>
                      <a:pt x="530" y="144"/>
                    </a:lnTo>
                    <a:lnTo>
                      <a:pt x="528" y="200"/>
                    </a:lnTo>
                    <a:lnTo>
                      <a:pt x="554" y="216"/>
                    </a:lnTo>
                    <a:lnTo>
                      <a:pt x="598" y="216"/>
                    </a:lnTo>
                    <a:lnTo>
                      <a:pt x="626" y="203"/>
                    </a:lnTo>
                    <a:lnTo>
                      <a:pt x="626" y="144"/>
                    </a:lnTo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 cap="rnd" cmpd="sng">
                <a:solidFill>
                  <a:schemeClr val="hlink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472" name="未知"/>
              <p:cNvSpPr/>
              <p:nvPr/>
            </p:nvSpPr>
            <p:spPr bwMode="auto">
              <a:xfrm>
                <a:off x="284" y="469"/>
                <a:ext cx="867" cy="213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294" y="0"/>
                  </a:cxn>
                  <a:cxn ang="0">
                    <a:pos x="461" y="0"/>
                  </a:cxn>
                  <a:cxn ang="0">
                    <a:pos x="596" y="0"/>
                  </a:cxn>
                  <a:cxn ang="0">
                    <a:pos x="707" y="0"/>
                  </a:cxn>
                  <a:cxn ang="0">
                    <a:pos x="787" y="0"/>
                  </a:cxn>
                  <a:cxn ang="0">
                    <a:pos x="842" y="0"/>
                  </a:cxn>
                  <a:cxn ang="0">
                    <a:pos x="866" y="0"/>
                  </a:cxn>
                  <a:cxn ang="0">
                    <a:pos x="866" y="16"/>
                  </a:cxn>
                  <a:cxn ang="0">
                    <a:pos x="866" y="32"/>
                  </a:cxn>
                  <a:cxn ang="0">
                    <a:pos x="866" y="47"/>
                  </a:cxn>
                  <a:cxn ang="0">
                    <a:pos x="850" y="47"/>
                  </a:cxn>
                  <a:cxn ang="0">
                    <a:pos x="834" y="47"/>
                  </a:cxn>
                  <a:cxn ang="0">
                    <a:pos x="818" y="47"/>
                  </a:cxn>
                  <a:cxn ang="0">
                    <a:pos x="810" y="55"/>
                  </a:cxn>
                  <a:cxn ang="0">
                    <a:pos x="794" y="63"/>
                  </a:cxn>
                  <a:cxn ang="0">
                    <a:pos x="779" y="79"/>
                  </a:cxn>
                  <a:cxn ang="0">
                    <a:pos x="763" y="87"/>
                  </a:cxn>
                  <a:cxn ang="0">
                    <a:pos x="755" y="95"/>
                  </a:cxn>
                  <a:cxn ang="0">
                    <a:pos x="739" y="95"/>
                  </a:cxn>
                  <a:cxn ang="0">
                    <a:pos x="723" y="95"/>
                  </a:cxn>
                  <a:cxn ang="0">
                    <a:pos x="707" y="95"/>
                  </a:cxn>
                  <a:cxn ang="0">
                    <a:pos x="691" y="95"/>
                  </a:cxn>
                  <a:cxn ang="0">
                    <a:pos x="667" y="95"/>
                  </a:cxn>
                  <a:cxn ang="0">
                    <a:pos x="644" y="95"/>
                  </a:cxn>
                  <a:cxn ang="0">
                    <a:pos x="628" y="95"/>
                  </a:cxn>
                  <a:cxn ang="0">
                    <a:pos x="508" y="142"/>
                  </a:cxn>
                  <a:cxn ang="0">
                    <a:pos x="493" y="142"/>
                  </a:cxn>
                  <a:cxn ang="0">
                    <a:pos x="477" y="142"/>
                  </a:cxn>
                  <a:cxn ang="0">
                    <a:pos x="461" y="142"/>
                  </a:cxn>
                  <a:cxn ang="0">
                    <a:pos x="445" y="142"/>
                  </a:cxn>
                  <a:cxn ang="0">
                    <a:pos x="421" y="142"/>
                  </a:cxn>
                  <a:cxn ang="0">
                    <a:pos x="405" y="142"/>
                  </a:cxn>
                  <a:cxn ang="0">
                    <a:pos x="389" y="142"/>
                  </a:cxn>
                  <a:cxn ang="0">
                    <a:pos x="373" y="142"/>
                  </a:cxn>
                  <a:cxn ang="0">
                    <a:pos x="358" y="142"/>
                  </a:cxn>
                  <a:cxn ang="0">
                    <a:pos x="342" y="142"/>
                  </a:cxn>
                  <a:cxn ang="0">
                    <a:pos x="342" y="158"/>
                  </a:cxn>
                  <a:cxn ang="0">
                    <a:pos x="342" y="174"/>
                  </a:cxn>
                  <a:cxn ang="0">
                    <a:pos x="342" y="189"/>
                  </a:cxn>
                  <a:cxn ang="0">
                    <a:pos x="334" y="205"/>
                  </a:cxn>
                  <a:cxn ang="0">
                    <a:pos x="326" y="213"/>
                  </a:cxn>
                  <a:cxn ang="0">
                    <a:pos x="310" y="213"/>
                  </a:cxn>
                  <a:cxn ang="0">
                    <a:pos x="294" y="213"/>
                  </a:cxn>
                  <a:cxn ang="0">
                    <a:pos x="278" y="213"/>
                  </a:cxn>
                  <a:cxn ang="0">
                    <a:pos x="262" y="205"/>
                  </a:cxn>
                  <a:cxn ang="0">
                    <a:pos x="254" y="189"/>
                  </a:cxn>
                  <a:cxn ang="0">
                    <a:pos x="246" y="181"/>
                  </a:cxn>
                  <a:cxn ang="0">
                    <a:pos x="246" y="120"/>
                  </a:cxn>
                </a:cxnLst>
                <a:rect l="0" t="0" r="r" b="b"/>
                <a:pathLst>
                  <a:path w="867" h="214">
                    <a:moveTo>
                      <a:pt x="0" y="0"/>
                    </a:moveTo>
                    <a:lnTo>
                      <a:pt x="111" y="0"/>
                    </a:lnTo>
                    <a:lnTo>
                      <a:pt x="207" y="0"/>
                    </a:lnTo>
                    <a:lnTo>
                      <a:pt x="294" y="0"/>
                    </a:lnTo>
                    <a:lnTo>
                      <a:pt x="381" y="0"/>
                    </a:lnTo>
                    <a:lnTo>
                      <a:pt x="461" y="0"/>
                    </a:lnTo>
                    <a:lnTo>
                      <a:pt x="532" y="0"/>
                    </a:lnTo>
                    <a:lnTo>
                      <a:pt x="596" y="0"/>
                    </a:lnTo>
                    <a:lnTo>
                      <a:pt x="651" y="0"/>
                    </a:lnTo>
                    <a:lnTo>
                      <a:pt x="707" y="0"/>
                    </a:lnTo>
                    <a:lnTo>
                      <a:pt x="747" y="0"/>
                    </a:lnTo>
                    <a:lnTo>
                      <a:pt x="787" y="0"/>
                    </a:lnTo>
                    <a:lnTo>
                      <a:pt x="818" y="0"/>
                    </a:lnTo>
                    <a:lnTo>
                      <a:pt x="842" y="0"/>
                    </a:lnTo>
                    <a:lnTo>
                      <a:pt x="858" y="0"/>
                    </a:lnTo>
                    <a:lnTo>
                      <a:pt x="866" y="0"/>
                    </a:lnTo>
                    <a:lnTo>
                      <a:pt x="866" y="8"/>
                    </a:lnTo>
                    <a:lnTo>
                      <a:pt x="866" y="16"/>
                    </a:lnTo>
                    <a:lnTo>
                      <a:pt x="866" y="24"/>
                    </a:lnTo>
                    <a:lnTo>
                      <a:pt x="866" y="32"/>
                    </a:lnTo>
                    <a:lnTo>
                      <a:pt x="866" y="39"/>
                    </a:lnTo>
                    <a:lnTo>
                      <a:pt x="866" y="47"/>
                    </a:lnTo>
                    <a:lnTo>
                      <a:pt x="858" y="47"/>
                    </a:lnTo>
                    <a:lnTo>
                      <a:pt x="850" y="47"/>
                    </a:lnTo>
                    <a:lnTo>
                      <a:pt x="842" y="47"/>
                    </a:lnTo>
                    <a:lnTo>
                      <a:pt x="834" y="47"/>
                    </a:lnTo>
                    <a:lnTo>
                      <a:pt x="826" y="47"/>
                    </a:lnTo>
                    <a:lnTo>
                      <a:pt x="818" y="47"/>
                    </a:lnTo>
                    <a:lnTo>
                      <a:pt x="818" y="55"/>
                    </a:lnTo>
                    <a:lnTo>
                      <a:pt x="810" y="55"/>
                    </a:lnTo>
                    <a:lnTo>
                      <a:pt x="802" y="63"/>
                    </a:lnTo>
                    <a:lnTo>
                      <a:pt x="794" y="63"/>
                    </a:lnTo>
                    <a:lnTo>
                      <a:pt x="787" y="71"/>
                    </a:lnTo>
                    <a:lnTo>
                      <a:pt x="779" y="79"/>
                    </a:lnTo>
                    <a:lnTo>
                      <a:pt x="771" y="79"/>
                    </a:lnTo>
                    <a:lnTo>
                      <a:pt x="763" y="87"/>
                    </a:lnTo>
                    <a:lnTo>
                      <a:pt x="755" y="87"/>
                    </a:lnTo>
                    <a:lnTo>
                      <a:pt x="755" y="95"/>
                    </a:lnTo>
                    <a:lnTo>
                      <a:pt x="747" y="95"/>
                    </a:lnTo>
                    <a:lnTo>
                      <a:pt x="739" y="95"/>
                    </a:lnTo>
                    <a:lnTo>
                      <a:pt x="731" y="95"/>
                    </a:lnTo>
                    <a:lnTo>
                      <a:pt x="723" y="95"/>
                    </a:lnTo>
                    <a:lnTo>
                      <a:pt x="715" y="95"/>
                    </a:lnTo>
                    <a:lnTo>
                      <a:pt x="707" y="95"/>
                    </a:lnTo>
                    <a:lnTo>
                      <a:pt x="699" y="95"/>
                    </a:lnTo>
                    <a:lnTo>
                      <a:pt x="691" y="95"/>
                    </a:lnTo>
                    <a:lnTo>
                      <a:pt x="683" y="95"/>
                    </a:lnTo>
                    <a:lnTo>
                      <a:pt x="667" y="95"/>
                    </a:lnTo>
                    <a:lnTo>
                      <a:pt x="659" y="95"/>
                    </a:lnTo>
                    <a:lnTo>
                      <a:pt x="644" y="95"/>
                    </a:lnTo>
                    <a:lnTo>
                      <a:pt x="636" y="95"/>
                    </a:lnTo>
                    <a:lnTo>
                      <a:pt x="628" y="95"/>
                    </a:lnTo>
                    <a:lnTo>
                      <a:pt x="620" y="95"/>
                    </a:lnTo>
                    <a:lnTo>
                      <a:pt x="508" y="142"/>
                    </a:lnTo>
                    <a:lnTo>
                      <a:pt x="501" y="142"/>
                    </a:lnTo>
                    <a:lnTo>
                      <a:pt x="493" y="142"/>
                    </a:lnTo>
                    <a:lnTo>
                      <a:pt x="485" y="142"/>
                    </a:lnTo>
                    <a:lnTo>
                      <a:pt x="477" y="142"/>
                    </a:lnTo>
                    <a:lnTo>
                      <a:pt x="469" y="142"/>
                    </a:lnTo>
                    <a:lnTo>
                      <a:pt x="461" y="142"/>
                    </a:lnTo>
                    <a:lnTo>
                      <a:pt x="453" y="142"/>
                    </a:lnTo>
                    <a:lnTo>
                      <a:pt x="445" y="142"/>
                    </a:lnTo>
                    <a:lnTo>
                      <a:pt x="437" y="142"/>
                    </a:lnTo>
                    <a:lnTo>
                      <a:pt x="421" y="142"/>
                    </a:lnTo>
                    <a:lnTo>
                      <a:pt x="413" y="142"/>
                    </a:lnTo>
                    <a:lnTo>
                      <a:pt x="405" y="142"/>
                    </a:lnTo>
                    <a:lnTo>
                      <a:pt x="397" y="142"/>
                    </a:lnTo>
                    <a:lnTo>
                      <a:pt x="389" y="142"/>
                    </a:lnTo>
                    <a:lnTo>
                      <a:pt x="381" y="142"/>
                    </a:lnTo>
                    <a:lnTo>
                      <a:pt x="373" y="142"/>
                    </a:lnTo>
                    <a:lnTo>
                      <a:pt x="365" y="142"/>
                    </a:lnTo>
                    <a:lnTo>
                      <a:pt x="358" y="142"/>
                    </a:lnTo>
                    <a:lnTo>
                      <a:pt x="350" y="142"/>
                    </a:lnTo>
                    <a:lnTo>
                      <a:pt x="342" y="142"/>
                    </a:lnTo>
                    <a:lnTo>
                      <a:pt x="342" y="150"/>
                    </a:lnTo>
                    <a:lnTo>
                      <a:pt x="342" y="158"/>
                    </a:lnTo>
                    <a:lnTo>
                      <a:pt x="342" y="166"/>
                    </a:lnTo>
                    <a:lnTo>
                      <a:pt x="342" y="174"/>
                    </a:lnTo>
                    <a:lnTo>
                      <a:pt x="342" y="181"/>
                    </a:lnTo>
                    <a:lnTo>
                      <a:pt x="342" y="189"/>
                    </a:lnTo>
                    <a:lnTo>
                      <a:pt x="342" y="197"/>
                    </a:lnTo>
                    <a:lnTo>
                      <a:pt x="334" y="205"/>
                    </a:lnTo>
                    <a:lnTo>
                      <a:pt x="326" y="205"/>
                    </a:lnTo>
                    <a:lnTo>
                      <a:pt x="326" y="213"/>
                    </a:lnTo>
                    <a:lnTo>
                      <a:pt x="318" y="213"/>
                    </a:lnTo>
                    <a:lnTo>
                      <a:pt x="310" y="213"/>
                    </a:lnTo>
                    <a:lnTo>
                      <a:pt x="302" y="213"/>
                    </a:lnTo>
                    <a:lnTo>
                      <a:pt x="294" y="213"/>
                    </a:lnTo>
                    <a:lnTo>
                      <a:pt x="286" y="213"/>
                    </a:lnTo>
                    <a:lnTo>
                      <a:pt x="278" y="213"/>
                    </a:lnTo>
                    <a:lnTo>
                      <a:pt x="270" y="213"/>
                    </a:lnTo>
                    <a:lnTo>
                      <a:pt x="262" y="205"/>
                    </a:lnTo>
                    <a:lnTo>
                      <a:pt x="254" y="197"/>
                    </a:lnTo>
                    <a:lnTo>
                      <a:pt x="254" y="189"/>
                    </a:lnTo>
                    <a:lnTo>
                      <a:pt x="246" y="189"/>
                    </a:lnTo>
                    <a:lnTo>
                      <a:pt x="246" y="181"/>
                    </a:lnTo>
                    <a:lnTo>
                      <a:pt x="246" y="174"/>
                    </a:lnTo>
                    <a:lnTo>
                      <a:pt x="246" y="120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 cap="rnd" cmpd="sng">
                <a:solidFill>
                  <a:schemeClr val="hlink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473" name="未知"/>
              <p:cNvSpPr/>
              <p:nvPr/>
            </p:nvSpPr>
            <p:spPr bwMode="auto">
              <a:xfrm>
                <a:off x="535" y="467"/>
                <a:ext cx="626" cy="222"/>
              </a:xfrm>
              <a:custGeom>
                <a:avLst/>
                <a:gdLst/>
                <a:ahLst/>
                <a:cxnLst>
                  <a:cxn ang="0">
                    <a:pos x="625" y="0"/>
                  </a:cxn>
                  <a:cxn ang="0">
                    <a:pos x="625" y="49"/>
                  </a:cxn>
                  <a:cxn ang="0">
                    <a:pos x="585" y="49"/>
                  </a:cxn>
                  <a:cxn ang="0">
                    <a:pos x="513" y="98"/>
                  </a:cxn>
                  <a:cxn ang="0">
                    <a:pos x="377" y="98"/>
                  </a:cxn>
                  <a:cxn ang="0">
                    <a:pos x="264" y="147"/>
                  </a:cxn>
                  <a:cxn ang="0">
                    <a:pos x="96" y="147"/>
                  </a:cxn>
                  <a:cxn ang="0">
                    <a:pos x="96" y="204"/>
                  </a:cxn>
                  <a:cxn ang="0">
                    <a:pos x="70" y="220"/>
                  </a:cxn>
                  <a:cxn ang="0">
                    <a:pos x="26" y="220"/>
                  </a:cxn>
                  <a:cxn ang="0">
                    <a:pos x="0" y="199"/>
                  </a:cxn>
                  <a:cxn ang="0">
                    <a:pos x="0" y="147"/>
                  </a:cxn>
                </a:cxnLst>
                <a:rect l="0" t="0" r="r" b="b"/>
                <a:pathLst>
                  <a:path w="626" h="221">
                    <a:moveTo>
                      <a:pt x="625" y="0"/>
                    </a:moveTo>
                    <a:lnTo>
                      <a:pt x="625" y="49"/>
                    </a:lnTo>
                    <a:lnTo>
                      <a:pt x="585" y="49"/>
                    </a:lnTo>
                    <a:lnTo>
                      <a:pt x="513" y="98"/>
                    </a:lnTo>
                    <a:lnTo>
                      <a:pt x="377" y="98"/>
                    </a:lnTo>
                    <a:lnTo>
                      <a:pt x="264" y="147"/>
                    </a:lnTo>
                    <a:lnTo>
                      <a:pt x="96" y="147"/>
                    </a:lnTo>
                    <a:lnTo>
                      <a:pt x="96" y="204"/>
                    </a:lnTo>
                    <a:lnTo>
                      <a:pt x="70" y="220"/>
                    </a:lnTo>
                    <a:lnTo>
                      <a:pt x="26" y="220"/>
                    </a:lnTo>
                    <a:lnTo>
                      <a:pt x="0" y="199"/>
                    </a:lnTo>
                    <a:lnTo>
                      <a:pt x="0" y="147"/>
                    </a:lnTo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chemeClr val="hlink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474" name="未知"/>
              <p:cNvSpPr/>
              <p:nvPr/>
            </p:nvSpPr>
            <p:spPr bwMode="auto">
              <a:xfrm>
                <a:off x="2640" y="2"/>
                <a:ext cx="867" cy="210"/>
              </a:xfrm>
              <a:custGeom>
                <a:avLst/>
                <a:gdLst/>
                <a:ahLst/>
                <a:cxnLst>
                  <a:cxn ang="0">
                    <a:pos x="659" y="0"/>
                  </a:cxn>
                  <a:cxn ang="0">
                    <a:pos x="405" y="0"/>
                  </a:cxn>
                  <a:cxn ang="0">
                    <a:pos x="215" y="0"/>
                  </a:cxn>
                  <a:cxn ang="0">
                    <a:pos x="79" y="0"/>
                  </a:cxn>
                  <a:cxn ang="0">
                    <a:pos x="8" y="0"/>
                  </a:cxn>
                  <a:cxn ang="0">
                    <a:pos x="0" y="16"/>
                  </a:cxn>
                  <a:cxn ang="0">
                    <a:pos x="0" y="39"/>
                  </a:cxn>
                  <a:cxn ang="0">
                    <a:pos x="16" y="47"/>
                  </a:cxn>
                  <a:cxn ang="0">
                    <a:pos x="40" y="47"/>
                  </a:cxn>
                  <a:cxn ang="0">
                    <a:pos x="56" y="54"/>
                  </a:cxn>
                  <a:cxn ang="0">
                    <a:pos x="79" y="70"/>
                  </a:cxn>
                  <a:cxn ang="0">
                    <a:pos x="103" y="86"/>
                  </a:cxn>
                  <a:cxn ang="0">
                    <a:pos x="119" y="93"/>
                  </a:cxn>
                  <a:cxn ang="0">
                    <a:pos x="143" y="93"/>
                  </a:cxn>
                  <a:cxn ang="0">
                    <a:pos x="167" y="93"/>
                  </a:cxn>
                  <a:cxn ang="0">
                    <a:pos x="199" y="93"/>
                  </a:cxn>
                  <a:cxn ang="0">
                    <a:pos x="230" y="93"/>
                  </a:cxn>
                  <a:cxn ang="0">
                    <a:pos x="262" y="93"/>
                  </a:cxn>
                  <a:cxn ang="0">
                    <a:pos x="286" y="101"/>
                  </a:cxn>
                  <a:cxn ang="0">
                    <a:pos x="302" y="109"/>
                  </a:cxn>
                  <a:cxn ang="0">
                    <a:pos x="326" y="109"/>
                  </a:cxn>
                  <a:cxn ang="0">
                    <a:pos x="334" y="124"/>
                  </a:cxn>
                  <a:cxn ang="0">
                    <a:pos x="358" y="132"/>
                  </a:cxn>
                  <a:cxn ang="0">
                    <a:pos x="373" y="140"/>
                  </a:cxn>
                  <a:cxn ang="0">
                    <a:pos x="397" y="140"/>
                  </a:cxn>
                  <a:cxn ang="0">
                    <a:pos x="421" y="140"/>
                  </a:cxn>
                  <a:cxn ang="0">
                    <a:pos x="453" y="140"/>
                  </a:cxn>
                  <a:cxn ang="0">
                    <a:pos x="477" y="140"/>
                  </a:cxn>
                  <a:cxn ang="0">
                    <a:pos x="501" y="140"/>
                  </a:cxn>
                  <a:cxn ang="0">
                    <a:pos x="524" y="140"/>
                  </a:cxn>
                  <a:cxn ang="0">
                    <a:pos x="524" y="163"/>
                  </a:cxn>
                  <a:cxn ang="0">
                    <a:pos x="524" y="187"/>
                  </a:cxn>
                  <a:cxn ang="0">
                    <a:pos x="540" y="202"/>
                  </a:cxn>
                  <a:cxn ang="0">
                    <a:pos x="556" y="210"/>
                  </a:cxn>
                  <a:cxn ang="0">
                    <a:pos x="580" y="210"/>
                  </a:cxn>
                  <a:cxn ang="0">
                    <a:pos x="604" y="202"/>
                  </a:cxn>
                  <a:cxn ang="0">
                    <a:pos x="620" y="187"/>
                  </a:cxn>
                  <a:cxn ang="0">
                    <a:pos x="620" y="163"/>
                  </a:cxn>
                  <a:cxn ang="0">
                    <a:pos x="620" y="140"/>
                  </a:cxn>
                  <a:cxn ang="0">
                    <a:pos x="644" y="140"/>
                  </a:cxn>
                  <a:cxn ang="0">
                    <a:pos x="667" y="140"/>
                  </a:cxn>
                  <a:cxn ang="0">
                    <a:pos x="691" y="140"/>
                  </a:cxn>
                  <a:cxn ang="0">
                    <a:pos x="866" y="0"/>
                  </a:cxn>
                </a:cxnLst>
                <a:rect l="0" t="0" r="r" b="b"/>
                <a:pathLst>
                  <a:path w="867" h="211">
                    <a:moveTo>
                      <a:pt x="866" y="0"/>
                    </a:moveTo>
                    <a:lnTo>
                      <a:pt x="755" y="0"/>
                    </a:lnTo>
                    <a:lnTo>
                      <a:pt x="659" y="0"/>
                    </a:lnTo>
                    <a:lnTo>
                      <a:pt x="572" y="0"/>
                    </a:lnTo>
                    <a:lnTo>
                      <a:pt x="485" y="0"/>
                    </a:lnTo>
                    <a:lnTo>
                      <a:pt x="405" y="0"/>
                    </a:lnTo>
                    <a:lnTo>
                      <a:pt x="334" y="0"/>
                    </a:lnTo>
                    <a:lnTo>
                      <a:pt x="270" y="0"/>
                    </a:lnTo>
                    <a:lnTo>
                      <a:pt x="215" y="0"/>
                    </a:lnTo>
                    <a:lnTo>
                      <a:pt x="159" y="0"/>
                    </a:lnTo>
                    <a:lnTo>
                      <a:pt x="119" y="0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24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31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8" y="47"/>
                    </a:lnTo>
                    <a:lnTo>
                      <a:pt x="16" y="47"/>
                    </a:lnTo>
                    <a:lnTo>
                      <a:pt x="24" y="47"/>
                    </a:lnTo>
                    <a:lnTo>
                      <a:pt x="32" y="47"/>
                    </a:lnTo>
                    <a:lnTo>
                      <a:pt x="40" y="47"/>
                    </a:lnTo>
                    <a:lnTo>
                      <a:pt x="48" y="47"/>
                    </a:lnTo>
                    <a:lnTo>
                      <a:pt x="48" y="54"/>
                    </a:lnTo>
                    <a:lnTo>
                      <a:pt x="56" y="54"/>
                    </a:lnTo>
                    <a:lnTo>
                      <a:pt x="64" y="62"/>
                    </a:lnTo>
                    <a:lnTo>
                      <a:pt x="72" y="62"/>
                    </a:lnTo>
                    <a:lnTo>
                      <a:pt x="79" y="70"/>
                    </a:lnTo>
                    <a:lnTo>
                      <a:pt x="87" y="78"/>
                    </a:lnTo>
                    <a:lnTo>
                      <a:pt x="95" y="78"/>
                    </a:lnTo>
                    <a:lnTo>
                      <a:pt x="103" y="86"/>
                    </a:lnTo>
                    <a:lnTo>
                      <a:pt x="111" y="86"/>
                    </a:lnTo>
                    <a:lnTo>
                      <a:pt x="111" y="93"/>
                    </a:lnTo>
                    <a:lnTo>
                      <a:pt x="119" y="93"/>
                    </a:lnTo>
                    <a:lnTo>
                      <a:pt x="127" y="93"/>
                    </a:lnTo>
                    <a:lnTo>
                      <a:pt x="135" y="93"/>
                    </a:lnTo>
                    <a:lnTo>
                      <a:pt x="143" y="93"/>
                    </a:lnTo>
                    <a:lnTo>
                      <a:pt x="151" y="93"/>
                    </a:lnTo>
                    <a:lnTo>
                      <a:pt x="159" y="93"/>
                    </a:lnTo>
                    <a:lnTo>
                      <a:pt x="167" y="93"/>
                    </a:lnTo>
                    <a:lnTo>
                      <a:pt x="175" y="93"/>
                    </a:lnTo>
                    <a:lnTo>
                      <a:pt x="183" y="93"/>
                    </a:lnTo>
                    <a:lnTo>
                      <a:pt x="199" y="93"/>
                    </a:lnTo>
                    <a:lnTo>
                      <a:pt x="207" y="93"/>
                    </a:lnTo>
                    <a:lnTo>
                      <a:pt x="222" y="93"/>
                    </a:lnTo>
                    <a:lnTo>
                      <a:pt x="230" y="93"/>
                    </a:lnTo>
                    <a:lnTo>
                      <a:pt x="238" y="93"/>
                    </a:lnTo>
                    <a:lnTo>
                      <a:pt x="246" y="93"/>
                    </a:lnTo>
                    <a:lnTo>
                      <a:pt x="262" y="93"/>
                    </a:lnTo>
                    <a:lnTo>
                      <a:pt x="270" y="101"/>
                    </a:lnTo>
                    <a:lnTo>
                      <a:pt x="278" y="101"/>
                    </a:lnTo>
                    <a:lnTo>
                      <a:pt x="286" y="101"/>
                    </a:lnTo>
                    <a:lnTo>
                      <a:pt x="294" y="101"/>
                    </a:lnTo>
                    <a:lnTo>
                      <a:pt x="302" y="101"/>
                    </a:lnTo>
                    <a:lnTo>
                      <a:pt x="302" y="109"/>
                    </a:lnTo>
                    <a:lnTo>
                      <a:pt x="310" y="109"/>
                    </a:lnTo>
                    <a:lnTo>
                      <a:pt x="318" y="109"/>
                    </a:lnTo>
                    <a:lnTo>
                      <a:pt x="326" y="109"/>
                    </a:lnTo>
                    <a:lnTo>
                      <a:pt x="326" y="117"/>
                    </a:lnTo>
                    <a:lnTo>
                      <a:pt x="334" y="117"/>
                    </a:lnTo>
                    <a:lnTo>
                      <a:pt x="334" y="124"/>
                    </a:lnTo>
                    <a:lnTo>
                      <a:pt x="342" y="124"/>
                    </a:lnTo>
                    <a:lnTo>
                      <a:pt x="350" y="132"/>
                    </a:lnTo>
                    <a:lnTo>
                      <a:pt x="358" y="132"/>
                    </a:lnTo>
                    <a:lnTo>
                      <a:pt x="358" y="140"/>
                    </a:lnTo>
                    <a:lnTo>
                      <a:pt x="365" y="140"/>
                    </a:lnTo>
                    <a:lnTo>
                      <a:pt x="373" y="140"/>
                    </a:lnTo>
                    <a:lnTo>
                      <a:pt x="381" y="140"/>
                    </a:lnTo>
                    <a:lnTo>
                      <a:pt x="389" y="140"/>
                    </a:lnTo>
                    <a:lnTo>
                      <a:pt x="397" y="140"/>
                    </a:lnTo>
                    <a:lnTo>
                      <a:pt x="405" y="140"/>
                    </a:lnTo>
                    <a:lnTo>
                      <a:pt x="413" y="140"/>
                    </a:lnTo>
                    <a:lnTo>
                      <a:pt x="421" y="140"/>
                    </a:lnTo>
                    <a:lnTo>
                      <a:pt x="429" y="140"/>
                    </a:lnTo>
                    <a:lnTo>
                      <a:pt x="445" y="140"/>
                    </a:lnTo>
                    <a:lnTo>
                      <a:pt x="453" y="140"/>
                    </a:lnTo>
                    <a:lnTo>
                      <a:pt x="461" y="140"/>
                    </a:lnTo>
                    <a:lnTo>
                      <a:pt x="469" y="140"/>
                    </a:lnTo>
                    <a:lnTo>
                      <a:pt x="477" y="140"/>
                    </a:lnTo>
                    <a:lnTo>
                      <a:pt x="485" y="140"/>
                    </a:lnTo>
                    <a:lnTo>
                      <a:pt x="493" y="140"/>
                    </a:lnTo>
                    <a:lnTo>
                      <a:pt x="501" y="140"/>
                    </a:lnTo>
                    <a:lnTo>
                      <a:pt x="508" y="140"/>
                    </a:lnTo>
                    <a:lnTo>
                      <a:pt x="516" y="140"/>
                    </a:lnTo>
                    <a:lnTo>
                      <a:pt x="524" y="140"/>
                    </a:lnTo>
                    <a:lnTo>
                      <a:pt x="524" y="148"/>
                    </a:lnTo>
                    <a:lnTo>
                      <a:pt x="524" y="156"/>
                    </a:lnTo>
                    <a:lnTo>
                      <a:pt x="524" y="163"/>
                    </a:lnTo>
                    <a:lnTo>
                      <a:pt x="524" y="171"/>
                    </a:lnTo>
                    <a:lnTo>
                      <a:pt x="524" y="179"/>
                    </a:lnTo>
                    <a:lnTo>
                      <a:pt x="524" y="187"/>
                    </a:lnTo>
                    <a:lnTo>
                      <a:pt x="524" y="194"/>
                    </a:lnTo>
                    <a:lnTo>
                      <a:pt x="532" y="202"/>
                    </a:lnTo>
                    <a:lnTo>
                      <a:pt x="540" y="202"/>
                    </a:lnTo>
                    <a:lnTo>
                      <a:pt x="540" y="210"/>
                    </a:lnTo>
                    <a:lnTo>
                      <a:pt x="548" y="210"/>
                    </a:lnTo>
                    <a:lnTo>
                      <a:pt x="556" y="210"/>
                    </a:lnTo>
                    <a:lnTo>
                      <a:pt x="564" y="210"/>
                    </a:lnTo>
                    <a:lnTo>
                      <a:pt x="572" y="210"/>
                    </a:lnTo>
                    <a:lnTo>
                      <a:pt x="580" y="210"/>
                    </a:lnTo>
                    <a:lnTo>
                      <a:pt x="588" y="210"/>
                    </a:lnTo>
                    <a:lnTo>
                      <a:pt x="596" y="210"/>
                    </a:lnTo>
                    <a:lnTo>
                      <a:pt x="604" y="202"/>
                    </a:lnTo>
                    <a:lnTo>
                      <a:pt x="612" y="194"/>
                    </a:lnTo>
                    <a:lnTo>
                      <a:pt x="612" y="187"/>
                    </a:lnTo>
                    <a:lnTo>
                      <a:pt x="620" y="187"/>
                    </a:lnTo>
                    <a:lnTo>
                      <a:pt x="620" y="179"/>
                    </a:lnTo>
                    <a:lnTo>
                      <a:pt x="620" y="171"/>
                    </a:lnTo>
                    <a:lnTo>
                      <a:pt x="620" y="163"/>
                    </a:lnTo>
                    <a:lnTo>
                      <a:pt x="620" y="156"/>
                    </a:lnTo>
                    <a:lnTo>
                      <a:pt x="620" y="148"/>
                    </a:lnTo>
                    <a:lnTo>
                      <a:pt x="620" y="140"/>
                    </a:lnTo>
                    <a:lnTo>
                      <a:pt x="628" y="140"/>
                    </a:lnTo>
                    <a:lnTo>
                      <a:pt x="636" y="140"/>
                    </a:lnTo>
                    <a:lnTo>
                      <a:pt x="644" y="140"/>
                    </a:lnTo>
                    <a:lnTo>
                      <a:pt x="651" y="140"/>
                    </a:lnTo>
                    <a:lnTo>
                      <a:pt x="659" y="140"/>
                    </a:lnTo>
                    <a:lnTo>
                      <a:pt x="667" y="140"/>
                    </a:lnTo>
                    <a:lnTo>
                      <a:pt x="675" y="140"/>
                    </a:lnTo>
                    <a:lnTo>
                      <a:pt x="683" y="140"/>
                    </a:lnTo>
                    <a:lnTo>
                      <a:pt x="691" y="140"/>
                    </a:lnTo>
                    <a:lnTo>
                      <a:pt x="699" y="140"/>
                    </a:lnTo>
                    <a:lnTo>
                      <a:pt x="707" y="140"/>
                    </a:lnTo>
                    <a:lnTo>
                      <a:pt x="866" y="0"/>
                    </a:lnTo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chemeClr val="hlink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475" name="未知"/>
              <p:cNvSpPr/>
              <p:nvPr/>
            </p:nvSpPr>
            <p:spPr bwMode="auto">
              <a:xfrm>
                <a:off x="2634" y="2"/>
                <a:ext cx="627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8"/>
                  </a:cxn>
                  <a:cxn ang="0">
                    <a:pos x="40" y="48"/>
                  </a:cxn>
                  <a:cxn ang="0">
                    <a:pos x="112" y="96"/>
                  </a:cxn>
                  <a:cxn ang="0">
                    <a:pos x="248" y="96"/>
                  </a:cxn>
                  <a:cxn ang="0">
                    <a:pos x="359" y="144"/>
                  </a:cxn>
                  <a:cxn ang="0">
                    <a:pos x="530" y="144"/>
                  </a:cxn>
                  <a:cxn ang="0">
                    <a:pos x="528" y="200"/>
                  </a:cxn>
                  <a:cxn ang="0">
                    <a:pos x="554" y="216"/>
                  </a:cxn>
                  <a:cxn ang="0">
                    <a:pos x="598" y="216"/>
                  </a:cxn>
                  <a:cxn ang="0">
                    <a:pos x="626" y="203"/>
                  </a:cxn>
                  <a:cxn ang="0">
                    <a:pos x="626" y="144"/>
                  </a:cxn>
                </a:cxnLst>
                <a:rect l="0" t="0" r="r" b="b"/>
                <a:pathLst>
                  <a:path w="627" h="217">
                    <a:moveTo>
                      <a:pt x="0" y="0"/>
                    </a:moveTo>
                    <a:lnTo>
                      <a:pt x="0" y="48"/>
                    </a:lnTo>
                    <a:lnTo>
                      <a:pt x="40" y="48"/>
                    </a:lnTo>
                    <a:lnTo>
                      <a:pt x="112" y="96"/>
                    </a:lnTo>
                    <a:lnTo>
                      <a:pt x="248" y="96"/>
                    </a:lnTo>
                    <a:lnTo>
                      <a:pt x="359" y="144"/>
                    </a:lnTo>
                    <a:lnTo>
                      <a:pt x="530" y="144"/>
                    </a:lnTo>
                    <a:lnTo>
                      <a:pt x="528" y="200"/>
                    </a:lnTo>
                    <a:lnTo>
                      <a:pt x="554" y="216"/>
                    </a:lnTo>
                    <a:lnTo>
                      <a:pt x="598" y="216"/>
                    </a:lnTo>
                    <a:lnTo>
                      <a:pt x="626" y="203"/>
                    </a:lnTo>
                    <a:lnTo>
                      <a:pt x="626" y="144"/>
                    </a:lnTo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 cap="rnd" cmpd="sng">
                <a:solidFill>
                  <a:schemeClr val="hlink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476" name="未知"/>
              <p:cNvSpPr/>
              <p:nvPr/>
            </p:nvSpPr>
            <p:spPr bwMode="auto">
              <a:xfrm>
                <a:off x="2918" y="2"/>
                <a:ext cx="867" cy="213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294" y="0"/>
                  </a:cxn>
                  <a:cxn ang="0">
                    <a:pos x="461" y="0"/>
                  </a:cxn>
                  <a:cxn ang="0">
                    <a:pos x="596" y="0"/>
                  </a:cxn>
                  <a:cxn ang="0">
                    <a:pos x="707" y="0"/>
                  </a:cxn>
                  <a:cxn ang="0">
                    <a:pos x="787" y="0"/>
                  </a:cxn>
                  <a:cxn ang="0">
                    <a:pos x="842" y="0"/>
                  </a:cxn>
                  <a:cxn ang="0">
                    <a:pos x="866" y="0"/>
                  </a:cxn>
                  <a:cxn ang="0">
                    <a:pos x="866" y="16"/>
                  </a:cxn>
                  <a:cxn ang="0">
                    <a:pos x="866" y="32"/>
                  </a:cxn>
                  <a:cxn ang="0">
                    <a:pos x="866" y="47"/>
                  </a:cxn>
                  <a:cxn ang="0">
                    <a:pos x="850" y="47"/>
                  </a:cxn>
                  <a:cxn ang="0">
                    <a:pos x="834" y="47"/>
                  </a:cxn>
                  <a:cxn ang="0">
                    <a:pos x="818" y="47"/>
                  </a:cxn>
                  <a:cxn ang="0">
                    <a:pos x="810" y="55"/>
                  </a:cxn>
                  <a:cxn ang="0">
                    <a:pos x="794" y="63"/>
                  </a:cxn>
                  <a:cxn ang="0">
                    <a:pos x="779" y="79"/>
                  </a:cxn>
                  <a:cxn ang="0">
                    <a:pos x="763" y="87"/>
                  </a:cxn>
                  <a:cxn ang="0">
                    <a:pos x="755" y="95"/>
                  </a:cxn>
                  <a:cxn ang="0">
                    <a:pos x="739" y="95"/>
                  </a:cxn>
                  <a:cxn ang="0">
                    <a:pos x="723" y="95"/>
                  </a:cxn>
                  <a:cxn ang="0">
                    <a:pos x="707" y="95"/>
                  </a:cxn>
                  <a:cxn ang="0">
                    <a:pos x="691" y="95"/>
                  </a:cxn>
                  <a:cxn ang="0">
                    <a:pos x="667" y="95"/>
                  </a:cxn>
                  <a:cxn ang="0">
                    <a:pos x="644" y="95"/>
                  </a:cxn>
                  <a:cxn ang="0">
                    <a:pos x="628" y="95"/>
                  </a:cxn>
                  <a:cxn ang="0">
                    <a:pos x="508" y="142"/>
                  </a:cxn>
                  <a:cxn ang="0">
                    <a:pos x="493" y="142"/>
                  </a:cxn>
                  <a:cxn ang="0">
                    <a:pos x="477" y="142"/>
                  </a:cxn>
                  <a:cxn ang="0">
                    <a:pos x="461" y="142"/>
                  </a:cxn>
                  <a:cxn ang="0">
                    <a:pos x="445" y="142"/>
                  </a:cxn>
                  <a:cxn ang="0">
                    <a:pos x="421" y="142"/>
                  </a:cxn>
                  <a:cxn ang="0">
                    <a:pos x="405" y="142"/>
                  </a:cxn>
                  <a:cxn ang="0">
                    <a:pos x="389" y="142"/>
                  </a:cxn>
                  <a:cxn ang="0">
                    <a:pos x="373" y="142"/>
                  </a:cxn>
                  <a:cxn ang="0">
                    <a:pos x="358" y="142"/>
                  </a:cxn>
                  <a:cxn ang="0">
                    <a:pos x="342" y="142"/>
                  </a:cxn>
                  <a:cxn ang="0">
                    <a:pos x="342" y="158"/>
                  </a:cxn>
                  <a:cxn ang="0">
                    <a:pos x="342" y="174"/>
                  </a:cxn>
                  <a:cxn ang="0">
                    <a:pos x="342" y="189"/>
                  </a:cxn>
                  <a:cxn ang="0">
                    <a:pos x="334" y="205"/>
                  </a:cxn>
                  <a:cxn ang="0">
                    <a:pos x="326" y="213"/>
                  </a:cxn>
                  <a:cxn ang="0">
                    <a:pos x="310" y="213"/>
                  </a:cxn>
                  <a:cxn ang="0">
                    <a:pos x="294" y="213"/>
                  </a:cxn>
                  <a:cxn ang="0">
                    <a:pos x="278" y="213"/>
                  </a:cxn>
                  <a:cxn ang="0">
                    <a:pos x="262" y="205"/>
                  </a:cxn>
                  <a:cxn ang="0">
                    <a:pos x="254" y="189"/>
                  </a:cxn>
                  <a:cxn ang="0">
                    <a:pos x="246" y="181"/>
                  </a:cxn>
                  <a:cxn ang="0">
                    <a:pos x="246" y="120"/>
                  </a:cxn>
                </a:cxnLst>
                <a:rect l="0" t="0" r="r" b="b"/>
                <a:pathLst>
                  <a:path w="867" h="214">
                    <a:moveTo>
                      <a:pt x="0" y="0"/>
                    </a:moveTo>
                    <a:lnTo>
                      <a:pt x="111" y="0"/>
                    </a:lnTo>
                    <a:lnTo>
                      <a:pt x="207" y="0"/>
                    </a:lnTo>
                    <a:lnTo>
                      <a:pt x="294" y="0"/>
                    </a:lnTo>
                    <a:lnTo>
                      <a:pt x="381" y="0"/>
                    </a:lnTo>
                    <a:lnTo>
                      <a:pt x="461" y="0"/>
                    </a:lnTo>
                    <a:lnTo>
                      <a:pt x="532" y="0"/>
                    </a:lnTo>
                    <a:lnTo>
                      <a:pt x="596" y="0"/>
                    </a:lnTo>
                    <a:lnTo>
                      <a:pt x="651" y="0"/>
                    </a:lnTo>
                    <a:lnTo>
                      <a:pt x="707" y="0"/>
                    </a:lnTo>
                    <a:lnTo>
                      <a:pt x="747" y="0"/>
                    </a:lnTo>
                    <a:lnTo>
                      <a:pt x="787" y="0"/>
                    </a:lnTo>
                    <a:lnTo>
                      <a:pt x="818" y="0"/>
                    </a:lnTo>
                    <a:lnTo>
                      <a:pt x="842" y="0"/>
                    </a:lnTo>
                    <a:lnTo>
                      <a:pt x="858" y="0"/>
                    </a:lnTo>
                    <a:lnTo>
                      <a:pt x="866" y="0"/>
                    </a:lnTo>
                    <a:lnTo>
                      <a:pt x="866" y="8"/>
                    </a:lnTo>
                    <a:lnTo>
                      <a:pt x="866" y="16"/>
                    </a:lnTo>
                    <a:lnTo>
                      <a:pt x="866" y="24"/>
                    </a:lnTo>
                    <a:lnTo>
                      <a:pt x="866" y="32"/>
                    </a:lnTo>
                    <a:lnTo>
                      <a:pt x="866" y="39"/>
                    </a:lnTo>
                    <a:lnTo>
                      <a:pt x="866" y="47"/>
                    </a:lnTo>
                    <a:lnTo>
                      <a:pt x="858" y="47"/>
                    </a:lnTo>
                    <a:lnTo>
                      <a:pt x="850" y="47"/>
                    </a:lnTo>
                    <a:lnTo>
                      <a:pt x="842" y="47"/>
                    </a:lnTo>
                    <a:lnTo>
                      <a:pt x="834" y="47"/>
                    </a:lnTo>
                    <a:lnTo>
                      <a:pt x="826" y="47"/>
                    </a:lnTo>
                    <a:lnTo>
                      <a:pt x="818" y="47"/>
                    </a:lnTo>
                    <a:lnTo>
                      <a:pt x="818" y="55"/>
                    </a:lnTo>
                    <a:lnTo>
                      <a:pt x="810" y="55"/>
                    </a:lnTo>
                    <a:lnTo>
                      <a:pt x="802" y="63"/>
                    </a:lnTo>
                    <a:lnTo>
                      <a:pt x="794" y="63"/>
                    </a:lnTo>
                    <a:lnTo>
                      <a:pt x="787" y="71"/>
                    </a:lnTo>
                    <a:lnTo>
                      <a:pt x="779" y="79"/>
                    </a:lnTo>
                    <a:lnTo>
                      <a:pt x="771" y="79"/>
                    </a:lnTo>
                    <a:lnTo>
                      <a:pt x="763" y="87"/>
                    </a:lnTo>
                    <a:lnTo>
                      <a:pt x="755" y="87"/>
                    </a:lnTo>
                    <a:lnTo>
                      <a:pt x="755" y="95"/>
                    </a:lnTo>
                    <a:lnTo>
                      <a:pt x="747" y="95"/>
                    </a:lnTo>
                    <a:lnTo>
                      <a:pt x="739" y="95"/>
                    </a:lnTo>
                    <a:lnTo>
                      <a:pt x="731" y="95"/>
                    </a:lnTo>
                    <a:lnTo>
                      <a:pt x="723" y="95"/>
                    </a:lnTo>
                    <a:lnTo>
                      <a:pt x="715" y="95"/>
                    </a:lnTo>
                    <a:lnTo>
                      <a:pt x="707" y="95"/>
                    </a:lnTo>
                    <a:lnTo>
                      <a:pt x="699" y="95"/>
                    </a:lnTo>
                    <a:lnTo>
                      <a:pt x="691" y="95"/>
                    </a:lnTo>
                    <a:lnTo>
                      <a:pt x="683" y="95"/>
                    </a:lnTo>
                    <a:lnTo>
                      <a:pt x="667" y="95"/>
                    </a:lnTo>
                    <a:lnTo>
                      <a:pt x="659" y="95"/>
                    </a:lnTo>
                    <a:lnTo>
                      <a:pt x="644" y="95"/>
                    </a:lnTo>
                    <a:lnTo>
                      <a:pt x="636" y="95"/>
                    </a:lnTo>
                    <a:lnTo>
                      <a:pt x="628" y="95"/>
                    </a:lnTo>
                    <a:lnTo>
                      <a:pt x="620" y="95"/>
                    </a:lnTo>
                    <a:lnTo>
                      <a:pt x="508" y="142"/>
                    </a:lnTo>
                    <a:lnTo>
                      <a:pt x="501" y="142"/>
                    </a:lnTo>
                    <a:lnTo>
                      <a:pt x="493" y="142"/>
                    </a:lnTo>
                    <a:lnTo>
                      <a:pt x="485" y="142"/>
                    </a:lnTo>
                    <a:lnTo>
                      <a:pt x="477" y="142"/>
                    </a:lnTo>
                    <a:lnTo>
                      <a:pt x="469" y="142"/>
                    </a:lnTo>
                    <a:lnTo>
                      <a:pt x="461" y="142"/>
                    </a:lnTo>
                    <a:lnTo>
                      <a:pt x="453" y="142"/>
                    </a:lnTo>
                    <a:lnTo>
                      <a:pt x="445" y="142"/>
                    </a:lnTo>
                    <a:lnTo>
                      <a:pt x="437" y="142"/>
                    </a:lnTo>
                    <a:lnTo>
                      <a:pt x="421" y="142"/>
                    </a:lnTo>
                    <a:lnTo>
                      <a:pt x="413" y="142"/>
                    </a:lnTo>
                    <a:lnTo>
                      <a:pt x="405" y="142"/>
                    </a:lnTo>
                    <a:lnTo>
                      <a:pt x="397" y="142"/>
                    </a:lnTo>
                    <a:lnTo>
                      <a:pt x="389" y="142"/>
                    </a:lnTo>
                    <a:lnTo>
                      <a:pt x="381" y="142"/>
                    </a:lnTo>
                    <a:lnTo>
                      <a:pt x="373" y="142"/>
                    </a:lnTo>
                    <a:lnTo>
                      <a:pt x="365" y="142"/>
                    </a:lnTo>
                    <a:lnTo>
                      <a:pt x="358" y="142"/>
                    </a:lnTo>
                    <a:lnTo>
                      <a:pt x="350" y="142"/>
                    </a:lnTo>
                    <a:lnTo>
                      <a:pt x="342" y="142"/>
                    </a:lnTo>
                    <a:lnTo>
                      <a:pt x="342" y="150"/>
                    </a:lnTo>
                    <a:lnTo>
                      <a:pt x="342" y="158"/>
                    </a:lnTo>
                    <a:lnTo>
                      <a:pt x="342" y="166"/>
                    </a:lnTo>
                    <a:lnTo>
                      <a:pt x="342" y="174"/>
                    </a:lnTo>
                    <a:lnTo>
                      <a:pt x="342" y="181"/>
                    </a:lnTo>
                    <a:lnTo>
                      <a:pt x="342" y="189"/>
                    </a:lnTo>
                    <a:lnTo>
                      <a:pt x="342" y="197"/>
                    </a:lnTo>
                    <a:lnTo>
                      <a:pt x="334" y="205"/>
                    </a:lnTo>
                    <a:lnTo>
                      <a:pt x="326" y="205"/>
                    </a:lnTo>
                    <a:lnTo>
                      <a:pt x="326" y="213"/>
                    </a:lnTo>
                    <a:lnTo>
                      <a:pt x="318" y="213"/>
                    </a:lnTo>
                    <a:lnTo>
                      <a:pt x="310" y="213"/>
                    </a:lnTo>
                    <a:lnTo>
                      <a:pt x="302" y="213"/>
                    </a:lnTo>
                    <a:lnTo>
                      <a:pt x="294" y="213"/>
                    </a:lnTo>
                    <a:lnTo>
                      <a:pt x="286" y="213"/>
                    </a:lnTo>
                    <a:lnTo>
                      <a:pt x="278" y="213"/>
                    </a:lnTo>
                    <a:lnTo>
                      <a:pt x="270" y="213"/>
                    </a:lnTo>
                    <a:lnTo>
                      <a:pt x="262" y="205"/>
                    </a:lnTo>
                    <a:lnTo>
                      <a:pt x="254" y="197"/>
                    </a:lnTo>
                    <a:lnTo>
                      <a:pt x="254" y="189"/>
                    </a:lnTo>
                    <a:lnTo>
                      <a:pt x="246" y="189"/>
                    </a:lnTo>
                    <a:lnTo>
                      <a:pt x="246" y="181"/>
                    </a:lnTo>
                    <a:lnTo>
                      <a:pt x="246" y="174"/>
                    </a:lnTo>
                    <a:lnTo>
                      <a:pt x="246" y="120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 cap="rnd" cmpd="sng">
                <a:solidFill>
                  <a:schemeClr val="hlink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477" name="未知"/>
              <p:cNvSpPr/>
              <p:nvPr/>
            </p:nvSpPr>
            <p:spPr bwMode="auto">
              <a:xfrm>
                <a:off x="3163" y="0"/>
                <a:ext cx="626" cy="222"/>
              </a:xfrm>
              <a:custGeom>
                <a:avLst/>
                <a:gdLst/>
                <a:ahLst/>
                <a:cxnLst>
                  <a:cxn ang="0">
                    <a:pos x="625" y="0"/>
                  </a:cxn>
                  <a:cxn ang="0">
                    <a:pos x="625" y="49"/>
                  </a:cxn>
                  <a:cxn ang="0">
                    <a:pos x="585" y="49"/>
                  </a:cxn>
                  <a:cxn ang="0">
                    <a:pos x="513" y="98"/>
                  </a:cxn>
                  <a:cxn ang="0">
                    <a:pos x="377" y="98"/>
                  </a:cxn>
                  <a:cxn ang="0">
                    <a:pos x="264" y="147"/>
                  </a:cxn>
                  <a:cxn ang="0">
                    <a:pos x="96" y="147"/>
                  </a:cxn>
                  <a:cxn ang="0">
                    <a:pos x="96" y="204"/>
                  </a:cxn>
                  <a:cxn ang="0">
                    <a:pos x="70" y="220"/>
                  </a:cxn>
                  <a:cxn ang="0">
                    <a:pos x="26" y="220"/>
                  </a:cxn>
                  <a:cxn ang="0">
                    <a:pos x="0" y="199"/>
                  </a:cxn>
                  <a:cxn ang="0">
                    <a:pos x="0" y="147"/>
                  </a:cxn>
                </a:cxnLst>
                <a:rect l="0" t="0" r="r" b="b"/>
                <a:pathLst>
                  <a:path w="626" h="221">
                    <a:moveTo>
                      <a:pt x="625" y="0"/>
                    </a:moveTo>
                    <a:lnTo>
                      <a:pt x="625" y="49"/>
                    </a:lnTo>
                    <a:lnTo>
                      <a:pt x="585" y="49"/>
                    </a:lnTo>
                    <a:lnTo>
                      <a:pt x="513" y="98"/>
                    </a:lnTo>
                    <a:lnTo>
                      <a:pt x="377" y="98"/>
                    </a:lnTo>
                    <a:lnTo>
                      <a:pt x="264" y="147"/>
                    </a:lnTo>
                    <a:lnTo>
                      <a:pt x="96" y="147"/>
                    </a:lnTo>
                    <a:lnTo>
                      <a:pt x="96" y="204"/>
                    </a:lnTo>
                    <a:lnTo>
                      <a:pt x="70" y="220"/>
                    </a:lnTo>
                    <a:lnTo>
                      <a:pt x="26" y="220"/>
                    </a:lnTo>
                    <a:lnTo>
                      <a:pt x="0" y="199"/>
                    </a:lnTo>
                    <a:lnTo>
                      <a:pt x="0" y="147"/>
                    </a:lnTo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chemeClr val="hlink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</p:txBody>
          </p:sp>
        </p:grpSp>
        <p:sp>
          <p:nvSpPr>
            <p:cNvPr id="19478" name="Rectangle 22"/>
            <p:cNvSpPr>
              <a:spLocks noChangeArrowheads="1"/>
            </p:cNvSpPr>
            <p:nvPr/>
          </p:nvSpPr>
          <p:spPr bwMode="auto">
            <a:xfrm>
              <a:off x="0" y="852"/>
              <a:ext cx="4442" cy="2892"/>
            </a:xfrm>
            <a:prstGeom prst="rect">
              <a:avLst/>
            </a:prstGeom>
            <a:solidFill>
              <a:schemeClr val="accent1"/>
            </a:solidFill>
            <a:ln w="38100" cmpd="sng">
              <a:solidFill>
                <a:schemeClr val="bg2"/>
              </a:solidFill>
              <a:miter lim="800000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9479" name="Rectangle 23"/>
            <p:cNvSpPr>
              <a:spLocks noChangeArrowheads="1"/>
            </p:cNvSpPr>
            <p:nvPr/>
          </p:nvSpPr>
          <p:spPr bwMode="auto">
            <a:xfrm>
              <a:off x="297" y="1135"/>
              <a:ext cx="4119" cy="66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rPr>
                <a:t>直接计件制</a:t>
              </a:r>
              <a:endParaRPr kumimoji="0" lang="zh-CN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9480" name="Rectangle 24"/>
            <p:cNvSpPr>
              <a:spLocks noChangeArrowheads="1"/>
            </p:cNvSpPr>
            <p:nvPr/>
          </p:nvSpPr>
          <p:spPr bwMode="auto">
            <a:xfrm>
              <a:off x="7026" y="0"/>
              <a:ext cx="4442" cy="2889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9481" name="Rectangle 25"/>
            <p:cNvSpPr>
              <a:spLocks noChangeArrowheads="1"/>
            </p:cNvSpPr>
            <p:nvPr/>
          </p:nvSpPr>
          <p:spPr bwMode="auto">
            <a:xfrm>
              <a:off x="7273" y="227"/>
              <a:ext cx="4122" cy="66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rPr>
                <a:t>差别计件制</a:t>
              </a:r>
              <a:endParaRPr kumimoji="0" lang="zh-CN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46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6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4" name="Rectangle 4"/>
          <p:cNvSpPr/>
          <p:nvPr/>
        </p:nvSpPr>
        <p:spPr>
          <a:xfrm>
            <a:off x="482600" y="1887538"/>
            <a:ext cx="2808288" cy="577850"/>
          </a:xfrm>
          <a:prstGeom prst="rect">
            <a:avLst/>
          </a:prstGeom>
          <a:noFill/>
          <a:ln w="9525" cap="flat" cmpd="sng">
            <a:solidFill>
              <a:srgbClr val="CCFF33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anchor="t">
            <a:flatTx/>
          </a:bodyPr>
          <a:p>
            <a:pPr marL="571500" indent="-571500" eaLnBrk="0" hangingPunct="0">
              <a:lnSpc>
                <a:spcPct val="9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（二）工时制</a:t>
            </a:r>
            <a:endParaRPr lang="zh-CN" altLang="zh-CN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1044575" y="2784475"/>
            <a:ext cx="7416800" cy="3236913"/>
            <a:chOff x="0" y="0"/>
            <a:chExt cx="11227" cy="5441"/>
          </a:xfrm>
        </p:grpSpPr>
        <p:sp>
          <p:nvSpPr>
            <p:cNvPr id="37891" name="Oval 456"/>
            <p:cNvSpPr/>
            <p:nvPr/>
          </p:nvSpPr>
          <p:spPr>
            <a:xfrm>
              <a:off x="1910" y="0"/>
              <a:ext cx="7275" cy="388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87" name="AutoShape 457"/>
            <p:cNvSpPr/>
            <p:nvPr/>
          </p:nvSpPr>
          <p:spPr bwMode="auto">
            <a:xfrm>
              <a:off x="1134" y="3135"/>
              <a:ext cx="9088" cy="1943"/>
            </a:xfrm>
            <a:custGeom>
              <a:avLst/>
              <a:gdLst>
                <a:gd name="T0" fmla="*/ 3163 w 21600"/>
                <a:gd name="T1" fmla="*/ 3163 h 21600"/>
                <a:gd name="T2" fmla="*/ 18437 w 21600"/>
                <a:gd name="T3" fmla="*/ 18437 h 21600"/>
              </a:gdLst>
              <a:ahLst/>
              <a:cxnLst>
                <a:cxn ang="0">
                  <a:pos x="0" y="10800"/>
                </a:cxn>
                <a:cxn ang="0">
                  <a:pos x="10800" y="0"/>
                </a:cxn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5400" y="10800"/>
                </a:cxn>
                <a:cxn ang="0">
                  <a:pos x="10800" y="16200"/>
                </a:cxn>
                <a:cxn ang="0">
                  <a:pos x="16200" y="10800"/>
                </a:cxn>
                <a:cxn ang="0">
                  <a:pos x="10800" y="5400"/>
                </a:cxn>
                <a:cxn ang="0">
                  <a:pos x="5400" y="10800"/>
                </a:cxn>
              </a:cxnLst>
              <a:rect l="T0" t="T1" r="T2" b="T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>
                    <a:alpha val="20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488" name="AutoShape 458"/>
            <p:cNvSpPr/>
            <p:nvPr/>
          </p:nvSpPr>
          <p:spPr bwMode="auto">
            <a:xfrm>
              <a:off x="0" y="2719"/>
              <a:ext cx="11227" cy="2722"/>
            </a:xfrm>
            <a:custGeom>
              <a:avLst/>
              <a:gdLst>
                <a:gd name="T0" fmla="*/ 3163 w 21600"/>
                <a:gd name="T1" fmla="*/ 3163 h 21600"/>
                <a:gd name="T2" fmla="*/ 18437 w 21600"/>
                <a:gd name="T3" fmla="*/ 18437 h 21600"/>
              </a:gdLst>
              <a:ahLst/>
              <a:cxnLst>
                <a:cxn ang="0">
                  <a:pos x="0" y="10800"/>
                </a:cxn>
                <a:cxn ang="0">
                  <a:pos x="10800" y="0"/>
                </a:cxn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5400" y="10800"/>
                </a:cxn>
                <a:cxn ang="0">
                  <a:pos x="10800" y="16200"/>
                </a:cxn>
                <a:cxn ang="0">
                  <a:pos x="16200" y="10800"/>
                </a:cxn>
                <a:cxn ang="0">
                  <a:pos x="10800" y="5400"/>
                </a:cxn>
                <a:cxn ang="0">
                  <a:pos x="5400" y="10800"/>
                </a:cxn>
              </a:cxnLst>
              <a:rect l="T0" t="T1" r="T2" b="T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alpha val="59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489" name="AutoShape 459"/>
            <p:cNvSpPr/>
            <p:nvPr/>
          </p:nvSpPr>
          <p:spPr bwMode="auto">
            <a:xfrm rot="19500000" flipV="1">
              <a:off x="10638" y="3749"/>
              <a:ext cx="536" cy="291"/>
            </a:xfrm>
            <a:custGeom>
              <a:avLst/>
              <a:gdLst>
                <a:gd name="T0" fmla="*/ 2947 w 21600"/>
                <a:gd name="T1" fmla="*/ 2947 h 21600"/>
                <a:gd name="T2" fmla="*/ 18653 w 21600"/>
                <a:gd name="T3" fmla="*/ 18653 h 21600"/>
              </a:gdLst>
              <a:ahLst/>
              <a:cxnLst>
                <a:cxn ang="0">
                  <a:pos x="0" y="0"/>
                </a:cxn>
                <a:cxn ang="0">
                  <a:pos x="2294" y="21600"/>
                </a:cxn>
                <a:cxn ang="0">
                  <a:pos x="19306" y="21600"/>
                </a:cxn>
                <a:cxn ang="0">
                  <a:pos x="21600" y="0"/>
                </a:cxn>
                <a:cxn ang="0">
                  <a:pos x="0" y="0"/>
                </a:cxn>
              </a:cxnLst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2294" y="21600"/>
                  </a:lnTo>
                  <a:lnTo>
                    <a:pt x="1930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5CE4">
                    <a:alpha val="0"/>
                  </a:srgbClr>
                </a:gs>
                <a:gs pos="100000">
                  <a:schemeClr val="tx1">
                    <a:alpha val="59999"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490" name="AutoShape 460"/>
            <p:cNvSpPr/>
            <p:nvPr/>
          </p:nvSpPr>
          <p:spPr bwMode="auto">
            <a:xfrm rot="600000" flipV="1">
              <a:off x="7445" y="3666"/>
              <a:ext cx="3420" cy="294"/>
            </a:xfrm>
            <a:custGeom>
              <a:avLst/>
              <a:gdLst>
                <a:gd name="T0" fmla="*/ 2467 w 21600"/>
                <a:gd name="T1" fmla="*/ 2467 h 21600"/>
                <a:gd name="T2" fmla="*/ 19133 w 21600"/>
                <a:gd name="T3" fmla="*/ 19133 h 21600"/>
              </a:gdLst>
              <a:ahLst/>
              <a:cxnLst>
                <a:cxn ang="0">
                  <a:pos x="0" y="0"/>
                </a:cxn>
                <a:cxn ang="0">
                  <a:pos x="1334" y="21600"/>
                </a:cxn>
                <a:cxn ang="0">
                  <a:pos x="20266" y="21600"/>
                </a:cxn>
                <a:cxn ang="0">
                  <a:pos x="21600" y="0"/>
                </a:cxn>
                <a:cxn ang="0">
                  <a:pos x="0" y="0"/>
                </a:cxn>
              </a:cxnLst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334" y="21600"/>
                  </a:lnTo>
                  <a:lnTo>
                    <a:pt x="2026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5CE4">
                    <a:alpha val="0"/>
                  </a:srgbClr>
                </a:gs>
                <a:gs pos="100000">
                  <a:schemeClr val="tx1">
                    <a:alpha val="59999"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491" name="AutoShape 461"/>
            <p:cNvSpPr/>
            <p:nvPr/>
          </p:nvSpPr>
          <p:spPr bwMode="auto">
            <a:xfrm rot="21000000" flipV="1">
              <a:off x="356" y="3680"/>
              <a:ext cx="3420" cy="291"/>
            </a:xfrm>
            <a:custGeom>
              <a:avLst/>
              <a:gdLst>
                <a:gd name="T0" fmla="*/ 2467 w 21600"/>
                <a:gd name="T1" fmla="*/ 2467 h 21600"/>
                <a:gd name="T2" fmla="*/ 19133 w 21600"/>
                <a:gd name="T3" fmla="*/ 19133 h 21600"/>
              </a:gdLst>
              <a:ahLst/>
              <a:cxnLst>
                <a:cxn ang="0">
                  <a:pos x="0" y="0"/>
                </a:cxn>
                <a:cxn ang="0">
                  <a:pos x="1334" y="21600"/>
                </a:cxn>
                <a:cxn ang="0">
                  <a:pos x="20266" y="21600"/>
                </a:cxn>
                <a:cxn ang="0">
                  <a:pos x="21600" y="0"/>
                </a:cxn>
                <a:cxn ang="0">
                  <a:pos x="0" y="0"/>
                </a:cxn>
              </a:cxnLst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1334" y="21600"/>
                  </a:lnTo>
                  <a:lnTo>
                    <a:pt x="2026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5CE4">
                    <a:alpha val="0"/>
                  </a:srgbClr>
                </a:gs>
                <a:gs pos="100000">
                  <a:schemeClr val="tx1">
                    <a:alpha val="59999"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492" name="AutoShape 462"/>
            <p:cNvSpPr/>
            <p:nvPr/>
          </p:nvSpPr>
          <p:spPr bwMode="auto">
            <a:xfrm rot="2100000" flipV="1">
              <a:off x="77" y="3749"/>
              <a:ext cx="536" cy="291"/>
            </a:xfrm>
            <a:custGeom>
              <a:avLst/>
              <a:gdLst>
                <a:gd name="T0" fmla="*/ 2947 w 21600"/>
                <a:gd name="T1" fmla="*/ 2947 h 21600"/>
                <a:gd name="T2" fmla="*/ 18653 w 21600"/>
                <a:gd name="T3" fmla="*/ 18653 h 21600"/>
              </a:gdLst>
              <a:ahLst/>
              <a:cxnLst>
                <a:cxn ang="0">
                  <a:pos x="0" y="0"/>
                </a:cxn>
                <a:cxn ang="0">
                  <a:pos x="2294" y="21600"/>
                </a:cxn>
                <a:cxn ang="0">
                  <a:pos x="19306" y="21600"/>
                </a:cxn>
                <a:cxn ang="0">
                  <a:pos x="21600" y="0"/>
                </a:cxn>
                <a:cxn ang="0">
                  <a:pos x="0" y="0"/>
                </a:cxn>
              </a:cxnLst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2294" y="21600"/>
                  </a:lnTo>
                  <a:lnTo>
                    <a:pt x="1930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5CE4">
                    <a:alpha val="0"/>
                  </a:srgbClr>
                </a:gs>
                <a:gs pos="100000">
                  <a:schemeClr val="tx1">
                    <a:alpha val="59999"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7898" name="Rectangle 463"/>
            <p:cNvSpPr/>
            <p:nvPr/>
          </p:nvSpPr>
          <p:spPr>
            <a:xfrm>
              <a:off x="384" y="595"/>
              <a:ext cx="3422" cy="3108"/>
            </a:xfrm>
            <a:prstGeom prst="rect">
              <a:avLst/>
            </a:prstGeom>
            <a:gradFill rotWithShape="0">
              <a:gsLst>
                <a:gs pos="0">
                  <a:srgbClr val="214C4F"/>
                </a:gs>
                <a:gs pos="100000">
                  <a:schemeClr val="tx1"/>
                </a:gs>
              </a:gsLst>
              <a:lin ang="5400000" scaled="1"/>
              <a:tileRect/>
            </a:gradFill>
            <a:ln w="9525"/>
            <a:scene3d>
              <a:camera prst="legacyPerspectiveTopLeft">
                <a:rot lat="0" lon="204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214C4F"/>
              </a:extrusionClr>
            </a:sp3d>
          </p:spPr>
          <p:txBody>
            <a:bodyPr wrap="none" anchor="ctr">
              <a:flatTx/>
            </a:bodyPr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899" name="Rectangle 464"/>
            <p:cNvSpPr/>
            <p:nvPr/>
          </p:nvSpPr>
          <p:spPr>
            <a:xfrm>
              <a:off x="438" y="644"/>
              <a:ext cx="3316" cy="301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>
                    <a:alpha val="59998"/>
                  </a:schemeClr>
                </a:gs>
              </a:gsLst>
              <a:lin ang="18900000" scaled="1"/>
              <a:tileRect/>
            </a:gradFill>
            <a:ln w="9525"/>
            <a:scene3d>
              <a:camera prst="legacyPerspectiveTopLeft">
                <a:rot lat="0" lon="2040000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900" name="Rectangle 465"/>
            <p:cNvSpPr/>
            <p:nvPr/>
          </p:nvSpPr>
          <p:spPr>
            <a:xfrm>
              <a:off x="7445" y="595"/>
              <a:ext cx="3421" cy="3108"/>
            </a:xfrm>
            <a:prstGeom prst="rect">
              <a:avLst/>
            </a:prstGeom>
            <a:gradFill rotWithShape="0">
              <a:gsLst>
                <a:gs pos="0">
                  <a:srgbClr val="214C4F"/>
                </a:gs>
                <a:gs pos="100000">
                  <a:schemeClr val="tx1"/>
                </a:gs>
              </a:gsLst>
              <a:lin ang="5400000" scaled="1"/>
              <a:tileRect/>
            </a:gradFill>
            <a:ln w="9525"/>
            <a:scene3d>
              <a:camera prst="legacyPerspectiveTopRight">
                <a:rot lat="0" lon="12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214C4F"/>
              </a:extrusionClr>
            </a:sp3d>
          </p:spPr>
          <p:txBody>
            <a:bodyPr wrap="none" anchor="ctr">
              <a:flatTx/>
            </a:bodyPr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901" name="Rectangle 466"/>
            <p:cNvSpPr/>
            <p:nvPr/>
          </p:nvSpPr>
          <p:spPr>
            <a:xfrm>
              <a:off x="7499" y="644"/>
              <a:ext cx="3315" cy="3012"/>
            </a:xfrm>
            <a:prstGeom prst="rect">
              <a:avLst/>
            </a:prstGeom>
            <a:gradFill rotWithShape="0">
              <a:gsLst>
                <a:gs pos="0">
                  <a:schemeClr val="bg2">
                    <a:alpha val="59998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/>
            <a:scene3d>
              <a:camera prst="legacyPerspectiveTopRight">
                <a:rot lat="0" lon="120000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97" name="AutoShape 467"/>
            <p:cNvSpPr/>
            <p:nvPr/>
          </p:nvSpPr>
          <p:spPr bwMode="auto">
            <a:xfrm rot="10800000" flipH="1">
              <a:off x="1029" y="702"/>
              <a:ext cx="9088" cy="2917"/>
            </a:xfrm>
            <a:custGeom>
              <a:avLst/>
              <a:gdLst>
                <a:gd name="T0" fmla="*/ 3163 w 21600"/>
                <a:gd name="T1" fmla="*/ 3163 h 21600"/>
                <a:gd name="T2" fmla="*/ 18437 w 21600"/>
                <a:gd name="T3" fmla="*/ 18437 h 21600"/>
              </a:gdLst>
              <a:ahLst/>
              <a:cxnLst>
                <a:cxn ang="0">
                  <a:pos x="15019" y="6443"/>
                </a:cxn>
                <a:cxn ang="0">
                  <a:pos x="10800" y="4735"/>
                </a:cxn>
                <a:cxn ang="0">
                  <a:pos x="5098" y="8732"/>
                </a:cxn>
                <a:cxn ang="0">
                  <a:pos x="646" y="7118"/>
                </a:cxn>
                <a:cxn ang="0">
                  <a:pos x="10800" y="0"/>
                </a:cxn>
                <a:cxn ang="0">
                  <a:pos x="18313" y="3042"/>
                </a:cxn>
                <a:cxn ang="0">
                  <a:pos x="20192" y="1102"/>
                </a:cxn>
                <a:cxn ang="0">
                  <a:pos x="20307" y="8268"/>
                </a:cxn>
                <a:cxn ang="0">
                  <a:pos x="13141" y="8382"/>
                </a:cxn>
                <a:cxn ang="0">
                  <a:pos x="15019" y="6443"/>
                </a:cxn>
              </a:cxnLst>
              <a:rect l="T0" t="T1" r="T2" b="T3"/>
              <a:pathLst>
                <a:path w="21600" h="21600">
                  <a:moveTo>
                    <a:pt x="15019" y="6443"/>
                  </a:moveTo>
                  <a:cubicBezTo>
                    <a:pt x="13888" y="5347"/>
                    <a:pt x="12374" y="4735"/>
                    <a:pt x="10800" y="4735"/>
                  </a:cubicBezTo>
                  <a:cubicBezTo>
                    <a:pt x="8247" y="4734"/>
                    <a:pt x="5968" y="6332"/>
                    <a:pt x="5098" y="8732"/>
                  </a:cubicBezTo>
                  <a:lnTo>
                    <a:pt x="646" y="7118"/>
                  </a:lnTo>
                  <a:cubicBezTo>
                    <a:pt x="2196" y="2845"/>
                    <a:pt x="6255" y="-1"/>
                    <a:pt x="10800" y="0"/>
                  </a:cubicBezTo>
                  <a:cubicBezTo>
                    <a:pt x="13604" y="0"/>
                    <a:pt x="16299" y="1091"/>
                    <a:pt x="18313" y="3042"/>
                  </a:cubicBezTo>
                  <a:lnTo>
                    <a:pt x="20192" y="1102"/>
                  </a:lnTo>
                  <a:lnTo>
                    <a:pt x="20307" y="8268"/>
                  </a:lnTo>
                  <a:lnTo>
                    <a:pt x="13141" y="8382"/>
                  </a:lnTo>
                  <a:lnTo>
                    <a:pt x="15019" y="6443"/>
                  </a:lnTo>
                  <a:close/>
                </a:path>
              </a:pathLst>
            </a:custGeom>
            <a:noFill/>
            <a:ln w="28575" cap="rnd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7903" name="Text Box 470"/>
            <p:cNvSpPr txBox="1"/>
            <p:nvPr/>
          </p:nvSpPr>
          <p:spPr>
            <a:xfrm>
              <a:off x="680" y="795"/>
              <a:ext cx="2720" cy="1179"/>
            </a:xfrm>
            <a:prstGeom prst="rect">
              <a:avLst/>
            </a:prstGeom>
            <a:noFill/>
            <a:ln w="9525">
              <a:noFill/>
            </a:ln>
            <a:effectLst>
              <a:outerShdw dist="17961" dir="2699999" algn="ctr" rotWithShape="0">
                <a:schemeClr val="tx1"/>
              </a:outerShdw>
            </a:effectLst>
          </p:spPr>
          <p:txBody>
            <a:bodyPr anchor="t">
              <a:spAutoFit/>
            </a:bodyPr>
            <a:p>
              <a:pPr marL="85725" indent="-85725" algn="ctr"/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哈尔西</a:t>
              </a:r>
              <a:r>
                <a: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50—50</a:t>
              </a:r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奖金制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7904" name="Text Box 471"/>
            <p:cNvSpPr txBox="1"/>
            <p:nvPr/>
          </p:nvSpPr>
          <p:spPr>
            <a:xfrm>
              <a:off x="7916" y="680"/>
              <a:ext cx="2566" cy="718"/>
            </a:xfrm>
            <a:prstGeom prst="rect">
              <a:avLst/>
            </a:prstGeom>
            <a:noFill/>
            <a:ln w="9525">
              <a:noFill/>
            </a:ln>
            <a:effectLst>
              <a:outerShdw dist="17961" dir="2699999" algn="ctr" rotWithShape="0">
                <a:schemeClr val="tx1"/>
              </a:outerShdw>
            </a:effectLst>
          </p:spPr>
          <p:txBody>
            <a:bodyPr anchor="t">
              <a:spAutoFit/>
            </a:bodyPr>
            <a:p>
              <a:pPr marL="85725" indent="-85725" algn="ctr">
                <a:lnSpc>
                  <a:spcPct val="110000"/>
                </a:lnSpc>
              </a:pPr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罗恩制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0500" name="AutoShape 472"/>
            <p:cNvSpPr/>
            <p:nvPr/>
          </p:nvSpPr>
          <p:spPr bwMode="auto">
            <a:xfrm rot="10800000" flipH="1">
              <a:off x="1029" y="691"/>
              <a:ext cx="9088" cy="2914"/>
            </a:xfrm>
            <a:custGeom>
              <a:avLst/>
              <a:gdLst>
                <a:gd name="T0" fmla="*/ 3163 w 21600"/>
                <a:gd name="T1" fmla="*/ 3163 h 21600"/>
                <a:gd name="T2" fmla="*/ 18437 w 21600"/>
                <a:gd name="T3" fmla="*/ 18437 h 21600"/>
              </a:gdLst>
              <a:ahLst/>
              <a:cxnLst>
                <a:cxn ang="0">
                  <a:pos x="15019" y="6443"/>
                </a:cxn>
                <a:cxn ang="0">
                  <a:pos x="10800" y="4735"/>
                </a:cxn>
                <a:cxn ang="0">
                  <a:pos x="5098" y="8732"/>
                </a:cxn>
                <a:cxn ang="0">
                  <a:pos x="646" y="7118"/>
                </a:cxn>
                <a:cxn ang="0">
                  <a:pos x="10800" y="0"/>
                </a:cxn>
                <a:cxn ang="0">
                  <a:pos x="18313" y="3042"/>
                </a:cxn>
                <a:cxn ang="0">
                  <a:pos x="20192" y="1102"/>
                </a:cxn>
                <a:cxn ang="0">
                  <a:pos x="20307" y="8268"/>
                </a:cxn>
                <a:cxn ang="0">
                  <a:pos x="13141" y="8382"/>
                </a:cxn>
                <a:cxn ang="0">
                  <a:pos x="15019" y="6443"/>
                </a:cxn>
              </a:cxnLst>
              <a:rect l="T0" t="T1" r="T2" b="T3"/>
              <a:pathLst>
                <a:path w="21600" h="21600">
                  <a:moveTo>
                    <a:pt x="15019" y="6443"/>
                  </a:moveTo>
                  <a:cubicBezTo>
                    <a:pt x="13888" y="5347"/>
                    <a:pt x="12374" y="4735"/>
                    <a:pt x="10800" y="4735"/>
                  </a:cubicBezTo>
                  <a:cubicBezTo>
                    <a:pt x="8247" y="4734"/>
                    <a:pt x="5968" y="6332"/>
                    <a:pt x="5098" y="8732"/>
                  </a:cubicBezTo>
                  <a:lnTo>
                    <a:pt x="646" y="7118"/>
                  </a:lnTo>
                  <a:cubicBezTo>
                    <a:pt x="2196" y="2845"/>
                    <a:pt x="6255" y="-1"/>
                    <a:pt x="10800" y="0"/>
                  </a:cubicBezTo>
                  <a:cubicBezTo>
                    <a:pt x="13604" y="0"/>
                    <a:pt x="16299" y="1091"/>
                    <a:pt x="18313" y="3042"/>
                  </a:cubicBezTo>
                  <a:lnTo>
                    <a:pt x="20192" y="1102"/>
                  </a:lnTo>
                  <a:lnTo>
                    <a:pt x="20307" y="8268"/>
                  </a:lnTo>
                  <a:lnTo>
                    <a:pt x="13141" y="8382"/>
                  </a:lnTo>
                  <a:lnTo>
                    <a:pt x="15019" y="6443"/>
                  </a:lnTo>
                  <a:close/>
                </a:path>
              </a:pathLst>
            </a:custGeom>
            <a:gradFill rotWithShape="1">
              <a:gsLst>
                <a:gs pos="0">
                  <a:srgbClr val="663300"/>
                </a:gs>
                <a:gs pos="50000">
                  <a:srgbClr val="2F1800"/>
                </a:gs>
                <a:gs pos="100000">
                  <a:srgbClr val="663300"/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grpSp>
          <p:nvGrpSpPr>
            <p:cNvPr id="37906" name="Group 21"/>
            <p:cNvGrpSpPr/>
            <p:nvPr/>
          </p:nvGrpSpPr>
          <p:grpSpPr>
            <a:xfrm>
              <a:off x="1295" y="2348"/>
              <a:ext cx="8277" cy="1184"/>
              <a:chOff x="0" y="0"/>
              <a:chExt cx="3510" cy="553"/>
            </a:xfrm>
          </p:grpSpPr>
          <p:pic>
            <p:nvPicPr>
              <p:cNvPr id="37907" name="AutoShape 473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3510" cy="55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7908" name="Text Box 23"/>
              <p:cNvSpPr txBox="1"/>
              <p:nvPr/>
            </p:nvSpPr>
            <p:spPr>
              <a:xfrm rot="10800000">
                <a:off x="451" y="-607"/>
                <a:ext cx="2726" cy="9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484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484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8" name="Rectangle 4"/>
          <p:cNvSpPr/>
          <p:nvPr/>
        </p:nvSpPr>
        <p:spPr>
          <a:xfrm>
            <a:off x="449263" y="1852613"/>
            <a:ext cx="2809875" cy="558800"/>
          </a:xfrm>
          <a:prstGeom prst="rect">
            <a:avLst/>
          </a:prstGeom>
          <a:noFill/>
          <a:ln w="9525" cap="flat" cmpd="sng">
            <a:solidFill>
              <a:srgbClr val="CCFF33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anchor="t">
            <a:flatTx/>
          </a:bodyPr>
          <a:p>
            <a:pPr marL="571500" indent="-571500" eaLnBrk="0" hangingPunct="0">
              <a:lnSpc>
                <a:spcPct val="9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（三）佣金制</a:t>
            </a:r>
            <a:endParaRPr lang="zh-CN" altLang="zh-CN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769938" y="2511425"/>
            <a:ext cx="6985000" cy="4032250"/>
            <a:chOff x="0" y="0"/>
            <a:chExt cx="12361" cy="7710"/>
          </a:xfrm>
        </p:grpSpPr>
        <p:grpSp>
          <p:nvGrpSpPr>
            <p:cNvPr id="38915" name="Group 6"/>
            <p:cNvGrpSpPr/>
            <p:nvPr/>
          </p:nvGrpSpPr>
          <p:grpSpPr>
            <a:xfrm>
              <a:off x="0" y="2494"/>
              <a:ext cx="12361" cy="5216"/>
              <a:chOff x="0" y="0"/>
              <a:chExt cx="3049" cy="1505"/>
            </a:xfrm>
          </p:grpSpPr>
          <p:pic>
            <p:nvPicPr>
              <p:cNvPr id="38916" name="椭圆 10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3049" cy="150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8917" name="Text Box 8"/>
              <p:cNvSpPr txBox="1"/>
              <p:nvPr/>
            </p:nvSpPr>
            <p:spPr>
              <a:xfrm>
                <a:off x="496" y="271"/>
                <a:ext cx="2007" cy="91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2075" tIns="46038" rIns="92075" bIns="46038" anchor="ctr"/>
              <a:p>
                <a:pPr algn="ctr" eaLnBrk="0" hangingPunct="0"/>
                <a:endParaRPr lang="zh-CN" altLang="en-US" sz="1800" b="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8918" name="Group 9"/>
            <p:cNvGrpSpPr/>
            <p:nvPr/>
          </p:nvGrpSpPr>
          <p:grpSpPr>
            <a:xfrm>
              <a:off x="3629" y="2948"/>
              <a:ext cx="5855" cy="3120"/>
              <a:chOff x="0" y="0"/>
              <a:chExt cx="2986268" cy="1863523"/>
            </a:xfrm>
          </p:grpSpPr>
          <p:sp>
            <p:nvSpPr>
              <p:cNvPr id="21514" name="任意多边形 8"/>
              <p:cNvSpPr/>
              <p:nvPr/>
            </p:nvSpPr>
            <p:spPr bwMode="auto">
              <a:xfrm>
                <a:off x="326" y="1174477"/>
                <a:ext cx="2986074" cy="6889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63119" y="52507"/>
                  </a:cxn>
                  <a:cxn ang="0">
                    <a:pos x="2905245" y="689114"/>
                  </a:cxn>
                  <a:cxn ang="0">
                    <a:pos x="69448" y="665965"/>
                  </a:cxn>
                  <a:cxn ang="0">
                    <a:pos x="0" y="0"/>
                  </a:cxn>
                </a:cxnLst>
                <a:rect l="0" t="0" r="r" b="b"/>
                <a:pathLst>
                  <a:path w="2963119" h="689114">
                    <a:moveTo>
                      <a:pt x="0" y="0"/>
                    </a:moveTo>
                    <a:lnTo>
                      <a:pt x="2963119" y="52507"/>
                    </a:lnTo>
                    <a:lnTo>
                      <a:pt x="2905245" y="689114"/>
                    </a:lnTo>
                    <a:lnTo>
                      <a:pt x="69448" y="66596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19707"/>
                  </a:gs>
                  <a:gs pos="17999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0" scaled="1"/>
              </a:gradFill>
              <a:ln w="3175" cap="flat" cmpd="sng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1515" name="任意多边形 9"/>
              <p:cNvSpPr/>
              <p:nvPr/>
            </p:nvSpPr>
            <p:spPr bwMode="auto">
              <a:xfrm>
                <a:off x="326" y="-355"/>
                <a:ext cx="2986074" cy="1227410"/>
              </a:xfrm>
              <a:custGeom>
                <a:avLst/>
                <a:gdLst/>
                <a:ahLst/>
                <a:cxnLst>
                  <a:cxn ang="0">
                    <a:pos x="2986268" y="1226917"/>
                  </a:cxn>
                  <a:cxn ang="0">
                    <a:pos x="2777924" y="34724"/>
                  </a:cxn>
                  <a:cxn ang="0">
                    <a:pos x="266217" y="0"/>
                  </a:cxn>
                  <a:cxn ang="0">
                    <a:pos x="0" y="1169043"/>
                  </a:cxn>
                  <a:cxn ang="0">
                    <a:pos x="2986268" y="1226917"/>
                  </a:cxn>
                </a:cxnLst>
                <a:rect l="0" t="0" r="r" b="b"/>
                <a:pathLst>
                  <a:path w="2986268" h="1226917">
                    <a:moveTo>
                      <a:pt x="2986268" y="1226917"/>
                    </a:moveTo>
                    <a:lnTo>
                      <a:pt x="2777924" y="34724"/>
                    </a:lnTo>
                    <a:lnTo>
                      <a:pt x="266217" y="0"/>
                    </a:lnTo>
                    <a:lnTo>
                      <a:pt x="0" y="1169043"/>
                    </a:lnTo>
                    <a:lnTo>
                      <a:pt x="2986268" y="122691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19707"/>
                  </a:gs>
                  <a:gs pos="17999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5400000" scaled="1"/>
              </a:gradFill>
              <a:ln w="3175" cap="flat" cmpd="sng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38921" name="Group 12"/>
            <p:cNvGrpSpPr/>
            <p:nvPr/>
          </p:nvGrpSpPr>
          <p:grpSpPr>
            <a:xfrm>
              <a:off x="3075" y="1576"/>
              <a:ext cx="6285" cy="3563"/>
              <a:chOff x="0" y="0"/>
              <a:chExt cx="3206187" cy="2126517"/>
            </a:xfrm>
          </p:grpSpPr>
          <p:sp>
            <p:nvSpPr>
              <p:cNvPr id="21517" name="任意多边形 11"/>
              <p:cNvSpPr/>
              <p:nvPr/>
            </p:nvSpPr>
            <p:spPr bwMode="auto">
              <a:xfrm>
                <a:off x="615" y="843863"/>
                <a:ext cx="2836157" cy="12735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35797" y="544010"/>
                  </a:cxn>
                  <a:cxn ang="0">
                    <a:pos x="2766349" y="1273215"/>
                  </a:cxn>
                  <a:cxn ang="0">
                    <a:pos x="11575" y="706056"/>
                  </a:cxn>
                  <a:cxn ang="0">
                    <a:pos x="0" y="0"/>
                  </a:cxn>
                </a:cxnLst>
                <a:rect l="0" t="0" r="r" b="b"/>
                <a:pathLst>
                  <a:path w="2835797" h="1273215">
                    <a:moveTo>
                      <a:pt x="0" y="0"/>
                    </a:moveTo>
                    <a:lnTo>
                      <a:pt x="2835797" y="544010"/>
                    </a:lnTo>
                    <a:lnTo>
                      <a:pt x="2766349" y="1273215"/>
                    </a:lnTo>
                    <a:lnTo>
                      <a:pt x="11575" y="70605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73E01"/>
                  </a:gs>
                  <a:gs pos="27000">
                    <a:srgbClr val="FF7711"/>
                  </a:gs>
                  <a:gs pos="59000">
                    <a:srgbClr val="FFAA01"/>
                  </a:gs>
                  <a:gs pos="80000">
                    <a:srgbClr val="FFC000"/>
                  </a:gs>
                  <a:gs pos="100000">
                    <a:srgbClr val="FECE02"/>
                  </a:gs>
                </a:gsLst>
                <a:lin ang="0" scaled="1"/>
              </a:gradFill>
              <a:ln w="3175" cap="flat" cmpd="sng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1518" name="任意多边形 12"/>
              <p:cNvSpPr/>
              <p:nvPr/>
            </p:nvSpPr>
            <p:spPr bwMode="auto">
              <a:xfrm>
                <a:off x="2772281" y="356530"/>
                <a:ext cx="434237" cy="1769979"/>
              </a:xfrm>
              <a:custGeom>
                <a:avLst/>
                <a:gdLst/>
                <a:ahLst/>
                <a:cxnLst>
                  <a:cxn ang="0">
                    <a:pos x="64080" y="1018573"/>
                  </a:cxn>
                  <a:cxn ang="0">
                    <a:pos x="0" y="1770087"/>
                  </a:cxn>
                  <a:cxn ang="0">
                    <a:pos x="399746" y="451413"/>
                  </a:cxn>
                  <a:cxn ang="0">
                    <a:pos x="434470" y="0"/>
                  </a:cxn>
                  <a:cxn ang="0">
                    <a:pos x="64080" y="1018573"/>
                  </a:cxn>
                </a:cxnLst>
                <a:rect l="0" t="0" r="r" b="b"/>
                <a:pathLst>
                  <a:path w="434470" h="1770087">
                    <a:moveTo>
                      <a:pt x="64080" y="1018573"/>
                    </a:moveTo>
                    <a:lnTo>
                      <a:pt x="0" y="1770087"/>
                    </a:lnTo>
                    <a:lnTo>
                      <a:pt x="399746" y="451413"/>
                    </a:lnTo>
                    <a:lnTo>
                      <a:pt x="434470" y="0"/>
                    </a:lnTo>
                    <a:lnTo>
                      <a:pt x="64080" y="101857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73E01"/>
                  </a:gs>
                  <a:gs pos="27000">
                    <a:srgbClr val="FF7711"/>
                  </a:gs>
                  <a:gs pos="59000">
                    <a:srgbClr val="FFAA01"/>
                  </a:gs>
                  <a:gs pos="80000">
                    <a:srgbClr val="FFC000"/>
                  </a:gs>
                  <a:gs pos="100000">
                    <a:srgbClr val="FECE02"/>
                  </a:gs>
                </a:gsLst>
                <a:lin ang="0" scaled="1"/>
              </a:gradFill>
              <a:ln w="3175" cap="flat" cmpd="sng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1519" name="任意多边形 13"/>
              <p:cNvSpPr/>
              <p:nvPr/>
            </p:nvSpPr>
            <p:spPr bwMode="auto">
              <a:xfrm>
                <a:off x="615" y="-365"/>
                <a:ext cx="3205904" cy="1409462"/>
              </a:xfrm>
              <a:custGeom>
                <a:avLst/>
                <a:gdLst/>
                <a:ahLst/>
                <a:cxnLst>
                  <a:cxn ang="0">
                    <a:pos x="3206187" y="368004"/>
                  </a:cxn>
                  <a:cxn ang="0">
                    <a:pos x="2835797" y="1409726"/>
                  </a:cxn>
                  <a:cxn ang="0">
                    <a:pos x="0" y="854141"/>
                  </a:cxn>
                  <a:cxn ang="0">
                    <a:pos x="671685" y="0"/>
                  </a:cxn>
                  <a:cxn ang="0">
                    <a:pos x="3206187" y="368004"/>
                  </a:cxn>
                </a:cxnLst>
                <a:rect l="0" t="0" r="r" b="b"/>
                <a:pathLst>
                  <a:path w="3206187" h="1409726">
                    <a:moveTo>
                      <a:pt x="3206187" y="368004"/>
                    </a:moveTo>
                    <a:lnTo>
                      <a:pt x="2835797" y="1409726"/>
                    </a:lnTo>
                    <a:lnTo>
                      <a:pt x="0" y="854141"/>
                    </a:lnTo>
                    <a:lnTo>
                      <a:pt x="671685" y="0"/>
                    </a:lnTo>
                    <a:lnTo>
                      <a:pt x="3206187" y="36800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73E01"/>
                  </a:gs>
                  <a:gs pos="27000">
                    <a:srgbClr val="FF7711"/>
                  </a:gs>
                  <a:gs pos="59000">
                    <a:srgbClr val="FFAA01"/>
                  </a:gs>
                  <a:gs pos="80000">
                    <a:srgbClr val="FFC000"/>
                  </a:gs>
                  <a:gs pos="100000">
                    <a:srgbClr val="FECE02"/>
                  </a:gs>
                </a:gsLst>
                <a:lin ang="0" scaled="1"/>
              </a:gradFill>
              <a:ln w="3175" cap="flat" cmpd="sng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38925" name="Group 16"/>
            <p:cNvGrpSpPr/>
            <p:nvPr/>
          </p:nvGrpSpPr>
          <p:grpSpPr>
            <a:xfrm>
              <a:off x="3127" y="0"/>
              <a:ext cx="7188" cy="3739"/>
              <a:chOff x="0" y="0"/>
              <a:chExt cx="3667494" cy="2233915"/>
            </a:xfrm>
          </p:grpSpPr>
          <p:sp>
            <p:nvSpPr>
              <p:cNvPr id="21521" name="任意多边形 15"/>
              <p:cNvSpPr/>
              <p:nvPr/>
            </p:nvSpPr>
            <p:spPr bwMode="auto">
              <a:xfrm>
                <a:off x="1514969" y="696407"/>
                <a:ext cx="2147208" cy="1537899"/>
              </a:xfrm>
              <a:custGeom>
                <a:avLst/>
                <a:gdLst/>
                <a:ahLst/>
                <a:cxnLst>
                  <a:cxn ang="0">
                    <a:pos x="23150" y="692800"/>
                  </a:cxn>
                  <a:cxn ang="0">
                    <a:pos x="0" y="1537752"/>
                  </a:cxn>
                  <a:cxn ang="0">
                    <a:pos x="2118167" y="681226"/>
                  </a:cxn>
                  <a:cxn ang="0">
                    <a:pos x="2158226" y="0"/>
                  </a:cxn>
                  <a:cxn ang="0">
                    <a:pos x="23150" y="692800"/>
                  </a:cxn>
                </a:cxnLst>
                <a:rect l="0" t="0" r="r" b="b"/>
                <a:pathLst>
                  <a:path w="2158226" h="1537752">
                    <a:moveTo>
                      <a:pt x="23150" y="692800"/>
                    </a:moveTo>
                    <a:lnTo>
                      <a:pt x="0" y="1537752"/>
                    </a:lnTo>
                    <a:lnTo>
                      <a:pt x="2118167" y="681226"/>
                    </a:lnTo>
                    <a:lnTo>
                      <a:pt x="2158226" y="0"/>
                    </a:lnTo>
                    <a:lnTo>
                      <a:pt x="23150" y="692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0" scaled="1"/>
              </a:gradFill>
              <a:ln w="3175" cap="flat" cmpd="sng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1522" name="任意多边形 16"/>
              <p:cNvSpPr/>
              <p:nvPr/>
            </p:nvSpPr>
            <p:spPr bwMode="auto">
              <a:xfrm>
                <a:off x="5617" y="0"/>
                <a:ext cx="3662293" cy="1400068"/>
              </a:xfrm>
              <a:custGeom>
                <a:avLst/>
                <a:gdLst/>
                <a:ahLst/>
                <a:cxnLst>
                  <a:cxn ang="0">
                    <a:pos x="1519972" y="1400537"/>
                  </a:cxn>
                  <a:cxn ang="0">
                    <a:pos x="3661288" y="694481"/>
                  </a:cxn>
                  <a:cxn ang="0">
                    <a:pos x="1948235" y="0"/>
                  </a:cxn>
                  <a:cxn ang="0">
                    <a:pos x="0" y="520862"/>
                  </a:cxn>
                  <a:cxn ang="0">
                    <a:pos x="1519972" y="1400537"/>
                  </a:cxn>
                </a:cxnLst>
                <a:rect l="0" t="0" r="r" b="b"/>
                <a:pathLst>
                  <a:path w="3661288" h="1400537">
                    <a:moveTo>
                      <a:pt x="1519972" y="1400537"/>
                    </a:moveTo>
                    <a:lnTo>
                      <a:pt x="3661288" y="694481"/>
                    </a:lnTo>
                    <a:lnTo>
                      <a:pt x="1948235" y="0"/>
                    </a:lnTo>
                    <a:lnTo>
                      <a:pt x="0" y="520862"/>
                    </a:lnTo>
                    <a:lnTo>
                      <a:pt x="1519972" y="140053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0" scaled="1"/>
              </a:gradFill>
              <a:ln w="3175" cap="flat" cmpd="sng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1523" name="任意多边形 17"/>
              <p:cNvSpPr/>
              <p:nvPr/>
            </p:nvSpPr>
            <p:spPr bwMode="auto">
              <a:xfrm>
                <a:off x="-116" y="516864"/>
                <a:ext cx="1532286" cy="17174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470" y="652709"/>
                  </a:cxn>
                  <a:cxn ang="0">
                    <a:pos x="1526179" y="1717580"/>
                  </a:cxn>
                  <a:cxn ang="0">
                    <a:pos x="1532387" y="891250"/>
                  </a:cxn>
                  <a:cxn ang="0">
                    <a:pos x="0" y="0"/>
                  </a:cxn>
                </a:cxnLst>
                <a:rect l="0" t="0" r="r" b="b"/>
                <a:pathLst>
                  <a:path w="1532387" h="1717580">
                    <a:moveTo>
                      <a:pt x="0" y="0"/>
                    </a:moveTo>
                    <a:lnTo>
                      <a:pt x="21470" y="652709"/>
                    </a:lnTo>
                    <a:lnTo>
                      <a:pt x="1526179" y="1717580"/>
                    </a:lnTo>
                    <a:cubicBezTo>
                      <a:pt x="1528248" y="1442137"/>
                      <a:pt x="1530318" y="1166693"/>
                      <a:pt x="1532387" y="89125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0" scaled="1"/>
              </a:gradFill>
              <a:ln w="3175" cap="flat" cmpd="sng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endParaRPr>
              </a:p>
            </p:txBody>
          </p:sp>
        </p:grpSp>
        <p:sp>
          <p:nvSpPr>
            <p:cNvPr id="38929" name="TextBox 11"/>
            <p:cNvSpPr txBox="1"/>
            <p:nvPr/>
          </p:nvSpPr>
          <p:spPr>
            <a:xfrm flipH="1">
              <a:off x="3742" y="3742"/>
              <a:ext cx="3439" cy="73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r" eaLnBrk="0" hangingPunct="0"/>
              <a:r>
                <a: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混合佣金制</a:t>
              </a:r>
              <a:endPara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8930" name="TextBox 11"/>
            <p:cNvSpPr txBox="1"/>
            <p:nvPr/>
          </p:nvSpPr>
          <p:spPr>
            <a:xfrm flipH="1">
              <a:off x="4085" y="5216"/>
              <a:ext cx="3969" cy="73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r" eaLnBrk="0" hangingPunct="0"/>
              <a:r>
                <a: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超额佣金制</a:t>
              </a:r>
              <a:endPara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526" name="Text Box 22"/>
            <p:cNvSpPr txBox="1">
              <a:spLocks noChangeArrowheads="1"/>
            </p:cNvSpPr>
            <p:nvPr/>
          </p:nvSpPr>
          <p:spPr bwMode="auto">
            <a:xfrm>
              <a:off x="4153" y="806"/>
              <a:ext cx="5149" cy="73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ctr" defTabSz="914400">
                <a:buClrTx/>
                <a:buSzTx/>
                <a:buFont typeface="Arial" panose="020B0604020202020204" pitchFamily="34" charset="0"/>
                <a:defRPr/>
              </a:pPr>
              <a:r>
                <a:rPr kumimoji="0" lang="zh-CN" altLang="en-US" kern="1200" cap="none" spc="0" normalizeH="0" baseline="0" noProof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rPr>
                <a:t>单纯佣金制</a:t>
              </a:r>
              <a:endParaRPr kumimoji="0" lang="zh-CN" altLang="en-US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508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508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2" name="Rectangle 4"/>
          <p:cNvSpPr/>
          <p:nvPr/>
        </p:nvSpPr>
        <p:spPr>
          <a:xfrm>
            <a:off x="382588" y="1873250"/>
            <a:ext cx="2808287" cy="577850"/>
          </a:xfrm>
          <a:prstGeom prst="rect">
            <a:avLst/>
          </a:prstGeom>
          <a:noFill/>
          <a:ln w="9525" cap="flat" cmpd="sng">
            <a:solidFill>
              <a:srgbClr val="CCFF33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anchor="t">
            <a:flatTx/>
          </a:bodyPr>
          <a:p>
            <a:pPr marL="571500" indent="-571500" eaLnBrk="0" hangingPunct="0">
              <a:lnSpc>
                <a:spcPct val="9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（四）绩效工资</a:t>
            </a:r>
            <a:endParaRPr lang="zh-CN" altLang="zh-CN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2584450" y="2451100"/>
            <a:ext cx="3889375" cy="3508375"/>
            <a:chOff x="0" y="0"/>
            <a:chExt cx="7285" cy="6355"/>
          </a:xfrm>
        </p:grpSpPr>
        <p:sp>
          <p:nvSpPr>
            <p:cNvPr id="39939" name="Oval 3"/>
            <p:cNvSpPr/>
            <p:nvPr/>
          </p:nvSpPr>
          <p:spPr>
            <a:xfrm>
              <a:off x="1643" y="0"/>
              <a:ext cx="4160" cy="4165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9525">
              <a:noFill/>
            </a:ln>
          </p:spPr>
          <p:txBody>
            <a:bodyPr wrap="none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940" name="Oval 4"/>
            <p:cNvSpPr/>
            <p:nvPr/>
          </p:nvSpPr>
          <p:spPr>
            <a:xfrm>
              <a:off x="3123" y="2192"/>
              <a:ext cx="4162" cy="4163"/>
            </a:xfrm>
            <a:prstGeom prst="ellipse">
              <a:avLst/>
            </a:prstGeom>
            <a:solidFill>
              <a:schemeClr val="folHlink">
                <a:alpha val="50195"/>
              </a:schemeClr>
            </a:solidFill>
            <a:ln w="9525">
              <a:noFill/>
            </a:ln>
          </p:spPr>
          <p:txBody>
            <a:bodyPr wrap="none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941" name="Oval 5"/>
            <p:cNvSpPr/>
            <p:nvPr/>
          </p:nvSpPr>
          <p:spPr>
            <a:xfrm>
              <a:off x="0" y="2137"/>
              <a:ext cx="4165" cy="4163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noFill/>
            </a:ln>
          </p:spPr>
          <p:txBody>
            <a:bodyPr wrap="none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942" name="Text Box 13"/>
            <p:cNvSpPr txBox="1"/>
            <p:nvPr/>
          </p:nvSpPr>
          <p:spPr>
            <a:xfrm>
              <a:off x="2362" y="1110"/>
              <a:ext cx="2724" cy="7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 eaLnBrk="0" hangingPunct="0"/>
              <a:r>
                <a: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绩效调薪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9943" name="Text Box 14"/>
            <p:cNvSpPr txBox="1"/>
            <p:nvPr/>
          </p:nvSpPr>
          <p:spPr>
            <a:xfrm>
              <a:off x="470" y="3743"/>
              <a:ext cx="2873" cy="110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/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特殊绩效认可计划</a:t>
              </a:r>
              <a:endParaRPr lang="en-US" altLang="zh-CN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9944" name="Text Box 15"/>
            <p:cNvSpPr txBox="1"/>
            <p:nvPr/>
          </p:nvSpPr>
          <p:spPr>
            <a:xfrm>
              <a:off x="4138" y="3630"/>
              <a:ext cx="2872" cy="6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/>
              <a:r>
                <a: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绩效奖金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53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53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Rectangle 347"/>
          <p:cNvSpPr/>
          <p:nvPr/>
        </p:nvSpPr>
        <p:spPr>
          <a:xfrm>
            <a:off x="57150" y="1487488"/>
            <a:ext cx="4243388" cy="574675"/>
          </a:xfrm>
          <a:prstGeom prst="rect">
            <a:avLst/>
          </a:prstGeom>
          <a:noFill/>
          <a:ln w="9525">
            <a:noFill/>
          </a:ln>
          <a:scene3d>
            <a:camera prst="legacyObliqueBottomLeft">
              <a:rot lat="0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990000"/>
            </a:extrusionClr>
          </a:sp3d>
        </p:spPr>
        <p:txBody>
          <a:bodyPr wrap="none" anchor="ctr">
            <a:flatTx/>
          </a:bodyPr>
          <a:p>
            <a:pPr algn="ctr"/>
            <a:r>
              <a:rPr lang="zh-CN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二、集体奖励制度</a:t>
            </a:r>
            <a:endParaRPr lang="zh-CN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555625" y="2584450"/>
            <a:ext cx="7920038" cy="3168650"/>
            <a:chOff x="0" y="0"/>
            <a:chExt cx="12472" cy="4990"/>
          </a:xfrm>
        </p:grpSpPr>
        <p:grpSp>
          <p:nvGrpSpPr>
            <p:cNvPr id="40963" name="Group 5"/>
            <p:cNvGrpSpPr/>
            <p:nvPr/>
          </p:nvGrpSpPr>
          <p:grpSpPr>
            <a:xfrm>
              <a:off x="0" y="315"/>
              <a:ext cx="12472" cy="4675"/>
              <a:chOff x="0" y="0"/>
              <a:chExt cx="14060" cy="6464"/>
            </a:xfrm>
          </p:grpSpPr>
          <p:sp>
            <p:nvSpPr>
              <p:cNvPr id="40964" name="AutoShape 8"/>
              <p:cNvSpPr/>
              <p:nvPr/>
            </p:nvSpPr>
            <p:spPr>
              <a:xfrm>
                <a:off x="0" y="4991"/>
                <a:ext cx="5442" cy="1473"/>
              </a:xfrm>
              <a:prstGeom prst="cube">
                <a:avLst>
                  <a:gd name="adj" fmla="val 83676"/>
                </a:avLst>
              </a:prstGeom>
              <a:gradFill rotWithShape="1">
                <a:gsLst>
                  <a:gs pos="0">
                    <a:srgbClr val="99CCFF"/>
                  </a:gs>
                  <a:gs pos="100000">
                    <a:srgbClr val="6699FF"/>
                  </a:gs>
                </a:gsLst>
                <a:lin ang="18900000" scaled="1"/>
                <a:tileRect/>
              </a:gradFill>
              <a:ln w="9525">
                <a:noFill/>
              </a:ln>
              <a:effectLst>
                <a:outerShdw dist="35921" dir="2699999" algn="ctr" rotWithShape="0">
                  <a:schemeClr val="tx1"/>
                </a:outerShdw>
              </a:effectLst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0965" name="AutoShape 53"/>
              <p:cNvSpPr/>
              <p:nvPr/>
            </p:nvSpPr>
            <p:spPr>
              <a:xfrm>
                <a:off x="603" y="1652"/>
                <a:ext cx="3670" cy="4198"/>
              </a:xfrm>
              <a:prstGeom prst="roundRect">
                <a:avLst>
                  <a:gd name="adj" fmla="val 4495"/>
                </a:avLst>
              </a:prstGeom>
              <a:solidFill>
                <a:srgbClr val="DDDDDD"/>
              </a:solidFill>
              <a:ln w="381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0966" name="AutoShape 71"/>
              <p:cNvSpPr/>
              <p:nvPr/>
            </p:nvSpPr>
            <p:spPr>
              <a:xfrm>
                <a:off x="4360" y="4196"/>
                <a:ext cx="5442" cy="1473"/>
              </a:xfrm>
              <a:prstGeom prst="cube">
                <a:avLst>
                  <a:gd name="adj" fmla="val 83676"/>
                </a:avLst>
              </a:prstGeom>
              <a:gradFill rotWithShape="1">
                <a:gsLst>
                  <a:gs pos="0">
                    <a:srgbClr val="99CCFF"/>
                  </a:gs>
                  <a:gs pos="100000">
                    <a:srgbClr val="6699FF"/>
                  </a:gs>
                </a:gsLst>
                <a:lin ang="18900000" scaled="1"/>
                <a:tileRect/>
              </a:gradFill>
              <a:ln w="9525">
                <a:noFill/>
              </a:ln>
              <a:effectLst>
                <a:outerShdw dist="35921" dir="2699999" algn="ctr" rotWithShape="0">
                  <a:schemeClr val="tx1"/>
                </a:outerShdw>
              </a:effectLst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0967" name="AutoShape 72"/>
              <p:cNvSpPr/>
              <p:nvPr/>
            </p:nvSpPr>
            <p:spPr>
              <a:xfrm>
                <a:off x="8618" y="3405"/>
                <a:ext cx="5442" cy="1473"/>
              </a:xfrm>
              <a:prstGeom prst="cube">
                <a:avLst>
                  <a:gd name="adj" fmla="val 83676"/>
                </a:avLst>
              </a:prstGeom>
              <a:gradFill rotWithShape="1">
                <a:gsLst>
                  <a:gs pos="0">
                    <a:srgbClr val="99CCFF"/>
                  </a:gs>
                  <a:gs pos="100000">
                    <a:srgbClr val="6699FF"/>
                  </a:gs>
                </a:gsLst>
                <a:lin ang="18900000" scaled="1"/>
                <a:tileRect/>
              </a:gradFill>
              <a:ln w="9525">
                <a:noFill/>
              </a:ln>
              <a:effectLst>
                <a:outerShdw dist="35921" dir="2699999" algn="ctr" rotWithShape="0">
                  <a:schemeClr val="tx1"/>
                </a:outerShdw>
              </a:effectLst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0968" name="AutoShape 73"/>
              <p:cNvSpPr/>
              <p:nvPr/>
            </p:nvSpPr>
            <p:spPr>
              <a:xfrm>
                <a:off x="5053" y="877"/>
                <a:ext cx="3670" cy="4198"/>
              </a:xfrm>
              <a:prstGeom prst="roundRect">
                <a:avLst>
                  <a:gd name="adj" fmla="val 5588"/>
                </a:avLst>
              </a:prstGeom>
              <a:solidFill>
                <a:srgbClr val="DDDDDD"/>
              </a:solidFill>
              <a:ln w="381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0969" name="AutoShape 77"/>
              <p:cNvSpPr/>
              <p:nvPr/>
            </p:nvSpPr>
            <p:spPr>
              <a:xfrm>
                <a:off x="9413" y="0"/>
                <a:ext cx="3670" cy="4197"/>
              </a:xfrm>
              <a:prstGeom prst="roundRect">
                <a:avLst>
                  <a:gd name="adj" fmla="val 6065"/>
                </a:avLst>
              </a:prstGeom>
              <a:solidFill>
                <a:srgbClr val="DDDDDD"/>
              </a:solidFill>
              <a:ln w="381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40970" name="Picture 12" descr="pic_16730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6" y="1208"/>
              <a:ext cx="956" cy="13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71" name="Picture 13" descr="pic_16730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9FBF6"/>
                </a:clrFrom>
                <a:clrTo>
                  <a:srgbClr val="F9FB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37" y="565"/>
              <a:ext cx="927" cy="135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72" name="Picture 14" descr="pic_16730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92" y="0"/>
              <a:ext cx="927" cy="13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973" name="Text Box 15"/>
            <p:cNvSpPr txBox="1"/>
            <p:nvPr/>
          </p:nvSpPr>
          <p:spPr>
            <a:xfrm>
              <a:off x="534" y="2606"/>
              <a:ext cx="3345" cy="6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收益分享计划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0974" name="Text Box 16"/>
            <p:cNvSpPr txBox="1"/>
            <p:nvPr/>
          </p:nvSpPr>
          <p:spPr>
            <a:xfrm>
              <a:off x="4537" y="1922"/>
              <a:ext cx="3344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利润分享计划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0975" name="Text Box 17"/>
            <p:cNvSpPr txBox="1"/>
            <p:nvPr/>
          </p:nvSpPr>
          <p:spPr>
            <a:xfrm>
              <a:off x="8392" y="1355"/>
              <a:ext cx="3345" cy="6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员工持股计划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25766" y="1897378"/>
            <a:ext cx="8153400" cy="2606675"/>
          </a:xfrm>
        </p:spPr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6000" b="1" i="0" u="none" strike="noStrike" kern="0" cap="none" spc="0" normalizeH="0" baseline="0" noProof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本项目结束</a:t>
            </a:r>
            <a:endParaRPr kumimoji="0" lang="zh-CN" altLang="en-US" sz="6000" b="1" i="0" u="none" strike="noStrike" kern="0" cap="none" spc="0" normalizeH="0" baseline="0" noProof="0" dirty="0" smtClean="0"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6000" b="1" i="0" u="none" strike="noStrike" kern="0" cap="none" spc="0" normalizeH="0" baseline="0" noProof="0" dirty="0" smtClean="0">
                <a:solidFill>
                  <a:schemeClr val="accent4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谢谢聆听</a:t>
            </a:r>
            <a:endParaRPr kumimoji="0" lang="zh-CN" altLang="en-US" sz="6000" b="1" i="0" u="none" strike="noStrike" kern="0" cap="none" spc="0" normalizeH="0" baseline="0" noProof="0" dirty="0" smtClean="0">
              <a:solidFill>
                <a:schemeClr val="accent4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theme/theme1.xml><?xml version="1.0" encoding="utf-8"?>
<a:theme xmlns:a="http://schemas.openxmlformats.org/drawingml/2006/main" name="主题1_2">
  <a:themeElements>
    <a:clrScheme name="主题1_2 3">
      <a:dk1>
        <a:srgbClr val="003366"/>
      </a:dk1>
      <a:lt1>
        <a:srgbClr val="FFFFFF"/>
      </a:lt1>
      <a:dk2>
        <a:srgbClr val="000000"/>
      </a:dk2>
      <a:lt2>
        <a:srgbClr val="DDDDDD"/>
      </a:lt2>
      <a:accent1>
        <a:srgbClr val="2A8ED2"/>
      </a:accent1>
      <a:accent2>
        <a:srgbClr val="7BD254"/>
      </a:accent2>
      <a:accent3>
        <a:srgbClr val="FFFFFF"/>
      </a:accent3>
      <a:accent4>
        <a:srgbClr val="002A56"/>
      </a:accent4>
      <a:accent5>
        <a:srgbClr val="ACC6E5"/>
      </a:accent5>
      <a:accent6>
        <a:srgbClr val="6FBE4B"/>
      </a:accent6>
      <a:hlink>
        <a:srgbClr val="269063"/>
      </a:hlink>
      <a:folHlink>
        <a:srgbClr val="878FA5"/>
      </a:folHlink>
    </a:clrScheme>
    <a:fontScheme name="主题1_2">
      <a:majorFont>
        <a:latin typeface="Verdana"/>
        <a:ea typeface="华文新魏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rgbClr val="CCFF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rgbClr val="CCFF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主题1_2 1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1B9AD9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主题1_2 2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399D72"/>
        </a:accent1>
        <a:accent2>
          <a:srgbClr val="E3DE15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CEC912"/>
        </a:accent6>
        <a:hlink>
          <a:srgbClr val="66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主题1_2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2A8ED2"/>
        </a:accent1>
        <a:accent2>
          <a:srgbClr val="7BD254"/>
        </a:accent2>
        <a:accent3>
          <a:srgbClr val="FFFFFF"/>
        </a:accent3>
        <a:accent4>
          <a:srgbClr val="002A56"/>
        </a:accent4>
        <a:accent5>
          <a:srgbClr val="ACC6E5"/>
        </a:accent5>
        <a:accent6>
          <a:srgbClr val="6FBE4B"/>
        </a:accent6>
        <a:hlink>
          <a:srgbClr val="269063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WPS 演示</Application>
  <PresentationFormat/>
  <Paragraphs>57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6" baseType="lpstr">
      <vt:lpstr>Arial</vt:lpstr>
      <vt:lpstr>宋体</vt:lpstr>
      <vt:lpstr>Wingdings</vt:lpstr>
      <vt:lpstr>Times New Roman</vt:lpstr>
      <vt:lpstr>黑体</vt:lpstr>
      <vt:lpstr>Verdana</vt:lpstr>
      <vt:lpstr>华文新魏</vt:lpstr>
      <vt:lpstr>Calibri</vt:lpstr>
      <vt:lpstr>Gulim</vt:lpstr>
      <vt:lpstr>Malgun Gothic</vt:lpstr>
      <vt:lpstr>HY견고딕</vt:lpstr>
      <vt:lpstr>HY헤드라인M</vt:lpstr>
      <vt:lpstr>GulimChe</vt:lpstr>
      <vt:lpstr>微软雅黑</vt:lpstr>
      <vt:lpstr>Arial Unicode MS</vt:lpstr>
      <vt:lpstr>楷体</vt:lpstr>
      <vt:lpstr>主题1_2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她貌</cp:lastModifiedBy>
  <cp:revision>270</cp:revision>
  <dcterms:created xsi:type="dcterms:W3CDTF">2015-05-12T07:10:27Z</dcterms:created>
  <dcterms:modified xsi:type="dcterms:W3CDTF">2019-05-15T11:38:29Z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2052-11.1.0.8597</vt:lpwstr>
  </property>
</Properties>
</file>