
<file path=[Content_Types].xml><?xml version="1.0" encoding="utf-8"?>
<Types xmlns="http://schemas.openxmlformats.org/package/2006/content-types">
  <Default Extension="jpeg" ContentType="image/jpeg"/>
  <Default Extension="vml" ContentType="application/vnd.openxmlformats-officedocument.vmlDrawin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ctiveX/activeX1.bin" ContentType="application/vnd.ms-office.activeX"/>
  <Override PartName="/ppt/activeX/activeX1.xml" ContentType="application/vnd.ms-office.activeX+xml"/>
  <Override PartName="/ppt/activeX/activeX2.bin" ContentType="application/vnd.ms-office.activeX"/>
  <Override PartName="/ppt/activeX/activeX2.xml" ContentType="application/vnd.ms-office.activeX+xml"/>
  <Override PartName="/ppt/activeX/activeX3.bin" ContentType="application/vnd.ms-office.activeX"/>
  <Override PartName="/ppt/activeX/activeX3.xml" ContentType="application/vnd.ms-office.activeX+xml"/>
  <Override PartName="/ppt/activeX/activeX4.bin" ContentType="application/vnd.ms-office.activeX"/>
  <Override PartName="/ppt/activeX/activeX4.xml" ContentType="application/vnd.ms-office.activeX+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handoutMasterIdLst>
    <p:handoutMasterId r:id="rId25"/>
  </p:handoutMasterIdLst>
  <p:sldIdLst>
    <p:sldId id="947" r:id="rId3"/>
    <p:sldId id="948" r:id="rId4"/>
    <p:sldId id="834" r:id="rId5"/>
    <p:sldId id="858" r:id="rId6"/>
    <p:sldId id="910" r:id="rId7"/>
    <p:sldId id="366" r:id="rId8"/>
    <p:sldId id="878" r:id="rId9"/>
    <p:sldId id="880" r:id="rId10"/>
    <p:sldId id="881" r:id="rId11"/>
    <p:sldId id="882" r:id="rId12"/>
    <p:sldId id="883" r:id="rId13"/>
    <p:sldId id="884" r:id="rId14"/>
    <p:sldId id="885" r:id="rId15"/>
    <p:sldId id="886" r:id="rId16"/>
    <p:sldId id="887" r:id="rId17"/>
    <p:sldId id="888" r:id="rId18"/>
    <p:sldId id="889" r:id="rId19"/>
    <p:sldId id="890" r:id="rId20"/>
    <p:sldId id="891" r:id="rId21"/>
    <p:sldId id="892" r:id="rId22"/>
    <p:sldId id="946" r:id="rId23"/>
  </p:sldIdLst>
  <p:sldSz cx="12192000" cy="6858000"/>
  <p:notesSz cx="6858000" cy="9947275"/>
  <p:defaultTextStyle>
    <a:defPPr>
      <a:defRPr lang="zh-CN"/>
    </a:defPPr>
    <a:lvl1pPr marL="0" lvl="0"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5pPr>
    <a:lvl6pPr marL="2286000" lvl="5"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6pPr>
    <a:lvl7pPr marL="2743200" lvl="6"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7pPr>
    <a:lvl8pPr marL="3200400" lvl="7"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8pPr>
    <a:lvl9pPr marL="3657600" lvl="8"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CCFF33"/>
    <a:srgbClr val="CCFF66"/>
    <a:srgbClr val="FFCCFF"/>
    <a:srgbClr val="2BBFEF"/>
    <a:srgbClr val="C72DED"/>
    <a:srgbClr val="6666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2654"/>
  </p:normalViewPr>
  <p:slideViewPr>
    <p:cSldViewPr showGuides="1">
      <p:cViewPr varScale="1">
        <p:scale>
          <a:sx n="69" d="100"/>
          <a:sy n="69" d="100"/>
        </p:scale>
        <p:origin x="756" y="60"/>
      </p:cViewPr>
      <p:guideLst>
        <p:guide orient="horz" pos="2016"/>
        <p:guide pos="3796"/>
      </p:guideLst>
    </p:cSldViewPr>
  </p:slid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notesMaster" Target="notesMasters/notesMaster1.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40290" name="Rectangle 2"/>
          <p:cNvSpPr>
            <a:spLocks noGrp="1" noChangeArrowheads="1"/>
          </p:cNvSpPr>
          <p:nvPr>
            <p:ph type="hdr" sz="quarter"/>
          </p:nvPr>
        </p:nvSpPr>
        <p:spPr bwMode="auto">
          <a:xfrm>
            <a:off x="0" y="0"/>
            <a:ext cx="2971800" cy="496888"/>
          </a:xfrm>
          <a:prstGeom prst="rect">
            <a:avLst/>
          </a:prstGeom>
          <a:noFill/>
          <a:ln w="9525">
            <a:noFill/>
            <a:miter lim="800000"/>
          </a:ln>
          <a:effectLst/>
        </p:spPr>
        <p:txBody>
          <a:bodyPr vert="horz" wrap="square" lIns="91440" tIns="45720" rIns="91440" bIns="45720" numCol="1" anchor="t" anchorCtr="0" compatLnSpc="1"/>
          <a:lstStyle>
            <a:lvl1pPr eaLnBrk="0" hangingPunct="0">
              <a:defRPr sz="1200" b="0">
                <a:solidFill>
                  <a:schemeClr val="tx1"/>
                </a:solidFill>
                <a:effectLst/>
                <a:latin typeface="Arial" panose="020B0604020202020204" pitchFamily="34" charset="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0291" name="Rectangle 3"/>
          <p:cNvSpPr>
            <a:spLocks noGrp="1" noChangeArrowheads="1"/>
          </p:cNvSpPr>
          <p:nvPr>
            <p:ph type="dt" sz="quarter" idx="1"/>
          </p:nvPr>
        </p:nvSpPr>
        <p:spPr bwMode="auto">
          <a:xfrm>
            <a:off x="3884613" y="0"/>
            <a:ext cx="2971800" cy="496888"/>
          </a:xfrm>
          <a:prstGeom prst="rect">
            <a:avLst/>
          </a:prstGeom>
          <a:noFill/>
          <a:ln w="9525">
            <a:noFill/>
            <a:miter lim="800000"/>
          </a:ln>
          <a:effectLst/>
        </p:spPr>
        <p:txBody>
          <a:bodyPr vert="horz" wrap="square" lIns="91440" tIns="45720" rIns="91440" bIns="45720" numCol="1" anchor="t" anchorCtr="0" compatLnSpc="1"/>
          <a:lstStyle>
            <a:lvl1pPr algn="r" eaLnBrk="0" hangingPunct="0">
              <a:defRPr sz="1200" b="0">
                <a:solidFill>
                  <a:schemeClr val="tx1"/>
                </a:solidFill>
                <a:effectLst/>
                <a:latin typeface="Arial" panose="020B0604020202020204" pitchFamily="34" charset="0"/>
                <a:ea typeface="宋体" panose="0201060003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A5232875-46ED-447C-A90F-1A8A9483952C}"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0292" name="Rectangle 4"/>
          <p:cNvSpPr>
            <a:spLocks noGrp="1" noChangeArrowheads="1"/>
          </p:cNvSpPr>
          <p:nvPr>
            <p:ph type="ftr" sz="quarter" idx="2"/>
          </p:nvPr>
        </p:nvSpPr>
        <p:spPr bwMode="auto">
          <a:xfrm>
            <a:off x="0" y="9448800"/>
            <a:ext cx="2971800" cy="496888"/>
          </a:xfrm>
          <a:prstGeom prst="rect">
            <a:avLst/>
          </a:prstGeom>
          <a:noFill/>
          <a:ln w="9525">
            <a:noFill/>
            <a:miter lim="800000"/>
          </a:ln>
          <a:effectLst/>
        </p:spPr>
        <p:txBody>
          <a:bodyPr vert="horz" wrap="square" lIns="91440" tIns="45720" rIns="91440" bIns="45720" numCol="1" anchor="b" anchorCtr="0" compatLnSpc="1"/>
          <a:lstStyle>
            <a:lvl1pPr eaLnBrk="0" hangingPunct="0">
              <a:defRPr sz="1200" b="0">
                <a:solidFill>
                  <a:schemeClr val="tx1"/>
                </a:solidFill>
                <a:effectLst/>
                <a:latin typeface="Arial" panose="020B0604020202020204" pitchFamily="34" charset="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0293" name="Rectangle 5"/>
          <p:cNvSpPr>
            <a:spLocks noGrp="1" noChangeArrowheads="1"/>
          </p:cNvSpPr>
          <p:nvPr>
            <p:ph type="sldNum" sz="quarter" idx="3"/>
          </p:nvPr>
        </p:nvSpPr>
        <p:spPr bwMode="auto">
          <a:xfrm>
            <a:off x="3884613" y="9448800"/>
            <a:ext cx="2971800" cy="496888"/>
          </a:xfrm>
          <a:prstGeom prst="rect">
            <a:avLst/>
          </a:prstGeom>
          <a:noFill/>
          <a:ln w="9525">
            <a:noFill/>
            <a:miter lim="800000"/>
          </a:ln>
          <a:effectLst/>
        </p:spPr>
        <p:txBody>
          <a:bodyPr vert="horz" wrap="square" lIns="91440" tIns="45720" rIns="91440" bIns="45720" numCol="1" anchor="b" anchorCtr="0" compatLnSpc="1"/>
          <a:lstStyle>
            <a:lvl1pPr algn="r" eaLnBrk="0" hangingPunct="0">
              <a:defRPr sz="1200" b="0">
                <a:solidFill>
                  <a:schemeClr val="tx1"/>
                </a:solidFill>
                <a:latin typeface="Arial" panose="020B0604020202020204" pitchFamily="34" charset="0"/>
                <a:ea typeface="宋体" panose="0201060003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B74C8F00-20A9-4CDA-8B0C-C0B16C906F3A}"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6146" name="Rectangle 2"/>
          <p:cNvSpPr>
            <a:spLocks noGrp="1" noChangeArrowheads="1"/>
          </p:cNvSpPr>
          <p:nvPr>
            <p:ph type="hdr" sz="quarter"/>
          </p:nvPr>
        </p:nvSpPr>
        <p:spPr bwMode="auto">
          <a:xfrm>
            <a:off x="0" y="0"/>
            <a:ext cx="2970213" cy="496888"/>
          </a:xfrm>
          <a:prstGeom prst="rect">
            <a:avLst/>
          </a:prstGeom>
          <a:noFill/>
          <a:ln w="9525">
            <a:noFill/>
            <a:miter lim="800000"/>
          </a:ln>
          <a:effectLst/>
        </p:spPr>
        <p:txBody>
          <a:bodyPr vert="horz" wrap="square" lIns="91440" tIns="45720" rIns="91440" bIns="45720" numCol="1" anchor="t" anchorCtr="0" compatLnSpc="1"/>
          <a:lstStyle>
            <a:lvl1pPr eaLnBrk="0" hangingPunct="0">
              <a:defRPr sz="1200" b="0">
                <a:solidFill>
                  <a:schemeClr val="tx1"/>
                </a:solidFill>
                <a:effectLst/>
                <a:latin typeface="Arial" panose="020B0604020202020204" pitchFamily="34" charset="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47" name="Rectangle 3"/>
          <p:cNvSpPr>
            <a:spLocks noGrp="1" noChangeArrowheads="1"/>
          </p:cNvSpPr>
          <p:nvPr>
            <p:ph type="dt" idx="1"/>
          </p:nvPr>
        </p:nvSpPr>
        <p:spPr bwMode="auto">
          <a:xfrm>
            <a:off x="3883025" y="0"/>
            <a:ext cx="2973388" cy="496888"/>
          </a:xfrm>
          <a:prstGeom prst="rect">
            <a:avLst/>
          </a:prstGeom>
          <a:noFill/>
          <a:ln w="9525">
            <a:noFill/>
            <a:miter lim="800000"/>
          </a:ln>
          <a:effectLst/>
        </p:spPr>
        <p:txBody>
          <a:bodyPr vert="horz" wrap="square" lIns="91440" tIns="45720" rIns="91440" bIns="45720" numCol="1" anchor="t" anchorCtr="0" compatLnSpc="1"/>
          <a:lstStyle>
            <a:lvl1pPr algn="r" eaLnBrk="0" hangingPunct="0">
              <a:defRPr sz="1200" b="0">
                <a:solidFill>
                  <a:schemeClr val="tx1"/>
                </a:solidFill>
                <a:effectLst/>
                <a:latin typeface="Arial" panose="020B0604020202020204" pitchFamily="34" charset="0"/>
                <a:ea typeface="宋体" panose="0201060003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17EACAAB-B20D-443E-835F-5DEA66D19949}"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196" name="Rectangle 4"/>
          <p:cNvSpPr>
            <a:spLocks noGrp="1" noRot="1"/>
          </p:cNvSpPr>
          <p:nvPr>
            <p:ph type="sldImg"/>
          </p:nvPr>
        </p:nvSpPr>
        <p:spPr>
          <a:xfrm>
            <a:off x="114300" y="746125"/>
            <a:ext cx="6630988" cy="3730625"/>
          </a:xfrm>
          <a:prstGeom prst="rect">
            <a:avLst/>
          </a:prstGeom>
          <a:noFill/>
          <a:ln w="9525">
            <a:noFill/>
          </a:ln>
        </p:spPr>
      </p:sp>
      <p:sp>
        <p:nvSpPr>
          <p:cNvPr id="6149" name="Rectangle 5"/>
          <p:cNvSpPr>
            <a:spLocks noGrp="1" noRot="1" noChangeArrowheads="1"/>
          </p:cNvSpPr>
          <p:nvPr>
            <p:ph type="body" sz="quarter" idx="3"/>
          </p:nvPr>
        </p:nvSpPr>
        <p:spPr bwMode="auto">
          <a:xfrm>
            <a:off x="685800" y="4724400"/>
            <a:ext cx="5486400" cy="4476750"/>
          </a:xfrm>
          <a:prstGeom prst="rect">
            <a:avLst/>
          </a:prstGeom>
          <a:noFill/>
          <a:ln w="9525">
            <a:noFill/>
            <a:miter lim="800000"/>
          </a:ln>
          <a:effec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50" name="Rectangle 6"/>
          <p:cNvSpPr>
            <a:spLocks noGrp="1" noChangeArrowheads="1"/>
          </p:cNvSpPr>
          <p:nvPr>
            <p:ph type="ftr" sz="quarter" idx="4"/>
          </p:nvPr>
        </p:nvSpPr>
        <p:spPr bwMode="auto">
          <a:xfrm>
            <a:off x="0" y="9448800"/>
            <a:ext cx="2970213" cy="496888"/>
          </a:xfrm>
          <a:prstGeom prst="rect">
            <a:avLst/>
          </a:prstGeom>
          <a:noFill/>
          <a:ln w="9525">
            <a:noFill/>
            <a:miter lim="800000"/>
          </a:ln>
          <a:effectLst/>
        </p:spPr>
        <p:txBody>
          <a:bodyPr vert="horz" wrap="square" lIns="91440" tIns="45720" rIns="91440" bIns="45720" numCol="1" anchor="b" anchorCtr="0" compatLnSpc="1"/>
          <a:lstStyle>
            <a:lvl1pPr eaLnBrk="0" hangingPunct="0">
              <a:defRPr sz="1200" b="0">
                <a:solidFill>
                  <a:schemeClr val="tx1"/>
                </a:solidFill>
                <a:effectLst/>
                <a:latin typeface="Arial" panose="020B0604020202020204" pitchFamily="34" charset="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51" name="Rectangle 7"/>
          <p:cNvSpPr>
            <a:spLocks noGrp="1" noChangeArrowheads="1"/>
          </p:cNvSpPr>
          <p:nvPr>
            <p:ph type="sldNum" sz="quarter" idx="5"/>
          </p:nvPr>
        </p:nvSpPr>
        <p:spPr bwMode="auto">
          <a:xfrm>
            <a:off x="3883025" y="9448800"/>
            <a:ext cx="2973388" cy="496888"/>
          </a:xfrm>
          <a:prstGeom prst="rect">
            <a:avLst/>
          </a:prstGeom>
          <a:noFill/>
          <a:ln w="9525">
            <a:noFill/>
            <a:miter lim="800000"/>
          </a:ln>
          <a:effectLst/>
        </p:spPr>
        <p:txBody>
          <a:bodyPr vert="horz" wrap="square" lIns="91440" tIns="45720" rIns="91440" bIns="45720" numCol="1" anchor="b" anchorCtr="0" compatLnSpc="1"/>
          <a:lstStyle>
            <a:lvl1pPr algn="r" eaLnBrk="0" hangingPunct="0">
              <a:defRPr sz="1200" b="0">
                <a:solidFill>
                  <a:schemeClr val="tx1"/>
                </a:solidFill>
                <a:latin typeface="Arial" panose="020B0604020202020204" pitchFamily="34" charset="0"/>
                <a:ea typeface="宋体" panose="0201060003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1320E827-1649-4CEA-BDB7-4CA848CD4F26}"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vmlDrawing" Target="../drawings/vmlDrawing3.vml"/><Relationship Id="rId4" Type="http://schemas.openxmlformats.org/officeDocument/2006/relationships/image" Target="../media/image3.wmf"/><Relationship Id="rId3" Type="http://schemas.openxmlformats.org/officeDocument/2006/relationships/control" Target="../activeX/activeX3.xm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vmlDrawing" Target="../drawings/vmlDrawing4.vml"/><Relationship Id="rId4" Type="http://schemas.openxmlformats.org/officeDocument/2006/relationships/image" Target="../media/image3.wmf"/><Relationship Id="rId3" Type="http://schemas.openxmlformats.org/officeDocument/2006/relationships/control" Target="../activeX/activeX4.xm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image" Target="../media/image3.wmf"/><Relationship Id="rId3" Type="http://schemas.openxmlformats.org/officeDocument/2006/relationships/control" Target="../activeX/activeX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image" Target="../media/image3.wmf"/><Relationship Id="rId3" Type="http://schemas.openxmlformats.org/officeDocument/2006/relationships/control" Target="../activeX/activeX2.xm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FD14AAB0-16AE-450D-AF99-9FB02779B3AE}" type="datetimeFigureOut">
              <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rPr>
            </a:fld>
            <a:endPar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F047911C-34B3-4A8E-B5B7-2BFD1E25D4C1}" type="slidenum">
              <a:rPr kumimoji="0" lang="zh-CN" altLang="en-US" sz="1200" b="1" i="0" u="none" strike="noStrike" kern="1200" cap="none" spc="0" normalizeH="0" baseline="0" noProof="0">
                <a:ln>
                  <a:noFill/>
                </a:ln>
                <a:solidFill>
                  <a:srgbClr val="898989"/>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fld>
            <a:endParaRPr kumimoji="0" lang="zh-CN" altLang="en-US" sz="1200" b="1" i="0" u="none" strike="noStrike" kern="1200" cap="none" spc="0" normalizeH="0" baseline="0" noProof="0">
              <a:ln>
                <a:noFill/>
              </a:ln>
              <a:solidFill>
                <a:srgbClr val="898989"/>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604773A-AB6A-4B69-B964-D8CD3BEC3BE9}" type="datetimeFigureOut">
              <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rPr>
            </a:fld>
            <a:endPar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4" name="灯片编号占位符 3"/>
          <p:cNvSpPr>
            <a:spLocks noGrp="1"/>
          </p:cNvSpPr>
          <p:nvPr>
            <p:ph type="sldNum" sz="quarter" idx="10"/>
          </p:nvPr>
        </p:nvSpPr>
        <p:spPr>
          <a:xfrm>
            <a:off x="8737600" y="6356350"/>
            <a:ext cx="2844800" cy="365125"/>
          </a:xfrm>
          <a:prstGeom prst="rect">
            <a:avLst/>
          </a:prstGeom>
        </p:spPr>
        <p:txBody>
          <a:bodyPr vert="horz" wrap="square" lIns="91440" tIns="45720" rIns="91440" bIns="45720" numCol="1" anchor="ctr" anchorCtr="0" compatLnSpc="1"/>
          <a:p>
            <a:pPr marL="0" marR="0" lvl="0" indent="0" algn="r" defTabSz="914400" rtl="0" eaLnBrk="1" fontAlgn="base" latinLnBrk="0" hangingPunct="1">
              <a:lnSpc>
                <a:spcPct val="100000"/>
              </a:lnSpc>
              <a:spcBef>
                <a:spcPct val="0"/>
              </a:spcBef>
              <a:spcAft>
                <a:spcPct val="0"/>
              </a:spcAft>
              <a:buClrTx/>
              <a:buSzTx/>
              <a:buFontTx/>
              <a:buNone/>
              <a:defRPr/>
            </a:pPr>
            <a:fld id="{F047911C-34B3-4A8E-B5B7-2BFD1E25D4C1}" type="slidenum">
              <a:rPr kumimoji="0" lang="zh-CN" altLang="en-US" sz="1200" b="1" i="0" u="none" strike="noStrike" kern="1200" cap="none" spc="0" normalizeH="0" baseline="0" noProof="0">
                <a:ln>
                  <a:noFill/>
                </a:ln>
                <a:solidFill>
                  <a:srgbClr val="898989"/>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fld>
            <a:endParaRPr kumimoji="0" lang="zh-CN" altLang="en-US" sz="1200" b="1" i="0" u="none" strike="noStrike" kern="1200" cap="none" spc="0" normalizeH="0" baseline="0" noProof="0">
              <a:ln>
                <a:noFill/>
              </a:ln>
              <a:solidFill>
                <a:srgbClr val="898989"/>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Tree>
    <p:controls>
      <mc:AlternateContent xmlns:mc="http://schemas.openxmlformats.org/markup-compatibility/2006">
        <mc:Choice xmlns:v="urn:schemas-microsoft-com:vml" Requires="v">
          <p:control spid="5127" name="" r:id="rId3" imgW="1871662" imgH="476250"/>
        </mc:Choice>
        <mc:Fallback>
          <p:control name="" r:id="rId3" imgW="1871662" imgH="476250">
            <p:pic>
              <p:nvPicPr>
                <p:cNvPr id="0" name="ShockwaveFlash1"/>
                <p:cNvPicPr/>
                <p:nvPr userDrawn="1"/>
              </p:nvPicPr>
              <p:blipFill>
                <a:blip r:embed="rId4"/>
                <a:stretch>
                  <a:fillRect/>
                </a:stretch>
              </p:blipFill>
              <p:spPr>
                <a:xfrm>
                  <a:off x="10320338" y="6092825"/>
                  <a:ext cx="1871662" cy="476250"/>
                </a:xfrm>
                <a:prstGeom prst="rect">
                  <a:avLst/>
                </a:prstGeom>
              </p:spPr>
            </p:pic>
          </p:control>
        </mc:Fallback>
      </mc:AlternateContent>
    </p:controls>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9"/>
            <a:ext cx="80264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5CC80E41-434D-46E5-B6FD-91B93ED217F0}" type="datetimeFigureOut">
              <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rPr>
            </a:fld>
            <a:endPar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4" name="灯片编号占位符 3"/>
          <p:cNvSpPr>
            <a:spLocks noGrp="1"/>
          </p:cNvSpPr>
          <p:nvPr>
            <p:ph type="sldNum" sz="quarter" idx="10"/>
          </p:nvPr>
        </p:nvSpPr>
        <p:spPr>
          <a:xfrm>
            <a:off x="8737600" y="6356350"/>
            <a:ext cx="2844800" cy="365125"/>
          </a:xfrm>
          <a:prstGeom prst="rect">
            <a:avLst/>
          </a:prstGeom>
        </p:spPr>
        <p:txBody>
          <a:bodyPr vert="horz" wrap="square" lIns="91440" tIns="45720" rIns="91440" bIns="45720" numCol="1" anchor="ctr" anchorCtr="0" compatLnSpc="1"/>
          <a:p>
            <a:pPr marL="0" marR="0" lvl="0" indent="0" algn="r" defTabSz="914400" rtl="0" eaLnBrk="1" fontAlgn="base" latinLnBrk="0" hangingPunct="1">
              <a:lnSpc>
                <a:spcPct val="100000"/>
              </a:lnSpc>
              <a:spcBef>
                <a:spcPct val="0"/>
              </a:spcBef>
              <a:spcAft>
                <a:spcPct val="0"/>
              </a:spcAft>
              <a:buClrTx/>
              <a:buSzTx/>
              <a:buFontTx/>
              <a:buNone/>
              <a:defRPr/>
            </a:pPr>
            <a:fld id="{F047911C-34B3-4A8E-B5B7-2BFD1E25D4C1}" type="slidenum">
              <a:rPr kumimoji="0" lang="zh-CN" altLang="en-US" sz="1200" b="1" i="0" u="none" strike="noStrike" kern="1200" cap="none" spc="0" normalizeH="0" baseline="0" noProof="0">
                <a:ln>
                  <a:noFill/>
                </a:ln>
                <a:solidFill>
                  <a:srgbClr val="898989"/>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fld>
            <a:endParaRPr kumimoji="0" lang="zh-CN" altLang="en-US" sz="1200" b="1" i="0" u="none" strike="noStrike" kern="1200" cap="none" spc="0" normalizeH="0" baseline="0" noProof="0">
              <a:ln>
                <a:noFill/>
              </a:ln>
              <a:solidFill>
                <a:srgbClr val="898989"/>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Tree>
    <p:controls>
      <mc:AlternateContent xmlns:mc="http://schemas.openxmlformats.org/markup-compatibility/2006">
        <mc:Choice xmlns:v="urn:schemas-microsoft-com:vml" Requires="v">
          <p:control spid="6151" name="" r:id="rId3" imgW="1871662" imgH="476250"/>
        </mc:Choice>
        <mc:Fallback>
          <p:control name="" r:id="rId3" imgW="1871662" imgH="476250">
            <p:pic>
              <p:nvPicPr>
                <p:cNvPr id="0" name="ShockwaveFlash1"/>
                <p:cNvPicPr/>
                <p:nvPr userDrawn="1"/>
              </p:nvPicPr>
              <p:blipFill>
                <a:blip r:embed="rId4"/>
                <a:stretch>
                  <a:fillRect/>
                </a:stretch>
              </p:blipFill>
              <p:spPr>
                <a:xfrm>
                  <a:off x="10320338" y="6092825"/>
                  <a:ext cx="1871662" cy="476250"/>
                </a:xfrm>
                <a:prstGeom prst="rect">
                  <a:avLst/>
                </a:prstGeom>
              </p:spPr>
            </p:pic>
          </p:control>
        </mc:Fallback>
      </mc:AlternateContent>
    </p:controls>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FD14AAB0-16AE-450D-AF99-9FB02779B3AE}" type="datetimeFigureOut">
              <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rPr>
            </a:fld>
            <a:endPar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F047911C-34B3-4A8E-B5B7-2BFD1E25D4C1}" type="slidenum">
              <a:rPr kumimoji="0" lang="zh-CN" altLang="en-US" sz="1200" b="1" i="0" u="none" strike="noStrike" kern="1200" cap="none" spc="0" normalizeH="0" baseline="0" noProof="0">
                <a:ln>
                  <a:noFill/>
                </a:ln>
                <a:solidFill>
                  <a:srgbClr val="898989"/>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fld>
            <a:endParaRPr kumimoji="0" lang="zh-CN" altLang="en-US" sz="1200" b="1" i="0" u="none" strike="noStrike" kern="1200" cap="none" spc="0" normalizeH="0" baseline="0" noProof="0">
              <a:ln>
                <a:noFill/>
              </a:ln>
              <a:solidFill>
                <a:srgbClr val="898989"/>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FD14AAB0-16AE-450D-AF99-9FB02779B3AE}" type="datetimeFigureOut">
              <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rPr>
            </a:fld>
            <a:endPar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F047911C-34B3-4A8E-B5B7-2BFD1E25D4C1}" type="slidenum">
              <a:rPr kumimoji="0" lang="zh-CN" altLang="en-US" sz="1200" b="1" i="0" u="none" strike="noStrike" kern="1200" cap="none" spc="0" normalizeH="0" baseline="0" noProof="0">
                <a:ln>
                  <a:noFill/>
                </a:ln>
                <a:solidFill>
                  <a:srgbClr val="898989"/>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fld>
            <a:endParaRPr kumimoji="0" lang="zh-CN" altLang="en-US" sz="1200" b="1" i="0" u="none" strike="noStrike" kern="1200" cap="none" spc="0" normalizeH="0" baseline="0" noProof="0">
              <a:ln>
                <a:noFill/>
              </a:ln>
              <a:solidFill>
                <a:srgbClr val="898989"/>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FD14AAB0-16AE-450D-AF99-9FB02779B3AE}" type="datetimeFigureOut">
              <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rPr>
            </a:fld>
            <a:endPar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F047911C-34B3-4A8E-B5B7-2BFD1E25D4C1}" type="slidenum">
              <a:rPr kumimoji="0" lang="zh-CN" altLang="en-US" sz="1200" b="1" i="0" u="none" strike="noStrike" kern="1200" cap="none" spc="0" normalizeH="0" baseline="0" noProof="0">
                <a:ln>
                  <a:noFill/>
                </a:ln>
                <a:solidFill>
                  <a:srgbClr val="898989"/>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fld>
            <a:endParaRPr kumimoji="0" lang="zh-CN" altLang="en-US" sz="1200" b="1" i="0" u="none" strike="noStrike" kern="1200" cap="none" spc="0" normalizeH="0" baseline="0" noProof="0">
              <a:ln>
                <a:noFill/>
              </a:ln>
              <a:solidFill>
                <a:srgbClr val="898989"/>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FD14AAB0-16AE-450D-AF99-9FB02779B3AE}" type="datetimeFigureOut">
              <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rPr>
            </a:fld>
            <a:endPar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F047911C-34B3-4A8E-B5B7-2BFD1E25D4C1}" type="slidenum">
              <a:rPr kumimoji="0" lang="zh-CN" altLang="en-US" sz="1200" b="1" i="0" u="none" strike="noStrike" kern="1200" cap="none" spc="0" normalizeH="0" baseline="0" noProof="0">
                <a:ln>
                  <a:noFill/>
                </a:ln>
                <a:solidFill>
                  <a:srgbClr val="898989"/>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fld>
            <a:endParaRPr kumimoji="0" lang="zh-CN" altLang="en-US" sz="1200" b="1" i="0" u="none" strike="noStrike" kern="1200" cap="none" spc="0" normalizeH="0" baseline="0" noProof="0">
              <a:ln>
                <a:noFill/>
              </a:ln>
              <a:solidFill>
                <a:srgbClr val="898989"/>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FD14AAB0-16AE-450D-AF99-9FB02779B3AE}" type="datetimeFigureOut">
              <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rPr>
            </a:fld>
            <a:endPar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F047911C-34B3-4A8E-B5B7-2BFD1E25D4C1}" type="slidenum">
              <a:rPr kumimoji="0" lang="zh-CN" altLang="en-US" sz="1200" b="1" i="0" u="none" strike="noStrike" kern="1200" cap="none" spc="0" normalizeH="0" baseline="0" noProof="0">
                <a:ln>
                  <a:noFill/>
                </a:ln>
                <a:solidFill>
                  <a:srgbClr val="898989"/>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fld>
            <a:endParaRPr kumimoji="0" lang="zh-CN" altLang="en-US" sz="1200" b="1" i="0" u="none" strike="noStrike" kern="1200" cap="none" spc="0" normalizeH="0" baseline="0" noProof="0">
              <a:ln>
                <a:noFill/>
              </a:ln>
              <a:solidFill>
                <a:srgbClr val="898989"/>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1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453CA0C4-0945-48CC-8885-9EDFD623956F}" type="datetimeFigureOut">
              <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rPr>
            </a:fld>
            <a:endPar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2" name="灯片编号占位符 1"/>
          <p:cNvSpPr>
            <a:spLocks noGrp="1"/>
          </p:cNvSpPr>
          <p:nvPr>
            <p:ph type="sldNum" sz="quarter" idx="10"/>
          </p:nvPr>
        </p:nvSpPr>
        <p:spPr>
          <a:xfrm>
            <a:off x="8737600" y="6356350"/>
            <a:ext cx="2844800" cy="365125"/>
          </a:xfrm>
          <a:prstGeom prst="rect">
            <a:avLst/>
          </a:prstGeom>
        </p:spPr>
        <p:txBody>
          <a:bodyPr vert="horz" wrap="square" lIns="91440" tIns="45720" rIns="91440" bIns="45720" numCol="1" anchor="ctr" anchorCtr="0" compatLnSpc="1"/>
          <a:p>
            <a:pPr marL="0" marR="0" lvl="0" indent="0" algn="r" defTabSz="914400" rtl="0" eaLnBrk="1" fontAlgn="base" latinLnBrk="0" hangingPunct="1">
              <a:lnSpc>
                <a:spcPct val="100000"/>
              </a:lnSpc>
              <a:spcBef>
                <a:spcPct val="0"/>
              </a:spcBef>
              <a:spcAft>
                <a:spcPct val="0"/>
              </a:spcAft>
              <a:buClrTx/>
              <a:buSzTx/>
              <a:buFontTx/>
              <a:buNone/>
              <a:defRPr/>
            </a:pPr>
            <a:fld id="{F047911C-34B3-4A8E-B5B7-2BFD1E25D4C1}" type="slidenum">
              <a:rPr kumimoji="0" lang="zh-CN" altLang="en-US" sz="1200" b="1" i="0" u="none" strike="noStrike" kern="1200" cap="none" spc="0" normalizeH="0" baseline="0" noProof="0">
                <a:ln>
                  <a:noFill/>
                </a:ln>
                <a:solidFill>
                  <a:srgbClr val="898989"/>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fld>
            <a:endParaRPr kumimoji="0" lang="zh-CN" altLang="en-US" sz="1200" b="1" i="0" u="none" strike="noStrike" kern="1200" cap="none" spc="0" normalizeH="0" baseline="0" noProof="0">
              <a:ln>
                <a:noFill/>
              </a:ln>
              <a:solidFill>
                <a:srgbClr val="898989"/>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14" name="日期占位符 3"/>
          <p:cNvSpPr>
            <a:spLocks noGrp="1"/>
          </p:cNvSpPr>
          <p:nvPr>
            <p:ph type="dt" sz="half" idx="1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BF090D2C-1C2D-4EE3-B0F9-1B2D15768875}" type="datetimeFigureOut">
              <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rPr>
            </a:fld>
            <a:endPar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5" name="灯片编号占位符 4"/>
          <p:cNvSpPr>
            <a:spLocks noGrp="1"/>
          </p:cNvSpPr>
          <p:nvPr>
            <p:ph type="sldNum" sz="quarter" idx="13"/>
          </p:nvPr>
        </p:nvSpPr>
        <p:spPr>
          <a:xfrm>
            <a:off x="8737600" y="6356350"/>
            <a:ext cx="2844800" cy="365125"/>
          </a:xfrm>
          <a:prstGeom prst="rect">
            <a:avLst/>
          </a:prstGeom>
        </p:spPr>
        <p:txBody>
          <a:bodyPr vert="horz" wrap="square" lIns="91440" tIns="45720" rIns="91440" bIns="45720" numCol="1" anchor="ctr" anchorCtr="0" compatLnSpc="1"/>
          <a:p>
            <a:pPr marL="0" marR="0" lvl="0" indent="0" algn="r" defTabSz="914400" rtl="0" eaLnBrk="1" fontAlgn="base" latinLnBrk="0" hangingPunct="1">
              <a:lnSpc>
                <a:spcPct val="100000"/>
              </a:lnSpc>
              <a:spcBef>
                <a:spcPct val="0"/>
              </a:spcBef>
              <a:spcAft>
                <a:spcPct val="0"/>
              </a:spcAft>
              <a:buClrTx/>
              <a:buSzTx/>
              <a:buFontTx/>
              <a:buNone/>
              <a:defRPr/>
            </a:pPr>
            <a:fld id="{F047911C-34B3-4A8E-B5B7-2BFD1E25D4C1}" type="slidenum">
              <a:rPr kumimoji="0" lang="zh-CN" altLang="en-US" sz="1200" b="1" i="0" u="none" strike="noStrike" kern="1200" cap="none" spc="0" normalizeH="0" baseline="0" noProof="0">
                <a:ln>
                  <a:noFill/>
                </a:ln>
                <a:solidFill>
                  <a:srgbClr val="898989"/>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fld>
            <a:endParaRPr kumimoji="0" lang="zh-CN" altLang="en-US" sz="1200" b="1" i="0" u="none" strike="noStrike" kern="1200" cap="none" spc="0" normalizeH="0" baseline="0" noProof="0">
              <a:ln>
                <a:noFill/>
              </a:ln>
              <a:solidFill>
                <a:srgbClr val="898989"/>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Tree>
    <p:controls>
      <mc:AlternateContent xmlns:mc="http://schemas.openxmlformats.org/markup-compatibility/2006">
        <mc:Choice xmlns:v="urn:schemas-microsoft-com:vml" Requires="v">
          <p:control spid="3079" name="" r:id="rId3" imgW="1871662" imgH="476250"/>
        </mc:Choice>
        <mc:Fallback>
          <p:control name="" r:id="rId3" imgW="1871662" imgH="476250">
            <p:pic>
              <p:nvPicPr>
                <p:cNvPr id="0" name="ShockwaveFlash1"/>
                <p:cNvPicPr/>
                <p:nvPr userDrawn="1"/>
              </p:nvPicPr>
              <p:blipFill>
                <a:blip r:embed="rId4"/>
                <a:stretch>
                  <a:fillRect/>
                </a:stretch>
              </p:blipFill>
              <p:spPr>
                <a:xfrm>
                  <a:off x="10320338" y="6092825"/>
                  <a:ext cx="1871662" cy="476250"/>
                </a:xfrm>
                <a:prstGeom prst="rect">
                  <a:avLst/>
                </a:prstGeom>
              </p:spPr>
            </p:pic>
          </p:control>
        </mc:Fallback>
      </mc:AlternateContent>
    </p:controls>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14" name="日期占位符 3"/>
          <p:cNvSpPr>
            <a:spLocks noGrp="1"/>
          </p:cNvSpPr>
          <p:nvPr>
            <p:ph type="dt" sz="half" idx="1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C90FE0E8-86BD-49A1-9BA2-2E9B1927940E}" type="datetimeFigureOut">
              <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rPr>
            </a:fld>
            <a:endPar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5" name="灯片编号占位符 4"/>
          <p:cNvSpPr>
            <a:spLocks noGrp="1"/>
          </p:cNvSpPr>
          <p:nvPr>
            <p:ph type="sldNum" sz="quarter" idx="13"/>
          </p:nvPr>
        </p:nvSpPr>
        <p:spPr>
          <a:xfrm>
            <a:off x="8737600" y="6356350"/>
            <a:ext cx="2844800" cy="365125"/>
          </a:xfrm>
          <a:prstGeom prst="rect">
            <a:avLst/>
          </a:prstGeom>
        </p:spPr>
        <p:txBody>
          <a:bodyPr vert="horz" wrap="square" lIns="91440" tIns="45720" rIns="91440" bIns="45720" numCol="1" anchor="ctr" anchorCtr="0" compatLnSpc="1"/>
          <a:p>
            <a:pPr marL="0" marR="0" lvl="0" indent="0" algn="r" defTabSz="914400" rtl="0" eaLnBrk="1" fontAlgn="base" latinLnBrk="0" hangingPunct="1">
              <a:lnSpc>
                <a:spcPct val="100000"/>
              </a:lnSpc>
              <a:spcBef>
                <a:spcPct val="0"/>
              </a:spcBef>
              <a:spcAft>
                <a:spcPct val="0"/>
              </a:spcAft>
              <a:buClrTx/>
              <a:buSzTx/>
              <a:buFontTx/>
              <a:buNone/>
              <a:defRPr/>
            </a:pPr>
            <a:fld id="{F047911C-34B3-4A8E-B5B7-2BFD1E25D4C1}" type="slidenum">
              <a:rPr kumimoji="0" lang="zh-CN" altLang="en-US" sz="1200" b="1" i="0" u="none" strike="noStrike" kern="1200" cap="none" spc="0" normalizeH="0" baseline="0" noProof="0">
                <a:ln>
                  <a:noFill/>
                </a:ln>
                <a:solidFill>
                  <a:srgbClr val="898989"/>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fld>
            <a:endParaRPr kumimoji="0" lang="zh-CN" altLang="en-US" sz="1200" b="1" i="0" u="none" strike="noStrike" kern="1200" cap="none" spc="0" normalizeH="0" baseline="0" noProof="0">
              <a:ln>
                <a:noFill/>
              </a:ln>
              <a:solidFill>
                <a:srgbClr val="898989"/>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Tree>
    <p:controls>
      <mc:AlternateContent xmlns:mc="http://schemas.openxmlformats.org/markup-compatibility/2006">
        <mc:Choice xmlns:v="urn:schemas-microsoft-com:vml" Requires="v">
          <p:control spid="4103" name="" r:id="rId3" imgW="1871662" imgH="476250"/>
        </mc:Choice>
        <mc:Fallback>
          <p:control name="" r:id="rId3" imgW="1871662" imgH="476250">
            <p:pic>
              <p:nvPicPr>
                <p:cNvPr id="0" name="ShockwaveFlash1"/>
                <p:cNvPicPr/>
                <p:nvPr userDrawn="1"/>
              </p:nvPicPr>
              <p:blipFill>
                <a:blip r:embed="rId4"/>
                <a:stretch>
                  <a:fillRect/>
                </a:stretch>
              </p:blipFill>
              <p:spPr>
                <a:xfrm>
                  <a:off x="10320338" y="6092825"/>
                  <a:ext cx="1871662" cy="476250"/>
                </a:xfrm>
                <a:prstGeom prst="rect">
                  <a:avLst/>
                </a:prstGeom>
              </p:spPr>
            </p:pic>
          </p:control>
        </mc:Fallback>
      </mc:AlternateContent>
    </p:controls>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标题占位符 1"/>
          <p:cNvSpPr>
            <a:spLocks noGrp="1"/>
          </p:cNvSpPr>
          <p:nvPr>
            <p:ph type="title"/>
          </p:nvPr>
        </p:nvSpPr>
        <p:spPr>
          <a:xfrm>
            <a:off x="609600" y="274638"/>
            <a:ext cx="109728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609600" y="1600200"/>
            <a:ext cx="10972800" cy="4525963"/>
          </a:xfrm>
          <a:prstGeom prst="rect">
            <a:avLst/>
          </a:prstGeom>
          <a:noFill/>
          <a:ln w="9525">
            <a:noFill/>
          </a:ln>
        </p:spPr>
        <p:txBody>
          <a:bodyPr anchor="t"/>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effectLst>
                  <a:outerShdw blurRad="38100" dist="38100" dir="2700000" algn="tl">
                    <a:srgbClr val="000000">
                      <a:alpha val="43137"/>
                    </a:srgbClr>
                  </a:outerShdw>
                </a:effectLst>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FD14AAB0-16AE-450D-AF99-9FB02779B3AE}" type="datetimeFigureOut">
              <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rPr>
            </a:fld>
            <a:endPar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effectLst>
                  <a:outerShdw blurRad="38100" dist="38100" dir="2700000" algn="tl">
                    <a:srgbClr val="000000">
                      <a:alpha val="43137"/>
                    </a:srgbClr>
                  </a:outerShdw>
                </a:effectLs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effectLst>
                  <a:outerShdw blurRad="38100" dist="38100" dir="2700000" algn="tl">
                    <a:srgbClr val="C0C0C0"/>
                  </a:outerShdw>
                </a:effectLst>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047911C-34B3-4A8E-B5B7-2BFD1E25D4C1}" type="slidenum">
              <a:rPr kumimoji="0" lang="zh-CN" altLang="en-US" sz="1200" b="1" i="0" u="none" strike="noStrike" kern="1200" cap="none" spc="0" normalizeH="0" baseline="0" noProof="0">
                <a:ln>
                  <a:noFill/>
                </a:ln>
                <a:solidFill>
                  <a:srgbClr val="898989"/>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fld>
            <a:endParaRPr kumimoji="0" lang="zh-CN" altLang="en-US" sz="1200" b="1" i="0" u="none" strike="noStrike" kern="1200" cap="none" spc="0" normalizeH="0" baseline="0" noProof="0">
              <a:ln>
                <a:noFill/>
              </a:ln>
              <a:solidFill>
                <a:srgbClr val="898989"/>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
        <p:nvSpPr>
          <p:cNvPr id="9" name="Rectangle 30"/>
          <p:cNvSpPr>
            <a:spLocks noChangeArrowheads="1"/>
          </p:cNvSpPr>
          <p:nvPr userDrawn="1"/>
        </p:nvSpPr>
        <p:spPr bwMode="auto">
          <a:xfrm>
            <a:off x="17463" y="1025525"/>
            <a:ext cx="592138" cy="346075"/>
          </a:xfrm>
          <a:prstGeom prst="rect">
            <a:avLst/>
          </a:prstGeom>
          <a:gradFill rotWithShape="1">
            <a:gsLst>
              <a:gs pos="0">
                <a:srgbClr val="FFFFFF">
                  <a:alpha val="37999"/>
                </a:srgbClr>
              </a:gs>
              <a:gs pos="50000">
                <a:srgbClr val="D1D1D1">
                  <a:alpha val="17999"/>
                </a:srgbClr>
              </a:gs>
              <a:gs pos="100000">
                <a:srgbClr val="FFFFFF">
                  <a:alpha val="37999"/>
                </a:srgbClr>
              </a:gs>
            </a:gsLst>
            <a:lin ang="0" scaled="1"/>
          </a:gradFill>
          <a:ln w="9525">
            <a:noFill/>
            <a:miter lim="800000"/>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Rectangle 30"/>
          <p:cNvSpPr>
            <a:spLocks noChangeArrowheads="1"/>
          </p:cNvSpPr>
          <p:nvPr userDrawn="1"/>
        </p:nvSpPr>
        <p:spPr bwMode="auto">
          <a:xfrm>
            <a:off x="17463" y="1008063"/>
            <a:ext cx="477838"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Rectangle 31"/>
          <p:cNvSpPr>
            <a:spLocks noChangeArrowheads="1"/>
          </p:cNvSpPr>
          <p:nvPr userDrawn="1"/>
        </p:nvSpPr>
        <p:spPr bwMode="auto">
          <a:xfrm>
            <a:off x="0" y="990600"/>
            <a:ext cx="477838"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WordArt 16"/>
          <p:cNvSpPr/>
          <p:nvPr userDrawn="1"/>
        </p:nvSpPr>
        <p:spPr>
          <a:xfrm>
            <a:off x="609283" y="684211"/>
            <a:ext cx="1371600" cy="1028700"/>
          </a:xfrm>
          <a:prstGeom prst="rect">
            <a:avLst/>
          </a:prstGeom>
        </p:spPr>
        <p:txBody>
          <a:bodyPr wrap="none" fromWordArt="1">
            <a:prstTxWarp prst="textSlantUp">
              <a:avLst>
                <a:gd name="adj" fmla="val 55556"/>
              </a:avLst>
            </a:prstTxWarp>
            <a:normAutofit/>
            <a:scene3d>
              <a:camera prst="orthographicFront"/>
              <a:lightRig rig="balanced" dir="t">
                <a:rot lat="0" lon="0" rev="0"/>
              </a:lightRig>
            </a:scene3d>
            <a:sp3d prstMaterial="metal"/>
          </a:bodyPr>
          <a:p>
            <a:pPr lvl="0" algn="ctr" fontAlgn="base">
              <a:buClrTx/>
              <a:buSzTx/>
              <a:buFontTx/>
            </a:pPr>
            <a:r>
              <a:rPr lang="zh-CN" altLang="en-US" sz="3600" strike="noStrike" noProof="1">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mn-cs"/>
                <a:sym typeface="+mn-ea"/>
              </a:rPr>
              <a:t>项目三</a:t>
            </a:r>
            <a:endParaRPr lang="zh-CN" altLang="en-US" sz="3600" strike="noStrike" noProof="1">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sym typeface="+mn-ea"/>
            </a:endParaRPr>
          </a:p>
        </p:txBody>
      </p:sp>
      <p:sp>
        <p:nvSpPr>
          <p:cNvPr id="3" name="WordArt 17"/>
          <p:cNvSpPr/>
          <p:nvPr userDrawn="1"/>
        </p:nvSpPr>
        <p:spPr>
          <a:xfrm>
            <a:off x="10810875" y="3175"/>
            <a:ext cx="1330325" cy="180975"/>
          </a:xfrm>
          <a:prstGeom prst="rect">
            <a:avLst/>
          </a:prstGeom>
        </p:spPr>
        <p:txBody>
          <a:bodyPr wrap="none" fromWordArt="1">
            <a:prstTxWarp prst="textPlain">
              <a:avLst>
                <a:gd name="adj" fmla="val 50000"/>
              </a:avLst>
            </a:prstTxWarp>
            <a:normAutofit fontScale="50000"/>
          </a:bodyPr>
          <a:p>
            <a:pPr lvl="0" algn="ctr" fontAlgn="base">
              <a:buClrTx/>
              <a:buSzTx/>
              <a:buFontTx/>
            </a:pPr>
            <a:r>
              <a:rPr lang="zh-CN" altLang="en-US" sz="1000" strike="noStrike" noProof="1">
                <a:solidFill>
                  <a:schemeClr val="accent5">
                    <a:lumMod val="75000"/>
                  </a:schemeClr>
                </a:solidFill>
                <a:effectLst>
                  <a:outerShdw sy="50000" kx="2591412" rotWithShape="0">
                    <a:srgbClr val="808080">
                      <a:alpha val="50000"/>
                    </a:srgbClr>
                  </a:outerShdw>
                </a:effectLst>
                <a:latin typeface="宋体" panose="02010600030101010101" pitchFamily="2" charset="-122"/>
                <a:ea typeface="宋体" panose="02010600030101010101" pitchFamily="2" charset="-122"/>
                <a:cs typeface="+mn-cs"/>
                <a:sym typeface="+mn-ea"/>
              </a:rPr>
              <a:t>人力资源管理</a:t>
            </a:r>
            <a:endParaRPr lang="zh-CN" altLang="en-US" sz="1000" strike="noStrike" noProof="1">
              <a:solidFill>
                <a:schemeClr val="accent5">
                  <a:lumMod val="75000"/>
                </a:schemeClr>
              </a:solidFill>
              <a:effectLst>
                <a:outerShdw sy="50000" kx="2591412" rotWithShape="0">
                  <a:srgbClr val="808080">
                    <a:alpha val="50000"/>
                  </a:srgbClr>
                </a:outerShdw>
              </a:effectLst>
              <a:latin typeface="宋体" panose="02010600030101010101" pitchFamily="2" charset="-122"/>
              <a:ea typeface="宋体" panose="02010600030101010101" pitchFamily="2" charset="-122"/>
              <a:cs typeface="+mn-cs"/>
              <a:sym typeface="+mn-e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1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1" Type="http://schemas.openxmlformats.org/officeDocument/2006/relationships/slideLayout" Target="../slideLayouts/slideLayout7.xml"/><Relationship Id="rId40" Type="http://schemas.openxmlformats.org/officeDocument/2006/relationships/tags" Target="../tags/tag40.xml"/><Relationship Id="rId4" Type="http://schemas.openxmlformats.org/officeDocument/2006/relationships/tags" Target="../tags/tag4.xml"/><Relationship Id="rId39" Type="http://schemas.openxmlformats.org/officeDocument/2006/relationships/tags" Target="../tags/tag39.xml"/><Relationship Id="rId38" Type="http://schemas.openxmlformats.org/officeDocument/2006/relationships/tags" Target="../tags/tag38.xml"/><Relationship Id="rId37" Type="http://schemas.openxmlformats.org/officeDocument/2006/relationships/tags" Target="../tags/tag37.xml"/><Relationship Id="rId36" Type="http://schemas.openxmlformats.org/officeDocument/2006/relationships/tags" Target="../tags/tag36.xml"/><Relationship Id="rId35" Type="http://schemas.openxmlformats.org/officeDocument/2006/relationships/tags" Target="../tags/tag35.xml"/><Relationship Id="rId34" Type="http://schemas.openxmlformats.org/officeDocument/2006/relationships/tags" Target="../tags/tag34.xml"/><Relationship Id="rId33" Type="http://schemas.openxmlformats.org/officeDocument/2006/relationships/tags" Target="../tags/tag33.xml"/><Relationship Id="rId32" Type="http://schemas.openxmlformats.org/officeDocument/2006/relationships/tags" Target="../tags/tag32.xml"/><Relationship Id="rId31" Type="http://schemas.openxmlformats.org/officeDocument/2006/relationships/tags" Target="../tags/tag31.xml"/><Relationship Id="rId30" Type="http://schemas.openxmlformats.org/officeDocument/2006/relationships/tags" Target="../tags/tag30.xml"/><Relationship Id="rId3" Type="http://schemas.openxmlformats.org/officeDocument/2006/relationships/tags" Target="../tags/tag3.xml"/><Relationship Id="rId29" Type="http://schemas.openxmlformats.org/officeDocument/2006/relationships/tags" Target="../tags/tag29.xml"/><Relationship Id="rId28" Type="http://schemas.openxmlformats.org/officeDocument/2006/relationships/tags" Target="../tags/tag28.xml"/><Relationship Id="rId27" Type="http://schemas.openxmlformats.org/officeDocument/2006/relationships/tags" Target="../tags/tag27.xml"/><Relationship Id="rId26" Type="http://schemas.openxmlformats.org/officeDocument/2006/relationships/tags" Target="../tags/tag26.xml"/><Relationship Id="rId25" Type="http://schemas.openxmlformats.org/officeDocument/2006/relationships/tags" Target="../tags/tag25.xml"/><Relationship Id="rId24" Type="http://schemas.openxmlformats.org/officeDocument/2006/relationships/tags" Target="../tags/tag24.xml"/><Relationship Id="rId23" Type="http://schemas.openxmlformats.org/officeDocument/2006/relationships/tags" Target="../tags/tag23.xml"/><Relationship Id="rId22" Type="http://schemas.openxmlformats.org/officeDocument/2006/relationships/tags" Target="../tags/tag22.xml"/><Relationship Id="rId21" Type="http://schemas.openxmlformats.org/officeDocument/2006/relationships/tags" Target="../tags/tag21.xml"/><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jpeg"/><Relationship Id="rId1" Type="http://schemas.openxmlformats.org/officeDocument/2006/relationships/hyperlink" Target="&#24037;&#20316;&#20998;&#26512;&#22521;&#35757;\&#24037;&#20316;&#20998;&#26512;&#35843;&#26597;&#38382;&#21367;&#65288;&#22521;&#35757;&#29992;&#65289;.doc" TargetMode="Externa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hyperlink" Target="&#24037;&#20316;&#20998;&#26512;&#22521;&#35757;\&#24037;&#20316;&#35760;&#24405;&#22635;&#20889;&#23454;&#20363;.doc" TargetMode="External"/><Relationship Id="rId1"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jpeg"/><Relationship Id="rId1" Type="http://schemas.openxmlformats.org/officeDocument/2006/relationships/image" Target="../media/image20.pn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hyperlink" Target="&#24037;&#20316;&#20998;&#26512;&#22521;&#35757;\&#24037;&#20316;&#20998;&#26512;&#35843;&#26597;&#38382;&#21367;&#65288;&#22521;&#35757;&#29992;&#65289;.doc" TargetMode="Externa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9218" name="图片 4" descr="C:\Users\Administrator\Desktop\tim g.jpgtim g"/>
          <p:cNvPicPr>
            <a:picLocks noChangeAspect="1"/>
          </p:cNvPicPr>
          <p:nvPr/>
        </p:nvPicPr>
        <p:blipFill>
          <a:blip r:embed="rId2">
            <a:clrChange>
              <a:clrFrom>
                <a:srgbClr val="FEFEFE"/>
              </a:clrFrom>
              <a:clrTo>
                <a:srgbClr val="FEFEFE">
                  <a:alpha val="0"/>
                </a:srgbClr>
              </a:clrTo>
            </a:clrChange>
          </a:blip>
          <a:srcRect l="-1941" t="-2060" r="-827"/>
          <a:stretch>
            <a:fillRect/>
          </a:stretch>
        </p:blipFill>
        <p:spPr>
          <a:xfrm>
            <a:off x="7864475" y="244475"/>
            <a:ext cx="2814638" cy="1119188"/>
          </a:xfrm>
          <a:prstGeom prst="rect">
            <a:avLst/>
          </a:prstGeom>
          <a:noFill/>
          <a:ln w="9525">
            <a:noFill/>
          </a:ln>
        </p:spPr>
      </p:pic>
      <p:sp>
        <p:nvSpPr>
          <p:cNvPr id="2" name="文本框 1"/>
          <p:cNvSpPr txBox="1"/>
          <p:nvPr/>
        </p:nvSpPr>
        <p:spPr>
          <a:xfrm>
            <a:off x="3825875" y="2403475"/>
            <a:ext cx="4541838" cy="768350"/>
          </a:xfrm>
          <a:prstGeom prst="rect">
            <a:avLst/>
          </a:prstGeom>
          <a:noFill/>
        </p:spPr>
        <p:txBody>
          <a:bodyPr wrap="square" rtlCol="0">
            <a:spAutoFit/>
          </a:bodyPr>
          <a:p>
            <a:r>
              <a:rPr lang="zh-CN" altLang="en-US" sz="4400" noProof="1">
                <a:solidFill>
                  <a:srgbClr val="FFFD25"/>
                </a:solidFill>
                <a:effectLst>
                  <a:outerShdw blurRad="38100" dist="25400" dir="5400000" algn="ctr" rotWithShape="0">
                    <a:srgbClr val="6E747A">
                      <a:alpha val="43000"/>
                    </a:srgbClr>
                  </a:outerShdw>
                </a:effectLst>
                <a:latin typeface="Arial" panose="020B0604020202020204" pitchFamily="34" charset="0"/>
                <a:ea typeface="宋体" panose="02010600030101010101" pitchFamily="2" charset="-122"/>
                <a:cs typeface="+mn-cs"/>
              </a:rPr>
              <a:t>《人力资源管理》</a:t>
            </a:r>
            <a:endParaRPr lang="zh-CN" altLang="en-US" sz="4400" noProof="1">
              <a:solidFill>
                <a:srgbClr val="FFFD25"/>
              </a:solidFill>
              <a:effectLst>
                <a:outerShdw blurRad="38100" dist="25400" dir="5400000" algn="ctr" rotWithShape="0">
                  <a:srgbClr val="6E747A">
                    <a:alpha val="43000"/>
                  </a:srgbClr>
                </a:outerShdw>
              </a:effectLst>
            </a:endParaRPr>
          </a:p>
        </p:txBody>
      </p:sp>
      <p:sp>
        <p:nvSpPr>
          <p:cNvPr id="4" name="文本框 3"/>
          <p:cNvSpPr txBox="1"/>
          <p:nvPr/>
        </p:nvSpPr>
        <p:spPr>
          <a:xfrm>
            <a:off x="4747260" y="3928110"/>
            <a:ext cx="6430643" cy="645160"/>
          </a:xfrm>
          <a:prstGeom prst="rect">
            <a:avLst/>
          </a:prstGeom>
          <a:noFill/>
        </p:spPr>
        <p:txBody>
          <a:bodyPr wrap="square" rtlCol="0">
            <a:spAutoFit/>
            <a:scene3d>
              <a:camera prst="orthographicFront"/>
              <a:lightRig rig="threePt" dir="t"/>
            </a:scene3d>
          </a:bodyPr>
          <a:p>
            <a:r>
              <a:rPr lang="zh-CN" altLang="en-US" sz="3600" noProof="1">
                <a:solidFill>
                  <a:srgbClr val="FFFD25"/>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rPr>
              <a:t>项目三 ：岗位分析与工作设计</a:t>
            </a:r>
            <a:endParaRPr lang="zh-CN" altLang="en-US" sz="3600" noProof="1">
              <a:solidFill>
                <a:srgbClr val="FFFD25"/>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Rectangle 347"/>
          <p:cNvSpPr/>
          <p:nvPr/>
        </p:nvSpPr>
        <p:spPr>
          <a:xfrm>
            <a:off x="4114800" y="1255713"/>
            <a:ext cx="3960813" cy="57467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none" anchor="ctr">
            <a:flatTx/>
          </a:bodyPr>
          <a:p>
            <a:pPr algn="ctr" fontAlgn="base"/>
            <a:r>
              <a:rPr lang="zh-CN" altLang="en-US" sz="2400" strike="noStrike" noProof="1" dirty="0">
                <a:solidFill>
                  <a:schemeClr val="tx2"/>
                </a:solidFill>
                <a:latin typeface="Arial" panose="020B0604020202020204" pitchFamily="34" charset="0"/>
                <a:ea typeface="黑体" panose="02010609060101010101" pitchFamily="49" charset="-122"/>
              </a:rPr>
              <a:t>三、岗位分析的程序</a:t>
            </a:r>
            <a:endParaRPr lang="zh-CN" altLang="en-US" sz="2400" strike="noStrike" noProof="1" dirty="0">
              <a:solidFill>
                <a:schemeClr val="tx2"/>
              </a:solidFill>
              <a:latin typeface="Arial" panose="020B0604020202020204" pitchFamily="34" charset="0"/>
              <a:ea typeface="黑体" panose="02010609060101010101" pitchFamily="49" charset="-122"/>
            </a:endParaRPr>
          </a:p>
        </p:txBody>
      </p:sp>
      <p:sp>
        <p:nvSpPr>
          <p:cNvPr id="113668" name="Rectangle 4"/>
          <p:cNvSpPr/>
          <p:nvPr/>
        </p:nvSpPr>
        <p:spPr>
          <a:xfrm>
            <a:off x="4260850" y="1882775"/>
            <a:ext cx="3527425"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pPr>
            <a:r>
              <a:rPr lang="zh-CN" altLang="en-US" dirty="0">
                <a:solidFill>
                  <a:srgbClr val="204BB6"/>
                </a:solidFill>
                <a:latin typeface="Times New Roman" panose="02020603050405020304" pitchFamily="18" charset="0"/>
                <a:ea typeface="黑体" panose="02010609060101010101" pitchFamily="49" charset="-122"/>
              </a:rPr>
              <a:t>（一）岗位分析流程</a:t>
            </a:r>
            <a:endParaRPr lang="zh-CN" altLang="en-US" dirty="0">
              <a:solidFill>
                <a:srgbClr val="204BB6"/>
              </a:solidFill>
              <a:latin typeface="Times New Roman" panose="02020603050405020304" pitchFamily="18" charset="0"/>
              <a:ea typeface="黑体" panose="02010609060101010101" pitchFamily="49" charset="-122"/>
            </a:endParaRPr>
          </a:p>
        </p:txBody>
      </p:sp>
      <p:grpSp>
        <p:nvGrpSpPr>
          <p:cNvPr id="18435" name="组合 2"/>
          <p:cNvGrpSpPr/>
          <p:nvPr/>
        </p:nvGrpSpPr>
        <p:grpSpPr>
          <a:xfrm>
            <a:off x="2452688" y="2460625"/>
            <a:ext cx="6938962" cy="4356100"/>
            <a:chOff x="3862" y="3876"/>
            <a:chExt cx="10929" cy="6860"/>
          </a:xfrm>
        </p:grpSpPr>
        <p:pic>
          <p:nvPicPr>
            <p:cNvPr id="18436" name="图片 1" descr="timg (3)"/>
            <p:cNvPicPr>
              <a:picLocks noChangeAspect="1"/>
            </p:cNvPicPr>
            <p:nvPr/>
          </p:nvPicPr>
          <p:blipFill>
            <a:blip r:embed="rId1">
              <a:clrChange>
                <a:clrFrom>
                  <a:srgbClr val="FFFFFF"/>
                </a:clrFrom>
                <a:clrTo>
                  <a:srgbClr val="FFFFFF">
                    <a:alpha val="0"/>
                  </a:srgbClr>
                </a:clrTo>
              </a:clrChange>
            </a:blip>
            <a:stretch>
              <a:fillRect/>
            </a:stretch>
          </p:blipFill>
          <p:spPr>
            <a:xfrm>
              <a:off x="3862" y="3876"/>
              <a:ext cx="10929" cy="6860"/>
            </a:xfrm>
            <a:prstGeom prst="rect">
              <a:avLst/>
            </a:prstGeom>
            <a:noFill/>
            <a:ln w="9525">
              <a:noFill/>
            </a:ln>
          </p:spPr>
        </p:pic>
        <p:sp>
          <p:nvSpPr>
            <p:cNvPr id="113691" name="Text Box 27" descr="金融10"/>
            <p:cNvSpPr txBox="1">
              <a:spLocks noChangeArrowheads="1"/>
            </p:cNvSpPr>
            <p:nvPr/>
          </p:nvSpPr>
          <p:spPr bwMode="auto">
            <a:xfrm>
              <a:off x="5631" y="5295"/>
              <a:ext cx="7712" cy="4021"/>
            </a:xfrm>
            <a:prstGeom prst="rect">
              <a:avLst/>
            </a:prstGeom>
            <a:noFill/>
            <a:ln w="9525">
              <a:noFill/>
              <a:miter lim="800000"/>
            </a:ln>
            <a:effectLst/>
          </p:spPr>
          <p:txBody>
            <a:bodyPr wrap="square">
              <a:spAutoFit/>
            </a:bodyPr>
            <a:lstStyle/>
            <a:p>
              <a:pPr marR="0" defTabSz="914400">
                <a:buClrTx/>
                <a:buSzTx/>
                <a:buFontTx/>
                <a:defRPr/>
              </a:pPr>
              <a:r>
                <a:rPr kumimoji="0" lang="zh-CN" altLang="en-US"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不同类型的组织可能采用不完全相同的岗位分析程序，影响因素有很多，比如组织的业务类型、不同的岗位分析目的、不同岗位分析方法的选择等，但无论哪种岗位分析，其程序的基本要素是相同的，都要先从确定岗位分析目的出发，选择适当的岗位分析工具，收集并分析整理工作信息，制定岗位说明书并检验评价。</a:t>
              </a:r>
              <a:endParaRPr kumimoji="0" lang="zh-CN" altLang="en-US"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13668"/>
                                        </p:tgtEl>
                                        <p:attrNameLst>
                                          <p:attrName>style.visibility</p:attrName>
                                        </p:attrNameLst>
                                      </p:cBhvr>
                                      <p:to>
                                        <p:strVal val="visible"/>
                                      </p:to>
                                    </p:set>
                                    <p:anim calcmode="lin" valueType="num">
                                      <p:cBhvr additive="base">
                                        <p:cTn id="7" dur="1000" fill="hold"/>
                                        <p:tgtEl>
                                          <p:spTgt spid="113668"/>
                                        </p:tgtEl>
                                        <p:attrNameLst>
                                          <p:attrName>ppt_x</p:attrName>
                                        </p:attrNameLst>
                                      </p:cBhvr>
                                      <p:tavLst>
                                        <p:tav tm="0">
                                          <p:val>
                                            <p:strVal val="#ppt_x"/>
                                          </p:val>
                                        </p:tav>
                                        <p:tav tm="100000">
                                          <p:val>
                                            <p:strVal val="#ppt_x"/>
                                          </p:val>
                                        </p:tav>
                                      </p:tavLst>
                                    </p:anim>
                                    <p:anim calcmode="lin" valueType="num">
                                      <p:cBhvr additive="base">
                                        <p:cTn id="8" dur="1000" fill="hold"/>
                                        <p:tgtEl>
                                          <p:spTgt spid="11366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13668">
                                            <p:txEl>
                                              <p:charRg st="0" end="10"/>
                                            </p:txEl>
                                          </p:spTgt>
                                        </p:tgtEl>
                                        <p:attrNameLst>
                                          <p:attrName>style.visibility</p:attrName>
                                        </p:attrNameLst>
                                      </p:cBhvr>
                                      <p:to>
                                        <p:strVal val="visible"/>
                                      </p:to>
                                    </p:set>
                                    <p:anim calcmode="lin" valueType="num">
                                      <p:cBhvr additive="base">
                                        <p:cTn id="11" dur="1000" fill="hold"/>
                                        <p:tgtEl>
                                          <p:spTgt spid="113668">
                                            <p:txEl>
                                              <p:charRg st="0" end="1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13668">
                                            <p:txEl>
                                              <p:charRg st="0" end="1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8" grpId="0" animBg="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2" name="Rectangle 4"/>
          <p:cNvSpPr/>
          <p:nvPr/>
        </p:nvSpPr>
        <p:spPr>
          <a:xfrm>
            <a:off x="4370388" y="1630363"/>
            <a:ext cx="3887787"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pPr>
            <a:r>
              <a:rPr lang="zh-CN" altLang="en-US" dirty="0">
                <a:solidFill>
                  <a:srgbClr val="204BB6"/>
                </a:solidFill>
                <a:latin typeface="Times New Roman" panose="02020603050405020304" pitchFamily="18" charset="0"/>
                <a:ea typeface="黑体" panose="02010609060101010101" pitchFamily="49" charset="-122"/>
              </a:rPr>
              <a:t>（二）一般组织的岗位分析步骤</a:t>
            </a:r>
            <a:endParaRPr lang="zh-CN" altLang="en-US" dirty="0">
              <a:solidFill>
                <a:srgbClr val="204BB6"/>
              </a:solidFill>
              <a:latin typeface="Times New Roman" panose="02020603050405020304" pitchFamily="18" charset="0"/>
              <a:ea typeface="黑体" panose="02010609060101010101" pitchFamily="49" charset="-122"/>
            </a:endParaRPr>
          </a:p>
        </p:txBody>
      </p:sp>
      <p:grpSp>
        <p:nvGrpSpPr>
          <p:cNvPr id="19458" name="组合 3"/>
          <p:cNvGrpSpPr/>
          <p:nvPr/>
        </p:nvGrpSpPr>
        <p:grpSpPr>
          <a:xfrm>
            <a:off x="1962150" y="2395538"/>
            <a:ext cx="8920163" cy="3362325"/>
            <a:chOff x="790" y="3264"/>
            <a:chExt cx="14047" cy="5294"/>
          </a:xfrm>
        </p:grpSpPr>
        <p:grpSp>
          <p:nvGrpSpPr>
            <p:cNvPr id="19459" name="组合 2"/>
            <p:cNvGrpSpPr/>
            <p:nvPr/>
          </p:nvGrpSpPr>
          <p:grpSpPr>
            <a:xfrm>
              <a:off x="790" y="3264"/>
              <a:ext cx="12553" cy="5294"/>
              <a:chOff x="790" y="3264"/>
              <a:chExt cx="12553" cy="5294"/>
            </a:xfrm>
          </p:grpSpPr>
          <p:sp>
            <p:nvSpPr>
              <p:cNvPr id="19460" name="椭圆 4"/>
              <p:cNvSpPr/>
              <p:nvPr>
                <p:custDataLst>
                  <p:tags r:id="rId1"/>
                </p:custDataLst>
              </p:nvPr>
            </p:nvSpPr>
            <p:spPr>
              <a:xfrm>
                <a:off x="8971" y="5437"/>
                <a:ext cx="1227" cy="1227"/>
              </a:xfrm>
              <a:prstGeom prst="ellipse">
                <a:avLst/>
              </a:prstGeom>
              <a:solidFill>
                <a:srgbClr val="9BBB59"/>
              </a:solidFill>
              <a:ln w="12700">
                <a:noFill/>
              </a:ln>
            </p:spPr>
            <p:txBody>
              <a:bodyPr anchor="ctr"/>
              <a:p>
                <a:pPr algn="ctr"/>
                <a:endParaRPr lang="zh-CN" altLang="en-US" sz="1600">
                  <a:latin typeface="Times New Roman" panose="02020603050405020304" pitchFamily="18" charset="0"/>
                  <a:ea typeface="黑体" panose="02010609060101010101" pitchFamily="49" charset="-122"/>
                  <a:sym typeface="Arial" panose="020B0604020202020204" pitchFamily="34" charset="0"/>
                </a:endParaRPr>
              </a:p>
            </p:txBody>
          </p:sp>
          <p:sp>
            <p:nvSpPr>
              <p:cNvPr id="6" name="KSO_Shape"/>
              <p:cNvSpPr/>
              <p:nvPr>
                <p:custDataLst>
                  <p:tags r:id="rId2"/>
                </p:custDataLst>
              </p:nvPr>
            </p:nvSpPr>
            <p:spPr bwMode="auto">
              <a:xfrm>
                <a:off x="9328" y="5792"/>
                <a:ext cx="514" cy="530"/>
              </a:xfrm>
              <a:custGeom>
                <a:avLst/>
                <a:gdLst>
                  <a:gd name="T0" fmla="*/ 705908 w 4388"/>
                  <a:gd name="T1" fmla="*/ 0 h 4523"/>
                  <a:gd name="T2" fmla="*/ 293567 w 4388"/>
                  <a:gd name="T3" fmla="*/ 424129 h 4523"/>
                  <a:gd name="T4" fmla="*/ 924083 w 4388"/>
                  <a:gd name="T5" fmla="*/ 624611 h 4523"/>
                  <a:gd name="T6" fmla="*/ 705908 w 4388"/>
                  <a:gd name="T7" fmla="*/ 0 h 4523"/>
                  <a:gd name="T8" fmla="*/ 0 w 4388"/>
                  <a:gd name="T9" fmla="*/ 629244 h 4523"/>
                  <a:gd name="T10" fmla="*/ 0 w 4388"/>
                  <a:gd name="T11" fmla="*/ 987247 h 4523"/>
                  <a:gd name="T12" fmla="*/ 165526 w 4388"/>
                  <a:gd name="T13" fmla="*/ 987247 h 4523"/>
                  <a:gd name="T14" fmla="*/ 165526 w 4388"/>
                  <a:gd name="T15" fmla="*/ 1905000 h 4523"/>
                  <a:gd name="T16" fmla="*/ 1682639 w 4388"/>
                  <a:gd name="T17" fmla="*/ 1905000 h 4523"/>
                  <a:gd name="T18" fmla="*/ 1682639 w 4388"/>
                  <a:gd name="T19" fmla="*/ 987247 h 4523"/>
                  <a:gd name="T20" fmla="*/ 1848165 w 4388"/>
                  <a:gd name="T21" fmla="*/ 987247 h 4523"/>
                  <a:gd name="T22" fmla="*/ 1848165 w 4388"/>
                  <a:gd name="T23" fmla="*/ 629244 h 4523"/>
                  <a:gd name="T24" fmla="*/ 0 w 4388"/>
                  <a:gd name="T25" fmla="*/ 629244 h 4523"/>
                  <a:gd name="T26" fmla="*/ 1142257 w 4388"/>
                  <a:gd name="T27" fmla="*/ 0 h 4523"/>
                  <a:gd name="T28" fmla="*/ 924083 w 4388"/>
                  <a:gd name="T29" fmla="*/ 624611 h 4523"/>
                  <a:gd name="T30" fmla="*/ 1554177 w 4388"/>
                  <a:gd name="T31" fmla="*/ 424129 h 4523"/>
                  <a:gd name="T32" fmla="*/ 1142257 w 4388"/>
                  <a:gd name="T33" fmla="*/ 0 h 45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88" h="4523">
                    <a:moveTo>
                      <a:pt x="1676" y="0"/>
                    </a:moveTo>
                    <a:lnTo>
                      <a:pt x="697" y="1007"/>
                    </a:lnTo>
                    <a:lnTo>
                      <a:pt x="2194" y="1483"/>
                    </a:lnTo>
                    <a:lnTo>
                      <a:pt x="1676" y="0"/>
                    </a:lnTo>
                    <a:close/>
                    <a:moveTo>
                      <a:pt x="0" y="1494"/>
                    </a:moveTo>
                    <a:lnTo>
                      <a:pt x="0" y="2344"/>
                    </a:lnTo>
                    <a:lnTo>
                      <a:pt x="393" y="2344"/>
                    </a:lnTo>
                    <a:lnTo>
                      <a:pt x="393" y="4523"/>
                    </a:lnTo>
                    <a:lnTo>
                      <a:pt x="3995" y="4523"/>
                    </a:lnTo>
                    <a:lnTo>
                      <a:pt x="3995" y="2344"/>
                    </a:lnTo>
                    <a:lnTo>
                      <a:pt x="4388" y="2344"/>
                    </a:lnTo>
                    <a:lnTo>
                      <a:pt x="4388" y="1494"/>
                    </a:lnTo>
                    <a:lnTo>
                      <a:pt x="0" y="1494"/>
                    </a:lnTo>
                    <a:close/>
                    <a:moveTo>
                      <a:pt x="2712" y="0"/>
                    </a:moveTo>
                    <a:lnTo>
                      <a:pt x="2194" y="1483"/>
                    </a:lnTo>
                    <a:lnTo>
                      <a:pt x="3690" y="1007"/>
                    </a:lnTo>
                    <a:lnTo>
                      <a:pt x="2712" y="0"/>
                    </a:lnTo>
                    <a:close/>
                  </a:path>
                </a:pathLst>
              </a:custGeom>
              <a:solidFill>
                <a:sysClr val="window" lastClr="FFFFFF"/>
              </a:solidFill>
              <a:ln>
                <a:noFill/>
              </a:ln>
            </p:spPr>
            <p:txBody>
              <a:bodyPr tIns="513000" anchor="ctr" anchorCtr="0">
                <a:normAutofit/>
                <a:scene3d>
                  <a:camera prst="orthographicFront"/>
                  <a:lightRig rig="threePt" dir="t"/>
                </a:scene3d>
                <a:sp3d>
                  <a:contourClr>
                    <a:srgbClr val="FFFFFF"/>
                  </a:contourClr>
                </a:sp3d>
              </a:bodyPr>
              <a:p>
                <a:pPr algn="ctr" fontAlgn="base">
                  <a:defRPr/>
                </a:pPr>
                <a:endParaRPr lang="zh-CN" altLang="en-US" sz="500" strike="noStrike" noProof="1" dirty="0">
                  <a:solidFill>
                    <a:srgbClr val="FFFFFF"/>
                  </a:solidFill>
                  <a:sym typeface="Arial" panose="020B0604020202020204" pitchFamily="34" charset="0"/>
                </a:endParaRPr>
              </a:p>
            </p:txBody>
          </p:sp>
          <p:sp>
            <p:nvSpPr>
              <p:cNvPr id="19462" name="椭圆 7"/>
              <p:cNvSpPr/>
              <p:nvPr>
                <p:custDataLst>
                  <p:tags r:id="rId3"/>
                </p:custDataLst>
              </p:nvPr>
            </p:nvSpPr>
            <p:spPr>
              <a:xfrm>
                <a:off x="8012" y="3764"/>
                <a:ext cx="1227" cy="1227"/>
              </a:xfrm>
              <a:prstGeom prst="ellipse">
                <a:avLst/>
              </a:prstGeom>
              <a:solidFill>
                <a:srgbClr val="69A35B"/>
              </a:solidFill>
              <a:ln w="12700">
                <a:noFill/>
              </a:ln>
            </p:spPr>
            <p:txBody>
              <a:bodyPr wrap="square" anchor="ctr"/>
              <a:p>
                <a:pPr algn="ctr"/>
                <a:endParaRPr lang="zh-CN" altLang="en-US" sz="1600">
                  <a:latin typeface="Times New Roman" panose="02020603050405020304" pitchFamily="18" charset="0"/>
                  <a:ea typeface="黑体" panose="02010609060101010101" pitchFamily="49" charset="-122"/>
                  <a:sym typeface="Arial" panose="020B0604020202020204" pitchFamily="34" charset="0"/>
                </a:endParaRPr>
              </a:p>
            </p:txBody>
          </p:sp>
          <p:sp>
            <p:nvSpPr>
              <p:cNvPr id="19463" name="KSO_Shape"/>
              <p:cNvSpPr/>
              <p:nvPr>
                <p:custDataLst>
                  <p:tags r:id="rId4"/>
                </p:custDataLst>
              </p:nvPr>
            </p:nvSpPr>
            <p:spPr>
              <a:xfrm>
                <a:off x="8369" y="4044"/>
                <a:ext cx="514" cy="667"/>
              </a:xfrm>
              <a:custGeom>
                <a:avLst/>
                <a:gdLst/>
                <a:ahLst/>
                <a:cxnLst>
                  <a:cxn ang="0">
                    <a:pos x="29" y="0"/>
                  </a:cxn>
                  <a:cxn ang="0">
                    <a:pos x="58" y="21"/>
                  </a:cxn>
                  <a:cxn ang="0">
                    <a:pos x="40" y="40"/>
                  </a:cxn>
                  <a:cxn ang="0">
                    <a:pos x="34" y="41"/>
                  </a:cxn>
                  <a:cxn ang="0">
                    <a:pos x="34" y="73"/>
                  </a:cxn>
                  <a:cxn ang="0">
                    <a:pos x="38" y="70"/>
                  </a:cxn>
                  <a:cxn ang="0">
                    <a:pos x="514" y="82"/>
                  </a:cxn>
                  <a:cxn ang="0">
                    <a:pos x="514" y="353"/>
                  </a:cxn>
                  <a:cxn ang="0">
                    <a:pos x="38" y="340"/>
                  </a:cxn>
                  <a:cxn ang="0">
                    <a:pos x="34" y="343"/>
                  </a:cxn>
                  <a:cxn ang="0">
                    <a:pos x="34" y="667"/>
                  </a:cxn>
                  <a:cxn ang="0">
                    <a:pos x="23" y="667"/>
                  </a:cxn>
                  <a:cxn ang="0">
                    <a:pos x="23" y="41"/>
                  </a:cxn>
                  <a:cxn ang="0">
                    <a:pos x="17" y="40"/>
                  </a:cxn>
                  <a:cxn ang="0">
                    <a:pos x="0" y="21"/>
                  </a:cxn>
                  <a:cxn ang="0">
                    <a:pos x="29" y="0"/>
                  </a:cxn>
                </a:cxnLst>
                <a:pathLst>
                  <a:path w="2112807" h="3733939">
                    <a:moveTo>
                      <a:pt x="119442" y="0"/>
                    </a:moveTo>
                    <a:cubicBezTo>
                      <a:pt x="185408" y="0"/>
                      <a:pt x="238884" y="53476"/>
                      <a:pt x="238884" y="119442"/>
                    </a:cubicBezTo>
                    <a:cubicBezTo>
                      <a:pt x="238884" y="168916"/>
                      <a:pt x="208804" y="211365"/>
                      <a:pt x="165934" y="229498"/>
                    </a:cubicBezTo>
                    <a:lnTo>
                      <a:pt x="142301" y="234269"/>
                    </a:lnTo>
                    <a:lnTo>
                      <a:pt x="142301" y="412408"/>
                    </a:lnTo>
                    <a:lnTo>
                      <a:pt x="159590" y="392780"/>
                    </a:lnTo>
                    <a:cubicBezTo>
                      <a:pt x="810663" y="-273233"/>
                      <a:pt x="1461735" y="1278149"/>
                      <a:pt x="2112807" y="464309"/>
                    </a:cubicBezTo>
                    <a:lnTo>
                      <a:pt x="2112807" y="1976477"/>
                    </a:lnTo>
                    <a:cubicBezTo>
                      <a:pt x="1461735" y="2790317"/>
                      <a:pt x="810663" y="1238935"/>
                      <a:pt x="159590" y="1904948"/>
                    </a:cubicBezTo>
                    <a:lnTo>
                      <a:pt x="142301" y="1924576"/>
                    </a:lnTo>
                    <a:lnTo>
                      <a:pt x="142301" y="3733939"/>
                    </a:lnTo>
                    <a:lnTo>
                      <a:pt x="96582" y="3733939"/>
                    </a:lnTo>
                    <a:lnTo>
                      <a:pt x="96582" y="234269"/>
                    </a:lnTo>
                    <a:lnTo>
                      <a:pt x="72950" y="229498"/>
                    </a:lnTo>
                    <a:cubicBezTo>
                      <a:pt x="30080" y="211365"/>
                      <a:pt x="0" y="168916"/>
                      <a:pt x="0" y="119442"/>
                    </a:cubicBezTo>
                    <a:cubicBezTo>
                      <a:pt x="0" y="53476"/>
                      <a:pt x="53476" y="0"/>
                      <a:pt x="119442" y="0"/>
                    </a:cubicBezTo>
                    <a:close/>
                  </a:path>
                </a:pathLst>
              </a:custGeom>
              <a:solidFill>
                <a:srgbClr val="FFFFFF"/>
              </a:solidFill>
              <a:ln w="12700">
                <a:noFill/>
              </a:ln>
            </p:spPr>
            <p:txBody>
              <a:bodyPr/>
              <a:p>
                <a:endParaRPr lang="zh-CN" altLang="en-US"/>
              </a:p>
            </p:txBody>
          </p:sp>
          <p:sp>
            <p:nvSpPr>
              <p:cNvPr id="19464" name="椭圆 10"/>
              <p:cNvSpPr/>
              <p:nvPr>
                <p:custDataLst>
                  <p:tags r:id="rId5"/>
                </p:custDataLst>
              </p:nvPr>
            </p:nvSpPr>
            <p:spPr>
              <a:xfrm>
                <a:off x="5127" y="5407"/>
                <a:ext cx="1227" cy="1227"/>
              </a:xfrm>
              <a:prstGeom prst="ellipse">
                <a:avLst/>
              </a:prstGeom>
              <a:solidFill>
                <a:srgbClr val="3498DB"/>
              </a:solidFill>
              <a:ln w="12700">
                <a:noFill/>
              </a:ln>
            </p:spPr>
            <p:txBody>
              <a:bodyPr anchor="ctr"/>
              <a:p>
                <a:pPr algn="ctr"/>
                <a:endParaRPr lang="zh-CN" altLang="en-US" sz="1600">
                  <a:latin typeface="Times New Roman" panose="02020603050405020304" pitchFamily="18" charset="0"/>
                  <a:ea typeface="黑体" panose="02010609060101010101" pitchFamily="49" charset="-122"/>
                  <a:sym typeface="Arial" panose="020B0604020202020204" pitchFamily="34" charset="0"/>
                </a:endParaRPr>
              </a:p>
            </p:txBody>
          </p:sp>
          <p:sp>
            <p:nvSpPr>
              <p:cNvPr id="12" name="KSO_Shape"/>
              <p:cNvSpPr/>
              <p:nvPr>
                <p:custDataLst>
                  <p:tags r:id="rId6"/>
                </p:custDataLst>
              </p:nvPr>
            </p:nvSpPr>
            <p:spPr bwMode="auto">
              <a:xfrm rot="1800000">
                <a:off x="5517" y="5612"/>
                <a:ext cx="447" cy="733"/>
              </a:xfrm>
              <a:custGeom>
                <a:avLst/>
                <a:gdLst>
                  <a:gd name="T0" fmla="*/ 1029029 w 3535"/>
                  <a:gd name="T1" fmla="*/ 1156466 h 5800"/>
                  <a:gd name="T2" fmla="*/ 818493 w 3535"/>
                  <a:gd name="T3" fmla="*/ 1179458 h 5800"/>
                  <a:gd name="T4" fmla="*/ 848054 w 3535"/>
                  <a:gd name="T5" fmla="*/ 1077639 h 5800"/>
                  <a:gd name="T6" fmla="*/ 875315 w 3535"/>
                  <a:gd name="T7" fmla="*/ 972864 h 5800"/>
                  <a:gd name="T8" fmla="*/ 898635 w 3535"/>
                  <a:gd name="T9" fmla="*/ 868417 h 5800"/>
                  <a:gd name="T10" fmla="*/ 916371 w 3535"/>
                  <a:gd name="T11" fmla="*/ 767255 h 5800"/>
                  <a:gd name="T12" fmla="*/ 926553 w 3535"/>
                  <a:gd name="T13" fmla="*/ 672662 h 5800"/>
                  <a:gd name="T14" fmla="*/ 927538 w 3535"/>
                  <a:gd name="T15" fmla="*/ 635876 h 5800"/>
                  <a:gd name="T16" fmla="*/ 926553 w 3535"/>
                  <a:gd name="T17" fmla="*/ 582996 h 5800"/>
                  <a:gd name="T18" fmla="*/ 921955 w 3535"/>
                  <a:gd name="T19" fmla="*/ 531429 h 5800"/>
                  <a:gd name="T20" fmla="*/ 914072 w 3535"/>
                  <a:gd name="T21" fmla="*/ 481505 h 5800"/>
                  <a:gd name="T22" fmla="*/ 903233 w 3535"/>
                  <a:gd name="T23" fmla="*/ 433223 h 5800"/>
                  <a:gd name="T24" fmla="*/ 889438 w 3535"/>
                  <a:gd name="T25" fmla="*/ 387241 h 5800"/>
                  <a:gd name="T26" fmla="*/ 873673 w 3535"/>
                  <a:gd name="T27" fmla="*/ 342900 h 5800"/>
                  <a:gd name="T28" fmla="*/ 855936 w 3535"/>
                  <a:gd name="T29" fmla="*/ 301187 h 5800"/>
                  <a:gd name="T30" fmla="*/ 836230 w 3535"/>
                  <a:gd name="T31" fmla="*/ 261773 h 5800"/>
                  <a:gd name="T32" fmla="*/ 808640 w 3535"/>
                  <a:gd name="T33" fmla="*/ 212178 h 5800"/>
                  <a:gd name="T34" fmla="*/ 763314 w 3535"/>
                  <a:gd name="T35" fmla="*/ 146816 h 5800"/>
                  <a:gd name="T36" fmla="*/ 717660 w 3535"/>
                  <a:gd name="T37" fmla="*/ 92622 h 5800"/>
                  <a:gd name="T38" fmla="*/ 673319 w 3535"/>
                  <a:gd name="T39" fmla="*/ 50253 h 5800"/>
                  <a:gd name="T40" fmla="*/ 632592 w 3535"/>
                  <a:gd name="T41" fmla="*/ 20035 h 5800"/>
                  <a:gd name="T42" fmla="*/ 608943 w 3535"/>
                  <a:gd name="T43" fmla="*/ 7226 h 5800"/>
                  <a:gd name="T44" fmla="*/ 593835 w 3535"/>
                  <a:gd name="T45" fmla="*/ 1971 h 5800"/>
                  <a:gd name="T46" fmla="*/ 580697 w 3535"/>
                  <a:gd name="T47" fmla="*/ 0 h 5800"/>
                  <a:gd name="T48" fmla="*/ 572486 w 3535"/>
                  <a:gd name="T49" fmla="*/ 657 h 5800"/>
                  <a:gd name="T50" fmla="*/ 558034 w 3535"/>
                  <a:gd name="T51" fmla="*/ 5255 h 5800"/>
                  <a:gd name="T52" fmla="*/ 541283 w 3535"/>
                  <a:gd name="T53" fmla="*/ 12809 h 5800"/>
                  <a:gd name="T54" fmla="*/ 502526 w 3535"/>
                  <a:gd name="T55" fmla="*/ 38428 h 5800"/>
                  <a:gd name="T56" fmla="*/ 459171 w 3535"/>
                  <a:gd name="T57" fmla="*/ 77185 h 5800"/>
                  <a:gd name="T58" fmla="*/ 413517 w 3535"/>
                  <a:gd name="T59" fmla="*/ 127438 h 5800"/>
                  <a:gd name="T60" fmla="*/ 368191 w 3535"/>
                  <a:gd name="T61" fmla="*/ 189515 h 5800"/>
                  <a:gd name="T62" fmla="*/ 332390 w 3535"/>
                  <a:gd name="T63" fmla="*/ 248635 h 5800"/>
                  <a:gd name="T64" fmla="*/ 312026 w 3535"/>
                  <a:gd name="T65" fmla="*/ 287721 h 5800"/>
                  <a:gd name="T66" fmla="*/ 293633 w 3535"/>
                  <a:gd name="T67" fmla="*/ 328777 h 5800"/>
                  <a:gd name="T68" fmla="*/ 277210 w 3535"/>
                  <a:gd name="T69" fmla="*/ 371803 h 5800"/>
                  <a:gd name="T70" fmla="*/ 263087 w 3535"/>
                  <a:gd name="T71" fmla="*/ 417458 h 5800"/>
                  <a:gd name="T72" fmla="*/ 250935 w 3535"/>
                  <a:gd name="T73" fmla="*/ 465083 h 5800"/>
                  <a:gd name="T74" fmla="*/ 242066 w 3535"/>
                  <a:gd name="T75" fmla="*/ 514350 h 5800"/>
                  <a:gd name="T76" fmla="*/ 236483 w 3535"/>
                  <a:gd name="T77" fmla="*/ 565588 h 5800"/>
                  <a:gd name="T78" fmla="*/ 233855 w 3535"/>
                  <a:gd name="T79" fmla="*/ 618468 h 5800"/>
                  <a:gd name="T80" fmla="*/ 235169 w 3535"/>
                  <a:gd name="T81" fmla="*/ 672662 h 5800"/>
                  <a:gd name="T82" fmla="*/ 241410 w 3535"/>
                  <a:gd name="T83" fmla="*/ 734739 h 5800"/>
                  <a:gd name="T84" fmla="*/ 256190 w 3535"/>
                  <a:gd name="T85" fmla="*/ 834259 h 5800"/>
                  <a:gd name="T86" fmla="*/ 277867 w 3535"/>
                  <a:gd name="T87" fmla="*/ 938048 h 5800"/>
                  <a:gd name="T88" fmla="*/ 304143 w 3535"/>
                  <a:gd name="T89" fmla="*/ 1043152 h 5800"/>
                  <a:gd name="T90" fmla="*/ 333047 w 3535"/>
                  <a:gd name="T91" fmla="*/ 1146284 h 5800"/>
                  <a:gd name="T92" fmla="*/ 132693 w 3535"/>
                  <a:gd name="T93" fmla="*/ 1156466 h 5800"/>
                  <a:gd name="T94" fmla="*/ 580697 w 3535"/>
                  <a:gd name="T95" fmla="*/ 1905000 h 58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535" h="5800">
                    <a:moveTo>
                      <a:pt x="2174" y="4724"/>
                    </a:moveTo>
                    <a:lnTo>
                      <a:pt x="3535" y="5397"/>
                    </a:lnTo>
                    <a:lnTo>
                      <a:pt x="3133" y="3521"/>
                    </a:lnTo>
                    <a:lnTo>
                      <a:pt x="2462" y="3691"/>
                    </a:lnTo>
                    <a:lnTo>
                      <a:pt x="2492" y="3591"/>
                    </a:lnTo>
                    <a:lnTo>
                      <a:pt x="2523" y="3490"/>
                    </a:lnTo>
                    <a:lnTo>
                      <a:pt x="2552" y="3385"/>
                    </a:lnTo>
                    <a:lnTo>
                      <a:pt x="2582" y="3281"/>
                    </a:lnTo>
                    <a:lnTo>
                      <a:pt x="2611" y="3176"/>
                    </a:lnTo>
                    <a:lnTo>
                      <a:pt x="2638" y="3069"/>
                    </a:lnTo>
                    <a:lnTo>
                      <a:pt x="2665" y="2962"/>
                    </a:lnTo>
                    <a:lnTo>
                      <a:pt x="2691" y="2856"/>
                    </a:lnTo>
                    <a:lnTo>
                      <a:pt x="2714" y="2749"/>
                    </a:lnTo>
                    <a:lnTo>
                      <a:pt x="2736" y="2644"/>
                    </a:lnTo>
                    <a:lnTo>
                      <a:pt x="2757" y="2540"/>
                    </a:lnTo>
                    <a:lnTo>
                      <a:pt x="2774" y="2437"/>
                    </a:lnTo>
                    <a:lnTo>
                      <a:pt x="2790" y="2336"/>
                    </a:lnTo>
                    <a:lnTo>
                      <a:pt x="2802" y="2237"/>
                    </a:lnTo>
                    <a:lnTo>
                      <a:pt x="2813" y="2141"/>
                    </a:lnTo>
                    <a:lnTo>
                      <a:pt x="2821" y="2048"/>
                    </a:lnTo>
                    <a:lnTo>
                      <a:pt x="2823" y="1992"/>
                    </a:lnTo>
                    <a:lnTo>
                      <a:pt x="2824" y="1936"/>
                    </a:lnTo>
                    <a:lnTo>
                      <a:pt x="2824" y="1883"/>
                    </a:lnTo>
                    <a:lnTo>
                      <a:pt x="2823" y="1829"/>
                    </a:lnTo>
                    <a:lnTo>
                      <a:pt x="2821" y="1775"/>
                    </a:lnTo>
                    <a:lnTo>
                      <a:pt x="2817" y="1722"/>
                    </a:lnTo>
                    <a:lnTo>
                      <a:pt x="2813" y="1669"/>
                    </a:lnTo>
                    <a:lnTo>
                      <a:pt x="2807" y="1618"/>
                    </a:lnTo>
                    <a:lnTo>
                      <a:pt x="2800" y="1566"/>
                    </a:lnTo>
                    <a:lnTo>
                      <a:pt x="2791" y="1515"/>
                    </a:lnTo>
                    <a:lnTo>
                      <a:pt x="2783" y="1466"/>
                    </a:lnTo>
                    <a:lnTo>
                      <a:pt x="2773" y="1416"/>
                    </a:lnTo>
                    <a:lnTo>
                      <a:pt x="2762" y="1367"/>
                    </a:lnTo>
                    <a:lnTo>
                      <a:pt x="2750" y="1319"/>
                    </a:lnTo>
                    <a:lnTo>
                      <a:pt x="2736" y="1271"/>
                    </a:lnTo>
                    <a:lnTo>
                      <a:pt x="2723" y="1224"/>
                    </a:lnTo>
                    <a:lnTo>
                      <a:pt x="2708" y="1179"/>
                    </a:lnTo>
                    <a:lnTo>
                      <a:pt x="2693" y="1132"/>
                    </a:lnTo>
                    <a:lnTo>
                      <a:pt x="2677" y="1088"/>
                    </a:lnTo>
                    <a:lnTo>
                      <a:pt x="2660" y="1044"/>
                    </a:lnTo>
                    <a:lnTo>
                      <a:pt x="2643" y="1001"/>
                    </a:lnTo>
                    <a:lnTo>
                      <a:pt x="2625" y="958"/>
                    </a:lnTo>
                    <a:lnTo>
                      <a:pt x="2606" y="917"/>
                    </a:lnTo>
                    <a:lnTo>
                      <a:pt x="2587" y="876"/>
                    </a:lnTo>
                    <a:lnTo>
                      <a:pt x="2567" y="836"/>
                    </a:lnTo>
                    <a:lnTo>
                      <a:pt x="2546" y="797"/>
                    </a:lnTo>
                    <a:lnTo>
                      <a:pt x="2525" y="757"/>
                    </a:lnTo>
                    <a:lnTo>
                      <a:pt x="2505" y="719"/>
                    </a:lnTo>
                    <a:lnTo>
                      <a:pt x="2462" y="646"/>
                    </a:lnTo>
                    <a:lnTo>
                      <a:pt x="2416" y="577"/>
                    </a:lnTo>
                    <a:lnTo>
                      <a:pt x="2371" y="511"/>
                    </a:lnTo>
                    <a:lnTo>
                      <a:pt x="2324" y="447"/>
                    </a:lnTo>
                    <a:lnTo>
                      <a:pt x="2278" y="388"/>
                    </a:lnTo>
                    <a:lnTo>
                      <a:pt x="2231" y="333"/>
                    </a:lnTo>
                    <a:lnTo>
                      <a:pt x="2185" y="282"/>
                    </a:lnTo>
                    <a:lnTo>
                      <a:pt x="2139" y="235"/>
                    </a:lnTo>
                    <a:lnTo>
                      <a:pt x="2094" y="191"/>
                    </a:lnTo>
                    <a:lnTo>
                      <a:pt x="2050" y="153"/>
                    </a:lnTo>
                    <a:lnTo>
                      <a:pt x="2007" y="117"/>
                    </a:lnTo>
                    <a:lnTo>
                      <a:pt x="1965" y="87"/>
                    </a:lnTo>
                    <a:lnTo>
                      <a:pt x="1926" y="61"/>
                    </a:lnTo>
                    <a:lnTo>
                      <a:pt x="1889" y="39"/>
                    </a:lnTo>
                    <a:lnTo>
                      <a:pt x="1871" y="30"/>
                    </a:lnTo>
                    <a:lnTo>
                      <a:pt x="1854" y="22"/>
                    </a:lnTo>
                    <a:lnTo>
                      <a:pt x="1838" y="16"/>
                    </a:lnTo>
                    <a:lnTo>
                      <a:pt x="1823" y="10"/>
                    </a:lnTo>
                    <a:lnTo>
                      <a:pt x="1808" y="6"/>
                    </a:lnTo>
                    <a:lnTo>
                      <a:pt x="1794" y="2"/>
                    </a:lnTo>
                    <a:lnTo>
                      <a:pt x="1780" y="1"/>
                    </a:lnTo>
                    <a:lnTo>
                      <a:pt x="1768" y="0"/>
                    </a:lnTo>
                    <a:lnTo>
                      <a:pt x="1757" y="1"/>
                    </a:lnTo>
                    <a:lnTo>
                      <a:pt x="1743" y="2"/>
                    </a:lnTo>
                    <a:lnTo>
                      <a:pt x="1729" y="6"/>
                    </a:lnTo>
                    <a:lnTo>
                      <a:pt x="1714" y="10"/>
                    </a:lnTo>
                    <a:lnTo>
                      <a:pt x="1699" y="16"/>
                    </a:lnTo>
                    <a:lnTo>
                      <a:pt x="1682" y="22"/>
                    </a:lnTo>
                    <a:lnTo>
                      <a:pt x="1666" y="30"/>
                    </a:lnTo>
                    <a:lnTo>
                      <a:pt x="1648" y="39"/>
                    </a:lnTo>
                    <a:lnTo>
                      <a:pt x="1611" y="61"/>
                    </a:lnTo>
                    <a:lnTo>
                      <a:pt x="1572" y="87"/>
                    </a:lnTo>
                    <a:lnTo>
                      <a:pt x="1530" y="117"/>
                    </a:lnTo>
                    <a:lnTo>
                      <a:pt x="1487" y="153"/>
                    </a:lnTo>
                    <a:lnTo>
                      <a:pt x="1443" y="191"/>
                    </a:lnTo>
                    <a:lnTo>
                      <a:pt x="1398" y="235"/>
                    </a:lnTo>
                    <a:lnTo>
                      <a:pt x="1352" y="282"/>
                    </a:lnTo>
                    <a:lnTo>
                      <a:pt x="1306" y="333"/>
                    </a:lnTo>
                    <a:lnTo>
                      <a:pt x="1259" y="388"/>
                    </a:lnTo>
                    <a:lnTo>
                      <a:pt x="1213" y="447"/>
                    </a:lnTo>
                    <a:lnTo>
                      <a:pt x="1166" y="511"/>
                    </a:lnTo>
                    <a:lnTo>
                      <a:pt x="1121" y="577"/>
                    </a:lnTo>
                    <a:lnTo>
                      <a:pt x="1075" y="646"/>
                    </a:lnTo>
                    <a:lnTo>
                      <a:pt x="1032" y="719"/>
                    </a:lnTo>
                    <a:lnTo>
                      <a:pt x="1012" y="757"/>
                    </a:lnTo>
                    <a:lnTo>
                      <a:pt x="991" y="797"/>
                    </a:lnTo>
                    <a:lnTo>
                      <a:pt x="970" y="836"/>
                    </a:lnTo>
                    <a:lnTo>
                      <a:pt x="950" y="876"/>
                    </a:lnTo>
                    <a:lnTo>
                      <a:pt x="931" y="917"/>
                    </a:lnTo>
                    <a:lnTo>
                      <a:pt x="912" y="958"/>
                    </a:lnTo>
                    <a:lnTo>
                      <a:pt x="894" y="1001"/>
                    </a:lnTo>
                    <a:lnTo>
                      <a:pt x="877" y="1044"/>
                    </a:lnTo>
                    <a:lnTo>
                      <a:pt x="860" y="1088"/>
                    </a:lnTo>
                    <a:lnTo>
                      <a:pt x="844" y="1132"/>
                    </a:lnTo>
                    <a:lnTo>
                      <a:pt x="829" y="1179"/>
                    </a:lnTo>
                    <a:lnTo>
                      <a:pt x="814" y="1224"/>
                    </a:lnTo>
                    <a:lnTo>
                      <a:pt x="801" y="1271"/>
                    </a:lnTo>
                    <a:lnTo>
                      <a:pt x="787" y="1319"/>
                    </a:lnTo>
                    <a:lnTo>
                      <a:pt x="775" y="1367"/>
                    </a:lnTo>
                    <a:lnTo>
                      <a:pt x="764" y="1416"/>
                    </a:lnTo>
                    <a:lnTo>
                      <a:pt x="754" y="1466"/>
                    </a:lnTo>
                    <a:lnTo>
                      <a:pt x="746" y="1515"/>
                    </a:lnTo>
                    <a:lnTo>
                      <a:pt x="737" y="1566"/>
                    </a:lnTo>
                    <a:lnTo>
                      <a:pt x="730" y="1618"/>
                    </a:lnTo>
                    <a:lnTo>
                      <a:pt x="723" y="1669"/>
                    </a:lnTo>
                    <a:lnTo>
                      <a:pt x="720" y="1722"/>
                    </a:lnTo>
                    <a:lnTo>
                      <a:pt x="716" y="1775"/>
                    </a:lnTo>
                    <a:lnTo>
                      <a:pt x="714" y="1829"/>
                    </a:lnTo>
                    <a:lnTo>
                      <a:pt x="712" y="1883"/>
                    </a:lnTo>
                    <a:lnTo>
                      <a:pt x="712" y="1936"/>
                    </a:lnTo>
                    <a:lnTo>
                      <a:pt x="714" y="1992"/>
                    </a:lnTo>
                    <a:lnTo>
                      <a:pt x="716" y="2048"/>
                    </a:lnTo>
                    <a:lnTo>
                      <a:pt x="723" y="2141"/>
                    </a:lnTo>
                    <a:lnTo>
                      <a:pt x="735" y="2237"/>
                    </a:lnTo>
                    <a:lnTo>
                      <a:pt x="747" y="2336"/>
                    </a:lnTo>
                    <a:lnTo>
                      <a:pt x="763" y="2437"/>
                    </a:lnTo>
                    <a:lnTo>
                      <a:pt x="780" y="2540"/>
                    </a:lnTo>
                    <a:lnTo>
                      <a:pt x="801" y="2644"/>
                    </a:lnTo>
                    <a:lnTo>
                      <a:pt x="823" y="2749"/>
                    </a:lnTo>
                    <a:lnTo>
                      <a:pt x="846" y="2856"/>
                    </a:lnTo>
                    <a:lnTo>
                      <a:pt x="872" y="2962"/>
                    </a:lnTo>
                    <a:lnTo>
                      <a:pt x="899" y="3069"/>
                    </a:lnTo>
                    <a:lnTo>
                      <a:pt x="926" y="3176"/>
                    </a:lnTo>
                    <a:lnTo>
                      <a:pt x="955" y="3281"/>
                    </a:lnTo>
                    <a:lnTo>
                      <a:pt x="985" y="3385"/>
                    </a:lnTo>
                    <a:lnTo>
                      <a:pt x="1014" y="3490"/>
                    </a:lnTo>
                    <a:lnTo>
                      <a:pt x="1045" y="3591"/>
                    </a:lnTo>
                    <a:lnTo>
                      <a:pt x="1075" y="3691"/>
                    </a:lnTo>
                    <a:lnTo>
                      <a:pt x="404" y="3521"/>
                    </a:lnTo>
                    <a:lnTo>
                      <a:pt x="0" y="5397"/>
                    </a:lnTo>
                    <a:lnTo>
                      <a:pt x="1362" y="4724"/>
                    </a:lnTo>
                    <a:lnTo>
                      <a:pt x="1768" y="5800"/>
                    </a:lnTo>
                    <a:lnTo>
                      <a:pt x="2174" y="4724"/>
                    </a:lnTo>
                    <a:close/>
                  </a:path>
                </a:pathLst>
              </a:custGeom>
              <a:solidFill>
                <a:sysClr val="window" lastClr="FFFFFF"/>
              </a:solidFill>
              <a:ln>
                <a:noFill/>
              </a:ln>
            </p:spPr>
            <p:txBody>
              <a:bodyPr anchor="ctr" anchorCtr="0">
                <a:normAutofit/>
                <a:scene3d>
                  <a:camera prst="orthographicFront"/>
                  <a:lightRig rig="threePt" dir="t"/>
                </a:scene3d>
                <a:sp3d>
                  <a:contourClr>
                    <a:srgbClr val="FFFFFF"/>
                  </a:contourClr>
                </a:sp3d>
              </a:bodyPr>
              <a:p>
                <a:pPr algn="ctr" fontAlgn="base">
                  <a:defRPr/>
                </a:pPr>
                <a:endParaRPr lang="zh-CN" altLang="en-US" sz="1600" strike="noStrike" noProof="1">
                  <a:solidFill>
                    <a:srgbClr val="FFFFFF"/>
                  </a:solidFill>
                  <a:sym typeface="Arial" panose="020B0604020202020204" pitchFamily="34" charset="0"/>
                </a:endParaRPr>
              </a:p>
            </p:txBody>
          </p:sp>
          <p:sp>
            <p:nvSpPr>
              <p:cNvPr id="19466" name="椭圆 13"/>
              <p:cNvSpPr/>
              <p:nvPr>
                <p:custDataLst>
                  <p:tags r:id="rId7"/>
                </p:custDataLst>
              </p:nvPr>
            </p:nvSpPr>
            <p:spPr>
              <a:xfrm>
                <a:off x="6081" y="3764"/>
                <a:ext cx="1227" cy="1227"/>
              </a:xfrm>
              <a:prstGeom prst="ellipse">
                <a:avLst/>
              </a:prstGeom>
              <a:solidFill>
                <a:srgbClr val="1F74AD"/>
              </a:solidFill>
              <a:ln w="12700">
                <a:noFill/>
              </a:ln>
            </p:spPr>
            <p:txBody>
              <a:bodyPr anchor="ctr"/>
              <a:p>
                <a:pPr algn="ctr"/>
                <a:endParaRPr lang="zh-CN" altLang="en-US" sz="1600">
                  <a:latin typeface="Times New Roman" panose="02020603050405020304" pitchFamily="18" charset="0"/>
                  <a:ea typeface="黑体" panose="02010609060101010101" pitchFamily="49" charset="-122"/>
                  <a:sym typeface="Arial" panose="020B0604020202020204" pitchFamily="34" charset="0"/>
                </a:endParaRPr>
              </a:p>
            </p:txBody>
          </p:sp>
          <p:sp>
            <p:nvSpPr>
              <p:cNvPr id="15" name="KSO_Shape"/>
              <p:cNvSpPr/>
              <p:nvPr>
                <p:custDataLst>
                  <p:tags r:id="rId8"/>
                </p:custDataLst>
              </p:nvPr>
            </p:nvSpPr>
            <p:spPr bwMode="auto">
              <a:xfrm>
                <a:off x="6358" y="4020"/>
                <a:ext cx="673" cy="686"/>
              </a:xfrm>
              <a:custGeom>
                <a:avLst/>
                <a:gdLst>
                  <a:gd name="T0" fmla="*/ 2147483646 w 4946"/>
                  <a:gd name="T1" fmla="*/ 0 h 5041"/>
                  <a:gd name="T2" fmla="*/ 2147483646 w 4946"/>
                  <a:gd name="T3" fmla="*/ 2147483646 h 5041"/>
                  <a:gd name="T4" fmla="*/ 2147483646 w 4946"/>
                  <a:gd name="T5" fmla="*/ 2147483646 h 5041"/>
                  <a:gd name="T6" fmla="*/ 2147483646 w 4946"/>
                  <a:gd name="T7" fmla="*/ 2147483646 h 5041"/>
                  <a:gd name="T8" fmla="*/ 2147483646 w 4946"/>
                  <a:gd name="T9" fmla="*/ 2147483646 h 5041"/>
                  <a:gd name="T10" fmla="*/ 2147483646 w 4946"/>
                  <a:gd name="T11" fmla="*/ 2147483646 h 5041"/>
                  <a:gd name="T12" fmla="*/ 2147483646 w 4946"/>
                  <a:gd name="T13" fmla="*/ 2147483646 h 5041"/>
                  <a:gd name="T14" fmla="*/ 2147483646 w 4946"/>
                  <a:gd name="T15" fmla="*/ 2147483646 h 5041"/>
                  <a:gd name="T16" fmla="*/ 2147483646 w 4946"/>
                  <a:gd name="T17" fmla="*/ 2147483646 h 5041"/>
                  <a:gd name="T18" fmla="*/ 2147483646 w 4946"/>
                  <a:gd name="T19" fmla="*/ 2147483646 h 5041"/>
                  <a:gd name="T20" fmla="*/ 2147483646 w 4946"/>
                  <a:gd name="T21" fmla="*/ 2147483646 h 5041"/>
                  <a:gd name="T22" fmla="*/ 2147483646 w 4946"/>
                  <a:gd name="T23" fmla="*/ 2147483646 h 5041"/>
                  <a:gd name="T24" fmla="*/ 2147483646 w 4946"/>
                  <a:gd name="T25" fmla="*/ 2147483646 h 5041"/>
                  <a:gd name="T26" fmla="*/ 2147483646 w 4946"/>
                  <a:gd name="T27" fmla="*/ 2147483646 h 5041"/>
                  <a:gd name="T28" fmla="*/ 2147483646 w 4946"/>
                  <a:gd name="T29" fmla="*/ 2147483646 h 5041"/>
                  <a:gd name="T30" fmla="*/ 2147483646 w 4946"/>
                  <a:gd name="T31" fmla="*/ 2147483646 h 5041"/>
                  <a:gd name="T32" fmla="*/ 2147483646 w 4946"/>
                  <a:gd name="T33" fmla="*/ 2147483646 h 5041"/>
                  <a:gd name="T34" fmla="*/ 2147483646 w 4946"/>
                  <a:gd name="T35" fmla="*/ 2147483646 h 5041"/>
                  <a:gd name="T36" fmla="*/ 2147483646 w 4946"/>
                  <a:gd name="T37" fmla="*/ 2147483646 h 5041"/>
                  <a:gd name="T38" fmla="*/ 2147483646 w 4946"/>
                  <a:gd name="T39" fmla="*/ 2147483646 h 5041"/>
                  <a:gd name="T40" fmla="*/ 2147483646 w 4946"/>
                  <a:gd name="T41" fmla="*/ 2147483646 h 5041"/>
                  <a:gd name="T42" fmla="*/ 2147483646 w 4946"/>
                  <a:gd name="T43" fmla="*/ 2147483646 h 5041"/>
                  <a:gd name="T44" fmla="*/ 2147483646 w 4946"/>
                  <a:gd name="T45" fmla="*/ 2147483646 h 5041"/>
                  <a:gd name="T46" fmla="*/ 2147483646 w 4946"/>
                  <a:gd name="T47" fmla="*/ 2147483646 h 5041"/>
                  <a:gd name="T48" fmla="*/ 2147483646 w 4946"/>
                  <a:gd name="T49" fmla="*/ 2147483646 h 5041"/>
                  <a:gd name="T50" fmla="*/ 2147483646 w 4946"/>
                  <a:gd name="T51" fmla="*/ 2147483646 h 5041"/>
                  <a:gd name="T52" fmla="*/ 2147483646 w 4946"/>
                  <a:gd name="T53" fmla="*/ 2147483646 h 5041"/>
                  <a:gd name="T54" fmla="*/ 0 w 4946"/>
                  <a:gd name="T55" fmla="*/ 2147483646 h 5041"/>
                  <a:gd name="T56" fmla="*/ 2147483646 w 4946"/>
                  <a:gd name="T57" fmla="*/ 2147483646 h 5041"/>
                  <a:gd name="T58" fmla="*/ 2147483646 w 4946"/>
                  <a:gd name="T59" fmla="*/ 2147483646 h 5041"/>
                  <a:gd name="T60" fmla="*/ 2147483646 w 4946"/>
                  <a:gd name="T61" fmla="*/ 2147483646 h 5041"/>
                  <a:gd name="T62" fmla="*/ 2147483646 w 4946"/>
                  <a:gd name="T63" fmla="*/ 2147483646 h 5041"/>
                  <a:gd name="T64" fmla="*/ 2147483646 w 4946"/>
                  <a:gd name="T65" fmla="*/ 2147483646 h 5041"/>
                  <a:gd name="T66" fmla="*/ 2147483646 w 4946"/>
                  <a:gd name="T67" fmla="*/ 2147483646 h 5041"/>
                  <a:gd name="T68" fmla="*/ 2147483646 w 4946"/>
                  <a:gd name="T69" fmla="*/ 2147483646 h 5041"/>
                  <a:gd name="T70" fmla="*/ 2147483646 w 4946"/>
                  <a:gd name="T71" fmla="*/ 2147483646 h 5041"/>
                  <a:gd name="T72" fmla="*/ 2147483646 w 4946"/>
                  <a:gd name="T73" fmla="*/ 2147483646 h 5041"/>
                  <a:gd name="T74" fmla="*/ 2147483646 w 4946"/>
                  <a:gd name="T75" fmla="*/ 2147483646 h 5041"/>
                  <a:gd name="T76" fmla="*/ 2147483646 w 4946"/>
                  <a:gd name="T77" fmla="*/ 2147483646 h 5041"/>
                  <a:gd name="T78" fmla="*/ 2147483646 w 4946"/>
                  <a:gd name="T79" fmla="*/ 2147483646 h 5041"/>
                  <a:gd name="T80" fmla="*/ 2147483646 w 4946"/>
                  <a:gd name="T81" fmla="*/ 2147483646 h 5041"/>
                  <a:gd name="T82" fmla="*/ 2147483646 w 4946"/>
                  <a:gd name="T83" fmla="*/ 2147483646 h 5041"/>
                  <a:gd name="T84" fmla="*/ 2147483646 w 4946"/>
                  <a:gd name="T85" fmla="*/ 2147483646 h 5041"/>
                  <a:gd name="T86" fmla="*/ 2147483646 w 4946"/>
                  <a:gd name="T87" fmla="*/ 2147483646 h 5041"/>
                  <a:gd name="T88" fmla="*/ 2147483646 w 4946"/>
                  <a:gd name="T89" fmla="*/ 2147483646 h 5041"/>
                  <a:gd name="T90" fmla="*/ 2147483646 w 4946"/>
                  <a:gd name="T91" fmla="*/ 2147483646 h 5041"/>
                  <a:gd name="T92" fmla="*/ 2147483646 w 4946"/>
                  <a:gd name="T93" fmla="*/ 2147483646 h 5041"/>
                  <a:gd name="T94" fmla="*/ 2147483646 w 4946"/>
                  <a:gd name="T95" fmla="*/ 2147483646 h 5041"/>
                  <a:gd name="T96" fmla="*/ 2147483646 w 4946"/>
                  <a:gd name="T97" fmla="*/ 2147483646 h 5041"/>
                  <a:gd name="T98" fmla="*/ 2147483646 w 4946"/>
                  <a:gd name="T99" fmla="*/ 2147483646 h 5041"/>
                  <a:gd name="T100" fmla="*/ 2147483646 w 4946"/>
                  <a:gd name="T101" fmla="*/ 2147483646 h 5041"/>
                  <a:gd name="T102" fmla="*/ 2147483646 w 4946"/>
                  <a:gd name="T103" fmla="*/ 2147483646 h 5041"/>
                  <a:gd name="T104" fmla="*/ 2147483646 w 4946"/>
                  <a:gd name="T105" fmla="*/ 2147483646 h 5041"/>
                  <a:gd name="T106" fmla="*/ 2147483646 w 4946"/>
                  <a:gd name="T107" fmla="*/ 2147483646 h 5041"/>
                  <a:gd name="T108" fmla="*/ 2147483646 w 4946"/>
                  <a:gd name="T109" fmla="*/ 2147483646 h 5041"/>
                  <a:gd name="T110" fmla="*/ 2147483646 w 4946"/>
                  <a:gd name="T111" fmla="*/ 2147483646 h 5041"/>
                  <a:gd name="T112" fmla="*/ 2147483646 w 4946"/>
                  <a:gd name="T113" fmla="*/ 2147483646 h 5041"/>
                  <a:gd name="T114" fmla="*/ 2147483646 w 4946"/>
                  <a:gd name="T115" fmla="*/ 2147483646 h 5041"/>
                  <a:gd name="T116" fmla="*/ 2147483646 w 4946"/>
                  <a:gd name="T117" fmla="*/ 2147483646 h 50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946" h="5041">
                    <a:moveTo>
                      <a:pt x="4946" y="532"/>
                    </a:moveTo>
                    <a:lnTo>
                      <a:pt x="4534" y="270"/>
                    </a:lnTo>
                    <a:lnTo>
                      <a:pt x="4106" y="0"/>
                    </a:lnTo>
                    <a:lnTo>
                      <a:pt x="2142" y="3139"/>
                    </a:lnTo>
                    <a:lnTo>
                      <a:pt x="2117" y="3136"/>
                    </a:lnTo>
                    <a:lnTo>
                      <a:pt x="2091" y="3134"/>
                    </a:lnTo>
                    <a:lnTo>
                      <a:pt x="2066" y="3133"/>
                    </a:lnTo>
                    <a:lnTo>
                      <a:pt x="2039" y="3133"/>
                    </a:lnTo>
                    <a:lnTo>
                      <a:pt x="2014" y="3134"/>
                    </a:lnTo>
                    <a:lnTo>
                      <a:pt x="1989" y="3136"/>
                    </a:lnTo>
                    <a:lnTo>
                      <a:pt x="1963" y="3138"/>
                    </a:lnTo>
                    <a:lnTo>
                      <a:pt x="1938" y="3142"/>
                    </a:lnTo>
                    <a:lnTo>
                      <a:pt x="1912" y="3147"/>
                    </a:lnTo>
                    <a:lnTo>
                      <a:pt x="1888" y="3153"/>
                    </a:lnTo>
                    <a:lnTo>
                      <a:pt x="1862" y="3160"/>
                    </a:lnTo>
                    <a:lnTo>
                      <a:pt x="1838" y="3168"/>
                    </a:lnTo>
                    <a:lnTo>
                      <a:pt x="1813" y="3177"/>
                    </a:lnTo>
                    <a:lnTo>
                      <a:pt x="1789" y="3188"/>
                    </a:lnTo>
                    <a:lnTo>
                      <a:pt x="1765" y="3200"/>
                    </a:lnTo>
                    <a:lnTo>
                      <a:pt x="1742" y="3212"/>
                    </a:lnTo>
                    <a:lnTo>
                      <a:pt x="1719" y="3226"/>
                    </a:lnTo>
                    <a:lnTo>
                      <a:pt x="1695" y="3242"/>
                    </a:lnTo>
                    <a:lnTo>
                      <a:pt x="1673" y="3259"/>
                    </a:lnTo>
                    <a:lnTo>
                      <a:pt x="1651" y="3277"/>
                    </a:lnTo>
                    <a:lnTo>
                      <a:pt x="1629" y="3297"/>
                    </a:lnTo>
                    <a:lnTo>
                      <a:pt x="1609" y="3317"/>
                    </a:lnTo>
                    <a:lnTo>
                      <a:pt x="1587" y="3339"/>
                    </a:lnTo>
                    <a:lnTo>
                      <a:pt x="1568" y="3363"/>
                    </a:lnTo>
                    <a:lnTo>
                      <a:pt x="1547" y="3388"/>
                    </a:lnTo>
                    <a:lnTo>
                      <a:pt x="1529" y="3415"/>
                    </a:lnTo>
                    <a:lnTo>
                      <a:pt x="1510" y="3442"/>
                    </a:lnTo>
                    <a:lnTo>
                      <a:pt x="1492" y="3472"/>
                    </a:lnTo>
                    <a:lnTo>
                      <a:pt x="1475" y="3503"/>
                    </a:lnTo>
                    <a:lnTo>
                      <a:pt x="1459" y="3536"/>
                    </a:lnTo>
                    <a:lnTo>
                      <a:pt x="1442" y="3570"/>
                    </a:lnTo>
                    <a:lnTo>
                      <a:pt x="1427" y="3605"/>
                    </a:lnTo>
                    <a:lnTo>
                      <a:pt x="1411" y="3653"/>
                    </a:lnTo>
                    <a:lnTo>
                      <a:pt x="1393" y="3699"/>
                    </a:lnTo>
                    <a:lnTo>
                      <a:pt x="1373" y="3744"/>
                    </a:lnTo>
                    <a:lnTo>
                      <a:pt x="1354" y="3787"/>
                    </a:lnTo>
                    <a:lnTo>
                      <a:pt x="1332" y="3828"/>
                    </a:lnTo>
                    <a:lnTo>
                      <a:pt x="1311" y="3868"/>
                    </a:lnTo>
                    <a:lnTo>
                      <a:pt x="1289" y="3908"/>
                    </a:lnTo>
                    <a:lnTo>
                      <a:pt x="1265" y="3944"/>
                    </a:lnTo>
                    <a:lnTo>
                      <a:pt x="1241" y="3981"/>
                    </a:lnTo>
                    <a:lnTo>
                      <a:pt x="1216" y="4016"/>
                    </a:lnTo>
                    <a:lnTo>
                      <a:pt x="1191" y="4048"/>
                    </a:lnTo>
                    <a:lnTo>
                      <a:pt x="1165" y="4081"/>
                    </a:lnTo>
                    <a:lnTo>
                      <a:pt x="1139" y="4111"/>
                    </a:lnTo>
                    <a:lnTo>
                      <a:pt x="1111" y="4141"/>
                    </a:lnTo>
                    <a:lnTo>
                      <a:pt x="1084" y="4170"/>
                    </a:lnTo>
                    <a:lnTo>
                      <a:pt x="1056" y="4197"/>
                    </a:lnTo>
                    <a:lnTo>
                      <a:pt x="1028" y="4222"/>
                    </a:lnTo>
                    <a:lnTo>
                      <a:pt x="999" y="4248"/>
                    </a:lnTo>
                    <a:lnTo>
                      <a:pt x="970" y="4271"/>
                    </a:lnTo>
                    <a:lnTo>
                      <a:pt x="940" y="4295"/>
                    </a:lnTo>
                    <a:lnTo>
                      <a:pt x="911" y="4316"/>
                    </a:lnTo>
                    <a:lnTo>
                      <a:pt x="881" y="4337"/>
                    </a:lnTo>
                    <a:lnTo>
                      <a:pt x="852" y="4356"/>
                    </a:lnTo>
                    <a:lnTo>
                      <a:pt x="821" y="4375"/>
                    </a:lnTo>
                    <a:lnTo>
                      <a:pt x="792" y="4393"/>
                    </a:lnTo>
                    <a:lnTo>
                      <a:pt x="761" y="4410"/>
                    </a:lnTo>
                    <a:lnTo>
                      <a:pt x="731" y="4425"/>
                    </a:lnTo>
                    <a:lnTo>
                      <a:pt x="701" y="4440"/>
                    </a:lnTo>
                    <a:lnTo>
                      <a:pt x="671" y="4455"/>
                    </a:lnTo>
                    <a:lnTo>
                      <a:pt x="641" y="4468"/>
                    </a:lnTo>
                    <a:lnTo>
                      <a:pt x="611" y="4480"/>
                    </a:lnTo>
                    <a:lnTo>
                      <a:pt x="582" y="4492"/>
                    </a:lnTo>
                    <a:lnTo>
                      <a:pt x="524" y="4513"/>
                    </a:lnTo>
                    <a:lnTo>
                      <a:pt x="468" y="4531"/>
                    </a:lnTo>
                    <a:lnTo>
                      <a:pt x="413" y="4547"/>
                    </a:lnTo>
                    <a:lnTo>
                      <a:pt x="359" y="4561"/>
                    </a:lnTo>
                    <a:lnTo>
                      <a:pt x="309" y="4572"/>
                    </a:lnTo>
                    <a:lnTo>
                      <a:pt x="261" y="4581"/>
                    </a:lnTo>
                    <a:lnTo>
                      <a:pt x="215" y="4588"/>
                    </a:lnTo>
                    <a:lnTo>
                      <a:pt x="174" y="4594"/>
                    </a:lnTo>
                    <a:lnTo>
                      <a:pt x="135" y="4598"/>
                    </a:lnTo>
                    <a:lnTo>
                      <a:pt x="102" y="4601"/>
                    </a:lnTo>
                    <a:lnTo>
                      <a:pt x="72" y="4603"/>
                    </a:lnTo>
                    <a:lnTo>
                      <a:pt x="47" y="4604"/>
                    </a:lnTo>
                    <a:lnTo>
                      <a:pt x="12" y="4605"/>
                    </a:lnTo>
                    <a:lnTo>
                      <a:pt x="0" y="4605"/>
                    </a:lnTo>
                    <a:lnTo>
                      <a:pt x="17" y="4616"/>
                    </a:lnTo>
                    <a:lnTo>
                      <a:pt x="68" y="4645"/>
                    </a:lnTo>
                    <a:lnTo>
                      <a:pt x="105" y="4666"/>
                    </a:lnTo>
                    <a:lnTo>
                      <a:pt x="150" y="4689"/>
                    </a:lnTo>
                    <a:lnTo>
                      <a:pt x="201" y="4714"/>
                    </a:lnTo>
                    <a:lnTo>
                      <a:pt x="258" y="4743"/>
                    </a:lnTo>
                    <a:lnTo>
                      <a:pt x="321" y="4773"/>
                    </a:lnTo>
                    <a:lnTo>
                      <a:pt x="390" y="4802"/>
                    </a:lnTo>
                    <a:lnTo>
                      <a:pt x="466" y="4833"/>
                    </a:lnTo>
                    <a:lnTo>
                      <a:pt x="545" y="4863"/>
                    </a:lnTo>
                    <a:lnTo>
                      <a:pt x="587" y="4878"/>
                    </a:lnTo>
                    <a:lnTo>
                      <a:pt x="630" y="4893"/>
                    </a:lnTo>
                    <a:lnTo>
                      <a:pt x="673" y="4908"/>
                    </a:lnTo>
                    <a:lnTo>
                      <a:pt x="718" y="4921"/>
                    </a:lnTo>
                    <a:lnTo>
                      <a:pt x="764" y="4935"/>
                    </a:lnTo>
                    <a:lnTo>
                      <a:pt x="811" y="4949"/>
                    </a:lnTo>
                    <a:lnTo>
                      <a:pt x="858" y="4961"/>
                    </a:lnTo>
                    <a:lnTo>
                      <a:pt x="907" y="4973"/>
                    </a:lnTo>
                    <a:lnTo>
                      <a:pt x="956" y="4983"/>
                    </a:lnTo>
                    <a:lnTo>
                      <a:pt x="1006" y="4995"/>
                    </a:lnTo>
                    <a:lnTo>
                      <a:pt x="1057" y="5004"/>
                    </a:lnTo>
                    <a:lnTo>
                      <a:pt x="1108" y="5012"/>
                    </a:lnTo>
                    <a:lnTo>
                      <a:pt x="1160" y="5020"/>
                    </a:lnTo>
                    <a:lnTo>
                      <a:pt x="1213" y="5026"/>
                    </a:lnTo>
                    <a:lnTo>
                      <a:pt x="1266" y="5032"/>
                    </a:lnTo>
                    <a:lnTo>
                      <a:pt x="1320" y="5036"/>
                    </a:lnTo>
                    <a:lnTo>
                      <a:pt x="1374" y="5039"/>
                    </a:lnTo>
                    <a:lnTo>
                      <a:pt x="1429" y="5040"/>
                    </a:lnTo>
                    <a:lnTo>
                      <a:pt x="1484" y="5041"/>
                    </a:lnTo>
                    <a:lnTo>
                      <a:pt x="1539" y="5040"/>
                    </a:lnTo>
                    <a:lnTo>
                      <a:pt x="1594" y="5037"/>
                    </a:lnTo>
                    <a:lnTo>
                      <a:pt x="1650" y="5033"/>
                    </a:lnTo>
                    <a:lnTo>
                      <a:pt x="1706" y="5027"/>
                    </a:lnTo>
                    <a:lnTo>
                      <a:pt x="1762" y="5019"/>
                    </a:lnTo>
                    <a:lnTo>
                      <a:pt x="1818" y="5010"/>
                    </a:lnTo>
                    <a:lnTo>
                      <a:pt x="1874" y="4999"/>
                    </a:lnTo>
                    <a:lnTo>
                      <a:pt x="1930" y="4985"/>
                    </a:lnTo>
                    <a:lnTo>
                      <a:pt x="1986" y="4970"/>
                    </a:lnTo>
                    <a:lnTo>
                      <a:pt x="2043" y="4953"/>
                    </a:lnTo>
                    <a:lnTo>
                      <a:pt x="2099" y="4933"/>
                    </a:lnTo>
                    <a:lnTo>
                      <a:pt x="2155" y="4912"/>
                    </a:lnTo>
                    <a:lnTo>
                      <a:pt x="2210" y="4888"/>
                    </a:lnTo>
                    <a:lnTo>
                      <a:pt x="2265" y="4862"/>
                    </a:lnTo>
                    <a:lnTo>
                      <a:pt x="2320" y="4834"/>
                    </a:lnTo>
                    <a:lnTo>
                      <a:pt x="2375" y="4802"/>
                    </a:lnTo>
                    <a:lnTo>
                      <a:pt x="2429" y="4768"/>
                    </a:lnTo>
                    <a:lnTo>
                      <a:pt x="2455" y="4751"/>
                    </a:lnTo>
                    <a:lnTo>
                      <a:pt x="2482" y="4733"/>
                    </a:lnTo>
                    <a:lnTo>
                      <a:pt x="2508" y="4713"/>
                    </a:lnTo>
                    <a:lnTo>
                      <a:pt x="2535" y="4694"/>
                    </a:lnTo>
                    <a:lnTo>
                      <a:pt x="2561" y="4673"/>
                    </a:lnTo>
                    <a:lnTo>
                      <a:pt x="2588" y="4652"/>
                    </a:lnTo>
                    <a:lnTo>
                      <a:pt x="2614" y="4630"/>
                    </a:lnTo>
                    <a:lnTo>
                      <a:pt x="2639" y="4608"/>
                    </a:lnTo>
                    <a:lnTo>
                      <a:pt x="2661" y="4588"/>
                    </a:lnTo>
                    <a:lnTo>
                      <a:pt x="2681" y="4569"/>
                    </a:lnTo>
                    <a:lnTo>
                      <a:pt x="2701" y="4547"/>
                    </a:lnTo>
                    <a:lnTo>
                      <a:pt x="2719" y="4527"/>
                    </a:lnTo>
                    <a:lnTo>
                      <a:pt x="2737" y="4506"/>
                    </a:lnTo>
                    <a:lnTo>
                      <a:pt x="2755" y="4483"/>
                    </a:lnTo>
                    <a:lnTo>
                      <a:pt x="2771" y="4461"/>
                    </a:lnTo>
                    <a:lnTo>
                      <a:pt x="2786" y="4438"/>
                    </a:lnTo>
                    <a:lnTo>
                      <a:pt x="2800" y="4415"/>
                    </a:lnTo>
                    <a:lnTo>
                      <a:pt x="2815" y="4392"/>
                    </a:lnTo>
                    <a:lnTo>
                      <a:pt x="2827" y="4367"/>
                    </a:lnTo>
                    <a:lnTo>
                      <a:pt x="2839" y="4344"/>
                    </a:lnTo>
                    <a:lnTo>
                      <a:pt x="2850" y="4319"/>
                    </a:lnTo>
                    <a:lnTo>
                      <a:pt x="2861" y="4294"/>
                    </a:lnTo>
                    <a:lnTo>
                      <a:pt x="2871" y="4268"/>
                    </a:lnTo>
                    <a:lnTo>
                      <a:pt x="2880" y="4243"/>
                    </a:lnTo>
                    <a:lnTo>
                      <a:pt x="2887" y="4217"/>
                    </a:lnTo>
                    <a:lnTo>
                      <a:pt x="2894" y="4192"/>
                    </a:lnTo>
                    <a:lnTo>
                      <a:pt x="2900" y="4166"/>
                    </a:lnTo>
                    <a:lnTo>
                      <a:pt x="2906" y="4140"/>
                    </a:lnTo>
                    <a:lnTo>
                      <a:pt x="2910" y="4113"/>
                    </a:lnTo>
                    <a:lnTo>
                      <a:pt x="2915" y="4087"/>
                    </a:lnTo>
                    <a:lnTo>
                      <a:pt x="2918" y="4061"/>
                    </a:lnTo>
                    <a:lnTo>
                      <a:pt x="2919" y="4034"/>
                    </a:lnTo>
                    <a:lnTo>
                      <a:pt x="2921" y="4008"/>
                    </a:lnTo>
                    <a:lnTo>
                      <a:pt x="2921" y="3981"/>
                    </a:lnTo>
                    <a:lnTo>
                      <a:pt x="2920" y="3955"/>
                    </a:lnTo>
                    <a:lnTo>
                      <a:pt x="2919" y="3928"/>
                    </a:lnTo>
                    <a:lnTo>
                      <a:pt x="2917" y="3901"/>
                    </a:lnTo>
                    <a:lnTo>
                      <a:pt x="2912" y="3874"/>
                    </a:lnTo>
                    <a:lnTo>
                      <a:pt x="2909" y="3849"/>
                    </a:lnTo>
                    <a:lnTo>
                      <a:pt x="2904" y="3822"/>
                    </a:lnTo>
                    <a:lnTo>
                      <a:pt x="4946" y="532"/>
                    </a:lnTo>
                    <a:close/>
                    <a:moveTo>
                      <a:pt x="2479" y="3126"/>
                    </a:moveTo>
                    <a:lnTo>
                      <a:pt x="2732" y="2726"/>
                    </a:lnTo>
                    <a:lnTo>
                      <a:pt x="3096" y="2957"/>
                    </a:lnTo>
                    <a:lnTo>
                      <a:pt x="2842" y="3358"/>
                    </a:lnTo>
                    <a:lnTo>
                      <a:pt x="2479" y="3126"/>
                    </a:lnTo>
                    <a:close/>
                  </a:path>
                </a:pathLst>
              </a:custGeom>
              <a:solidFill>
                <a:sysClr val="window" lastClr="FFFFFF"/>
              </a:solidFill>
              <a:ln>
                <a:noFill/>
              </a:ln>
            </p:spPr>
            <p:txBody>
              <a:bodyPr anchor="ctr" anchorCtr="0">
                <a:normAutofit/>
                <a:scene3d>
                  <a:camera prst="orthographicFront"/>
                  <a:lightRig rig="threePt" dir="t"/>
                </a:scene3d>
                <a:sp3d>
                  <a:contourClr>
                    <a:srgbClr val="FFFFFF"/>
                  </a:contourClr>
                </a:sp3d>
              </a:bodyPr>
              <a:p>
                <a:pPr algn="ctr" fontAlgn="base">
                  <a:defRPr/>
                </a:pPr>
                <a:endParaRPr lang="zh-CN" altLang="en-US" sz="1600" strike="noStrike" noProof="1">
                  <a:solidFill>
                    <a:srgbClr val="FFFFFF"/>
                  </a:solidFill>
                  <a:sym typeface="Arial" panose="020B0604020202020204" pitchFamily="34" charset="0"/>
                </a:endParaRPr>
              </a:p>
            </p:txBody>
          </p:sp>
          <p:sp>
            <p:nvSpPr>
              <p:cNvPr id="19468" name="上箭头 16"/>
              <p:cNvSpPr/>
              <p:nvPr>
                <p:custDataLst>
                  <p:tags r:id="rId9"/>
                </p:custDataLst>
              </p:nvPr>
            </p:nvSpPr>
            <p:spPr>
              <a:xfrm rot="-5400000">
                <a:off x="6444" y="5869"/>
                <a:ext cx="422" cy="362"/>
              </a:xfrm>
              <a:prstGeom prst="upArrow">
                <a:avLst>
                  <a:gd name="adj1" fmla="val 57870"/>
                  <a:gd name="adj2" fmla="val 61439"/>
                </a:avLst>
              </a:prstGeom>
              <a:solidFill>
                <a:srgbClr val="3498DB"/>
              </a:solidFill>
              <a:ln w="12700">
                <a:noFill/>
              </a:ln>
            </p:spPr>
            <p:txBody>
              <a:bodyPr anchor="ctr"/>
              <a:p>
                <a:pPr algn="ctr"/>
                <a:endParaRPr lang="zh-CN" altLang="en-US" sz="700">
                  <a:latin typeface="Times New Roman" panose="02020603050405020304" pitchFamily="18" charset="0"/>
                  <a:ea typeface="黑体" panose="02010609060101010101" pitchFamily="49" charset="-122"/>
                  <a:sym typeface="Arial" panose="020B0604020202020204" pitchFamily="34" charset="0"/>
                </a:endParaRPr>
              </a:p>
            </p:txBody>
          </p:sp>
          <p:sp>
            <p:nvSpPr>
              <p:cNvPr id="19469" name="椭圆 21"/>
              <p:cNvSpPr/>
              <p:nvPr>
                <p:custDataLst>
                  <p:tags r:id="rId10"/>
                </p:custDataLst>
              </p:nvPr>
            </p:nvSpPr>
            <p:spPr>
              <a:xfrm>
                <a:off x="7048" y="5407"/>
                <a:ext cx="1227" cy="1227"/>
              </a:xfrm>
              <a:prstGeom prst="ellipse">
                <a:avLst/>
              </a:prstGeom>
              <a:solidFill>
                <a:srgbClr val="B2B2B2"/>
              </a:solidFill>
              <a:ln w="12700">
                <a:noFill/>
              </a:ln>
            </p:spPr>
            <p:txBody>
              <a:bodyPr anchor="ctr"/>
              <a:p>
                <a:pPr algn="ctr"/>
                <a:endParaRPr lang="zh-CN" altLang="en-US" sz="1600">
                  <a:latin typeface="Times New Roman" panose="02020603050405020304" pitchFamily="18" charset="0"/>
                  <a:ea typeface="黑体" panose="02010609060101010101" pitchFamily="49" charset="-122"/>
                  <a:sym typeface="Arial" panose="020B0604020202020204" pitchFamily="34" charset="0"/>
                </a:endParaRPr>
              </a:p>
            </p:txBody>
          </p:sp>
          <p:sp>
            <p:nvSpPr>
              <p:cNvPr id="23" name="KSO_Shape"/>
              <p:cNvSpPr/>
              <p:nvPr>
                <p:custDataLst>
                  <p:tags r:id="rId11"/>
                </p:custDataLst>
              </p:nvPr>
            </p:nvSpPr>
            <p:spPr bwMode="auto">
              <a:xfrm flipH="1">
                <a:off x="7446" y="5779"/>
                <a:ext cx="432" cy="482"/>
              </a:xfrm>
              <a:custGeom>
                <a:avLst/>
                <a:gdLst>
                  <a:gd name="T0" fmla="*/ 324081616 w 7313"/>
                  <a:gd name="T1" fmla="*/ 0 h 8141"/>
                  <a:gd name="T2" fmla="*/ 339365365 w 7313"/>
                  <a:gd name="T3" fmla="*/ 6789765 h 8141"/>
                  <a:gd name="T4" fmla="*/ 339639393 w 7313"/>
                  <a:gd name="T5" fmla="*/ 26009182 h 8141"/>
                  <a:gd name="T6" fmla="*/ 326382416 w 7313"/>
                  <a:gd name="T7" fmla="*/ 33127484 h 8141"/>
                  <a:gd name="T8" fmla="*/ 340954068 w 7313"/>
                  <a:gd name="T9" fmla="*/ 36139074 h 8141"/>
                  <a:gd name="T10" fmla="*/ 364619402 w 7313"/>
                  <a:gd name="T11" fmla="*/ 25187839 h 8141"/>
                  <a:gd name="T12" fmla="*/ 386367247 w 7313"/>
                  <a:gd name="T13" fmla="*/ 35591512 h 8141"/>
                  <a:gd name="T14" fmla="*/ 395296418 w 7313"/>
                  <a:gd name="T15" fmla="*/ 52018598 h 8141"/>
                  <a:gd name="T16" fmla="*/ 400445838 w 7313"/>
                  <a:gd name="T17" fmla="*/ 76604119 h 8141"/>
                  <a:gd name="T18" fmla="*/ 386257496 w 7313"/>
                  <a:gd name="T19" fmla="*/ 111593547 h 8141"/>
                  <a:gd name="T20" fmla="*/ 345555668 w 7313"/>
                  <a:gd name="T21" fmla="*/ 148663476 h 8141"/>
                  <a:gd name="T22" fmla="*/ 311043908 w 7313"/>
                  <a:gd name="T23" fmla="*/ 169525578 h 8141"/>
                  <a:gd name="T24" fmla="*/ 317288969 w 7313"/>
                  <a:gd name="T25" fmla="*/ 180531569 h 8141"/>
                  <a:gd name="T26" fmla="*/ 326053864 w 7313"/>
                  <a:gd name="T27" fmla="*/ 197177679 h 8141"/>
                  <a:gd name="T28" fmla="*/ 312523094 w 7313"/>
                  <a:gd name="T29" fmla="*/ 210154892 h 8141"/>
                  <a:gd name="T30" fmla="*/ 284584946 w 7313"/>
                  <a:gd name="T31" fmla="*/ 217985025 h 8141"/>
                  <a:gd name="T32" fmla="*/ 253798179 w 7313"/>
                  <a:gd name="T33" fmla="*/ 242515790 h 8141"/>
                  <a:gd name="T34" fmla="*/ 237473548 w 7313"/>
                  <a:gd name="T35" fmla="*/ 260530805 h 8141"/>
                  <a:gd name="T36" fmla="*/ 245855132 w 7313"/>
                  <a:gd name="T37" fmla="*/ 279093147 h 8141"/>
                  <a:gd name="T38" fmla="*/ 233091217 w 7313"/>
                  <a:gd name="T39" fmla="*/ 290975236 h 8141"/>
                  <a:gd name="T40" fmla="*/ 229914045 w 7313"/>
                  <a:gd name="T41" fmla="*/ 321529181 h 8141"/>
                  <a:gd name="T42" fmla="*/ 254620027 w 7313"/>
                  <a:gd name="T43" fmla="*/ 354656899 h 8141"/>
                  <a:gd name="T44" fmla="*/ 266069032 w 7313"/>
                  <a:gd name="T45" fmla="*/ 365827158 h 8141"/>
                  <a:gd name="T46" fmla="*/ 282284147 w 7313"/>
                  <a:gd name="T47" fmla="*/ 389974630 h 8141"/>
                  <a:gd name="T48" fmla="*/ 284913498 w 7313"/>
                  <a:gd name="T49" fmla="*/ 407441849 h 8141"/>
                  <a:gd name="T50" fmla="*/ 290720256 w 7313"/>
                  <a:gd name="T51" fmla="*/ 422061981 h 8141"/>
                  <a:gd name="T52" fmla="*/ 274340866 w 7313"/>
                  <a:gd name="T53" fmla="*/ 434984438 h 8141"/>
                  <a:gd name="T54" fmla="*/ 211014586 w 7313"/>
                  <a:gd name="T55" fmla="*/ 445552379 h 8141"/>
                  <a:gd name="T56" fmla="*/ 137499219 w 7313"/>
                  <a:gd name="T57" fmla="*/ 438324565 h 8141"/>
                  <a:gd name="T58" fmla="*/ 111423568 w 7313"/>
                  <a:gd name="T59" fmla="*/ 425894913 h 8141"/>
                  <a:gd name="T60" fmla="*/ 115751374 w 7313"/>
                  <a:gd name="T61" fmla="*/ 407551362 h 8141"/>
                  <a:gd name="T62" fmla="*/ 118654753 w 7313"/>
                  <a:gd name="T63" fmla="*/ 389810362 h 8141"/>
                  <a:gd name="T64" fmla="*/ 134650599 w 7313"/>
                  <a:gd name="T65" fmla="*/ 365443865 h 8141"/>
                  <a:gd name="T66" fmla="*/ 146318873 w 7313"/>
                  <a:gd name="T67" fmla="*/ 354383118 h 8141"/>
                  <a:gd name="T68" fmla="*/ 170860579 w 7313"/>
                  <a:gd name="T69" fmla="*/ 321310156 h 8141"/>
                  <a:gd name="T70" fmla="*/ 165984952 w 7313"/>
                  <a:gd name="T71" fmla="*/ 290372919 h 8141"/>
                  <a:gd name="T72" fmla="*/ 154700223 w 7313"/>
                  <a:gd name="T73" fmla="*/ 275479240 h 8141"/>
                  <a:gd name="T74" fmla="*/ 165218097 w 7313"/>
                  <a:gd name="T75" fmla="*/ 257354713 h 8141"/>
                  <a:gd name="T76" fmla="*/ 145004197 w 7313"/>
                  <a:gd name="T77" fmla="*/ 241475423 h 8141"/>
                  <a:gd name="T78" fmla="*/ 114710492 w 7313"/>
                  <a:gd name="T79" fmla="*/ 216287583 h 8141"/>
                  <a:gd name="T80" fmla="*/ 88689599 w 7313"/>
                  <a:gd name="T81" fmla="*/ 210319160 h 8141"/>
                  <a:gd name="T82" fmla="*/ 75158829 w 7313"/>
                  <a:gd name="T83" fmla="*/ 199203657 h 8141"/>
                  <a:gd name="T84" fmla="*/ 81403890 w 7313"/>
                  <a:gd name="T85" fmla="*/ 181900473 h 8141"/>
                  <a:gd name="T86" fmla="*/ 92469585 w 7313"/>
                  <a:gd name="T87" fmla="*/ 173796559 h 8141"/>
                  <a:gd name="T88" fmla="*/ 63545314 w 7313"/>
                  <a:gd name="T89" fmla="*/ 152934458 h 8141"/>
                  <a:gd name="T90" fmla="*/ 18351404 w 7313"/>
                  <a:gd name="T91" fmla="*/ 116904896 h 8141"/>
                  <a:gd name="T92" fmla="*/ 602579 w 7313"/>
                  <a:gd name="T93" fmla="*/ 79889490 h 8141"/>
                  <a:gd name="T94" fmla="*/ 5039902 w 7313"/>
                  <a:gd name="T95" fmla="*/ 52675672 h 8141"/>
                  <a:gd name="T96" fmla="*/ 12654398 w 7313"/>
                  <a:gd name="T97" fmla="*/ 39205653 h 8141"/>
                  <a:gd name="T98" fmla="*/ 30896284 w 7313"/>
                  <a:gd name="T99" fmla="*/ 25625889 h 8141"/>
                  <a:gd name="T100" fmla="*/ 57026460 w 7313"/>
                  <a:gd name="T101" fmla="*/ 32744191 h 8141"/>
                  <a:gd name="T102" fmla="*/ 78171725 w 7313"/>
                  <a:gd name="T103" fmla="*/ 41067363 h 8141"/>
                  <a:gd name="T104" fmla="*/ 60751686 w 7313"/>
                  <a:gd name="T105" fmla="*/ 25461620 h 8141"/>
                  <a:gd name="T106" fmla="*/ 62559424 w 7313"/>
                  <a:gd name="T107" fmla="*/ 5366105 h 8141"/>
                  <a:gd name="T108" fmla="*/ 53246708 w 7313"/>
                  <a:gd name="T109" fmla="*/ 102722814 h 8141"/>
                  <a:gd name="T110" fmla="*/ 87046372 w 7313"/>
                  <a:gd name="T111" fmla="*/ 132455649 h 8141"/>
                  <a:gd name="T112" fmla="*/ 65079258 w 7313"/>
                  <a:gd name="T113" fmla="*/ 79287172 h 8141"/>
                  <a:gd name="T114" fmla="*/ 51164944 w 7313"/>
                  <a:gd name="T115" fmla="*/ 85803156 h 8141"/>
                  <a:gd name="T116" fmla="*/ 315042928 w 7313"/>
                  <a:gd name="T117" fmla="*/ 102558545 h 8141"/>
                  <a:gd name="T118" fmla="*/ 341228096 w 7313"/>
                  <a:gd name="T119" fmla="*/ 111319533 h 8141"/>
                  <a:gd name="T120" fmla="*/ 350759846 w 7313"/>
                  <a:gd name="T121" fmla="*/ 89252795 h 8141"/>
                  <a:gd name="T122" fmla="*/ 341611406 w 7313"/>
                  <a:gd name="T123" fmla="*/ 79068147 h 81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313" h="8141">
                    <a:moveTo>
                      <a:pt x="1162" y="79"/>
                    </a:moveTo>
                    <a:lnTo>
                      <a:pt x="1162" y="79"/>
                    </a:lnTo>
                    <a:lnTo>
                      <a:pt x="1173" y="69"/>
                    </a:lnTo>
                    <a:lnTo>
                      <a:pt x="1185" y="60"/>
                    </a:lnTo>
                    <a:lnTo>
                      <a:pt x="1198" y="51"/>
                    </a:lnTo>
                    <a:lnTo>
                      <a:pt x="1211" y="42"/>
                    </a:lnTo>
                    <a:lnTo>
                      <a:pt x="1224" y="35"/>
                    </a:lnTo>
                    <a:lnTo>
                      <a:pt x="1238" y="28"/>
                    </a:lnTo>
                    <a:lnTo>
                      <a:pt x="1252" y="23"/>
                    </a:lnTo>
                    <a:lnTo>
                      <a:pt x="1266" y="17"/>
                    </a:lnTo>
                    <a:lnTo>
                      <a:pt x="1282" y="13"/>
                    </a:lnTo>
                    <a:lnTo>
                      <a:pt x="1296" y="10"/>
                    </a:lnTo>
                    <a:lnTo>
                      <a:pt x="1326" y="4"/>
                    </a:lnTo>
                    <a:lnTo>
                      <a:pt x="1357" y="1"/>
                    </a:lnTo>
                    <a:lnTo>
                      <a:pt x="1388" y="0"/>
                    </a:lnTo>
                    <a:lnTo>
                      <a:pt x="5916" y="0"/>
                    </a:lnTo>
                    <a:lnTo>
                      <a:pt x="5936" y="0"/>
                    </a:lnTo>
                    <a:lnTo>
                      <a:pt x="5954" y="0"/>
                    </a:lnTo>
                    <a:lnTo>
                      <a:pt x="5973" y="2"/>
                    </a:lnTo>
                    <a:lnTo>
                      <a:pt x="5992" y="4"/>
                    </a:lnTo>
                    <a:lnTo>
                      <a:pt x="6011" y="8"/>
                    </a:lnTo>
                    <a:lnTo>
                      <a:pt x="6029" y="13"/>
                    </a:lnTo>
                    <a:lnTo>
                      <a:pt x="6048" y="18"/>
                    </a:lnTo>
                    <a:lnTo>
                      <a:pt x="6065" y="25"/>
                    </a:lnTo>
                    <a:lnTo>
                      <a:pt x="6083" y="31"/>
                    </a:lnTo>
                    <a:lnTo>
                      <a:pt x="6099" y="40"/>
                    </a:lnTo>
                    <a:lnTo>
                      <a:pt x="6115" y="50"/>
                    </a:lnTo>
                    <a:lnTo>
                      <a:pt x="6132" y="61"/>
                    </a:lnTo>
                    <a:lnTo>
                      <a:pt x="6146" y="72"/>
                    </a:lnTo>
                    <a:lnTo>
                      <a:pt x="6160" y="85"/>
                    </a:lnTo>
                    <a:lnTo>
                      <a:pt x="6173" y="99"/>
                    </a:lnTo>
                    <a:lnTo>
                      <a:pt x="6186" y="113"/>
                    </a:lnTo>
                    <a:lnTo>
                      <a:pt x="6195" y="124"/>
                    </a:lnTo>
                    <a:lnTo>
                      <a:pt x="6202" y="136"/>
                    </a:lnTo>
                    <a:lnTo>
                      <a:pt x="6210" y="148"/>
                    </a:lnTo>
                    <a:lnTo>
                      <a:pt x="6216" y="160"/>
                    </a:lnTo>
                    <a:lnTo>
                      <a:pt x="6223" y="172"/>
                    </a:lnTo>
                    <a:lnTo>
                      <a:pt x="6228" y="185"/>
                    </a:lnTo>
                    <a:lnTo>
                      <a:pt x="6238" y="211"/>
                    </a:lnTo>
                    <a:lnTo>
                      <a:pt x="6245" y="237"/>
                    </a:lnTo>
                    <a:lnTo>
                      <a:pt x="6249" y="264"/>
                    </a:lnTo>
                    <a:lnTo>
                      <a:pt x="6251" y="292"/>
                    </a:lnTo>
                    <a:lnTo>
                      <a:pt x="6251" y="319"/>
                    </a:lnTo>
                    <a:lnTo>
                      <a:pt x="6249" y="348"/>
                    </a:lnTo>
                    <a:lnTo>
                      <a:pt x="6243" y="375"/>
                    </a:lnTo>
                    <a:lnTo>
                      <a:pt x="6236" y="401"/>
                    </a:lnTo>
                    <a:lnTo>
                      <a:pt x="6226" y="427"/>
                    </a:lnTo>
                    <a:lnTo>
                      <a:pt x="6221" y="439"/>
                    </a:lnTo>
                    <a:lnTo>
                      <a:pt x="6214" y="452"/>
                    </a:lnTo>
                    <a:lnTo>
                      <a:pt x="6208" y="464"/>
                    </a:lnTo>
                    <a:lnTo>
                      <a:pt x="6200" y="475"/>
                    </a:lnTo>
                    <a:lnTo>
                      <a:pt x="6191" y="487"/>
                    </a:lnTo>
                    <a:lnTo>
                      <a:pt x="6183" y="498"/>
                    </a:lnTo>
                    <a:lnTo>
                      <a:pt x="6173" y="508"/>
                    </a:lnTo>
                    <a:lnTo>
                      <a:pt x="6163" y="517"/>
                    </a:lnTo>
                    <a:lnTo>
                      <a:pt x="6151" y="530"/>
                    </a:lnTo>
                    <a:lnTo>
                      <a:pt x="6137" y="542"/>
                    </a:lnTo>
                    <a:lnTo>
                      <a:pt x="6123" y="552"/>
                    </a:lnTo>
                    <a:lnTo>
                      <a:pt x="6109" y="562"/>
                    </a:lnTo>
                    <a:lnTo>
                      <a:pt x="6093" y="571"/>
                    </a:lnTo>
                    <a:lnTo>
                      <a:pt x="6077" y="578"/>
                    </a:lnTo>
                    <a:lnTo>
                      <a:pt x="6061" y="585"/>
                    </a:lnTo>
                    <a:lnTo>
                      <a:pt x="6045" y="590"/>
                    </a:lnTo>
                    <a:lnTo>
                      <a:pt x="6027" y="594"/>
                    </a:lnTo>
                    <a:lnTo>
                      <a:pt x="6010" y="599"/>
                    </a:lnTo>
                    <a:lnTo>
                      <a:pt x="5992" y="602"/>
                    </a:lnTo>
                    <a:lnTo>
                      <a:pt x="5975" y="604"/>
                    </a:lnTo>
                    <a:lnTo>
                      <a:pt x="5958" y="605"/>
                    </a:lnTo>
                    <a:lnTo>
                      <a:pt x="5939" y="606"/>
                    </a:lnTo>
                    <a:lnTo>
                      <a:pt x="5922" y="606"/>
                    </a:lnTo>
                    <a:lnTo>
                      <a:pt x="5904" y="606"/>
                    </a:lnTo>
                    <a:lnTo>
                      <a:pt x="5870" y="894"/>
                    </a:lnTo>
                    <a:lnTo>
                      <a:pt x="5908" y="876"/>
                    </a:lnTo>
                    <a:lnTo>
                      <a:pt x="5947" y="858"/>
                    </a:lnTo>
                    <a:lnTo>
                      <a:pt x="5985" y="840"/>
                    </a:lnTo>
                    <a:lnTo>
                      <a:pt x="6024" y="824"/>
                    </a:lnTo>
                    <a:lnTo>
                      <a:pt x="6103" y="793"/>
                    </a:lnTo>
                    <a:lnTo>
                      <a:pt x="6183" y="764"/>
                    </a:lnTo>
                    <a:lnTo>
                      <a:pt x="6186" y="750"/>
                    </a:lnTo>
                    <a:lnTo>
                      <a:pt x="6189" y="737"/>
                    </a:lnTo>
                    <a:lnTo>
                      <a:pt x="6199" y="710"/>
                    </a:lnTo>
                    <a:lnTo>
                      <a:pt x="6210" y="685"/>
                    </a:lnTo>
                    <a:lnTo>
                      <a:pt x="6224" y="660"/>
                    </a:lnTo>
                    <a:lnTo>
                      <a:pt x="6239" y="637"/>
                    </a:lnTo>
                    <a:lnTo>
                      <a:pt x="6255" y="615"/>
                    </a:lnTo>
                    <a:lnTo>
                      <a:pt x="6274" y="594"/>
                    </a:lnTo>
                    <a:lnTo>
                      <a:pt x="6295" y="576"/>
                    </a:lnTo>
                    <a:lnTo>
                      <a:pt x="6316" y="558"/>
                    </a:lnTo>
                    <a:lnTo>
                      <a:pt x="6339" y="541"/>
                    </a:lnTo>
                    <a:lnTo>
                      <a:pt x="6363" y="527"/>
                    </a:lnTo>
                    <a:lnTo>
                      <a:pt x="6387" y="514"/>
                    </a:lnTo>
                    <a:lnTo>
                      <a:pt x="6413" y="502"/>
                    </a:lnTo>
                    <a:lnTo>
                      <a:pt x="6439" y="491"/>
                    </a:lnTo>
                    <a:lnTo>
                      <a:pt x="6465" y="483"/>
                    </a:lnTo>
                    <a:lnTo>
                      <a:pt x="6492" y="476"/>
                    </a:lnTo>
                    <a:lnTo>
                      <a:pt x="6524" y="469"/>
                    </a:lnTo>
                    <a:lnTo>
                      <a:pt x="6556" y="465"/>
                    </a:lnTo>
                    <a:lnTo>
                      <a:pt x="6590" y="462"/>
                    </a:lnTo>
                    <a:lnTo>
                      <a:pt x="6623" y="460"/>
                    </a:lnTo>
                    <a:lnTo>
                      <a:pt x="6656" y="460"/>
                    </a:lnTo>
                    <a:lnTo>
                      <a:pt x="6690" y="461"/>
                    </a:lnTo>
                    <a:lnTo>
                      <a:pt x="6723" y="464"/>
                    </a:lnTo>
                    <a:lnTo>
                      <a:pt x="6755" y="469"/>
                    </a:lnTo>
                    <a:lnTo>
                      <a:pt x="6788" y="476"/>
                    </a:lnTo>
                    <a:lnTo>
                      <a:pt x="6820" y="485"/>
                    </a:lnTo>
                    <a:lnTo>
                      <a:pt x="6851" y="496"/>
                    </a:lnTo>
                    <a:lnTo>
                      <a:pt x="6881" y="508"/>
                    </a:lnTo>
                    <a:lnTo>
                      <a:pt x="6911" y="523"/>
                    </a:lnTo>
                    <a:lnTo>
                      <a:pt x="6939" y="539"/>
                    </a:lnTo>
                    <a:lnTo>
                      <a:pt x="6966" y="559"/>
                    </a:lnTo>
                    <a:lnTo>
                      <a:pt x="6979" y="568"/>
                    </a:lnTo>
                    <a:lnTo>
                      <a:pt x="6992" y="579"/>
                    </a:lnTo>
                    <a:lnTo>
                      <a:pt x="7006" y="592"/>
                    </a:lnTo>
                    <a:lnTo>
                      <a:pt x="7020" y="605"/>
                    </a:lnTo>
                    <a:lnTo>
                      <a:pt x="7031" y="619"/>
                    </a:lnTo>
                    <a:lnTo>
                      <a:pt x="7043" y="635"/>
                    </a:lnTo>
                    <a:lnTo>
                      <a:pt x="7053" y="650"/>
                    </a:lnTo>
                    <a:lnTo>
                      <a:pt x="7063" y="666"/>
                    </a:lnTo>
                    <a:lnTo>
                      <a:pt x="7072" y="683"/>
                    </a:lnTo>
                    <a:lnTo>
                      <a:pt x="7079" y="700"/>
                    </a:lnTo>
                    <a:lnTo>
                      <a:pt x="7086" y="717"/>
                    </a:lnTo>
                    <a:lnTo>
                      <a:pt x="7091" y="736"/>
                    </a:lnTo>
                    <a:lnTo>
                      <a:pt x="7095" y="753"/>
                    </a:lnTo>
                    <a:lnTo>
                      <a:pt x="7098" y="772"/>
                    </a:lnTo>
                    <a:lnTo>
                      <a:pt x="7100" y="791"/>
                    </a:lnTo>
                    <a:lnTo>
                      <a:pt x="7100" y="810"/>
                    </a:lnTo>
                    <a:lnTo>
                      <a:pt x="7099" y="828"/>
                    </a:lnTo>
                    <a:lnTo>
                      <a:pt x="7097" y="848"/>
                    </a:lnTo>
                    <a:lnTo>
                      <a:pt x="7121" y="864"/>
                    </a:lnTo>
                    <a:lnTo>
                      <a:pt x="7143" y="881"/>
                    </a:lnTo>
                    <a:lnTo>
                      <a:pt x="7165" y="899"/>
                    </a:lnTo>
                    <a:lnTo>
                      <a:pt x="7187" y="918"/>
                    </a:lnTo>
                    <a:lnTo>
                      <a:pt x="7206" y="939"/>
                    </a:lnTo>
                    <a:lnTo>
                      <a:pt x="7216" y="950"/>
                    </a:lnTo>
                    <a:lnTo>
                      <a:pt x="7225" y="961"/>
                    </a:lnTo>
                    <a:lnTo>
                      <a:pt x="7233" y="973"/>
                    </a:lnTo>
                    <a:lnTo>
                      <a:pt x="7240" y="985"/>
                    </a:lnTo>
                    <a:lnTo>
                      <a:pt x="7247" y="998"/>
                    </a:lnTo>
                    <a:lnTo>
                      <a:pt x="7253" y="1011"/>
                    </a:lnTo>
                    <a:lnTo>
                      <a:pt x="7265" y="1041"/>
                    </a:lnTo>
                    <a:lnTo>
                      <a:pt x="7276" y="1073"/>
                    </a:lnTo>
                    <a:lnTo>
                      <a:pt x="7285" y="1104"/>
                    </a:lnTo>
                    <a:lnTo>
                      <a:pt x="7293" y="1137"/>
                    </a:lnTo>
                    <a:lnTo>
                      <a:pt x="7300" y="1168"/>
                    </a:lnTo>
                    <a:lnTo>
                      <a:pt x="7305" y="1201"/>
                    </a:lnTo>
                    <a:lnTo>
                      <a:pt x="7309" y="1234"/>
                    </a:lnTo>
                    <a:lnTo>
                      <a:pt x="7312" y="1267"/>
                    </a:lnTo>
                    <a:lnTo>
                      <a:pt x="7313" y="1300"/>
                    </a:lnTo>
                    <a:lnTo>
                      <a:pt x="7313" y="1333"/>
                    </a:lnTo>
                    <a:lnTo>
                      <a:pt x="7312" y="1366"/>
                    </a:lnTo>
                    <a:lnTo>
                      <a:pt x="7310" y="1399"/>
                    </a:lnTo>
                    <a:lnTo>
                      <a:pt x="7306" y="1431"/>
                    </a:lnTo>
                    <a:lnTo>
                      <a:pt x="7302" y="1465"/>
                    </a:lnTo>
                    <a:lnTo>
                      <a:pt x="7297" y="1498"/>
                    </a:lnTo>
                    <a:lnTo>
                      <a:pt x="7290" y="1529"/>
                    </a:lnTo>
                    <a:lnTo>
                      <a:pt x="7279" y="1572"/>
                    </a:lnTo>
                    <a:lnTo>
                      <a:pt x="7267" y="1614"/>
                    </a:lnTo>
                    <a:lnTo>
                      <a:pt x="7254" y="1655"/>
                    </a:lnTo>
                    <a:lnTo>
                      <a:pt x="7239" y="1696"/>
                    </a:lnTo>
                    <a:lnTo>
                      <a:pt x="7223" y="1736"/>
                    </a:lnTo>
                    <a:lnTo>
                      <a:pt x="7205" y="1776"/>
                    </a:lnTo>
                    <a:lnTo>
                      <a:pt x="7187" y="1815"/>
                    </a:lnTo>
                    <a:lnTo>
                      <a:pt x="7166" y="1853"/>
                    </a:lnTo>
                    <a:lnTo>
                      <a:pt x="7146" y="1891"/>
                    </a:lnTo>
                    <a:lnTo>
                      <a:pt x="7123" y="1929"/>
                    </a:lnTo>
                    <a:lnTo>
                      <a:pt x="7100" y="1966"/>
                    </a:lnTo>
                    <a:lnTo>
                      <a:pt x="7076" y="2002"/>
                    </a:lnTo>
                    <a:lnTo>
                      <a:pt x="7051" y="2038"/>
                    </a:lnTo>
                    <a:lnTo>
                      <a:pt x="7026" y="2073"/>
                    </a:lnTo>
                    <a:lnTo>
                      <a:pt x="7000" y="2108"/>
                    </a:lnTo>
                    <a:lnTo>
                      <a:pt x="6973" y="2142"/>
                    </a:lnTo>
                    <a:lnTo>
                      <a:pt x="6933" y="2190"/>
                    </a:lnTo>
                    <a:lnTo>
                      <a:pt x="6891" y="2237"/>
                    </a:lnTo>
                    <a:lnTo>
                      <a:pt x="6848" y="2284"/>
                    </a:lnTo>
                    <a:lnTo>
                      <a:pt x="6804" y="2329"/>
                    </a:lnTo>
                    <a:lnTo>
                      <a:pt x="6759" y="2373"/>
                    </a:lnTo>
                    <a:lnTo>
                      <a:pt x="6713" y="2416"/>
                    </a:lnTo>
                    <a:lnTo>
                      <a:pt x="6666" y="2458"/>
                    </a:lnTo>
                    <a:lnTo>
                      <a:pt x="6617" y="2499"/>
                    </a:lnTo>
                    <a:lnTo>
                      <a:pt x="6568" y="2538"/>
                    </a:lnTo>
                    <a:lnTo>
                      <a:pt x="6518" y="2576"/>
                    </a:lnTo>
                    <a:lnTo>
                      <a:pt x="6467" y="2613"/>
                    </a:lnTo>
                    <a:lnTo>
                      <a:pt x="6415" y="2649"/>
                    </a:lnTo>
                    <a:lnTo>
                      <a:pt x="6362" y="2683"/>
                    </a:lnTo>
                    <a:lnTo>
                      <a:pt x="6308" y="2715"/>
                    </a:lnTo>
                    <a:lnTo>
                      <a:pt x="6253" y="2746"/>
                    </a:lnTo>
                    <a:lnTo>
                      <a:pt x="6198" y="2775"/>
                    </a:lnTo>
                    <a:lnTo>
                      <a:pt x="6129" y="2805"/>
                    </a:lnTo>
                    <a:lnTo>
                      <a:pt x="6062" y="2837"/>
                    </a:lnTo>
                    <a:lnTo>
                      <a:pt x="5995" y="2869"/>
                    </a:lnTo>
                    <a:lnTo>
                      <a:pt x="5962" y="2887"/>
                    </a:lnTo>
                    <a:lnTo>
                      <a:pt x="5928" y="2905"/>
                    </a:lnTo>
                    <a:lnTo>
                      <a:pt x="5897" y="2924"/>
                    </a:lnTo>
                    <a:lnTo>
                      <a:pt x="5865" y="2943"/>
                    </a:lnTo>
                    <a:lnTo>
                      <a:pt x="5834" y="2964"/>
                    </a:lnTo>
                    <a:lnTo>
                      <a:pt x="5803" y="2986"/>
                    </a:lnTo>
                    <a:lnTo>
                      <a:pt x="5774" y="3008"/>
                    </a:lnTo>
                    <a:lnTo>
                      <a:pt x="5745" y="3031"/>
                    </a:lnTo>
                    <a:lnTo>
                      <a:pt x="5717" y="3056"/>
                    </a:lnTo>
                    <a:lnTo>
                      <a:pt x="5690" y="3083"/>
                    </a:lnTo>
                    <a:lnTo>
                      <a:pt x="5678" y="3096"/>
                    </a:lnTo>
                    <a:lnTo>
                      <a:pt x="5666" y="3109"/>
                    </a:lnTo>
                    <a:lnTo>
                      <a:pt x="5657" y="3123"/>
                    </a:lnTo>
                    <a:lnTo>
                      <a:pt x="5647" y="3138"/>
                    </a:lnTo>
                    <a:lnTo>
                      <a:pt x="5638" y="3153"/>
                    </a:lnTo>
                    <a:lnTo>
                      <a:pt x="5629" y="3169"/>
                    </a:lnTo>
                    <a:lnTo>
                      <a:pt x="5615" y="3201"/>
                    </a:lnTo>
                    <a:lnTo>
                      <a:pt x="5623" y="3210"/>
                    </a:lnTo>
                    <a:lnTo>
                      <a:pt x="5632" y="3217"/>
                    </a:lnTo>
                    <a:lnTo>
                      <a:pt x="5640" y="3224"/>
                    </a:lnTo>
                    <a:lnTo>
                      <a:pt x="5650" y="3229"/>
                    </a:lnTo>
                    <a:lnTo>
                      <a:pt x="5670" y="3240"/>
                    </a:lnTo>
                    <a:lnTo>
                      <a:pt x="5690" y="3250"/>
                    </a:lnTo>
                    <a:lnTo>
                      <a:pt x="5733" y="3266"/>
                    </a:lnTo>
                    <a:lnTo>
                      <a:pt x="5753" y="3275"/>
                    </a:lnTo>
                    <a:lnTo>
                      <a:pt x="5773" y="3286"/>
                    </a:lnTo>
                    <a:lnTo>
                      <a:pt x="5792" y="3297"/>
                    </a:lnTo>
                    <a:lnTo>
                      <a:pt x="5810" y="3309"/>
                    </a:lnTo>
                    <a:lnTo>
                      <a:pt x="5828" y="3321"/>
                    </a:lnTo>
                    <a:lnTo>
                      <a:pt x="5845" y="3335"/>
                    </a:lnTo>
                    <a:lnTo>
                      <a:pt x="5861" y="3350"/>
                    </a:lnTo>
                    <a:lnTo>
                      <a:pt x="5876" y="3365"/>
                    </a:lnTo>
                    <a:lnTo>
                      <a:pt x="5890" y="3381"/>
                    </a:lnTo>
                    <a:lnTo>
                      <a:pt x="5903" y="3399"/>
                    </a:lnTo>
                    <a:lnTo>
                      <a:pt x="5915" y="3417"/>
                    </a:lnTo>
                    <a:lnTo>
                      <a:pt x="5926" y="3437"/>
                    </a:lnTo>
                    <a:lnTo>
                      <a:pt x="5935" y="3456"/>
                    </a:lnTo>
                    <a:lnTo>
                      <a:pt x="5942" y="3476"/>
                    </a:lnTo>
                    <a:lnTo>
                      <a:pt x="5948" y="3497"/>
                    </a:lnTo>
                    <a:lnTo>
                      <a:pt x="5952" y="3518"/>
                    </a:lnTo>
                    <a:lnTo>
                      <a:pt x="5954" y="3540"/>
                    </a:lnTo>
                    <a:lnTo>
                      <a:pt x="5954" y="3563"/>
                    </a:lnTo>
                    <a:lnTo>
                      <a:pt x="5954" y="3581"/>
                    </a:lnTo>
                    <a:lnTo>
                      <a:pt x="5952" y="3601"/>
                    </a:lnTo>
                    <a:lnTo>
                      <a:pt x="5948" y="3619"/>
                    </a:lnTo>
                    <a:lnTo>
                      <a:pt x="5943" y="3637"/>
                    </a:lnTo>
                    <a:lnTo>
                      <a:pt x="5936" y="3654"/>
                    </a:lnTo>
                    <a:lnTo>
                      <a:pt x="5928" y="3672"/>
                    </a:lnTo>
                    <a:lnTo>
                      <a:pt x="5918" y="3687"/>
                    </a:lnTo>
                    <a:lnTo>
                      <a:pt x="5909" y="3703"/>
                    </a:lnTo>
                    <a:lnTo>
                      <a:pt x="5897" y="3717"/>
                    </a:lnTo>
                    <a:lnTo>
                      <a:pt x="5884" y="3733"/>
                    </a:lnTo>
                    <a:lnTo>
                      <a:pt x="5871" y="3746"/>
                    </a:lnTo>
                    <a:lnTo>
                      <a:pt x="5857" y="3758"/>
                    </a:lnTo>
                    <a:lnTo>
                      <a:pt x="5841" y="3769"/>
                    </a:lnTo>
                    <a:lnTo>
                      <a:pt x="5826" y="3780"/>
                    </a:lnTo>
                    <a:lnTo>
                      <a:pt x="5810" y="3791"/>
                    </a:lnTo>
                    <a:lnTo>
                      <a:pt x="5793" y="3800"/>
                    </a:lnTo>
                    <a:lnTo>
                      <a:pt x="5765" y="3814"/>
                    </a:lnTo>
                    <a:lnTo>
                      <a:pt x="5735" y="3827"/>
                    </a:lnTo>
                    <a:lnTo>
                      <a:pt x="5705" y="3838"/>
                    </a:lnTo>
                    <a:lnTo>
                      <a:pt x="5675" y="3848"/>
                    </a:lnTo>
                    <a:lnTo>
                      <a:pt x="5643" y="3856"/>
                    </a:lnTo>
                    <a:lnTo>
                      <a:pt x="5612" y="3863"/>
                    </a:lnTo>
                    <a:lnTo>
                      <a:pt x="5580" y="3868"/>
                    </a:lnTo>
                    <a:lnTo>
                      <a:pt x="5549" y="3873"/>
                    </a:lnTo>
                    <a:lnTo>
                      <a:pt x="5517" y="3875"/>
                    </a:lnTo>
                    <a:lnTo>
                      <a:pt x="5485" y="3877"/>
                    </a:lnTo>
                    <a:lnTo>
                      <a:pt x="5452" y="3876"/>
                    </a:lnTo>
                    <a:lnTo>
                      <a:pt x="5421" y="3875"/>
                    </a:lnTo>
                    <a:lnTo>
                      <a:pt x="5388" y="3872"/>
                    </a:lnTo>
                    <a:lnTo>
                      <a:pt x="5357" y="3867"/>
                    </a:lnTo>
                    <a:lnTo>
                      <a:pt x="5325" y="3862"/>
                    </a:lnTo>
                    <a:lnTo>
                      <a:pt x="5293" y="3855"/>
                    </a:lnTo>
                    <a:lnTo>
                      <a:pt x="5270" y="3888"/>
                    </a:lnTo>
                    <a:lnTo>
                      <a:pt x="5246" y="3919"/>
                    </a:lnTo>
                    <a:lnTo>
                      <a:pt x="5221" y="3951"/>
                    </a:lnTo>
                    <a:lnTo>
                      <a:pt x="5195" y="3981"/>
                    </a:lnTo>
                    <a:lnTo>
                      <a:pt x="5168" y="4012"/>
                    </a:lnTo>
                    <a:lnTo>
                      <a:pt x="5141" y="4042"/>
                    </a:lnTo>
                    <a:lnTo>
                      <a:pt x="5114" y="4071"/>
                    </a:lnTo>
                    <a:lnTo>
                      <a:pt x="5086" y="4100"/>
                    </a:lnTo>
                    <a:lnTo>
                      <a:pt x="5057" y="4127"/>
                    </a:lnTo>
                    <a:lnTo>
                      <a:pt x="5027" y="4155"/>
                    </a:lnTo>
                    <a:lnTo>
                      <a:pt x="4997" y="4181"/>
                    </a:lnTo>
                    <a:lnTo>
                      <a:pt x="4966" y="4208"/>
                    </a:lnTo>
                    <a:lnTo>
                      <a:pt x="4935" y="4233"/>
                    </a:lnTo>
                    <a:lnTo>
                      <a:pt x="4903" y="4258"/>
                    </a:lnTo>
                    <a:lnTo>
                      <a:pt x="4871" y="4281"/>
                    </a:lnTo>
                    <a:lnTo>
                      <a:pt x="4838" y="4305"/>
                    </a:lnTo>
                    <a:lnTo>
                      <a:pt x="4805" y="4327"/>
                    </a:lnTo>
                    <a:lnTo>
                      <a:pt x="4772" y="4350"/>
                    </a:lnTo>
                    <a:lnTo>
                      <a:pt x="4737" y="4371"/>
                    </a:lnTo>
                    <a:lnTo>
                      <a:pt x="4702" y="4391"/>
                    </a:lnTo>
                    <a:lnTo>
                      <a:pt x="4667" y="4411"/>
                    </a:lnTo>
                    <a:lnTo>
                      <a:pt x="4633" y="4429"/>
                    </a:lnTo>
                    <a:lnTo>
                      <a:pt x="4597" y="4448"/>
                    </a:lnTo>
                    <a:lnTo>
                      <a:pt x="4560" y="4465"/>
                    </a:lnTo>
                    <a:lnTo>
                      <a:pt x="4524" y="4483"/>
                    </a:lnTo>
                    <a:lnTo>
                      <a:pt x="4487" y="4498"/>
                    </a:lnTo>
                    <a:lnTo>
                      <a:pt x="4449" y="4513"/>
                    </a:lnTo>
                    <a:lnTo>
                      <a:pt x="4412" y="4527"/>
                    </a:lnTo>
                    <a:lnTo>
                      <a:pt x="4374" y="4540"/>
                    </a:lnTo>
                    <a:lnTo>
                      <a:pt x="4336" y="4553"/>
                    </a:lnTo>
                    <a:lnTo>
                      <a:pt x="4297" y="4565"/>
                    </a:lnTo>
                    <a:lnTo>
                      <a:pt x="4259" y="4576"/>
                    </a:lnTo>
                    <a:lnTo>
                      <a:pt x="4270" y="4665"/>
                    </a:lnTo>
                    <a:lnTo>
                      <a:pt x="4285" y="4683"/>
                    </a:lnTo>
                    <a:lnTo>
                      <a:pt x="4299" y="4700"/>
                    </a:lnTo>
                    <a:lnTo>
                      <a:pt x="4312" y="4718"/>
                    </a:lnTo>
                    <a:lnTo>
                      <a:pt x="4324" y="4737"/>
                    </a:lnTo>
                    <a:lnTo>
                      <a:pt x="4335" y="4758"/>
                    </a:lnTo>
                    <a:lnTo>
                      <a:pt x="4343" y="4778"/>
                    </a:lnTo>
                    <a:lnTo>
                      <a:pt x="4350" y="4800"/>
                    </a:lnTo>
                    <a:lnTo>
                      <a:pt x="4354" y="4823"/>
                    </a:lnTo>
                    <a:lnTo>
                      <a:pt x="4375" y="4836"/>
                    </a:lnTo>
                    <a:lnTo>
                      <a:pt x="4396" y="4851"/>
                    </a:lnTo>
                    <a:lnTo>
                      <a:pt x="4413" y="4867"/>
                    </a:lnTo>
                    <a:lnTo>
                      <a:pt x="4430" y="4887"/>
                    </a:lnTo>
                    <a:lnTo>
                      <a:pt x="4445" y="4906"/>
                    </a:lnTo>
                    <a:lnTo>
                      <a:pt x="4458" y="4928"/>
                    </a:lnTo>
                    <a:lnTo>
                      <a:pt x="4470" y="4951"/>
                    </a:lnTo>
                    <a:lnTo>
                      <a:pt x="4478" y="4974"/>
                    </a:lnTo>
                    <a:lnTo>
                      <a:pt x="4485" y="4998"/>
                    </a:lnTo>
                    <a:lnTo>
                      <a:pt x="4489" y="5023"/>
                    </a:lnTo>
                    <a:lnTo>
                      <a:pt x="4491" y="5047"/>
                    </a:lnTo>
                    <a:lnTo>
                      <a:pt x="4491" y="5072"/>
                    </a:lnTo>
                    <a:lnTo>
                      <a:pt x="4489" y="5084"/>
                    </a:lnTo>
                    <a:lnTo>
                      <a:pt x="4488" y="5097"/>
                    </a:lnTo>
                    <a:lnTo>
                      <a:pt x="4485" y="5109"/>
                    </a:lnTo>
                    <a:lnTo>
                      <a:pt x="4482" y="5121"/>
                    </a:lnTo>
                    <a:lnTo>
                      <a:pt x="4478" y="5133"/>
                    </a:lnTo>
                    <a:lnTo>
                      <a:pt x="4473" y="5144"/>
                    </a:lnTo>
                    <a:lnTo>
                      <a:pt x="4467" y="5155"/>
                    </a:lnTo>
                    <a:lnTo>
                      <a:pt x="4462" y="5167"/>
                    </a:lnTo>
                    <a:lnTo>
                      <a:pt x="4448" y="5187"/>
                    </a:lnTo>
                    <a:lnTo>
                      <a:pt x="4433" y="5204"/>
                    </a:lnTo>
                    <a:lnTo>
                      <a:pt x="4416" y="5221"/>
                    </a:lnTo>
                    <a:lnTo>
                      <a:pt x="4399" y="5237"/>
                    </a:lnTo>
                    <a:lnTo>
                      <a:pt x="4380" y="5250"/>
                    </a:lnTo>
                    <a:lnTo>
                      <a:pt x="4361" y="5263"/>
                    </a:lnTo>
                    <a:lnTo>
                      <a:pt x="4341" y="5275"/>
                    </a:lnTo>
                    <a:lnTo>
                      <a:pt x="4321" y="5286"/>
                    </a:lnTo>
                    <a:lnTo>
                      <a:pt x="4299" y="5297"/>
                    </a:lnTo>
                    <a:lnTo>
                      <a:pt x="4277" y="5305"/>
                    </a:lnTo>
                    <a:lnTo>
                      <a:pt x="4255" y="5314"/>
                    </a:lnTo>
                    <a:lnTo>
                      <a:pt x="4233" y="5323"/>
                    </a:lnTo>
                    <a:lnTo>
                      <a:pt x="4188" y="5337"/>
                    </a:lnTo>
                    <a:lnTo>
                      <a:pt x="4143" y="5351"/>
                    </a:lnTo>
                    <a:lnTo>
                      <a:pt x="4146" y="5384"/>
                    </a:lnTo>
                    <a:lnTo>
                      <a:pt x="4148" y="5416"/>
                    </a:lnTo>
                    <a:lnTo>
                      <a:pt x="4149" y="5483"/>
                    </a:lnTo>
                    <a:lnTo>
                      <a:pt x="4150" y="5549"/>
                    </a:lnTo>
                    <a:lnTo>
                      <a:pt x="4151" y="5614"/>
                    </a:lnTo>
                    <a:lnTo>
                      <a:pt x="4153" y="5648"/>
                    </a:lnTo>
                    <a:lnTo>
                      <a:pt x="4155" y="5680"/>
                    </a:lnTo>
                    <a:lnTo>
                      <a:pt x="4159" y="5713"/>
                    </a:lnTo>
                    <a:lnTo>
                      <a:pt x="4163" y="5744"/>
                    </a:lnTo>
                    <a:lnTo>
                      <a:pt x="4170" y="5777"/>
                    </a:lnTo>
                    <a:lnTo>
                      <a:pt x="4177" y="5809"/>
                    </a:lnTo>
                    <a:lnTo>
                      <a:pt x="4186" y="5840"/>
                    </a:lnTo>
                    <a:lnTo>
                      <a:pt x="4197" y="5872"/>
                    </a:lnTo>
                    <a:lnTo>
                      <a:pt x="4214" y="5915"/>
                    </a:lnTo>
                    <a:lnTo>
                      <a:pt x="4234" y="5959"/>
                    </a:lnTo>
                    <a:lnTo>
                      <a:pt x="4254" y="6000"/>
                    </a:lnTo>
                    <a:lnTo>
                      <a:pt x="4277" y="6040"/>
                    </a:lnTo>
                    <a:lnTo>
                      <a:pt x="4301" y="6080"/>
                    </a:lnTo>
                    <a:lnTo>
                      <a:pt x="4327" y="6119"/>
                    </a:lnTo>
                    <a:lnTo>
                      <a:pt x="4353" y="6158"/>
                    </a:lnTo>
                    <a:lnTo>
                      <a:pt x="4382" y="6194"/>
                    </a:lnTo>
                    <a:lnTo>
                      <a:pt x="4411" y="6231"/>
                    </a:lnTo>
                    <a:lnTo>
                      <a:pt x="4441" y="6266"/>
                    </a:lnTo>
                    <a:lnTo>
                      <a:pt x="4472" y="6302"/>
                    </a:lnTo>
                    <a:lnTo>
                      <a:pt x="4504" y="6336"/>
                    </a:lnTo>
                    <a:lnTo>
                      <a:pt x="4536" y="6369"/>
                    </a:lnTo>
                    <a:lnTo>
                      <a:pt x="4570" y="6402"/>
                    </a:lnTo>
                    <a:lnTo>
                      <a:pt x="4603" y="6435"/>
                    </a:lnTo>
                    <a:lnTo>
                      <a:pt x="4637" y="6466"/>
                    </a:lnTo>
                    <a:lnTo>
                      <a:pt x="4648" y="6477"/>
                    </a:lnTo>
                    <a:lnTo>
                      <a:pt x="4660" y="6486"/>
                    </a:lnTo>
                    <a:lnTo>
                      <a:pt x="4673" y="6494"/>
                    </a:lnTo>
                    <a:lnTo>
                      <a:pt x="4686" y="6503"/>
                    </a:lnTo>
                    <a:lnTo>
                      <a:pt x="4712" y="6517"/>
                    </a:lnTo>
                    <a:lnTo>
                      <a:pt x="4739" y="6531"/>
                    </a:lnTo>
                    <a:lnTo>
                      <a:pt x="4765" y="6547"/>
                    </a:lnTo>
                    <a:lnTo>
                      <a:pt x="4778" y="6555"/>
                    </a:lnTo>
                    <a:lnTo>
                      <a:pt x="4790" y="6564"/>
                    </a:lnTo>
                    <a:lnTo>
                      <a:pt x="4802" y="6573"/>
                    </a:lnTo>
                    <a:lnTo>
                      <a:pt x="4813" y="6584"/>
                    </a:lnTo>
                    <a:lnTo>
                      <a:pt x="4823" y="6596"/>
                    </a:lnTo>
                    <a:lnTo>
                      <a:pt x="4832" y="6608"/>
                    </a:lnTo>
                    <a:lnTo>
                      <a:pt x="4840" y="6622"/>
                    </a:lnTo>
                    <a:lnTo>
                      <a:pt x="4847" y="6637"/>
                    </a:lnTo>
                    <a:lnTo>
                      <a:pt x="4852" y="6651"/>
                    </a:lnTo>
                    <a:lnTo>
                      <a:pt x="4855" y="6666"/>
                    </a:lnTo>
                    <a:lnTo>
                      <a:pt x="4857" y="6681"/>
                    </a:lnTo>
                    <a:lnTo>
                      <a:pt x="4858" y="6698"/>
                    </a:lnTo>
                    <a:lnTo>
                      <a:pt x="4857" y="6713"/>
                    </a:lnTo>
                    <a:lnTo>
                      <a:pt x="4855" y="6728"/>
                    </a:lnTo>
                    <a:lnTo>
                      <a:pt x="4852" y="6744"/>
                    </a:lnTo>
                    <a:lnTo>
                      <a:pt x="4849" y="6760"/>
                    </a:lnTo>
                    <a:lnTo>
                      <a:pt x="4841" y="6791"/>
                    </a:lnTo>
                    <a:lnTo>
                      <a:pt x="4833" y="6823"/>
                    </a:lnTo>
                    <a:lnTo>
                      <a:pt x="4825" y="6852"/>
                    </a:lnTo>
                    <a:lnTo>
                      <a:pt x="4865" y="6886"/>
                    </a:lnTo>
                    <a:lnTo>
                      <a:pt x="4908" y="6918"/>
                    </a:lnTo>
                    <a:lnTo>
                      <a:pt x="4992" y="6983"/>
                    </a:lnTo>
                    <a:lnTo>
                      <a:pt x="5035" y="7015"/>
                    </a:lnTo>
                    <a:lnTo>
                      <a:pt x="5076" y="7049"/>
                    </a:lnTo>
                    <a:lnTo>
                      <a:pt x="5096" y="7066"/>
                    </a:lnTo>
                    <a:lnTo>
                      <a:pt x="5115" y="7084"/>
                    </a:lnTo>
                    <a:lnTo>
                      <a:pt x="5135" y="7103"/>
                    </a:lnTo>
                    <a:lnTo>
                      <a:pt x="5153" y="7122"/>
                    </a:lnTo>
                    <a:lnTo>
                      <a:pt x="5166" y="7138"/>
                    </a:lnTo>
                    <a:lnTo>
                      <a:pt x="5179" y="7155"/>
                    </a:lnTo>
                    <a:lnTo>
                      <a:pt x="5189" y="7174"/>
                    </a:lnTo>
                    <a:lnTo>
                      <a:pt x="5198" y="7193"/>
                    </a:lnTo>
                    <a:lnTo>
                      <a:pt x="5205" y="7213"/>
                    </a:lnTo>
                    <a:lnTo>
                      <a:pt x="5211" y="7233"/>
                    </a:lnTo>
                    <a:lnTo>
                      <a:pt x="5215" y="7253"/>
                    </a:lnTo>
                    <a:lnTo>
                      <a:pt x="5218" y="7274"/>
                    </a:lnTo>
                    <a:lnTo>
                      <a:pt x="5220" y="7294"/>
                    </a:lnTo>
                    <a:lnTo>
                      <a:pt x="5221" y="7316"/>
                    </a:lnTo>
                    <a:lnTo>
                      <a:pt x="5220" y="7337"/>
                    </a:lnTo>
                    <a:lnTo>
                      <a:pt x="5217" y="7359"/>
                    </a:lnTo>
                    <a:lnTo>
                      <a:pt x="5215" y="7379"/>
                    </a:lnTo>
                    <a:lnTo>
                      <a:pt x="5211" y="7401"/>
                    </a:lnTo>
                    <a:lnTo>
                      <a:pt x="5207" y="7422"/>
                    </a:lnTo>
                    <a:lnTo>
                      <a:pt x="5201" y="7441"/>
                    </a:lnTo>
                    <a:lnTo>
                      <a:pt x="5214" y="7453"/>
                    </a:lnTo>
                    <a:lnTo>
                      <a:pt x="5227" y="7465"/>
                    </a:lnTo>
                    <a:lnTo>
                      <a:pt x="5239" y="7478"/>
                    </a:lnTo>
                    <a:lnTo>
                      <a:pt x="5250" y="7492"/>
                    </a:lnTo>
                    <a:lnTo>
                      <a:pt x="5261" y="7506"/>
                    </a:lnTo>
                    <a:lnTo>
                      <a:pt x="5270" y="7522"/>
                    </a:lnTo>
                    <a:lnTo>
                      <a:pt x="5279" y="7537"/>
                    </a:lnTo>
                    <a:lnTo>
                      <a:pt x="5287" y="7552"/>
                    </a:lnTo>
                    <a:lnTo>
                      <a:pt x="5293" y="7568"/>
                    </a:lnTo>
                    <a:lnTo>
                      <a:pt x="5299" y="7585"/>
                    </a:lnTo>
                    <a:lnTo>
                      <a:pt x="5304" y="7602"/>
                    </a:lnTo>
                    <a:lnTo>
                      <a:pt x="5308" y="7619"/>
                    </a:lnTo>
                    <a:lnTo>
                      <a:pt x="5310" y="7637"/>
                    </a:lnTo>
                    <a:lnTo>
                      <a:pt x="5311" y="7654"/>
                    </a:lnTo>
                    <a:lnTo>
                      <a:pt x="5310" y="7672"/>
                    </a:lnTo>
                    <a:lnTo>
                      <a:pt x="5308" y="7689"/>
                    </a:lnTo>
                    <a:lnTo>
                      <a:pt x="5307" y="7708"/>
                    </a:lnTo>
                    <a:lnTo>
                      <a:pt x="5303" y="7725"/>
                    </a:lnTo>
                    <a:lnTo>
                      <a:pt x="5298" y="7741"/>
                    </a:lnTo>
                    <a:lnTo>
                      <a:pt x="5291" y="7756"/>
                    </a:lnTo>
                    <a:lnTo>
                      <a:pt x="5284" y="7771"/>
                    </a:lnTo>
                    <a:lnTo>
                      <a:pt x="5274" y="7785"/>
                    </a:lnTo>
                    <a:lnTo>
                      <a:pt x="5264" y="7798"/>
                    </a:lnTo>
                    <a:lnTo>
                      <a:pt x="5252" y="7811"/>
                    </a:lnTo>
                    <a:lnTo>
                      <a:pt x="5240" y="7823"/>
                    </a:lnTo>
                    <a:lnTo>
                      <a:pt x="5227" y="7834"/>
                    </a:lnTo>
                    <a:lnTo>
                      <a:pt x="5213" y="7844"/>
                    </a:lnTo>
                    <a:lnTo>
                      <a:pt x="5199" y="7854"/>
                    </a:lnTo>
                    <a:lnTo>
                      <a:pt x="5170" y="7873"/>
                    </a:lnTo>
                    <a:lnTo>
                      <a:pt x="5140" y="7888"/>
                    </a:lnTo>
                    <a:lnTo>
                      <a:pt x="5108" y="7904"/>
                    </a:lnTo>
                    <a:lnTo>
                      <a:pt x="5074" y="7918"/>
                    </a:lnTo>
                    <a:lnTo>
                      <a:pt x="5041" y="7931"/>
                    </a:lnTo>
                    <a:lnTo>
                      <a:pt x="5008" y="7944"/>
                    </a:lnTo>
                    <a:lnTo>
                      <a:pt x="4974" y="7956"/>
                    </a:lnTo>
                    <a:lnTo>
                      <a:pt x="4939" y="7968"/>
                    </a:lnTo>
                    <a:lnTo>
                      <a:pt x="4904" y="7978"/>
                    </a:lnTo>
                    <a:lnTo>
                      <a:pt x="4870" y="7988"/>
                    </a:lnTo>
                    <a:lnTo>
                      <a:pt x="4800" y="8006"/>
                    </a:lnTo>
                    <a:lnTo>
                      <a:pt x="4730" y="8023"/>
                    </a:lnTo>
                    <a:lnTo>
                      <a:pt x="4660" y="8038"/>
                    </a:lnTo>
                    <a:lnTo>
                      <a:pt x="4589" y="8052"/>
                    </a:lnTo>
                    <a:lnTo>
                      <a:pt x="4508" y="8066"/>
                    </a:lnTo>
                    <a:lnTo>
                      <a:pt x="4426" y="8079"/>
                    </a:lnTo>
                    <a:lnTo>
                      <a:pt x="4345" y="8091"/>
                    </a:lnTo>
                    <a:lnTo>
                      <a:pt x="4263" y="8102"/>
                    </a:lnTo>
                    <a:lnTo>
                      <a:pt x="4180" y="8112"/>
                    </a:lnTo>
                    <a:lnTo>
                      <a:pt x="4099" y="8119"/>
                    </a:lnTo>
                    <a:lnTo>
                      <a:pt x="4016" y="8127"/>
                    </a:lnTo>
                    <a:lnTo>
                      <a:pt x="3935" y="8133"/>
                    </a:lnTo>
                    <a:lnTo>
                      <a:pt x="3852" y="8137"/>
                    </a:lnTo>
                    <a:lnTo>
                      <a:pt x="3770" y="8140"/>
                    </a:lnTo>
                    <a:lnTo>
                      <a:pt x="3687" y="8141"/>
                    </a:lnTo>
                    <a:lnTo>
                      <a:pt x="3604" y="8141"/>
                    </a:lnTo>
                    <a:lnTo>
                      <a:pt x="3522" y="8139"/>
                    </a:lnTo>
                    <a:lnTo>
                      <a:pt x="3439" y="8136"/>
                    </a:lnTo>
                    <a:lnTo>
                      <a:pt x="3358" y="8131"/>
                    </a:lnTo>
                    <a:lnTo>
                      <a:pt x="3275" y="8125"/>
                    </a:lnTo>
                    <a:lnTo>
                      <a:pt x="3157" y="8113"/>
                    </a:lnTo>
                    <a:lnTo>
                      <a:pt x="3038" y="8100"/>
                    </a:lnTo>
                    <a:lnTo>
                      <a:pt x="2920" y="8085"/>
                    </a:lnTo>
                    <a:lnTo>
                      <a:pt x="2860" y="8076"/>
                    </a:lnTo>
                    <a:lnTo>
                      <a:pt x="2801" y="8066"/>
                    </a:lnTo>
                    <a:lnTo>
                      <a:pt x="2742" y="8055"/>
                    </a:lnTo>
                    <a:lnTo>
                      <a:pt x="2684" y="8044"/>
                    </a:lnTo>
                    <a:lnTo>
                      <a:pt x="2626" y="8033"/>
                    </a:lnTo>
                    <a:lnTo>
                      <a:pt x="2567" y="8019"/>
                    </a:lnTo>
                    <a:lnTo>
                      <a:pt x="2510" y="8005"/>
                    </a:lnTo>
                    <a:lnTo>
                      <a:pt x="2452" y="7990"/>
                    </a:lnTo>
                    <a:lnTo>
                      <a:pt x="2395" y="7974"/>
                    </a:lnTo>
                    <a:lnTo>
                      <a:pt x="2338" y="7955"/>
                    </a:lnTo>
                    <a:lnTo>
                      <a:pt x="2296" y="7940"/>
                    </a:lnTo>
                    <a:lnTo>
                      <a:pt x="2254" y="7925"/>
                    </a:lnTo>
                    <a:lnTo>
                      <a:pt x="2213" y="7908"/>
                    </a:lnTo>
                    <a:lnTo>
                      <a:pt x="2192" y="7898"/>
                    </a:lnTo>
                    <a:lnTo>
                      <a:pt x="2172" y="7888"/>
                    </a:lnTo>
                    <a:lnTo>
                      <a:pt x="2152" y="7877"/>
                    </a:lnTo>
                    <a:lnTo>
                      <a:pt x="2134" y="7866"/>
                    </a:lnTo>
                    <a:lnTo>
                      <a:pt x="2115" y="7853"/>
                    </a:lnTo>
                    <a:lnTo>
                      <a:pt x="2097" y="7840"/>
                    </a:lnTo>
                    <a:lnTo>
                      <a:pt x="2080" y="7826"/>
                    </a:lnTo>
                    <a:lnTo>
                      <a:pt x="2064" y="7811"/>
                    </a:lnTo>
                    <a:lnTo>
                      <a:pt x="2049" y="7796"/>
                    </a:lnTo>
                    <a:lnTo>
                      <a:pt x="2034" y="7778"/>
                    </a:lnTo>
                    <a:lnTo>
                      <a:pt x="2028" y="7767"/>
                    </a:lnTo>
                    <a:lnTo>
                      <a:pt x="2023" y="7756"/>
                    </a:lnTo>
                    <a:lnTo>
                      <a:pt x="2014" y="7735"/>
                    </a:lnTo>
                    <a:lnTo>
                      <a:pt x="2009" y="7712"/>
                    </a:lnTo>
                    <a:lnTo>
                      <a:pt x="2005" y="7689"/>
                    </a:lnTo>
                    <a:lnTo>
                      <a:pt x="2003" y="7666"/>
                    </a:lnTo>
                    <a:lnTo>
                      <a:pt x="2004" y="7642"/>
                    </a:lnTo>
                    <a:lnTo>
                      <a:pt x="2008" y="7619"/>
                    </a:lnTo>
                    <a:lnTo>
                      <a:pt x="2012" y="7597"/>
                    </a:lnTo>
                    <a:lnTo>
                      <a:pt x="2019" y="7575"/>
                    </a:lnTo>
                    <a:lnTo>
                      <a:pt x="2027" y="7553"/>
                    </a:lnTo>
                    <a:lnTo>
                      <a:pt x="2038" y="7533"/>
                    </a:lnTo>
                    <a:lnTo>
                      <a:pt x="2050" y="7512"/>
                    </a:lnTo>
                    <a:lnTo>
                      <a:pt x="2063" y="7492"/>
                    </a:lnTo>
                    <a:lnTo>
                      <a:pt x="2078" y="7475"/>
                    </a:lnTo>
                    <a:lnTo>
                      <a:pt x="2095" y="7459"/>
                    </a:lnTo>
                    <a:lnTo>
                      <a:pt x="2113" y="7443"/>
                    </a:lnTo>
                    <a:lnTo>
                      <a:pt x="2108" y="7424"/>
                    </a:lnTo>
                    <a:lnTo>
                      <a:pt x="2103" y="7404"/>
                    </a:lnTo>
                    <a:lnTo>
                      <a:pt x="2100" y="7385"/>
                    </a:lnTo>
                    <a:lnTo>
                      <a:pt x="2097" y="7365"/>
                    </a:lnTo>
                    <a:lnTo>
                      <a:pt x="2095" y="7346"/>
                    </a:lnTo>
                    <a:lnTo>
                      <a:pt x="2094" y="7326"/>
                    </a:lnTo>
                    <a:lnTo>
                      <a:pt x="2094" y="7306"/>
                    </a:lnTo>
                    <a:lnTo>
                      <a:pt x="2095" y="7286"/>
                    </a:lnTo>
                    <a:lnTo>
                      <a:pt x="2097" y="7266"/>
                    </a:lnTo>
                    <a:lnTo>
                      <a:pt x="2099" y="7247"/>
                    </a:lnTo>
                    <a:lnTo>
                      <a:pt x="2104" y="7228"/>
                    </a:lnTo>
                    <a:lnTo>
                      <a:pt x="2110" y="7210"/>
                    </a:lnTo>
                    <a:lnTo>
                      <a:pt x="2116" y="7191"/>
                    </a:lnTo>
                    <a:lnTo>
                      <a:pt x="2125" y="7174"/>
                    </a:lnTo>
                    <a:lnTo>
                      <a:pt x="2136" y="7156"/>
                    </a:lnTo>
                    <a:lnTo>
                      <a:pt x="2148" y="7140"/>
                    </a:lnTo>
                    <a:lnTo>
                      <a:pt x="2166" y="7119"/>
                    </a:lnTo>
                    <a:lnTo>
                      <a:pt x="2185" y="7099"/>
                    </a:lnTo>
                    <a:lnTo>
                      <a:pt x="2205" y="7079"/>
                    </a:lnTo>
                    <a:lnTo>
                      <a:pt x="2226" y="7061"/>
                    </a:lnTo>
                    <a:lnTo>
                      <a:pt x="2247" y="7042"/>
                    </a:lnTo>
                    <a:lnTo>
                      <a:pt x="2269" y="7025"/>
                    </a:lnTo>
                    <a:lnTo>
                      <a:pt x="2312" y="6990"/>
                    </a:lnTo>
                    <a:lnTo>
                      <a:pt x="2402" y="6923"/>
                    </a:lnTo>
                    <a:lnTo>
                      <a:pt x="2446" y="6889"/>
                    </a:lnTo>
                    <a:lnTo>
                      <a:pt x="2489" y="6853"/>
                    </a:lnTo>
                    <a:lnTo>
                      <a:pt x="2483" y="6824"/>
                    </a:lnTo>
                    <a:lnTo>
                      <a:pt x="2474" y="6794"/>
                    </a:lnTo>
                    <a:lnTo>
                      <a:pt x="2466" y="6764"/>
                    </a:lnTo>
                    <a:lnTo>
                      <a:pt x="2460" y="6734"/>
                    </a:lnTo>
                    <a:lnTo>
                      <a:pt x="2458" y="6718"/>
                    </a:lnTo>
                    <a:lnTo>
                      <a:pt x="2457" y="6703"/>
                    </a:lnTo>
                    <a:lnTo>
                      <a:pt x="2457" y="6688"/>
                    </a:lnTo>
                    <a:lnTo>
                      <a:pt x="2458" y="6674"/>
                    </a:lnTo>
                    <a:lnTo>
                      <a:pt x="2460" y="6659"/>
                    </a:lnTo>
                    <a:lnTo>
                      <a:pt x="2464" y="6644"/>
                    </a:lnTo>
                    <a:lnTo>
                      <a:pt x="2470" y="6630"/>
                    </a:lnTo>
                    <a:lnTo>
                      <a:pt x="2477" y="6616"/>
                    </a:lnTo>
                    <a:lnTo>
                      <a:pt x="2486" y="6602"/>
                    </a:lnTo>
                    <a:lnTo>
                      <a:pt x="2495" y="6590"/>
                    </a:lnTo>
                    <a:lnTo>
                      <a:pt x="2505" y="6579"/>
                    </a:lnTo>
                    <a:lnTo>
                      <a:pt x="2516" y="6569"/>
                    </a:lnTo>
                    <a:lnTo>
                      <a:pt x="2528" y="6561"/>
                    </a:lnTo>
                    <a:lnTo>
                      <a:pt x="2541" y="6552"/>
                    </a:lnTo>
                    <a:lnTo>
                      <a:pt x="2567" y="6537"/>
                    </a:lnTo>
                    <a:lnTo>
                      <a:pt x="2595" y="6522"/>
                    </a:lnTo>
                    <a:lnTo>
                      <a:pt x="2622" y="6508"/>
                    </a:lnTo>
                    <a:lnTo>
                      <a:pt x="2635" y="6499"/>
                    </a:lnTo>
                    <a:lnTo>
                      <a:pt x="2647" y="6491"/>
                    </a:lnTo>
                    <a:lnTo>
                      <a:pt x="2659" y="6481"/>
                    </a:lnTo>
                    <a:lnTo>
                      <a:pt x="2671" y="6472"/>
                    </a:lnTo>
                    <a:lnTo>
                      <a:pt x="2705" y="6440"/>
                    </a:lnTo>
                    <a:lnTo>
                      <a:pt x="2739" y="6406"/>
                    </a:lnTo>
                    <a:lnTo>
                      <a:pt x="2773" y="6374"/>
                    </a:lnTo>
                    <a:lnTo>
                      <a:pt x="2807" y="6339"/>
                    </a:lnTo>
                    <a:lnTo>
                      <a:pt x="2839" y="6305"/>
                    </a:lnTo>
                    <a:lnTo>
                      <a:pt x="2871" y="6269"/>
                    </a:lnTo>
                    <a:lnTo>
                      <a:pt x="2901" y="6234"/>
                    </a:lnTo>
                    <a:lnTo>
                      <a:pt x="2932" y="6197"/>
                    </a:lnTo>
                    <a:lnTo>
                      <a:pt x="2960" y="6159"/>
                    </a:lnTo>
                    <a:lnTo>
                      <a:pt x="2987" y="6119"/>
                    </a:lnTo>
                    <a:lnTo>
                      <a:pt x="3013" y="6080"/>
                    </a:lnTo>
                    <a:lnTo>
                      <a:pt x="3038" y="6040"/>
                    </a:lnTo>
                    <a:lnTo>
                      <a:pt x="3061" y="5999"/>
                    </a:lnTo>
                    <a:lnTo>
                      <a:pt x="3082" y="5956"/>
                    </a:lnTo>
                    <a:lnTo>
                      <a:pt x="3101" y="5913"/>
                    </a:lnTo>
                    <a:lnTo>
                      <a:pt x="3119" y="5868"/>
                    </a:lnTo>
                    <a:lnTo>
                      <a:pt x="3129" y="5837"/>
                    </a:lnTo>
                    <a:lnTo>
                      <a:pt x="3138" y="5805"/>
                    </a:lnTo>
                    <a:lnTo>
                      <a:pt x="3146" y="5774"/>
                    </a:lnTo>
                    <a:lnTo>
                      <a:pt x="3151" y="5742"/>
                    </a:lnTo>
                    <a:lnTo>
                      <a:pt x="3155" y="5710"/>
                    </a:lnTo>
                    <a:lnTo>
                      <a:pt x="3159" y="5678"/>
                    </a:lnTo>
                    <a:lnTo>
                      <a:pt x="3161" y="5646"/>
                    </a:lnTo>
                    <a:lnTo>
                      <a:pt x="3163" y="5613"/>
                    </a:lnTo>
                    <a:lnTo>
                      <a:pt x="3164" y="5548"/>
                    </a:lnTo>
                    <a:lnTo>
                      <a:pt x="3165" y="5481"/>
                    </a:lnTo>
                    <a:lnTo>
                      <a:pt x="3167" y="5416"/>
                    </a:lnTo>
                    <a:lnTo>
                      <a:pt x="3169" y="5384"/>
                    </a:lnTo>
                    <a:lnTo>
                      <a:pt x="3172" y="5352"/>
                    </a:lnTo>
                    <a:lnTo>
                      <a:pt x="3125" y="5337"/>
                    </a:lnTo>
                    <a:lnTo>
                      <a:pt x="3077" y="5321"/>
                    </a:lnTo>
                    <a:lnTo>
                      <a:pt x="3053" y="5312"/>
                    </a:lnTo>
                    <a:lnTo>
                      <a:pt x="3030" y="5303"/>
                    </a:lnTo>
                    <a:lnTo>
                      <a:pt x="3008" y="5292"/>
                    </a:lnTo>
                    <a:lnTo>
                      <a:pt x="2985" y="5281"/>
                    </a:lnTo>
                    <a:lnTo>
                      <a:pt x="2963" y="5269"/>
                    </a:lnTo>
                    <a:lnTo>
                      <a:pt x="2942" y="5256"/>
                    </a:lnTo>
                    <a:lnTo>
                      <a:pt x="2923" y="5242"/>
                    </a:lnTo>
                    <a:lnTo>
                      <a:pt x="2903" y="5226"/>
                    </a:lnTo>
                    <a:lnTo>
                      <a:pt x="2886" y="5210"/>
                    </a:lnTo>
                    <a:lnTo>
                      <a:pt x="2870" y="5191"/>
                    </a:lnTo>
                    <a:lnTo>
                      <a:pt x="2855" y="5171"/>
                    </a:lnTo>
                    <a:lnTo>
                      <a:pt x="2842" y="5149"/>
                    </a:lnTo>
                    <a:lnTo>
                      <a:pt x="2838" y="5137"/>
                    </a:lnTo>
                    <a:lnTo>
                      <a:pt x="2834" y="5126"/>
                    </a:lnTo>
                    <a:lnTo>
                      <a:pt x="2830" y="5114"/>
                    </a:lnTo>
                    <a:lnTo>
                      <a:pt x="2827" y="5102"/>
                    </a:lnTo>
                    <a:lnTo>
                      <a:pt x="2824" y="5079"/>
                    </a:lnTo>
                    <a:lnTo>
                      <a:pt x="2823" y="5055"/>
                    </a:lnTo>
                    <a:lnTo>
                      <a:pt x="2824" y="5031"/>
                    </a:lnTo>
                    <a:lnTo>
                      <a:pt x="2827" y="5009"/>
                    </a:lnTo>
                    <a:lnTo>
                      <a:pt x="2833" y="4986"/>
                    </a:lnTo>
                    <a:lnTo>
                      <a:pt x="2840" y="4963"/>
                    </a:lnTo>
                    <a:lnTo>
                      <a:pt x="2850" y="4942"/>
                    </a:lnTo>
                    <a:lnTo>
                      <a:pt x="2861" y="4921"/>
                    </a:lnTo>
                    <a:lnTo>
                      <a:pt x="2874" y="4901"/>
                    </a:lnTo>
                    <a:lnTo>
                      <a:pt x="2889" y="4881"/>
                    </a:lnTo>
                    <a:lnTo>
                      <a:pt x="2905" y="4864"/>
                    </a:lnTo>
                    <a:lnTo>
                      <a:pt x="2923" y="4848"/>
                    </a:lnTo>
                    <a:lnTo>
                      <a:pt x="2941" y="4833"/>
                    </a:lnTo>
                    <a:lnTo>
                      <a:pt x="2961" y="4819"/>
                    </a:lnTo>
                    <a:lnTo>
                      <a:pt x="2965" y="4798"/>
                    </a:lnTo>
                    <a:lnTo>
                      <a:pt x="2973" y="4776"/>
                    </a:lnTo>
                    <a:lnTo>
                      <a:pt x="2982" y="4755"/>
                    </a:lnTo>
                    <a:lnTo>
                      <a:pt x="2991" y="4736"/>
                    </a:lnTo>
                    <a:lnTo>
                      <a:pt x="3003" y="4717"/>
                    </a:lnTo>
                    <a:lnTo>
                      <a:pt x="3016" y="4700"/>
                    </a:lnTo>
                    <a:lnTo>
                      <a:pt x="3032" y="4683"/>
                    </a:lnTo>
                    <a:lnTo>
                      <a:pt x="3047" y="4666"/>
                    </a:lnTo>
                    <a:lnTo>
                      <a:pt x="3048" y="4643"/>
                    </a:lnTo>
                    <a:lnTo>
                      <a:pt x="3050" y="4622"/>
                    </a:lnTo>
                    <a:lnTo>
                      <a:pt x="3055" y="4576"/>
                    </a:lnTo>
                    <a:lnTo>
                      <a:pt x="3016" y="4565"/>
                    </a:lnTo>
                    <a:lnTo>
                      <a:pt x="2978" y="4553"/>
                    </a:lnTo>
                    <a:lnTo>
                      <a:pt x="2940" y="4541"/>
                    </a:lnTo>
                    <a:lnTo>
                      <a:pt x="2902" y="4527"/>
                    </a:lnTo>
                    <a:lnTo>
                      <a:pt x="2864" y="4513"/>
                    </a:lnTo>
                    <a:lnTo>
                      <a:pt x="2827" y="4498"/>
                    </a:lnTo>
                    <a:lnTo>
                      <a:pt x="2790" y="4481"/>
                    </a:lnTo>
                    <a:lnTo>
                      <a:pt x="2754" y="4465"/>
                    </a:lnTo>
                    <a:lnTo>
                      <a:pt x="2717" y="4448"/>
                    </a:lnTo>
                    <a:lnTo>
                      <a:pt x="2682" y="4429"/>
                    </a:lnTo>
                    <a:lnTo>
                      <a:pt x="2647" y="4410"/>
                    </a:lnTo>
                    <a:lnTo>
                      <a:pt x="2612" y="4390"/>
                    </a:lnTo>
                    <a:lnTo>
                      <a:pt x="2577" y="4369"/>
                    </a:lnTo>
                    <a:lnTo>
                      <a:pt x="2542" y="4349"/>
                    </a:lnTo>
                    <a:lnTo>
                      <a:pt x="2509" y="4327"/>
                    </a:lnTo>
                    <a:lnTo>
                      <a:pt x="2476" y="4304"/>
                    </a:lnTo>
                    <a:lnTo>
                      <a:pt x="2444" y="4280"/>
                    </a:lnTo>
                    <a:lnTo>
                      <a:pt x="2411" y="4256"/>
                    </a:lnTo>
                    <a:lnTo>
                      <a:pt x="2379" y="4231"/>
                    </a:lnTo>
                    <a:lnTo>
                      <a:pt x="2348" y="4206"/>
                    </a:lnTo>
                    <a:lnTo>
                      <a:pt x="2317" y="4180"/>
                    </a:lnTo>
                    <a:lnTo>
                      <a:pt x="2287" y="4153"/>
                    </a:lnTo>
                    <a:lnTo>
                      <a:pt x="2258" y="4126"/>
                    </a:lnTo>
                    <a:lnTo>
                      <a:pt x="2228" y="4099"/>
                    </a:lnTo>
                    <a:lnTo>
                      <a:pt x="2200" y="4069"/>
                    </a:lnTo>
                    <a:lnTo>
                      <a:pt x="2173" y="4041"/>
                    </a:lnTo>
                    <a:lnTo>
                      <a:pt x="2146" y="4011"/>
                    </a:lnTo>
                    <a:lnTo>
                      <a:pt x="2119" y="3980"/>
                    </a:lnTo>
                    <a:lnTo>
                      <a:pt x="2094" y="3950"/>
                    </a:lnTo>
                    <a:lnTo>
                      <a:pt x="2069" y="3918"/>
                    </a:lnTo>
                    <a:lnTo>
                      <a:pt x="2044" y="3887"/>
                    </a:lnTo>
                    <a:lnTo>
                      <a:pt x="2020" y="3854"/>
                    </a:lnTo>
                    <a:lnTo>
                      <a:pt x="1991" y="3861"/>
                    </a:lnTo>
                    <a:lnTo>
                      <a:pt x="1963" y="3866"/>
                    </a:lnTo>
                    <a:lnTo>
                      <a:pt x="1934" y="3871"/>
                    </a:lnTo>
                    <a:lnTo>
                      <a:pt x="1905" y="3874"/>
                    </a:lnTo>
                    <a:lnTo>
                      <a:pt x="1876" y="3876"/>
                    </a:lnTo>
                    <a:lnTo>
                      <a:pt x="1848" y="3877"/>
                    </a:lnTo>
                    <a:lnTo>
                      <a:pt x="1819" y="3876"/>
                    </a:lnTo>
                    <a:lnTo>
                      <a:pt x="1789" y="3875"/>
                    </a:lnTo>
                    <a:lnTo>
                      <a:pt x="1761" y="3873"/>
                    </a:lnTo>
                    <a:lnTo>
                      <a:pt x="1732" y="3868"/>
                    </a:lnTo>
                    <a:lnTo>
                      <a:pt x="1703" y="3863"/>
                    </a:lnTo>
                    <a:lnTo>
                      <a:pt x="1675" y="3858"/>
                    </a:lnTo>
                    <a:lnTo>
                      <a:pt x="1647" y="3850"/>
                    </a:lnTo>
                    <a:lnTo>
                      <a:pt x="1619" y="3841"/>
                    </a:lnTo>
                    <a:lnTo>
                      <a:pt x="1591" y="3831"/>
                    </a:lnTo>
                    <a:lnTo>
                      <a:pt x="1564" y="3822"/>
                    </a:lnTo>
                    <a:lnTo>
                      <a:pt x="1548" y="3814"/>
                    </a:lnTo>
                    <a:lnTo>
                      <a:pt x="1532" y="3805"/>
                    </a:lnTo>
                    <a:lnTo>
                      <a:pt x="1515" y="3797"/>
                    </a:lnTo>
                    <a:lnTo>
                      <a:pt x="1500" y="3787"/>
                    </a:lnTo>
                    <a:lnTo>
                      <a:pt x="1485" y="3777"/>
                    </a:lnTo>
                    <a:lnTo>
                      <a:pt x="1470" y="3766"/>
                    </a:lnTo>
                    <a:lnTo>
                      <a:pt x="1456" y="3754"/>
                    </a:lnTo>
                    <a:lnTo>
                      <a:pt x="1441" y="3742"/>
                    </a:lnTo>
                    <a:lnTo>
                      <a:pt x="1429" y="3729"/>
                    </a:lnTo>
                    <a:lnTo>
                      <a:pt x="1416" y="3716"/>
                    </a:lnTo>
                    <a:lnTo>
                      <a:pt x="1406" y="3702"/>
                    </a:lnTo>
                    <a:lnTo>
                      <a:pt x="1396" y="3687"/>
                    </a:lnTo>
                    <a:lnTo>
                      <a:pt x="1386" y="3672"/>
                    </a:lnTo>
                    <a:lnTo>
                      <a:pt x="1378" y="3655"/>
                    </a:lnTo>
                    <a:lnTo>
                      <a:pt x="1372" y="3638"/>
                    </a:lnTo>
                    <a:lnTo>
                      <a:pt x="1366" y="3619"/>
                    </a:lnTo>
                    <a:lnTo>
                      <a:pt x="1362" y="3599"/>
                    </a:lnTo>
                    <a:lnTo>
                      <a:pt x="1359" y="3577"/>
                    </a:lnTo>
                    <a:lnTo>
                      <a:pt x="1359" y="3556"/>
                    </a:lnTo>
                    <a:lnTo>
                      <a:pt x="1360" y="3536"/>
                    </a:lnTo>
                    <a:lnTo>
                      <a:pt x="1363" y="3514"/>
                    </a:lnTo>
                    <a:lnTo>
                      <a:pt x="1367" y="3493"/>
                    </a:lnTo>
                    <a:lnTo>
                      <a:pt x="1374" y="3474"/>
                    </a:lnTo>
                    <a:lnTo>
                      <a:pt x="1382" y="3454"/>
                    </a:lnTo>
                    <a:lnTo>
                      <a:pt x="1390" y="3435"/>
                    </a:lnTo>
                    <a:lnTo>
                      <a:pt x="1401" y="3416"/>
                    </a:lnTo>
                    <a:lnTo>
                      <a:pt x="1412" y="3398"/>
                    </a:lnTo>
                    <a:lnTo>
                      <a:pt x="1425" y="3380"/>
                    </a:lnTo>
                    <a:lnTo>
                      <a:pt x="1439" y="3364"/>
                    </a:lnTo>
                    <a:lnTo>
                      <a:pt x="1454" y="3349"/>
                    </a:lnTo>
                    <a:lnTo>
                      <a:pt x="1470" y="3335"/>
                    </a:lnTo>
                    <a:lnTo>
                      <a:pt x="1486" y="3322"/>
                    </a:lnTo>
                    <a:lnTo>
                      <a:pt x="1497" y="3313"/>
                    </a:lnTo>
                    <a:lnTo>
                      <a:pt x="1507" y="3305"/>
                    </a:lnTo>
                    <a:lnTo>
                      <a:pt x="1529" y="3292"/>
                    </a:lnTo>
                    <a:lnTo>
                      <a:pt x="1552" y="3279"/>
                    </a:lnTo>
                    <a:lnTo>
                      <a:pt x="1576" y="3268"/>
                    </a:lnTo>
                    <a:lnTo>
                      <a:pt x="1600" y="3259"/>
                    </a:lnTo>
                    <a:lnTo>
                      <a:pt x="1624" y="3249"/>
                    </a:lnTo>
                    <a:lnTo>
                      <a:pt x="1673" y="3230"/>
                    </a:lnTo>
                    <a:lnTo>
                      <a:pt x="1679" y="3224"/>
                    </a:lnTo>
                    <a:lnTo>
                      <a:pt x="1685" y="3218"/>
                    </a:lnTo>
                    <a:lnTo>
                      <a:pt x="1689" y="3211"/>
                    </a:lnTo>
                    <a:lnTo>
                      <a:pt x="1691" y="3204"/>
                    </a:lnTo>
                    <a:lnTo>
                      <a:pt x="1692" y="3197"/>
                    </a:lnTo>
                    <a:lnTo>
                      <a:pt x="1691" y="3189"/>
                    </a:lnTo>
                    <a:lnTo>
                      <a:pt x="1690" y="3181"/>
                    </a:lnTo>
                    <a:lnTo>
                      <a:pt x="1688" y="3174"/>
                    </a:lnTo>
                    <a:lnTo>
                      <a:pt x="1682" y="3159"/>
                    </a:lnTo>
                    <a:lnTo>
                      <a:pt x="1673" y="3143"/>
                    </a:lnTo>
                    <a:lnTo>
                      <a:pt x="1663" y="3129"/>
                    </a:lnTo>
                    <a:lnTo>
                      <a:pt x="1654" y="3117"/>
                    </a:lnTo>
                    <a:lnTo>
                      <a:pt x="1640" y="3101"/>
                    </a:lnTo>
                    <a:lnTo>
                      <a:pt x="1625" y="3085"/>
                    </a:lnTo>
                    <a:lnTo>
                      <a:pt x="1596" y="3055"/>
                    </a:lnTo>
                    <a:lnTo>
                      <a:pt x="1564" y="3026"/>
                    </a:lnTo>
                    <a:lnTo>
                      <a:pt x="1532" y="3000"/>
                    </a:lnTo>
                    <a:lnTo>
                      <a:pt x="1497" y="2975"/>
                    </a:lnTo>
                    <a:lnTo>
                      <a:pt x="1462" y="2951"/>
                    </a:lnTo>
                    <a:lnTo>
                      <a:pt x="1426" y="2928"/>
                    </a:lnTo>
                    <a:lnTo>
                      <a:pt x="1389" y="2908"/>
                    </a:lnTo>
                    <a:lnTo>
                      <a:pt x="1352" y="2887"/>
                    </a:lnTo>
                    <a:lnTo>
                      <a:pt x="1314" y="2867"/>
                    </a:lnTo>
                    <a:lnTo>
                      <a:pt x="1237" y="2829"/>
                    </a:lnTo>
                    <a:lnTo>
                      <a:pt x="1160" y="2793"/>
                    </a:lnTo>
                    <a:lnTo>
                      <a:pt x="1084" y="2756"/>
                    </a:lnTo>
                    <a:lnTo>
                      <a:pt x="1029" y="2727"/>
                    </a:lnTo>
                    <a:lnTo>
                      <a:pt x="977" y="2697"/>
                    </a:lnTo>
                    <a:lnTo>
                      <a:pt x="925" y="2664"/>
                    </a:lnTo>
                    <a:lnTo>
                      <a:pt x="874" y="2630"/>
                    </a:lnTo>
                    <a:lnTo>
                      <a:pt x="823" y="2596"/>
                    </a:lnTo>
                    <a:lnTo>
                      <a:pt x="774" y="2560"/>
                    </a:lnTo>
                    <a:lnTo>
                      <a:pt x="725" y="2522"/>
                    </a:lnTo>
                    <a:lnTo>
                      <a:pt x="678" y="2484"/>
                    </a:lnTo>
                    <a:lnTo>
                      <a:pt x="632" y="2443"/>
                    </a:lnTo>
                    <a:lnTo>
                      <a:pt x="586" y="2402"/>
                    </a:lnTo>
                    <a:lnTo>
                      <a:pt x="541" y="2360"/>
                    </a:lnTo>
                    <a:lnTo>
                      <a:pt x="498" y="2317"/>
                    </a:lnTo>
                    <a:lnTo>
                      <a:pt x="456" y="2273"/>
                    </a:lnTo>
                    <a:lnTo>
                      <a:pt x="414" y="2227"/>
                    </a:lnTo>
                    <a:lnTo>
                      <a:pt x="374" y="2181"/>
                    </a:lnTo>
                    <a:lnTo>
                      <a:pt x="335" y="2135"/>
                    </a:lnTo>
                    <a:lnTo>
                      <a:pt x="301" y="2090"/>
                    </a:lnTo>
                    <a:lnTo>
                      <a:pt x="267" y="2046"/>
                    </a:lnTo>
                    <a:lnTo>
                      <a:pt x="236" y="1999"/>
                    </a:lnTo>
                    <a:lnTo>
                      <a:pt x="206" y="1952"/>
                    </a:lnTo>
                    <a:lnTo>
                      <a:pt x="176" y="1903"/>
                    </a:lnTo>
                    <a:lnTo>
                      <a:pt x="148" y="1854"/>
                    </a:lnTo>
                    <a:lnTo>
                      <a:pt x="123" y="1804"/>
                    </a:lnTo>
                    <a:lnTo>
                      <a:pt x="99" y="1753"/>
                    </a:lnTo>
                    <a:lnTo>
                      <a:pt x="77" y="1701"/>
                    </a:lnTo>
                    <a:lnTo>
                      <a:pt x="58" y="1649"/>
                    </a:lnTo>
                    <a:lnTo>
                      <a:pt x="49" y="1623"/>
                    </a:lnTo>
                    <a:lnTo>
                      <a:pt x="41" y="1596"/>
                    </a:lnTo>
                    <a:lnTo>
                      <a:pt x="34" y="1568"/>
                    </a:lnTo>
                    <a:lnTo>
                      <a:pt x="27" y="1541"/>
                    </a:lnTo>
                    <a:lnTo>
                      <a:pt x="21" y="1514"/>
                    </a:lnTo>
                    <a:lnTo>
                      <a:pt x="16" y="1487"/>
                    </a:lnTo>
                    <a:lnTo>
                      <a:pt x="11" y="1459"/>
                    </a:lnTo>
                    <a:lnTo>
                      <a:pt x="8" y="1431"/>
                    </a:lnTo>
                    <a:lnTo>
                      <a:pt x="4" y="1403"/>
                    </a:lnTo>
                    <a:lnTo>
                      <a:pt x="2" y="1375"/>
                    </a:lnTo>
                    <a:lnTo>
                      <a:pt x="1" y="1347"/>
                    </a:lnTo>
                    <a:lnTo>
                      <a:pt x="0" y="1318"/>
                    </a:lnTo>
                    <a:lnTo>
                      <a:pt x="1" y="1286"/>
                    </a:lnTo>
                    <a:lnTo>
                      <a:pt x="4" y="1252"/>
                    </a:lnTo>
                    <a:lnTo>
                      <a:pt x="8" y="1217"/>
                    </a:lnTo>
                    <a:lnTo>
                      <a:pt x="12" y="1184"/>
                    </a:lnTo>
                    <a:lnTo>
                      <a:pt x="19" y="1150"/>
                    </a:lnTo>
                    <a:lnTo>
                      <a:pt x="26" y="1116"/>
                    </a:lnTo>
                    <a:lnTo>
                      <a:pt x="35" y="1084"/>
                    </a:lnTo>
                    <a:lnTo>
                      <a:pt x="47" y="1051"/>
                    </a:lnTo>
                    <a:lnTo>
                      <a:pt x="60" y="1021"/>
                    </a:lnTo>
                    <a:lnTo>
                      <a:pt x="75" y="990"/>
                    </a:lnTo>
                    <a:lnTo>
                      <a:pt x="83" y="976"/>
                    </a:lnTo>
                    <a:lnTo>
                      <a:pt x="92" y="962"/>
                    </a:lnTo>
                    <a:lnTo>
                      <a:pt x="101" y="948"/>
                    </a:lnTo>
                    <a:lnTo>
                      <a:pt x="112" y="935"/>
                    </a:lnTo>
                    <a:lnTo>
                      <a:pt x="123" y="923"/>
                    </a:lnTo>
                    <a:lnTo>
                      <a:pt x="134" y="910"/>
                    </a:lnTo>
                    <a:lnTo>
                      <a:pt x="146" y="899"/>
                    </a:lnTo>
                    <a:lnTo>
                      <a:pt x="159" y="887"/>
                    </a:lnTo>
                    <a:lnTo>
                      <a:pt x="172" y="877"/>
                    </a:lnTo>
                    <a:lnTo>
                      <a:pt x="186" y="867"/>
                    </a:lnTo>
                    <a:lnTo>
                      <a:pt x="201" y="858"/>
                    </a:lnTo>
                    <a:lnTo>
                      <a:pt x="217" y="849"/>
                    </a:lnTo>
                    <a:lnTo>
                      <a:pt x="215" y="829"/>
                    </a:lnTo>
                    <a:lnTo>
                      <a:pt x="214" y="811"/>
                    </a:lnTo>
                    <a:lnTo>
                      <a:pt x="215" y="791"/>
                    </a:lnTo>
                    <a:lnTo>
                      <a:pt x="217" y="772"/>
                    </a:lnTo>
                    <a:lnTo>
                      <a:pt x="221" y="753"/>
                    </a:lnTo>
                    <a:lnTo>
                      <a:pt x="225" y="735"/>
                    </a:lnTo>
                    <a:lnTo>
                      <a:pt x="231" y="716"/>
                    </a:lnTo>
                    <a:lnTo>
                      <a:pt x="237" y="698"/>
                    </a:lnTo>
                    <a:lnTo>
                      <a:pt x="245" y="680"/>
                    </a:lnTo>
                    <a:lnTo>
                      <a:pt x="253" y="663"/>
                    </a:lnTo>
                    <a:lnTo>
                      <a:pt x="263" y="647"/>
                    </a:lnTo>
                    <a:lnTo>
                      <a:pt x="274" y="631"/>
                    </a:lnTo>
                    <a:lnTo>
                      <a:pt x="286" y="616"/>
                    </a:lnTo>
                    <a:lnTo>
                      <a:pt x="299" y="601"/>
                    </a:lnTo>
                    <a:lnTo>
                      <a:pt x="312" y="588"/>
                    </a:lnTo>
                    <a:lnTo>
                      <a:pt x="327" y="575"/>
                    </a:lnTo>
                    <a:lnTo>
                      <a:pt x="353" y="554"/>
                    </a:lnTo>
                    <a:lnTo>
                      <a:pt x="381" y="536"/>
                    </a:lnTo>
                    <a:lnTo>
                      <a:pt x="409" y="519"/>
                    </a:lnTo>
                    <a:lnTo>
                      <a:pt x="438" y="505"/>
                    </a:lnTo>
                    <a:lnTo>
                      <a:pt x="469" y="493"/>
                    </a:lnTo>
                    <a:lnTo>
                      <a:pt x="500" y="484"/>
                    </a:lnTo>
                    <a:lnTo>
                      <a:pt x="532" y="475"/>
                    </a:lnTo>
                    <a:lnTo>
                      <a:pt x="564" y="468"/>
                    </a:lnTo>
                    <a:lnTo>
                      <a:pt x="597" y="464"/>
                    </a:lnTo>
                    <a:lnTo>
                      <a:pt x="629" y="461"/>
                    </a:lnTo>
                    <a:lnTo>
                      <a:pt x="663" y="460"/>
                    </a:lnTo>
                    <a:lnTo>
                      <a:pt x="696" y="460"/>
                    </a:lnTo>
                    <a:lnTo>
                      <a:pt x="729" y="462"/>
                    </a:lnTo>
                    <a:lnTo>
                      <a:pt x="762" y="466"/>
                    </a:lnTo>
                    <a:lnTo>
                      <a:pt x="795" y="471"/>
                    </a:lnTo>
                    <a:lnTo>
                      <a:pt x="826" y="477"/>
                    </a:lnTo>
                    <a:lnTo>
                      <a:pt x="853" y="485"/>
                    </a:lnTo>
                    <a:lnTo>
                      <a:pt x="879" y="493"/>
                    </a:lnTo>
                    <a:lnTo>
                      <a:pt x="904" y="504"/>
                    </a:lnTo>
                    <a:lnTo>
                      <a:pt x="931" y="516"/>
                    </a:lnTo>
                    <a:lnTo>
                      <a:pt x="954" y="529"/>
                    </a:lnTo>
                    <a:lnTo>
                      <a:pt x="978" y="544"/>
                    </a:lnTo>
                    <a:lnTo>
                      <a:pt x="1000" y="561"/>
                    </a:lnTo>
                    <a:lnTo>
                      <a:pt x="1022" y="578"/>
                    </a:lnTo>
                    <a:lnTo>
                      <a:pt x="1041" y="598"/>
                    </a:lnTo>
                    <a:lnTo>
                      <a:pt x="1060" y="617"/>
                    </a:lnTo>
                    <a:lnTo>
                      <a:pt x="1077" y="639"/>
                    </a:lnTo>
                    <a:lnTo>
                      <a:pt x="1091" y="662"/>
                    </a:lnTo>
                    <a:lnTo>
                      <a:pt x="1104" y="687"/>
                    </a:lnTo>
                    <a:lnTo>
                      <a:pt x="1116" y="712"/>
                    </a:lnTo>
                    <a:lnTo>
                      <a:pt x="1125" y="738"/>
                    </a:lnTo>
                    <a:lnTo>
                      <a:pt x="1128" y="752"/>
                    </a:lnTo>
                    <a:lnTo>
                      <a:pt x="1131" y="766"/>
                    </a:lnTo>
                    <a:lnTo>
                      <a:pt x="1172" y="779"/>
                    </a:lnTo>
                    <a:lnTo>
                      <a:pt x="1211" y="793"/>
                    </a:lnTo>
                    <a:lnTo>
                      <a:pt x="1251" y="809"/>
                    </a:lnTo>
                    <a:lnTo>
                      <a:pt x="1290" y="825"/>
                    </a:lnTo>
                    <a:lnTo>
                      <a:pt x="1369" y="858"/>
                    </a:lnTo>
                    <a:lnTo>
                      <a:pt x="1446" y="892"/>
                    </a:lnTo>
                    <a:lnTo>
                      <a:pt x="1436" y="822"/>
                    </a:lnTo>
                    <a:lnTo>
                      <a:pt x="1427" y="750"/>
                    </a:lnTo>
                    <a:lnTo>
                      <a:pt x="1410" y="606"/>
                    </a:lnTo>
                    <a:lnTo>
                      <a:pt x="1388" y="608"/>
                    </a:lnTo>
                    <a:lnTo>
                      <a:pt x="1366" y="608"/>
                    </a:lnTo>
                    <a:lnTo>
                      <a:pt x="1345" y="605"/>
                    </a:lnTo>
                    <a:lnTo>
                      <a:pt x="1323" y="603"/>
                    </a:lnTo>
                    <a:lnTo>
                      <a:pt x="1301" y="599"/>
                    </a:lnTo>
                    <a:lnTo>
                      <a:pt x="1279" y="593"/>
                    </a:lnTo>
                    <a:lnTo>
                      <a:pt x="1259" y="586"/>
                    </a:lnTo>
                    <a:lnTo>
                      <a:pt x="1239" y="578"/>
                    </a:lnTo>
                    <a:lnTo>
                      <a:pt x="1220" y="568"/>
                    </a:lnTo>
                    <a:lnTo>
                      <a:pt x="1200" y="558"/>
                    </a:lnTo>
                    <a:lnTo>
                      <a:pt x="1183" y="546"/>
                    </a:lnTo>
                    <a:lnTo>
                      <a:pt x="1165" y="531"/>
                    </a:lnTo>
                    <a:lnTo>
                      <a:pt x="1149" y="517"/>
                    </a:lnTo>
                    <a:lnTo>
                      <a:pt x="1135" y="501"/>
                    </a:lnTo>
                    <a:lnTo>
                      <a:pt x="1121" y="484"/>
                    </a:lnTo>
                    <a:lnTo>
                      <a:pt x="1109" y="465"/>
                    </a:lnTo>
                    <a:lnTo>
                      <a:pt x="1102" y="453"/>
                    </a:lnTo>
                    <a:lnTo>
                      <a:pt x="1096" y="442"/>
                    </a:lnTo>
                    <a:lnTo>
                      <a:pt x="1084" y="418"/>
                    </a:lnTo>
                    <a:lnTo>
                      <a:pt x="1075" y="393"/>
                    </a:lnTo>
                    <a:lnTo>
                      <a:pt x="1069" y="367"/>
                    </a:lnTo>
                    <a:lnTo>
                      <a:pt x="1064" y="341"/>
                    </a:lnTo>
                    <a:lnTo>
                      <a:pt x="1062" y="315"/>
                    </a:lnTo>
                    <a:lnTo>
                      <a:pt x="1063" y="289"/>
                    </a:lnTo>
                    <a:lnTo>
                      <a:pt x="1065" y="263"/>
                    </a:lnTo>
                    <a:lnTo>
                      <a:pt x="1070" y="237"/>
                    </a:lnTo>
                    <a:lnTo>
                      <a:pt x="1076" y="211"/>
                    </a:lnTo>
                    <a:lnTo>
                      <a:pt x="1086" y="186"/>
                    </a:lnTo>
                    <a:lnTo>
                      <a:pt x="1097" y="162"/>
                    </a:lnTo>
                    <a:lnTo>
                      <a:pt x="1110" y="139"/>
                    </a:lnTo>
                    <a:lnTo>
                      <a:pt x="1125" y="118"/>
                    </a:lnTo>
                    <a:lnTo>
                      <a:pt x="1134" y="108"/>
                    </a:lnTo>
                    <a:lnTo>
                      <a:pt x="1142" y="98"/>
                    </a:lnTo>
                    <a:lnTo>
                      <a:pt x="1152" y="89"/>
                    </a:lnTo>
                    <a:lnTo>
                      <a:pt x="1162" y="79"/>
                    </a:lnTo>
                    <a:close/>
                    <a:moveTo>
                      <a:pt x="925" y="1586"/>
                    </a:moveTo>
                    <a:lnTo>
                      <a:pt x="925" y="1586"/>
                    </a:lnTo>
                    <a:lnTo>
                      <a:pt x="917" y="1609"/>
                    </a:lnTo>
                    <a:lnTo>
                      <a:pt x="912" y="1631"/>
                    </a:lnTo>
                    <a:lnTo>
                      <a:pt x="910" y="1654"/>
                    </a:lnTo>
                    <a:lnTo>
                      <a:pt x="909" y="1677"/>
                    </a:lnTo>
                    <a:lnTo>
                      <a:pt x="910" y="1700"/>
                    </a:lnTo>
                    <a:lnTo>
                      <a:pt x="913" y="1723"/>
                    </a:lnTo>
                    <a:lnTo>
                      <a:pt x="917" y="1746"/>
                    </a:lnTo>
                    <a:lnTo>
                      <a:pt x="924" y="1768"/>
                    </a:lnTo>
                    <a:lnTo>
                      <a:pt x="932" y="1790"/>
                    </a:lnTo>
                    <a:lnTo>
                      <a:pt x="940" y="1813"/>
                    </a:lnTo>
                    <a:lnTo>
                      <a:pt x="950" y="1834"/>
                    </a:lnTo>
                    <a:lnTo>
                      <a:pt x="961" y="1855"/>
                    </a:lnTo>
                    <a:lnTo>
                      <a:pt x="972" y="1876"/>
                    </a:lnTo>
                    <a:lnTo>
                      <a:pt x="984" y="1897"/>
                    </a:lnTo>
                    <a:lnTo>
                      <a:pt x="1009" y="1935"/>
                    </a:lnTo>
                    <a:lnTo>
                      <a:pt x="1039" y="1976"/>
                    </a:lnTo>
                    <a:lnTo>
                      <a:pt x="1071" y="2015"/>
                    </a:lnTo>
                    <a:lnTo>
                      <a:pt x="1104" y="2053"/>
                    </a:lnTo>
                    <a:lnTo>
                      <a:pt x="1139" y="2090"/>
                    </a:lnTo>
                    <a:lnTo>
                      <a:pt x="1176" y="2125"/>
                    </a:lnTo>
                    <a:lnTo>
                      <a:pt x="1213" y="2160"/>
                    </a:lnTo>
                    <a:lnTo>
                      <a:pt x="1252" y="2192"/>
                    </a:lnTo>
                    <a:lnTo>
                      <a:pt x="1291" y="2224"/>
                    </a:lnTo>
                    <a:lnTo>
                      <a:pt x="1332" y="2254"/>
                    </a:lnTo>
                    <a:lnTo>
                      <a:pt x="1373" y="2285"/>
                    </a:lnTo>
                    <a:lnTo>
                      <a:pt x="1415" y="2313"/>
                    </a:lnTo>
                    <a:lnTo>
                      <a:pt x="1458" y="2341"/>
                    </a:lnTo>
                    <a:lnTo>
                      <a:pt x="1501" y="2367"/>
                    </a:lnTo>
                    <a:lnTo>
                      <a:pt x="1545" y="2393"/>
                    </a:lnTo>
                    <a:lnTo>
                      <a:pt x="1589" y="2419"/>
                    </a:lnTo>
                    <a:lnTo>
                      <a:pt x="1634" y="2443"/>
                    </a:lnTo>
                    <a:lnTo>
                      <a:pt x="1540" y="1683"/>
                    </a:lnTo>
                    <a:lnTo>
                      <a:pt x="1517" y="1669"/>
                    </a:lnTo>
                    <a:lnTo>
                      <a:pt x="1496" y="1656"/>
                    </a:lnTo>
                    <a:lnTo>
                      <a:pt x="1474" y="1642"/>
                    </a:lnTo>
                    <a:lnTo>
                      <a:pt x="1452" y="1628"/>
                    </a:lnTo>
                    <a:lnTo>
                      <a:pt x="1411" y="1598"/>
                    </a:lnTo>
                    <a:lnTo>
                      <a:pt x="1370" y="1566"/>
                    </a:lnTo>
                    <a:lnTo>
                      <a:pt x="1328" y="1536"/>
                    </a:lnTo>
                    <a:lnTo>
                      <a:pt x="1287" y="1505"/>
                    </a:lnTo>
                    <a:lnTo>
                      <a:pt x="1265" y="1491"/>
                    </a:lnTo>
                    <a:lnTo>
                      <a:pt x="1244" y="1477"/>
                    </a:lnTo>
                    <a:lnTo>
                      <a:pt x="1221" y="1465"/>
                    </a:lnTo>
                    <a:lnTo>
                      <a:pt x="1198" y="1453"/>
                    </a:lnTo>
                    <a:lnTo>
                      <a:pt x="1188" y="1448"/>
                    </a:lnTo>
                    <a:lnTo>
                      <a:pt x="1177" y="1444"/>
                    </a:lnTo>
                    <a:lnTo>
                      <a:pt x="1167" y="1441"/>
                    </a:lnTo>
                    <a:lnTo>
                      <a:pt x="1157" y="1439"/>
                    </a:lnTo>
                    <a:lnTo>
                      <a:pt x="1147" y="1437"/>
                    </a:lnTo>
                    <a:lnTo>
                      <a:pt x="1136" y="1436"/>
                    </a:lnTo>
                    <a:lnTo>
                      <a:pt x="1126" y="1436"/>
                    </a:lnTo>
                    <a:lnTo>
                      <a:pt x="1115" y="1436"/>
                    </a:lnTo>
                    <a:lnTo>
                      <a:pt x="1096" y="1439"/>
                    </a:lnTo>
                    <a:lnTo>
                      <a:pt x="1075" y="1444"/>
                    </a:lnTo>
                    <a:lnTo>
                      <a:pt x="1056" y="1452"/>
                    </a:lnTo>
                    <a:lnTo>
                      <a:pt x="1037" y="1462"/>
                    </a:lnTo>
                    <a:lnTo>
                      <a:pt x="1019" y="1473"/>
                    </a:lnTo>
                    <a:lnTo>
                      <a:pt x="1002" y="1486"/>
                    </a:lnTo>
                    <a:lnTo>
                      <a:pt x="986" y="1500"/>
                    </a:lnTo>
                    <a:lnTo>
                      <a:pt x="971" y="1515"/>
                    </a:lnTo>
                    <a:lnTo>
                      <a:pt x="957" y="1533"/>
                    </a:lnTo>
                    <a:lnTo>
                      <a:pt x="945" y="1550"/>
                    </a:lnTo>
                    <a:lnTo>
                      <a:pt x="934" y="1567"/>
                    </a:lnTo>
                    <a:lnTo>
                      <a:pt x="925" y="1586"/>
                    </a:lnTo>
                    <a:close/>
                    <a:moveTo>
                      <a:pt x="6110" y="1456"/>
                    </a:moveTo>
                    <a:lnTo>
                      <a:pt x="6110" y="1456"/>
                    </a:lnTo>
                    <a:lnTo>
                      <a:pt x="6088" y="1468"/>
                    </a:lnTo>
                    <a:lnTo>
                      <a:pt x="6065" y="1481"/>
                    </a:lnTo>
                    <a:lnTo>
                      <a:pt x="6045" y="1494"/>
                    </a:lnTo>
                    <a:lnTo>
                      <a:pt x="6023" y="1509"/>
                    </a:lnTo>
                    <a:lnTo>
                      <a:pt x="5983" y="1538"/>
                    </a:lnTo>
                    <a:lnTo>
                      <a:pt x="5941" y="1568"/>
                    </a:lnTo>
                    <a:lnTo>
                      <a:pt x="5901" y="1599"/>
                    </a:lnTo>
                    <a:lnTo>
                      <a:pt x="5861" y="1629"/>
                    </a:lnTo>
                    <a:lnTo>
                      <a:pt x="5840" y="1643"/>
                    </a:lnTo>
                    <a:lnTo>
                      <a:pt x="5818" y="1658"/>
                    </a:lnTo>
                    <a:lnTo>
                      <a:pt x="5797" y="1671"/>
                    </a:lnTo>
                    <a:lnTo>
                      <a:pt x="5775" y="1683"/>
                    </a:lnTo>
                    <a:lnTo>
                      <a:pt x="5751" y="1873"/>
                    </a:lnTo>
                    <a:lnTo>
                      <a:pt x="5727" y="2063"/>
                    </a:lnTo>
                    <a:lnTo>
                      <a:pt x="5683" y="2443"/>
                    </a:lnTo>
                    <a:lnTo>
                      <a:pt x="5743" y="2410"/>
                    </a:lnTo>
                    <a:lnTo>
                      <a:pt x="5804" y="2374"/>
                    </a:lnTo>
                    <a:lnTo>
                      <a:pt x="5863" y="2337"/>
                    </a:lnTo>
                    <a:lnTo>
                      <a:pt x="5922" y="2298"/>
                    </a:lnTo>
                    <a:lnTo>
                      <a:pt x="5979" y="2258"/>
                    </a:lnTo>
                    <a:lnTo>
                      <a:pt x="6008" y="2236"/>
                    </a:lnTo>
                    <a:lnTo>
                      <a:pt x="6035" y="2214"/>
                    </a:lnTo>
                    <a:lnTo>
                      <a:pt x="6063" y="2192"/>
                    </a:lnTo>
                    <a:lnTo>
                      <a:pt x="6089" y="2169"/>
                    </a:lnTo>
                    <a:lnTo>
                      <a:pt x="6116" y="2147"/>
                    </a:lnTo>
                    <a:lnTo>
                      <a:pt x="6141" y="2123"/>
                    </a:lnTo>
                    <a:lnTo>
                      <a:pt x="6186" y="2078"/>
                    </a:lnTo>
                    <a:lnTo>
                      <a:pt x="6208" y="2055"/>
                    </a:lnTo>
                    <a:lnTo>
                      <a:pt x="6229" y="2033"/>
                    </a:lnTo>
                    <a:lnTo>
                      <a:pt x="6250" y="2009"/>
                    </a:lnTo>
                    <a:lnTo>
                      <a:pt x="6271" y="1984"/>
                    </a:lnTo>
                    <a:lnTo>
                      <a:pt x="6289" y="1959"/>
                    </a:lnTo>
                    <a:lnTo>
                      <a:pt x="6308" y="1933"/>
                    </a:lnTo>
                    <a:lnTo>
                      <a:pt x="6325" y="1906"/>
                    </a:lnTo>
                    <a:lnTo>
                      <a:pt x="6341" y="1879"/>
                    </a:lnTo>
                    <a:lnTo>
                      <a:pt x="6355" y="1851"/>
                    </a:lnTo>
                    <a:lnTo>
                      <a:pt x="6368" y="1823"/>
                    </a:lnTo>
                    <a:lnTo>
                      <a:pt x="6380" y="1793"/>
                    </a:lnTo>
                    <a:lnTo>
                      <a:pt x="6390" y="1764"/>
                    </a:lnTo>
                    <a:lnTo>
                      <a:pt x="6398" y="1734"/>
                    </a:lnTo>
                    <a:lnTo>
                      <a:pt x="6404" y="1702"/>
                    </a:lnTo>
                    <a:lnTo>
                      <a:pt x="6406" y="1688"/>
                    </a:lnTo>
                    <a:lnTo>
                      <a:pt x="6406" y="1674"/>
                    </a:lnTo>
                    <a:lnTo>
                      <a:pt x="6406" y="1659"/>
                    </a:lnTo>
                    <a:lnTo>
                      <a:pt x="6405" y="1644"/>
                    </a:lnTo>
                    <a:lnTo>
                      <a:pt x="6403" y="1630"/>
                    </a:lnTo>
                    <a:lnTo>
                      <a:pt x="6400" y="1616"/>
                    </a:lnTo>
                    <a:lnTo>
                      <a:pt x="6396" y="1602"/>
                    </a:lnTo>
                    <a:lnTo>
                      <a:pt x="6390" y="1589"/>
                    </a:lnTo>
                    <a:lnTo>
                      <a:pt x="6385" y="1575"/>
                    </a:lnTo>
                    <a:lnTo>
                      <a:pt x="6378" y="1562"/>
                    </a:lnTo>
                    <a:lnTo>
                      <a:pt x="6371" y="1550"/>
                    </a:lnTo>
                    <a:lnTo>
                      <a:pt x="6362" y="1537"/>
                    </a:lnTo>
                    <a:lnTo>
                      <a:pt x="6353" y="1525"/>
                    </a:lnTo>
                    <a:lnTo>
                      <a:pt x="6343" y="1514"/>
                    </a:lnTo>
                    <a:lnTo>
                      <a:pt x="6334" y="1503"/>
                    </a:lnTo>
                    <a:lnTo>
                      <a:pt x="6323" y="1493"/>
                    </a:lnTo>
                    <a:lnTo>
                      <a:pt x="6312" y="1484"/>
                    </a:lnTo>
                    <a:lnTo>
                      <a:pt x="6300" y="1475"/>
                    </a:lnTo>
                    <a:lnTo>
                      <a:pt x="6288" y="1467"/>
                    </a:lnTo>
                    <a:lnTo>
                      <a:pt x="6276" y="1460"/>
                    </a:lnTo>
                    <a:lnTo>
                      <a:pt x="6263" y="1453"/>
                    </a:lnTo>
                    <a:lnTo>
                      <a:pt x="6250" y="1449"/>
                    </a:lnTo>
                    <a:lnTo>
                      <a:pt x="6236" y="1444"/>
                    </a:lnTo>
                    <a:lnTo>
                      <a:pt x="6223" y="1440"/>
                    </a:lnTo>
                    <a:lnTo>
                      <a:pt x="6209" y="1438"/>
                    </a:lnTo>
                    <a:lnTo>
                      <a:pt x="6195" y="1437"/>
                    </a:lnTo>
                    <a:lnTo>
                      <a:pt x="6180" y="1437"/>
                    </a:lnTo>
                    <a:lnTo>
                      <a:pt x="6166" y="1438"/>
                    </a:lnTo>
                    <a:lnTo>
                      <a:pt x="6152" y="1441"/>
                    </a:lnTo>
                    <a:lnTo>
                      <a:pt x="6138" y="1444"/>
                    </a:lnTo>
                    <a:lnTo>
                      <a:pt x="6124" y="1450"/>
                    </a:lnTo>
                    <a:lnTo>
                      <a:pt x="6110" y="1456"/>
                    </a:lnTo>
                    <a:close/>
                  </a:path>
                </a:pathLst>
              </a:custGeom>
              <a:solidFill>
                <a:sysClr val="window" lastClr="FFFFFF"/>
              </a:solidFill>
              <a:ln>
                <a:noFill/>
              </a:ln>
            </p:spPr>
            <p:txBody>
              <a:bodyPr bIns="675000" anchor="ctr" anchorCtr="0">
                <a:normAutofit/>
                <a:scene3d>
                  <a:camera prst="orthographicFront"/>
                  <a:lightRig rig="threePt" dir="t"/>
                </a:scene3d>
                <a:sp3d>
                  <a:contourClr>
                    <a:srgbClr val="FFFFFF"/>
                  </a:contourClr>
                </a:sp3d>
              </a:bodyPr>
              <a:p>
                <a:pPr algn="ctr" fontAlgn="base">
                  <a:defRPr/>
                </a:pPr>
                <a:endParaRPr lang="zh-CN" altLang="en-US" sz="500" strike="noStrike" noProof="1" dirty="0">
                  <a:solidFill>
                    <a:srgbClr val="FFFFFF"/>
                  </a:solidFill>
                  <a:sym typeface="Arial" panose="020B0604020202020204" pitchFamily="34" charset="0"/>
                </a:endParaRPr>
              </a:p>
            </p:txBody>
          </p:sp>
          <p:cxnSp>
            <p:nvCxnSpPr>
              <p:cNvPr id="19471" name="直接连接符 24"/>
              <p:cNvCxnSpPr/>
              <p:nvPr>
                <p:custDataLst>
                  <p:tags r:id="rId12"/>
                </p:custDataLst>
              </p:nvPr>
            </p:nvCxnSpPr>
            <p:spPr>
              <a:xfrm flipH="1">
                <a:off x="5552" y="4202"/>
                <a:ext cx="364" cy="0"/>
              </a:xfrm>
              <a:prstGeom prst="line">
                <a:avLst/>
              </a:prstGeom>
              <a:ln w="9525" cap="flat" cmpd="sng">
                <a:solidFill>
                  <a:srgbClr val="595959"/>
                </a:solidFill>
                <a:prstDash val="solid"/>
                <a:miter/>
                <a:headEnd type="none" w="med" len="med"/>
                <a:tailEnd type="none" w="med" len="med"/>
              </a:ln>
            </p:spPr>
          </p:cxnSp>
          <p:cxnSp>
            <p:nvCxnSpPr>
              <p:cNvPr id="19472" name="直接连接符 25"/>
              <p:cNvCxnSpPr/>
              <p:nvPr>
                <p:custDataLst>
                  <p:tags r:id="rId13"/>
                </p:custDataLst>
              </p:nvPr>
            </p:nvCxnSpPr>
            <p:spPr>
              <a:xfrm flipV="1">
                <a:off x="5552" y="3689"/>
                <a:ext cx="0" cy="513"/>
              </a:xfrm>
              <a:prstGeom prst="line">
                <a:avLst/>
              </a:prstGeom>
              <a:ln w="9525" cap="flat" cmpd="sng">
                <a:solidFill>
                  <a:srgbClr val="595959"/>
                </a:solidFill>
                <a:prstDash val="solid"/>
                <a:miter/>
                <a:headEnd type="none" w="med" len="med"/>
                <a:tailEnd type="none" w="med" len="med"/>
              </a:ln>
            </p:spPr>
          </p:cxnSp>
          <p:cxnSp>
            <p:nvCxnSpPr>
              <p:cNvPr id="19473" name="直接连接符 26"/>
              <p:cNvCxnSpPr/>
              <p:nvPr>
                <p:custDataLst>
                  <p:tags r:id="rId14"/>
                </p:custDataLst>
              </p:nvPr>
            </p:nvCxnSpPr>
            <p:spPr>
              <a:xfrm flipH="1">
                <a:off x="4199" y="3689"/>
                <a:ext cx="1352" cy="0"/>
              </a:xfrm>
              <a:prstGeom prst="line">
                <a:avLst/>
              </a:prstGeom>
              <a:ln w="9525" cap="flat" cmpd="sng">
                <a:solidFill>
                  <a:srgbClr val="595959"/>
                </a:solidFill>
                <a:prstDash val="solid"/>
                <a:miter/>
                <a:headEnd type="none" w="med" len="med"/>
                <a:tailEnd type="oval" w="med" len="med"/>
              </a:ln>
            </p:spPr>
          </p:cxnSp>
          <p:cxnSp>
            <p:nvCxnSpPr>
              <p:cNvPr id="19474" name="直接连接符 29"/>
              <p:cNvCxnSpPr/>
              <p:nvPr>
                <p:custDataLst>
                  <p:tags r:id="rId15"/>
                </p:custDataLst>
              </p:nvPr>
            </p:nvCxnSpPr>
            <p:spPr>
              <a:xfrm flipH="1">
                <a:off x="4199" y="6090"/>
                <a:ext cx="750" cy="0"/>
              </a:xfrm>
              <a:prstGeom prst="line">
                <a:avLst/>
              </a:prstGeom>
              <a:ln w="9525" cap="flat" cmpd="sng">
                <a:solidFill>
                  <a:srgbClr val="595959"/>
                </a:solidFill>
                <a:prstDash val="solid"/>
                <a:miter/>
                <a:headEnd type="none" w="med" len="med"/>
                <a:tailEnd type="oval" w="med" len="med"/>
              </a:ln>
            </p:spPr>
          </p:cxnSp>
          <p:sp>
            <p:nvSpPr>
              <p:cNvPr id="39" name="文本框 38"/>
              <p:cNvSpPr txBox="1"/>
              <p:nvPr>
                <p:custDataLst>
                  <p:tags r:id="rId16"/>
                </p:custDataLst>
              </p:nvPr>
            </p:nvSpPr>
            <p:spPr>
              <a:xfrm>
                <a:off x="790" y="3264"/>
                <a:ext cx="3232" cy="756"/>
              </a:xfrm>
              <a:prstGeom prst="rect">
                <a:avLst/>
              </a:prstGeom>
              <a:noFill/>
            </p:spPr>
            <p:txBody>
              <a:bodyPr wrap="square" bIns="0" rtlCol="0" anchor="ctr" anchorCtr="0"/>
              <a:p>
                <a:pPr algn="r">
                  <a:lnSpc>
                    <a:spcPct val="120000"/>
                  </a:lnSpc>
                </a:pPr>
                <a:r>
                  <a:rPr lang="zh-CN" altLang="en-US" sz="1800" noProof="1" dirty="0">
                    <a:latin typeface="Times New Roman" panose="02020603050405020304" pitchFamily="18" charset="0"/>
                    <a:ea typeface="黑体" panose="02010609060101010101" pitchFamily="49" charset="-122"/>
                    <a:cs typeface="+mn-cs"/>
                    <a:sym typeface="+mn-ea"/>
                  </a:rPr>
                  <a:t>准备阶段</a:t>
                </a:r>
                <a:endParaRPr lang="zh-CN" altLang="en-US" sz="1800" spc="300" noProof="1" dirty="0">
                  <a:solidFill>
                    <a:srgbClr val="1F74AD"/>
                  </a:solidFill>
                  <a:latin typeface="微软雅黑" panose="020B0503020204020204" charset="-122"/>
                  <a:ea typeface="微软雅黑" panose="020B0503020204020204" charset="-122"/>
                  <a:cs typeface="+mn-ea"/>
                  <a:sym typeface="+mn-ea"/>
                </a:endParaRPr>
              </a:p>
            </p:txBody>
          </p:sp>
          <p:sp>
            <p:nvSpPr>
              <p:cNvPr id="41" name="文本框 40"/>
              <p:cNvSpPr txBox="1"/>
              <p:nvPr>
                <p:custDataLst>
                  <p:tags r:id="rId17"/>
                </p:custDataLst>
              </p:nvPr>
            </p:nvSpPr>
            <p:spPr>
              <a:xfrm>
                <a:off x="2106" y="5671"/>
                <a:ext cx="1916" cy="773"/>
              </a:xfrm>
              <a:prstGeom prst="rect">
                <a:avLst/>
              </a:prstGeom>
              <a:noFill/>
            </p:spPr>
            <p:txBody>
              <a:bodyPr wrap="square" bIns="0" rtlCol="0" anchor="ctr" anchorCtr="0"/>
              <a:p>
                <a:pPr algn="r">
                  <a:lnSpc>
                    <a:spcPct val="120000"/>
                  </a:lnSpc>
                </a:pPr>
                <a:r>
                  <a:rPr lang="zh-CN" altLang="en-US" sz="1800" noProof="1" dirty="0">
                    <a:latin typeface="Times New Roman" panose="02020603050405020304" pitchFamily="18" charset="0"/>
                    <a:ea typeface="黑体" panose="02010609060101010101" pitchFamily="49" charset="-122"/>
                    <a:cs typeface="+mn-cs"/>
                    <a:sym typeface="+mn-ea"/>
                  </a:rPr>
                  <a:t>设计阶段</a:t>
                </a:r>
                <a:endParaRPr lang="zh-CN" altLang="en-US" sz="1800" spc="300" noProof="1" dirty="0">
                  <a:solidFill>
                    <a:srgbClr val="3498DB"/>
                  </a:solidFill>
                  <a:latin typeface="微软雅黑" panose="020B0503020204020204" charset="-122"/>
                  <a:ea typeface="微软雅黑" panose="020B0503020204020204" charset="-122"/>
                  <a:cs typeface="+mn-ea"/>
                  <a:sym typeface="+mn-ea"/>
                </a:endParaRPr>
              </a:p>
            </p:txBody>
          </p:sp>
          <p:sp>
            <p:nvSpPr>
              <p:cNvPr id="43" name="文本框 42"/>
              <p:cNvSpPr txBox="1"/>
              <p:nvPr>
                <p:custDataLst>
                  <p:tags r:id="rId18"/>
                </p:custDataLst>
              </p:nvPr>
            </p:nvSpPr>
            <p:spPr>
              <a:xfrm>
                <a:off x="11296" y="5695"/>
                <a:ext cx="2047" cy="649"/>
              </a:xfrm>
              <a:prstGeom prst="rect">
                <a:avLst/>
              </a:prstGeom>
              <a:noFill/>
            </p:spPr>
            <p:txBody>
              <a:bodyPr wrap="square" bIns="0" rtlCol="0" anchor="ctr" anchorCtr="0"/>
              <a:p>
                <a:pPr>
                  <a:lnSpc>
                    <a:spcPct val="120000"/>
                  </a:lnSpc>
                </a:pPr>
                <a:r>
                  <a:rPr lang="zh-CN" altLang="en-US" sz="1800" spc="300" noProof="1" dirty="0">
                    <a:latin typeface="微软雅黑" panose="020B0503020204020204" charset="-122"/>
                    <a:ea typeface="微软雅黑" panose="020B0503020204020204" charset="-122"/>
                    <a:cs typeface="+mn-ea"/>
                    <a:sym typeface="+mn-ea"/>
                  </a:rPr>
                  <a:t>运用阶段</a:t>
                </a:r>
                <a:endParaRPr lang="zh-CN" altLang="en-US" sz="1800" spc="300" noProof="1" dirty="0">
                  <a:latin typeface="微软雅黑" panose="020B0503020204020204" charset="-122"/>
                  <a:ea typeface="微软雅黑" panose="020B0503020204020204" charset="-122"/>
                  <a:cs typeface="+mn-ea"/>
                  <a:sym typeface="+mn-ea"/>
                </a:endParaRPr>
              </a:p>
            </p:txBody>
          </p:sp>
          <p:sp>
            <p:nvSpPr>
              <p:cNvPr id="45" name="文本框 44"/>
              <p:cNvSpPr txBox="1"/>
              <p:nvPr>
                <p:custDataLst>
                  <p:tags r:id="rId19"/>
                </p:custDataLst>
              </p:nvPr>
            </p:nvSpPr>
            <p:spPr>
              <a:xfrm>
                <a:off x="11296" y="3337"/>
                <a:ext cx="2047" cy="706"/>
              </a:xfrm>
              <a:prstGeom prst="rect">
                <a:avLst/>
              </a:prstGeom>
              <a:noFill/>
            </p:spPr>
            <p:txBody>
              <a:bodyPr wrap="square" bIns="0" rtlCol="0" anchor="ctr" anchorCtr="0"/>
              <a:p>
                <a:pPr>
                  <a:lnSpc>
                    <a:spcPct val="120000"/>
                  </a:lnSpc>
                </a:pPr>
                <a:r>
                  <a:rPr lang="zh-CN" altLang="en-US" sz="1800" noProof="1" dirty="0">
                    <a:latin typeface="Times New Roman" panose="02020603050405020304" pitchFamily="18" charset="0"/>
                    <a:ea typeface="黑体" panose="02010609060101010101" pitchFamily="49" charset="-122"/>
                    <a:cs typeface="+mn-cs"/>
                    <a:sym typeface="+mn-ea"/>
                  </a:rPr>
                  <a:t>结果表达阶段</a:t>
                </a:r>
                <a:endParaRPr lang="zh-CN" altLang="en-US" sz="1800" spc="300" noProof="1" dirty="0">
                  <a:solidFill>
                    <a:srgbClr val="69A35B">
                      <a:lumMod val="75000"/>
                    </a:srgbClr>
                  </a:solidFill>
                  <a:latin typeface="微软雅黑" panose="020B0503020204020204" charset="-122"/>
                  <a:ea typeface="微软雅黑" panose="020B0503020204020204" charset="-122"/>
                  <a:cs typeface="+mn-ea"/>
                  <a:sym typeface="+mn-ea"/>
                </a:endParaRPr>
              </a:p>
            </p:txBody>
          </p:sp>
          <p:sp>
            <p:nvSpPr>
              <p:cNvPr id="19479" name="上箭头 52"/>
              <p:cNvSpPr/>
              <p:nvPr>
                <p:custDataLst>
                  <p:tags r:id="rId20"/>
                </p:custDataLst>
              </p:nvPr>
            </p:nvSpPr>
            <p:spPr>
              <a:xfrm rot="-1800000">
                <a:off x="6955" y="4982"/>
                <a:ext cx="422" cy="362"/>
              </a:xfrm>
              <a:prstGeom prst="upArrow">
                <a:avLst>
                  <a:gd name="adj1" fmla="val 57870"/>
                  <a:gd name="adj2" fmla="val 61439"/>
                </a:avLst>
              </a:prstGeom>
              <a:solidFill>
                <a:srgbClr val="1F74AD"/>
              </a:solidFill>
              <a:ln w="12700">
                <a:noFill/>
              </a:ln>
            </p:spPr>
            <p:txBody>
              <a:bodyPr anchor="ctr"/>
              <a:p>
                <a:pPr algn="ctr"/>
                <a:endParaRPr lang="zh-CN" altLang="en-US" sz="700">
                  <a:latin typeface="Times New Roman" panose="02020603050405020304" pitchFamily="18" charset="0"/>
                  <a:ea typeface="黑体" panose="02010609060101010101" pitchFamily="49" charset="-122"/>
                  <a:sym typeface="Arial" panose="020B0604020202020204" pitchFamily="34" charset="0"/>
                </a:endParaRPr>
              </a:p>
            </p:txBody>
          </p:sp>
          <p:sp>
            <p:nvSpPr>
              <p:cNvPr id="19480" name="上箭头 53"/>
              <p:cNvSpPr/>
              <p:nvPr>
                <p:custDataLst>
                  <p:tags r:id="rId21"/>
                </p:custDataLst>
              </p:nvPr>
            </p:nvSpPr>
            <p:spPr>
              <a:xfrm rot="1800000">
                <a:off x="7945" y="4982"/>
                <a:ext cx="422" cy="362"/>
              </a:xfrm>
              <a:prstGeom prst="upArrow">
                <a:avLst>
                  <a:gd name="adj1" fmla="val 57870"/>
                  <a:gd name="adj2" fmla="val 61439"/>
                </a:avLst>
              </a:prstGeom>
              <a:solidFill>
                <a:srgbClr val="69A35B"/>
              </a:solidFill>
              <a:ln w="12700">
                <a:noFill/>
              </a:ln>
            </p:spPr>
            <p:txBody>
              <a:bodyPr anchor="ctr"/>
              <a:p>
                <a:pPr algn="ctr"/>
                <a:endParaRPr lang="zh-CN" altLang="en-US" sz="700">
                  <a:latin typeface="Times New Roman" panose="02020603050405020304" pitchFamily="18" charset="0"/>
                  <a:ea typeface="黑体" panose="02010609060101010101" pitchFamily="49" charset="-122"/>
                  <a:sym typeface="Arial" panose="020B0604020202020204" pitchFamily="34" charset="0"/>
                </a:endParaRPr>
              </a:p>
            </p:txBody>
          </p:sp>
          <p:sp>
            <p:nvSpPr>
              <p:cNvPr id="19481" name="上箭头 54"/>
              <p:cNvSpPr/>
              <p:nvPr>
                <p:custDataLst>
                  <p:tags r:id="rId22"/>
                </p:custDataLst>
              </p:nvPr>
            </p:nvSpPr>
            <p:spPr>
              <a:xfrm rot="5400000">
                <a:off x="8440" y="5840"/>
                <a:ext cx="422" cy="362"/>
              </a:xfrm>
              <a:prstGeom prst="upArrow">
                <a:avLst>
                  <a:gd name="adj1" fmla="val 57870"/>
                  <a:gd name="adj2" fmla="val 61439"/>
                </a:avLst>
              </a:prstGeom>
              <a:solidFill>
                <a:srgbClr val="9BBB59"/>
              </a:solidFill>
              <a:ln w="12700">
                <a:noFill/>
              </a:ln>
            </p:spPr>
            <p:txBody>
              <a:bodyPr anchor="ctr"/>
              <a:p>
                <a:pPr algn="ctr"/>
                <a:endParaRPr lang="zh-CN" altLang="en-US" sz="700">
                  <a:latin typeface="Times New Roman" panose="02020603050405020304" pitchFamily="18" charset="0"/>
                  <a:ea typeface="黑体" panose="02010609060101010101" pitchFamily="49" charset="-122"/>
                  <a:sym typeface="Arial" panose="020B0604020202020204" pitchFamily="34" charset="0"/>
                </a:endParaRPr>
              </a:p>
            </p:txBody>
          </p:sp>
          <p:sp>
            <p:nvSpPr>
              <p:cNvPr id="19482" name="上箭头 55"/>
              <p:cNvSpPr/>
              <p:nvPr>
                <p:custDataLst>
                  <p:tags r:id="rId23"/>
                </p:custDataLst>
              </p:nvPr>
            </p:nvSpPr>
            <p:spPr>
              <a:xfrm rot="9000000">
                <a:off x="7945" y="6697"/>
                <a:ext cx="422" cy="362"/>
              </a:xfrm>
              <a:prstGeom prst="upArrow">
                <a:avLst>
                  <a:gd name="adj1" fmla="val 57870"/>
                  <a:gd name="adj2" fmla="val 61439"/>
                </a:avLst>
              </a:prstGeom>
              <a:solidFill>
                <a:srgbClr val="FFC000"/>
              </a:solidFill>
              <a:ln w="12700">
                <a:noFill/>
              </a:ln>
            </p:spPr>
            <p:txBody>
              <a:bodyPr anchor="ctr"/>
              <a:p>
                <a:pPr algn="ctr"/>
                <a:endParaRPr lang="zh-CN" altLang="en-US" sz="700">
                  <a:latin typeface="Times New Roman" panose="02020603050405020304" pitchFamily="18" charset="0"/>
                  <a:ea typeface="黑体" panose="02010609060101010101" pitchFamily="49" charset="-122"/>
                  <a:sym typeface="Arial" panose="020B0604020202020204" pitchFamily="34" charset="0"/>
                </a:endParaRPr>
              </a:p>
            </p:txBody>
          </p:sp>
          <p:sp>
            <p:nvSpPr>
              <p:cNvPr id="19483" name="上箭头 56"/>
              <p:cNvSpPr/>
              <p:nvPr>
                <p:custDataLst>
                  <p:tags r:id="rId24"/>
                </p:custDataLst>
              </p:nvPr>
            </p:nvSpPr>
            <p:spPr>
              <a:xfrm rot="-9000000">
                <a:off x="6955" y="6697"/>
                <a:ext cx="422" cy="362"/>
              </a:xfrm>
              <a:prstGeom prst="upArrow">
                <a:avLst>
                  <a:gd name="adj1" fmla="val 57870"/>
                  <a:gd name="adj2" fmla="val 61439"/>
                </a:avLst>
              </a:prstGeom>
              <a:solidFill>
                <a:srgbClr val="1AA3AA"/>
              </a:solidFill>
              <a:ln w="12700">
                <a:noFill/>
              </a:ln>
            </p:spPr>
            <p:txBody>
              <a:bodyPr anchor="ctr"/>
              <a:p>
                <a:pPr algn="ctr"/>
                <a:endParaRPr lang="zh-CN" altLang="en-US" sz="700">
                  <a:latin typeface="Times New Roman" panose="02020603050405020304" pitchFamily="18" charset="0"/>
                  <a:ea typeface="黑体" panose="02010609060101010101" pitchFamily="49" charset="-122"/>
                  <a:sym typeface="Arial" panose="020B0604020202020204" pitchFamily="34" charset="0"/>
                </a:endParaRPr>
              </a:p>
            </p:txBody>
          </p:sp>
          <p:sp>
            <p:nvSpPr>
              <p:cNvPr id="19484" name="椭圆 61"/>
              <p:cNvSpPr/>
              <p:nvPr>
                <p:custDataLst>
                  <p:tags r:id="rId25"/>
                </p:custDataLst>
              </p:nvPr>
            </p:nvSpPr>
            <p:spPr>
              <a:xfrm>
                <a:off x="8026" y="7036"/>
                <a:ext cx="1227" cy="1227"/>
              </a:xfrm>
              <a:prstGeom prst="ellipse">
                <a:avLst/>
              </a:prstGeom>
              <a:solidFill>
                <a:srgbClr val="FFC000"/>
              </a:solidFill>
              <a:ln w="12700">
                <a:noFill/>
              </a:ln>
            </p:spPr>
            <p:txBody>
              <a:bodyPr anchor="ctr"/>
              <a:p>
                <a:pPr algn="ctr"/>
                <a:endParaRPr lang="zh-CN" altLang="en-US" sz="1600">
                  <a:latin typeface="Times New Roman" panose="02020603050405020304" pitchFamily="18" charset="0"/>
                  <a:ea typeface="黑体" panose="02010609060101010101" pitchFamily="49" charset="-122"/>
                  <a:sym typeface="Arial" panose="020B0604020202020204" pitchFamily="34" charset="0"/>
                </a:endParaRPr>
              </a:p>
            </p:txBody>
          </p:sp>
          <p:sp>
            <p:nvSpPr>
              <p:cNvPr id="64" name="KSO_Shape"/>
              <p:cNvSpPr/>
              <p:nvPr>
                <p:custDataLst>
                  <p:tags r:id="rId26"/>
                </p:custDataLst>
              </p:nvPr>
            </p:nvSpPr>
            <p:spPr bwMode="auto">
              <a:xfrm>
                <a:off x="8314" y="7322"/>
                <a:ext cx="674" cy="654"/>
              </a:xfrm>
              <a:custGeom>
                <a:avLst/>
                <a:gdLst>
                  <a:gd name="T0" fmla="*/ 1742441 w 2041526"/>
                  <a:gd name="T1" fmla="*/ 1193165 h 1979612"/>
                  <a:gd name="T2" fmla="*/ 1991996 w 2041526"/>
                  <a:gd name="T3" fmla="*/ 1302068 h 1979612"/>
                  <a:gd name="T4" fmla="*/ 2027239 w 2041526"/>
                  <a:gd name="T5" fmla="*/ 1369695 h 1979612"/>
                  <a:gd name="T6" fmla="*/ 1892619 w 2041526"/>
                  <a:gd name="T7" fmla="*/ 1469390 h 1979612"/>
                  <a:gd name="T8" fmla="*/ 1731963 w 2041526"/>
                  <a:gd name="T9" fmla="*/ 1707833 h 1979612"/>
                  <a:gd name="T10" fmla="*/ 1573531 w 2041526"/>
                  <a:gd name="T11" fmla="*/ 1864678 h 1979612"/>
                  <a:gd name="T12" fmla="*/ 1443673 w 2041526"/>
                  <a:gd name="T13" fmla="*/ 1909128 h 1979612"/>
                  <a:gd name="T14" fmla="*/ 1297941 w 2041526"/>
                  <a:gd name="T15" fmla="*/ 1895793 h 1979612"/>
                  <a:gd name="T16" fmla="*/ 1186180 w 2041526"/>
                  <a:gd name="T17" fmla="*/ 1820228 h 1979612"/>
                  <a:gd name="T18" fmla="*/ 1305561 w 2041526"/>
                  <a:gd name="T19" fmla="*/ 1764348 h 1979612"/>
                  <a:gd name="T20" fmla="*/ 1469073 w 2041526"/>
                  <a:gd name="T21" fmla="*/ 1590993 h 1979612"/>
                  <a:gd name="T22" fmla="*/ 1598296 w 2041526"/>
                  <a:gd name="T23" fmla="*/ 1438275 h 1979612"/>
                  <a:gd name="T24" fmla="*/ 1641158 w 2041526"/>
                  <a:gd name="T25" fmla="*/ 1376363 h 1979612"/>
                  <a:gd name="T26" fmla="*/ 1473836 w 2041526"/>
                  <a:gd name="T27" fmla="*/ 1374458 h 1979612"/>
                  <a:gd name="T28" fmla="*/ 1122363 w 2041526"/>
                  <a:gd name="T29" fmla="*/ 1490345 h 1979612"/>
                  <a:gd name="T30" fmla="*/ 1188720 w 2041526"/>
                  <a:gd name="T31" fmla="*/ 1315720 h 1979612"/>
                  <a:gd name="T32" fmla="*/ 1303973 w 2041526"/>
                  <a:gd name="T33" fmla="*/ 1219518 h 1979612"/>
                  <a:gd name="T34" fmla="*/ 1510031 w 2041526"/>
                  <a:gd name="T35" fmla="*/ 1169988 h 1979612"/>
                  <a:gd name="T36" fmla="*/ 474459 w 2041526"/>
                  <a:gd name="T37" fmla="*/ 1705182 h 1979612"/>
                  <a:gd name="T38" fmla="*/ 614828 w 2041526"/>
                  <a:gd name="T39" fmla="*/ 1613705 h 1979612"/>
                  <a:gd name="T40" fmla="*/ 659606 w 2041526"/>
                  <a:gd name="T41" fmla="*/ 1010214 h 1979612"/>
                  <a:gd name="T42" fmla="*/ 591327 w 2041526"/>
                  <a:gd name="T43" fmla="*/ 866964 h 1979612"/>
                  <a:gd name="T44" fmla="*/ 436350 w 2041526"/>
                  <a:gd name="T45" fmla="*/ 793909 h 1979612"/>
                  <a:gd name="T46" fmla="*/ 1689937 w 2041526"/>
                  <a:gd name="T47" fmla="*/ 637247 h 1979612"/>
                  <a:gd name="T48" fmla="*/ 1695008 w 2041526"/>
                  <a:gd name="T49" fmla="*/ 774583 h 1979612"/>
                  <a:gd name="T50" fmla="*/ 1785965 w 2041526"/>
                  <a:gd name="T51" fmla="*/ 1009835 h 1979612"/>
                  <a:gd name="T52" fmla="*/ 1670605 w 2041526"/>
                  <a:gd name="T53" fmla="*/ 1048620 h 1979612"/>
                  <a:gd name="T54" fmla="*/ 1547322 w 2041526"/>
                  <a:gd name="T55" fmla="*/ 967235 h 1979612"/>
                  <a:gd name="T56" fmla="*/ 1530525 w 2041526"/>
                  <a:gd name="T57" fmla="*/ 885215 h 1979612"/>
                  <a:gd name="T58" fmla="*/ 1439252 w 2041526"/>
                  <a:gd name="T59" fmla="*/ 1011107 h 1979612"/>
                  <a:gd name="T60" fmla="*/ 1280790 w 2041526"/>
                  <a:gd name="T61" fmla="*/ 1100439 h 1979612"/>
                  <a:gd name="T62" fmla="*/ 1300756 w 2041526"/>
                  <a:gd name="T63" fmla="*/ 947843 h 1979612"/>
                  <a:gd name="T64" fmla="*/ 1375867 w 2041526"/>
                  <a:gd name="T65" fmla="*/ 820362 h 1979612"/>
                  <a:gd name="T66" fmla="*/ 1524821 w 2041526"/>
                  <a:gd name="T67" fmla="*/ 684298 h 1979612"/>
                  <a:gd name="T68" fmla="*/ 974007 w 2041526"/>
                  <a:gd name="T69" fmla="*/ 395287 h 1979612"/>
                  <a:gd name="T70" fmla="*/ 1180432 w 2041526"/>
                  <a:gd name="T71" fmla="*/ 463577 h 1979612"/>
                  <a:gd name="T72" fmla="*/ 1303969 w 2041526"/>
                  <a:gd name="T73" fmla="*/ 637319 h 1979612"/>
                  <a:gd name="T74" fmla="*/ 1229021 w 2041526"/>
                  <a:gd name="T75" fmla="*/ 815508 h 1979612"/>
                  <a:gd name="T76" fmla="*/ 1159789 w 2041526"/>
                  <a:gd name="T77" fmla="*/ 993379 h 1979612"/>
                  <a:gd name="T78" fmla="*/ 1168682 w 2041526"/>
                  <a:gd name="T79" fmla="*/ 1160134 h 1979612"/>
                  <a:gd name="T80" fmla="*/ 1064834 w 2041526"/>
                  <a:gd name="T81" fmla="*/ 1279244 h 1979612"/>
                  <a:gd name="T82" fmla="*/ 1006400 w 2041526"/>
                  <a:gd name="T83" fmla="*/ 1435517 h 1979612"/>
                  <a:gd name="T84" fmla="*/ 1002589 w 2041526"/>
                  <a:gd name="T85" fmla="*/ 1667384 h 1979612"/>
                  <a:gd name="T86" fmla="*/ 1073726 w 2041526"/>
                  <a:gd name="T87" fmla="*/ 1877018 h 1979612"/>
                  <a:gd name="T88" fmla="*/ 1073726 w 2041526"/>
                  <a:gd name="T89" fmla="*/ 1964684 h 1979612"/>
                  <a:gd name="T90" fmla="*/ 328692 w 2041526"/>
                  <a:gd name="T91" fmla="*/ 1979294 h 1979612"/>
                  <a:gd name="T92" fmla="*/ 113692 w 2041526"/>
                  <a:gd name="T93" fmla="*/ 1889406 h 1979612"/>
                  <a:gd name="T94" fmla="*/ 3811 w 2041526"/>
                  <a:gd name="T95" fmla="*/ 1686124 h 1979612"/>
                  <a:gd name="T96" fmla="*/ 33981 w 2041526"/>
                  <a:gd name="T97" fmla="*/ 591898 h 1979612"/>
                  <a:gd name="T98" fmla="*/ 196262 w 2041526"/>
                  <a:gd name="T99" fmla="*/ 429591 h 1979612"/>
                  <a:gd name="T100" fmla="*/ 937260 w 2041526"/>
                  <a:gd name="T101" fmla="*/ 318 h 1979612"/>
                  <a:gd name="T102" fmla="*/ 1016953 w 2041526"/>
                  <a:gd name="T103" fmla="*/ 38418 h 1979612"/>
                  <a:gd name="T104" fmla="*/ 1054735 w 2041526"/>
                  <a:gd name="T105" fmla="*/ 118428 h 1979612"/>
                  <a:gd name="T106" fmla="*/ 1032828 w 2041526"/>
                  <a:gd name="T107" fmla="*/ 205740 h 1979612"/>
                  <a:gd name="T108" fmla="*/ 962660 w 2041526"/>
                  <a:gd name="T109" fmla="*/ 257810 h 1979612"/>
                  <a:gd name="T110" fmla="*/ 350520 w 2041526"/>
                  <a:gd name="T111" fmla="*/ 255905 h 1979612"/>
                  <a:gd name="T112" fmla="*/ 282575 w 2041526"/>
                  <a:gd name="T113" fmla="*/ 200343 h 1979612"/>
                  <a:gd name="T114" fmla="*/ 264795 w 2041526"/>
                  <a:gd name="T115" fmla="*/ 111760 h 1979612"/>
                  <a:gd name="T116" fmla="*/ 307023 w 2041526"/>
                  <a:gd name="T117" fmla="*/ 33973 h 1979612"/>
                  <a:gd name="T118" fmla="*/ 388620 w 2041526"/>
                  <a:gd name="T119" fmla="*/ 0 h 1979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41526" h="1979612">
                    <a:moveTo>
                      <a:pt x="1545273" y="1168400"/>
                    </a:moveTo>
                    <a:lnTo>
                      <a:pt x="1556386" y="1168400"/>
                    </a:lnTo>
                    <a:lnTo>
                      <a:pt x="1568451" y="1168400"/>
                    </a:lnTo>
                    <a:lnTo>
                      <a:pt x="1581151" y="1168718"/>
                    </a:lnTo>
                    <a:lnTo>
                      <a:pt x="1594803" y="1169670"/>
                    </a:lnTo>
                    <a:lnTo>
                      <a:pt x="1609408" y="1170305"/>
                    </a:lnTo>
                    <a:lnTo>
                      <a:pt x="1624331" y="1171893"/>
                    </a:lnTo>
                    <a:lnTo>
                      <a:pt x="1639571" y="1173798"/>
                    </a:lnTo>
                    <a:lnTo>
                      <a:pt x="1655446" y="1175703"/>
                    </a:lnTo>
                    <a:lnTo>
                      <a:pt x="1672273" y="1178560"/>
                    </a:lnTo>
                    <a:lnTo>
                      <a:pt x="1689101" y="1181735"/>
                    </a:lnTo>
                    <a:lnTo>
                      <a:pt x="1706881" y="1184910"/>
                    </a:lnTo>
                    <a:lnTo>
                      <a:pt x="1724343" y="1188720"/>
                    </a:lnTo>
                    <a:lnTo>
                      <a:pt x="1742441" y="1193165"/>
                    </a:lnTo>
                    <a:lnTo>
                      <a:pt x="1760538" y="1197610"/>
                    </a:lnTo>
                    <a:lnTo>
                      <a:pt x="1778953" y="1202690"/>
                    </a:lnTo>
                    <a:lnTo>
                      <a:pt x="1797368" y="1208405"/>
                    </a:lnTo>
                    <a:lnTo>
                      <a:pt x="1816101" y="1214120"/>
                    </a:lnTo>
                    <a:lnTo>
                      <a:pt x="1834516" y="1220788"/>
                    </a:lnTo>
                    <a:lnTo>
                      <a:pt x="1852931" y="1227773"/>
                    </a:lnTo>
                    <a:lnTo>
                      <a:pt x="1871346" y="1235393"/>
                    </a:lnTo>
                    <a:lnTo>
                      <a:pt x="1889444" y="1243330"/>
                    </a:lnTo>
                    <a:lnTo>
                      <a:pt x="1907541" y="1251903"/>
                    </a:lnTo>
                    <a:lnTo>
                      <a:pt x="1925004" y="1260793"/>
                    </a:lnTo>
                    <a:lnTo>
                      <a:pt x="1942784" y="1270318"/>
                    </a:lnTo>
                    <a:lnTo>
                      <a:pt x="1959611" y="1280478"/>
                    </a:lnTo>
                    <a:lnTo>
                      <a:pt x="1976121" y="1290955"/>
                    </a:lnTo>
                    <a:lnTo>
                      <a:pt x="1991996" y="1302068"/>
                    </a:lnTo>
                    <a:lnTo>
                      <a:pt x="2007871" y="1313815"/>
                    </a:lnTo>
                    <a:lnTo>
                      <a:pt x="2022794" y="1326198"/>
                    </a:lnTo>
                    <a:lnTo>
                      <a:pt x="2036764" y="1339215"/>
                    </a:lnTo>
                    <a:lnTo>
                      <a:pt x="2038669" y="1341120"/>
                    </a:lnTo>
                    <a:lnTo>
                      <a:pt x="2040256" y="1343343"/>
                    </a:lnTo>
                    <a:lnTo>
                      <a:pt x="2041209" y="1346200"/>
                    </a:lnTo>
                    <a:lnTo>
                      <a:pt x="2041526" y="1348423"/>
                    </a:lnTo>
                    <a:lnTo>
                      <a:pt x="2041209" y="1350963"/>
                    </a:lnTo>
                    <a:lnTo>
                      <a:pt x="2040256" y="1353820"/>
                    </a:lnTo>
                    <a:lnTo>
                      <a:pt x="2038986" y="1356360"/>
                    </a:lnTo>
                    <a:lnTo>
                      <a:pt x="2037716" y="1358900"/>
                    </a:lnTo>
                    <a:lnTo>
                      <a:pt x="2035494" y="1361440"/>
                    </a:lnTo>
                    <a:lnTo>
                      <a:pt x="2033271" y="1364298"/>
                    </a:lnTo>
                    <a:lnTo>
                      <a:pt x="2027239" y="1369695"/>
                    </a:lnTo>
                    <a:lnTo>
                      <a:pt x="2020254" y="1375093"/>
                    </a:lnTo>
                    <a:lnTo>
                      <a:pt x="2012634" y="1380173"/>
                    </a:lnTo>
                    <a:lnTo>
                      <a:pt x="2004379" y="1385888"/>
                    </a:lnTo>
                    <a:lnTo>
                      <a:pt x="1995489" y="1391285"/>
                    </a:lnTo>
                    <a:lnTo>
                      <a:pt x="1978344" y="1401128"/>
                    </a:lnTo>
                    <a:lnTo>
                      <a:pt x="1962786" y="1410018"/>
                    </a:lnTo>
                    <a:lnTo>
                      <a:pt x="1956119" y="1414145"/>
                    </a:lnTo>
                    <a:lnTo>
                      <a:pt x="1951039" y="1417955"/>
                    </a:lnTo>
                    <a:lnTo>
                      <a:pt x="1939926" y="1426210"/>
                    </a:lnTo>
                    <a:lnTo>
                      <a:pt x="1929766" y="1434465"/>
                    </a:lnTo>
                    <a:lnTo>
                      <a:pt x="1919924" y="1443038"/>
                    </a:lnTo>
                    <a:lnTo>
                      <a:pt x="1910081" y="1451610"/>
                    </a:lnTo>
                    <a:lnTo>
                      <a:pt x="1901191" y="1460500"/>
                    </a:lnTo>
                    <a:lnTo>
                      <a:pt x="1892619" y="1469390"/>
                    </a:lnTo>
                    <a:lnTo>
                      <a:pt x="1884046" y="1478280"/>
                    </a:lnTo>
                    <a:lnTo>
                      <a:pt x="1876109" y="1487805"/>
                    </a:lnTo>
                    <a:lnTo>
                      <a:pt x="1868171" y="1496695"/>
                    </a:lnTo>
                    <a:lnTo>
                      <a:pt x="1860551" y="1506220"/>
                    </a:lnTo>
                    <a:lnTo>
                      <a:pt x="1853248" y="1515428"/>
                    </a:lnTo>
                    <a:lnTo>
                      <a:pt x="1846263" y="1525270"/>
                    </a:lnTo>
                    <a:lnTo>
                      <a:pt x="1832611" y="1544320"/>
                    </a:lnTo>
                    <a:lnTo>
                      <a:pt x="1819593" y="1564005"/>
                    </a:lnTo>
                    <a:lnTo>
                      <a:pt x="1807211" y="1584008"/>
                    </a:lnTo>
                    <a:lnTo>
                      <a:pt x="1795146" y="1604010"/>
                    </a:lnTo>
                    <a:lnTo>
                      <a:pt x="1770698" y="1645285"/>
                    </a:lnTo>
                    <a:lnTo>
                      <a:pt x="1758633" y="1665923"/>
                    </a:lnTo>
                    <a:lnTo>
                      <a:pt x="1745616" y="1687195"/>
                    </a:lnTo>
                    <a:lnTo>
                      <a:pt x="1731963" y="1707833"/>
                    </a:lnTo>
                    <a:lnTo>
                      <a:pt x="1717676" y="1729105"/>
                    </a:lnTo>
                    <a:lnTo>
                      <a:pt x="1706563" y="1744980"/>
                    </a:lnTo>
                    <a:lnTo>
                      <a:pt x="1693863" y="1760220"/>
                    </a:lnTo>
                    <a:lnTo>
                      <a:pt x="1680846" y="1775778"/>
                    </a:lnTo>
                    <a:lnTo>
                      <a:pt x="1667828" y="1790065"/>
                    </a:lnTo>
                    <a:lnTo>
                      <a:pt x="1653541" y="1804353"/>
                    </a:lnTo>
                    <a:lnTo>
                      <a:pt x="1638618" y="1817688"/>
                    </a:lnTo>
                    <a:lnTo>
                      <a:pt x="1623061" y="1830388"/>
                    </a:lnTo>
                    <a:lnTo>
                      <a:pt x="1615123" y="1836738"/>
                    </a:lnTo>
                    <a:lnTo>
                      <a:pt x="1607186" y="1842770"/>
                    </a:lnTo>
                    <a:lnTo>
                      <a:pt x="1599248" y="1848485"/>
                    </a:lnTo>
                    <a:lnTo>
                      <a:pt x="1590358" y="1853883"/>
                    </a:lnTo>
                    <a:lnTo>
                      <a:pt x="1582103" y="1859598"/>
                    </a:lnTo>
                    <a:lnTo>
                      <a:pt x="1573531" y="1864678"/>
                    </a:lnTo>
                    <a:lnTo>
                      <a:pt x="1564641" y="1869758"/>
                    </a:lnTo>
                    <a:lnTo>
                      <a:pt x="1556068" y="1874520"/>
                    </a:lnTo>
                    <a:lnTo>
                      <a:pt x="1546861" y="1878648"/>
                    </a:lnTo>
                    <a:lnTo>
                      <a:pt x="1537653" y="1883093"/>
                    </a:lnTo>
                    <a:lnTo>
                      <a:pt x="1528446" y="1886903"/>
                    </a:lnTo>
                    <a:lnTo>
                      <a:pt x="1519238" y="1890395"/>
                    </a:lnTo>
                    <a:lnTo>
                      <a:pt x="1509713" y="1893888"/>
                    </a:lnTo>
                    <a:lnTo>
                      <a:pt x="1499871" y="1897063"/>
                    </a:lnTo>
                    <a:lnTo>
                      <a:pt x="1490028" y="1900238"/>
                    </a:lnTo>
                    <a:lnTo>
                      <a:pt x="1480503" y="1902460"/>
                    </a:lnTo>
                    <a:lnTo>
                      <a:pt x="1470661" y="1905000"/>
                    </a:lnTo>
                    <a:lnTo>
                      <a:pt x="1460818" y="1906905"/>
                    </a:lnTo>
                    <a:lnTo>
                      <a:pt x="1452246" y="1908175"/>
                    </a:lnTo>
                    <a:lnTo>
                      <a:pt x="1443673" y="1909128"/>
                    </a:lnTo>
                    <a:lnTo>
                      <a:pt x="1434148" y="1910080"/>
                    </a:lnTo>
                    <a:lnTo>
                      <a:pt x="1424623" y="1910715"/>
                    </a:lnTo>
                    <a:lnTo>
                      <a:pt x="1415098" y="1911350"/>
                    </a:lnTo>
                    <a:lnTo>
                      <a:pt x="1404621" y="1911350"/>
                    </a:lnTo>
                    <a:lnTo>
                      <a:pt x="1394461" y="1910715"/>
                    </a:lnTo>
                    <a:lnTo>
                      <a:pt x="1383983" y="1910398"/>
                    </a:lnTo>
                    <a:lnTo>
                      <a:pt x="1373506" y="1909763"/>
                    </a:lnTo>
                    <a:lnTo>
                      <a:pt x="1362393" y="1908493"/>
                    </a:lnTo>
                    <a:lnTo>
                      <a:pt x="1351916" y="1907223"/>
                    </a:lnTo>
                    <a:lnTo>
                      <a:pt x="1340803" y="1905635"/>
                    </a:lnTo>
                    <a:lnTo>
                      <a:pt x="1330008" y="1903730"/>
                    </a:lnTo>
                    <a:lnTo>
                      <a:pt x="1319213" y="1901508"/>
                    </a:lnTo>
                    <a:lnTo>
                      <a:pt x="1308418" y="1898650"/>
                    </a:lnTo>
                    <a:lnTo>
                      <a:pt x="1297941" y="1895793"/>
                    </a:lnTo>
                    <a:lnTo>
                      <a:pt x="1287463" y="1892935"/>
                    </a:lnTo>
                    <a:lnTo>
                      <a:pt x="1277303" y="1889125"/>
                    </a:lnTo>
                    <a:lnTo>
                      <a:pt x="1267778" y="1885315"/>
                    </a:lnTo>
                    <a:lnTo>
                      <a:pt x="1257936" y="1881188"/>
                    </a:lnTo>
                    <a:lnTo>
                      <a:pt x="1248411" y="1876743"/>
                    </a:lnTo>
                    <a:lnTo>
                      <a:pt x="1239520" y="1871980"/>
                    </a:lnTo>
                    <a:lnTo>
                      <a:pt x="1231265" y="1866583"/>
                    </a:lnTo>
                    <a:lnTo>
                      <a:pt x="1223010" y="1861185"/>
                    </a:lnTo>
                    <a:lnTo>
                      <a:pt x="1215390" y="1855153"/>
                    </a:lnTo>
                    <a:lnTo>
                      <a:pt x="1208405" y="1848803"/>
                    </a:lnTo>
                    <a:lnTo>
                      <a:pt x="1201738" y="1842135"/>
                    </a:lnTo>
                    <a:lnTo>
                      <a:pt x="1196023" y="1835150"/>
                    </a:lnTo>
                    <a:lnTo>
                      <a:pt x="1190943" y="1828165"/>
                    </a:lnTo>
                    <a:lnTo>
                      <a:pt x="1186180" y="1820228"/>
                    </a:lnTo>
                    <a:lnTo>
                      <a:pt x="1182688" y="1811973"/>
                    </a:lnTo>
                    <a:lnTo>
                      <a:pt x="1179513" y="1803400"/>
                    </a:lnTo>
                    <a:lnTo>
                      <a:pt x="1185228" y="1803718"/>
                    </a:lnTo>
                    <a:lnTo>
                      <a:pt x="1191260" y="1803718"/>
                    </a:lnTo>
                    <a:lnTo>
                      <a:pt x="1203325" y="1802765"/>
                    </a:lnTo>
                    <a:lnTo>
                      <a:pt x="1215073" y="1801178"/>
                    </a:lnTo>
                    <a:lnTo>
                      <a:pt x="1226820" y="1798638"/>
                    </a:lnTo>
                    <a:lnTo>
                      <a:pt x="1238568" y="1795780"/>
                    </a:lnTo>
                    <a:lnTo>
                      <a:pt x="1250316" y="1791653"/>
                    </a:lnTo>
                    <a:lnTo>
                      <a:pt x="1261746" y="1786890"/>
                    </a:lnTo>
                    <a:lnTo>
                      <a:pt x="1273176" y="1781810"/>
                    </a:lnTo>
                    <a:lnTo>
                      <a:pt x="1283971" y="1776413"/>
                    </a:lnTo>
                    <a:lnTo>
                      <a:pt x="1295083" y="1770698"/>
                    </a:lnTo>
                    <a:lnTo>
                      <a:pt x="1305561" y="1764348"/>
                    </a:lnTo>
                    <a:lnTo>
                      <a:pt x="1315721" y="1757680"/>
                    </a:lnTo>
                    <a:lnTo>
                      <a:pt x="1325881" y="1750695"/>
                    </a:lnTo>
                    <a:lnTo>
                      <a:pt x="1335723" y="1743393"/>
                    </a:lnTo>
                    <a:lnTo>
                      <a:pt x="1345248" y="1736408"/>
                    </a:lnTo>
                    <a:lnTo>
                      <a:pt x="1354138" y="1729105"/>
                    </a:lnTo>
                    <a:lnTo>
                      <a:pt x="1371601" y="1714500"/>
                    </a:lnTo>
                    <a:lnTo>
                      <a:pt x="1386841" y="1700530"/>
                    </a:lnTo>
                    <a:lnTo>
                      <a:pt x="1400493" y="1687195"/>
                    </a:lnTo>
                    <a:lnTo>
                      <a:pt x="1411923" y="1675448"/>
                    </a:lnTo>
                    <a:lnTo>
                      <a:pt x="1421131" y="1665288"/>
                    </a:lnTo>
                    <a:lnTo>
                      <a:pt x="1427798" y="1657350"/>
                    </a:lnTo>
                    <a:lnTo>
                      <a:pt x="1433831" y="1650683"/>
                    </a:lnTo>
                    <a:lnTo>
                      <a:pt x="1451928" y="1619250"/>
                    </a:lnTo>
                    <a:lnTo>
                      <a:pt x="1469073" y="1590993"/>
                    </a:lnTo>
                    <a:lnTo>
                      <a:pt x="1484948" y="1566545"/>
                    </a:lnTo>
                    <a:lnTo>
                      <a:pt x="1500506" y="1544320"/>
                    </a:lnTo>
                    <a:lnTo>
                      <a:pt x="1514158" y="1525270"/>
                    </a:lnTo>
                    <a:lnTo>
                      <a:pt x="1526541" y="1508760"/>
                    </a:lnTo>
                    <a:lnTo>
                      <a:pt x="1538288" y="1494790"/>
                    </a:lnTo>
                    <a:lnTo>
                      <a:pt x="1548448" y="1482725"/>
                    </a:lnTo>
                    <a:lnTo>
                      <a:pt x="1557973" y="1472883"/>
                    </a:lnTo>
                    <a:lnTo>
                      <a:pt x="1565911" y="1464945"/>
                    </a:lnTo>
                    <a:lnTo>
                      <a:pt x="1572896" y="1458595"/>
                    </a:lnTo>
                    <a:lnTo>
                      <a:pt x="1578293" y="1453833"/>
                    </a:lnTo>
                    <a:lnTo>
                      <a:pt x="1583056" y="1450340"/>
                    </a:lnTo>
                    <a:lnTo>
                      <a:pt x="1586231" y="1448118"/>
                    </a:lnTo>
                    <a:lnTo>
                      <a:pt x="1588453" y="1446530"/>
                    </a:lnTo>
                    <a:lnTo>
                      <a:pt x="1598296" y="1438275"/>
                    </a:lnTo>
                    <a:lnTo>
                      <a:pt x="1608456" y="1429703"/>
                    </a:lnTo>
                    <a:lnTo>
                      <a:pt x="1618616" y="1421448"/>
                    </a:lnTo>
                    <a:lnTo>
                      <a:pt x="1623378" y="1417003"/>
                    </a:lnTo>
                    <a:lnTo>
                      <a:pt x="1627823" y="1412875"/>
                    </a:lnTo>
                    <a:lnTo>
                      <a:pt x="1631633" y="1408430"/>
                    </a:lnTo>
                    <a:lnTo>
                      <a:pt x="1635126" y="1403668"/>
                    </a:lnTo>
                    <a:lnTo>
                      <a:pt x="1637983" y="1399540"/>
                    </a:lnTo>
                    <a:lnTo>
                      <a:pt x="1640206" y="1394460"/>
                    </a:lnTo>
                    <a:lnTo>
                      <a:pt x="1641476" y="1389698"/>
                    </a:lnTo>
                    <a:lnTo>
                      <a:pt x="1641793" y="1386840"/>
                    </a:lnTo>
                    <a:lnTo>
                      <a:pt x="1642111" y="1384618"/>
                    </a:lnTo>
                    <a:lnTo>
                      <a:pt x="1641793" y="1381760"/>
                    </a:lnTo>
                    <a:lnTo>
                      <a:pt x="1641476" y="1379220"/>
                    </a:lnTo>
                    <a:lnTo>
                      <a:pt x="1641158" y="1376363"/>
                    </a:lnTo>
                    <a:lnTo>
                      <a:pt x="1639888" y="1373505"/>
                    </a:lnTo>
                    <a:lnTo>
                      <a:pt x="1637983" y="1372870"/>
                    </a:lnTo>
                    <a:lnTo>
                      <a:pt x="1631633" y="1371600"/>
                    </a:lnTo>
                    <a:lnTo>
                      <a:pt x="1621473" y="1370013"/>
                    </a:lnTo>
                    <a:lnTo>
                      <a:pt x="1606868" y="1368425"/>
                    </a:lnTo>
                    <a:lnTo>
                      <a:pt x="1588136" y="1367473"/>
                    </a:lnTo>
                    <a:lnTo>
                      <a:pt x="1577658" y="1366838"/>
                    </a:lnTo>
                    <a:lnTo>
                      <a:pt x="1565911" y="1366838"/>
                    </a:lnTo>
                    <a:lnTo>
                      <a:pt x="1552893" y="1366838"/>
                    </a:lnTo>
                    <a:lnTo>
                      <a:pt x="1539241" y="1367790"/>
                    </a:lnTo>
                    <a:lnTo>
                      <a:pt x="1524318" y="1368425"/>
                    </a:lnTo>
                    <a:lnTo>
                      <a:pt x="1508443" y="1370013"/>
                    </a:lnTo>
                    <a:lnTo>
                      <a:pt x="1491616" y="1371600"/>
                    </a:lnTo>
                    <a:lnTo>
                      <a:pt x="1473836" y="1374458"/>
                    </a:lnTo>
                    <a:lnTo>
                      <a:pt x="1454786" y="1377315"/>
                    </a:lnTo>
                    <a:lnTo>
                      <a:pt x="1435418" y="1380808"/>
                    </a:lnTo>
                    <a:lnTo>
                      <a:pt x="1414463" y="1384935"/>
                    </a:lnTo>
                    <a:lnTo>
                      <a:pt x="1392556" y="1390015"/>
                    </a:lnTo>
                    <a:lnTo>
                      <a:pt x="1370331" y="1396048"/>
                    </a:lnTo>
                    <a:lnTo>
                      <a:pt x="1346518" y="1402398"/>
                    </a:lnTo>
                    <a:lnTo>
                      <a:pt x="1321753" y="1409700"/>
                    </a:lnTo>
                    <a:lnTo>
                      <a:pt x="1296353" y="1418273"/>
                    </a:lnTo>
                    <a:lnTo>
                      <a:pt x="1269683" y="1427798"/>
                    </a:lnTo>
                    <a:lnTo>
                      <a:pt x="1242060" y="1437958"/>
                    </a:lnTo>
                    <a:lnTo>
                      <a:pt x="1213485" y="1449388"/>
                    </a:lnTo>
                    <a:lnTo>
                      <a:pt x="1184275" y="1461770"/>
                    </a:lnTo>
                    <a:lnTo>
                      <a:pt x="1153478" y="1475423"/>
                    </a:lnTo>
                    <a:lnTo>
                      <a:pt x="1122363" y="1490345"/>
                    </a:lnTo>
                    <a:lnTo>
                      <a:pt x="1124585" y="1474788"/>
                    </a:lnTo>
                    <a:lnTo>
                      <a:pt x="1127443" y="1459865"/>
                    </a:lnTo>
                    <a:lnTo>
                      <a:pt x="1130618" y="1444943"/>
                    </a:lnTo>
                    <a:lnTo>
                      <a:pt x="1134110" y="1431290"/>
                    </a:lnTo>
                    <a:lnTo>
                      <a:pt x="1137920" y="1417638"/>
                    </a:lnTo>
                    <a:lnTo>
                      <a:pt x="1142365" y="1404620"/>
                    </a:lnTo>
                    <a:lnTo>
                      <a:pt x="1146810" y="1391603"/>
                    </a:lnTo>
                    <a:lnTo>
                      <a:pt x="1151573" y="1379538"/>
                    </a:lnTo>
                    <a:lnTo>
                      <a:pt x="1157288" y="1367790"/>
                    </a:lnTo>
                    <a:lnTo>
                      <a:pt x="1163003" y="1356678"/>
                    </a:lnTo>
                    <a:lnTo>
                      <a:pt x="1169035" y="1345883"/>
                    </a:lnTo>
                    <a:lnTo>
                      <a:pt x="1175068" y="1335405"/>
                    </a:lnTo>
                    <a:lnTo>
                      <a:pt x="1181735" y="1325563"/>
                    </a:lnTo>
                    <a:lnTo>
                      <a:pt x="1188720" y="1315720"/>
                    </a:lnTo>
                    <a:lnTo>
                      <a:pt x="1196023" y="1306513"/>
                    </a:lnTo>
                    <a:lnTo>
                      <a:pt x="1203325" y="1297940"/>
                    </a:lnTo>
                    <a:lnTo>
                      <a:pt x="1210945" y="1289368"/>
                    </a:lnTo>
                    <a:lnTo>
                      <a:pt x="1218565" y="1281430"/>
                    </a:lnTo>
                    <a:lnTo>
                      <a:pt x="1226503" y="1273810"/>
                    </a:lnTo>
                    <a:lnTo>
                      <a:pt x="1234758" y="1266190"/>
                    </a:lnTo>
                    <a:lnTo>
                      <a:pt x="1243013" y="1259523"/>
                    </a:lnTo>
                    <a:lnTo>
                      <a:pt x="1251268" y="1252855"/>
                    </a:lnTo>
                    <a:lnTo>
                      <a:pt x="1259841" y="1246823"/>
                    </a:lnTo>
                    <a:lnTo>
                      <a:pt x="1268413" y="1240473"/>
                    </a:lnTo>
                    <a:lnTo>
                      <a:pt x="1277303" y="1235075"/>
                    </a:lnTo>
                    <a:lnTo>
                      <a:pt x="1286193" y="1229360"/>
                    </a:lnTo>
                    <a:lnTo>
                      <a:pt x="1295083" y="1224915"/>
                    </a:lnTo>
                    <a:lnTo>
                      <a:pt x="1303973" y="1219518"/>
                    </a:lnTo>
                    <a:lnTo>
                      <a:pt x="1313181" y="1215390"/>
                    </a:lnTo>
                    <a:lnTo>
                      <a:pt x="1322071" y="1210945"/>
                    </a:lnTo>
                    <a:lnTo>
                      <a:pt x="1339851" y="1203643"/>
                    </a:lnTo>
                    <a:lnTo>
                      <a:pt x="1357631" y="1196975"/>
                    </a:lnTo>
                    <a:lnTo>
                      <a:pt x="1375411" y="1190943"/>
                    </a:lnTo>
                    <a:lnTo>
                      <a:pt x="1392556" y="1186498"/>
                    </a:lnTo>
                    <a:lnTo>
                      <a:pt x="1409066" y="1182053"/>
                    </a:lnTo>
                    <a:lnTo>
                      <a:pt x="1425576" y="1178878"/>
                    </a:lnTo>
                    <a:lnTo>
                      <a:pt x="1440816" y="1176020"/>
                    </a:lnTo>
                    <a:lnTo>
                      <a:pt x="1455421" y="1174115"/>
                    </a:lnTo>
                    <a:lnTo>
                      <a:pt x="1468756" y="1172210"/>
                    </a:lnTo>
                    <a:lnTo>
                      <a:pt x="1481138" y="1170940"/>
                    </a:lnTo>
                    <a:lnTo>
                      <a:pt x="1492251" y="1170305"/>
                    </a:lnTo>
                    <a:lnTo>
                      <a:pt x="1510031" y="1169988"/>
                    </a:lnTo>
                    <a:lnTo>
                      <a:pt x="1521778" y="1169670"/>
                    </a:lnTo>
                    <a:lnTo>
                      <a:pt x="1525906" y="1169988"/>
                    </a:lnTo>
                    <a:lnTo>
                      <a:pt x="1535113" y="1169035"/>
                    </a:lnTo>
                    <a:lnTo>
                      <a:pt x="1545273" y="1168400"/>
                    </a:lnTo>
                    <a:close/>
                    <a:moveTo>
                      <a:pt x="132112" y="791368"/>
                    </a:moveTo>
                    <a:lnTo>
                      <a:pt x="132112" y="822496"/>
                    </a:lnTo>
                    <a:lnTo>
                      <a:pt x="132112" y="1715664"/>
                    </a:lnTo>
                    <a:lnTo>
                      <a:pt x="396336" y="1715664"/>
                    </a:lnTo>
                    <a:lnTo>
                      <a:pt x="409674" y="1715029"/>
                    </a:lnTo>
                    <a:lnTo>
                      <a:pt x="423330" y="1714393"/>
                    </a:lnTo>
                    <a:lnTo>
                      <a:pt x="436350" y="1712805"/>
                    </a:lnTo>
                    <a:lnTo>
                      <a:pt x="449053" y="1710899"/>
                    </a:lnTo>
                    <a:lnTo>
                      <a:pt x="462074" y="1708041"/>
                    </a:lnTo>
                    <a:lnTo>
                      <a:pt x="474459" y="1705182"/>
                    </a:lnTo>
                    <a:lnTo>
                      <a:pt x="486845" y="1701371"/>
                    </a:lnTo>
                    <a:lnTo>
                      <a:pt x="498913" y="1697559"/>
                    </a:lnTo>
                    <a:lnTo>
                      <a:pt x="510663" y="1692795"/>
                    </a:lnTo>
                    <a:lnTo>
                      <a:pt x="522096" y="1687713"/>
                    </a:lnTo>
                    <a:lnTo>
                      <a:pt x="532893" y="1682313"/>
                    </a:lnTo>
                    <a:lnTo>
                      <a:pt x="543691" y="1676278"/>
                    </a:lnTo>
                    <a:lnTo>
                      <a:pt x="554171" y="1669608"/>
                    </a:lnTo>
                    <a:lnTo>
                      <a:pt x="564016" y="1662938"/>
                    </a:lnTo>
                    <a:lnTo>
                      <a:pt x="573861" y="1655632"/>
                    </a:lnTo>
                    <a:lnTo>
                      <a:pt x="582753" y="1648009"/>
                    </a:lnTo>
                    <a:lnTo>
                      <a:pt x="591327" y="1639751"/>
                    </a:lnTo>
                    <a:lnTo>
                      <a:pt x="599585" y="1631493"/>
                    </a:lnTo>
                    <a:lnTo>
                      <a:pt x="607524" y="1622917"/>
                    </a:lnTo>
                    <a:lnTo>
                      <a:pt x="614828" y="1613705"/>
                    </a:lnTo>
                    <a:lnTo>
                      <a:pt x="622132" y="1604494"/>
                    </a:lnTo>
                    <a:lnTo>
                      <a:pt x="628166" y="1594648"/>
                    </a:lnTo>
                    <a:lnTo>
                      <a:pt x="634200" y="1584484"/>
                    </a:lnTo>
                    <a:lnTo>
                      <a:pt x="639282" y="1574320"/>
                    </a:lnTo>
                    <a:lnTo>
                      <a:pt x="644045" y="1564156"/>
                    </a:lnTo>
                    <a:lnTo>
                      <a:pt x="648174" y="1553356"/>
                    </a:lnTo>
                    <a:lnTo>
                      <a:pt x="651667" y="1542239"/>
                    </a:lnTo>
                    <a:lnTo>
                      <a:pt x="654843" y="1531440"/>
                    </a:lnTo>
                    <a:lnTo>
                      <a:pt x="657383" y="1520005"/>
                    </a:lnTo>
                    <a:lnTo>
                      <a:pt x="658971" y="1508253"/>
                    </a:lnTo>
                    <a:lnTo>
                      <a:pt x="659606" y="1496501"/>
                    </a:lnTo>
                    <a:lnTo>
                      <a:pt x="659924" y="1484749"/>
                    </a:lnTo>
                    <a:lnTo>
                      <a:pt x="659924" y="1022601"/>
                    </a:lnTo>
                    <a:lnTo>
                      <a:pt x="659606" y="1010214"/>
                    </a:lnTo>
                    <a:lnTo>
                      <a:pt x="658971" y="998461"/>
                    </a:lnTo>
                    <a:lnTo>
                      <a:pt x="657383" y="987344"/>
                    </a:lnTo>
                    <a:lnTo>
                      <a:pt x="654843" y="975910"/>
                    </a:lnTo>
                    <a:lnTo>
                      <a:pt x="651667" y="964475"/>
                    </a:lnTo>
                    <a:lnTo>
                      <a:pt x="648174" y="953676"/>
                    </a:lnTo>
                    <a:lnTo>
                      <a:pt x="644045" y="942877"/>
                    </a:lnTo>
                    <a:lnTo>
                      <a:pt x="639282" y="932395"/>
                    </a:lnTo>
                    <a:lnTo>
                      <a:pt x="634200" y="922231"/>
                    </a:lnTo>
                    <a:lnTo>
                      <a:pt x="628166" y="912384"/>
                    </a:lnTo>
                    <a:lnTo>
                      <a:pt x="622132" y="902538"/>
                    </a:lnTo>
                    <a:lnTo>
                      <a:pt x="614828" y="893327"/>
                    </a:lnTo>
                    <a:lnTo>
                      <a:pt x="607524" y="884116"/>
                    </a:lnTo>
                    <a:lnTo>
                      <a:pt x="599585" y="875540"/>
                    </a:lnTo>
                    <a:lnTo>
                      <a:pt x="591327" y="866964"/>
                    </a:lnTo>
                    <a:lnTo>
                      <a:pt x="582753" y="859023"/>
                    </a:lnTo>
                    <a:lnTo>
                      <a:pt x="573861" y="851082"/>
                    </a:lnTo>
                    <a:lnTo>
                      <a:pt x="564016" y="844094"/>
                    </a:lnTo>
                    <a:lnTo>
                      <a:pt x="554171" y="837107"/>
                    </a:lnTo>
                    <a:lnTo>
                      <a:pt x="543691" y="830754"/>
                    </a:lnTo>
                    <a:lnTo>
                      <a:pt x="532893" y="825037"/>
                    </a:lnTo>
                    <a:lnTo>
                      <a:pt x="522096" y="819002"/>
                    </a:lnTo>
                    <a:lnTo>
                      <a:pt x="510663" y="813920"/>
                    </a:lnTo>
                    <a:lnTo>
                      <a:pt x="498913" y="809791"/>
                    </a:lnTo>
                    <a:lnTo>
                      <a:pt x="486845" y="805344"/>
                    </a:lnTo>
                    <a:lnTo>
                      <a:pt x="474459" y="801850"/>
                    </a:lnTo>
                    <a:lnTo>
                      <a:pt x="462074" y="798674"/>
                    </a:lnTo>
                    <a:lnTo>
                      <a:pt x="449053" y="795815"/>
                    </a:lnTo>
                    <a:lnTo>
                      <a:pt x="436350" y="793909"/>
                    </a:lnTo>
                    <a:lnTo>
                      <a:pt x="423330" y="792321"/>
                    </a:lnTo>
                    <a:lnTo>
                      <a:pt x="409674" y="791686"/>
                    </a:lnTo>
                    <a:lnTo>
                      <a:pt x="396336" y="791368"/>
                    </a:lnTo>
                    <a:lnTo>
                      <a:pt x="132112" y="791368"/>
                    </a:lnTo>
                    <a:close/>
                    <a:moveTo>
                      <a:pt x="1676943" y="617537"/>
                    </a:moveTo>
                    <a:lnTo>
                      <a:pt x="1679162" y="617855"/>
                    </a:lnTo>
                    <a:lnTo>
                      <a:pt x="1680746" y="618491"/>
                    </a:lnTo>
                    <a:lnTo>
                      <a:pt x="1682648" y="619127"/>
                    </a:lnTo>
                    <a:lnTo>
                      <a:pt x="1683916" y="620716"/>
                    </a:lnTo>
                    <a:lnTo>
                      <a:pt x="1685500" y="622306"/>
                    </a:lnTo>
                    <a:lnTo>
                      <a:pt x="1686451" y="623895"/>
                    </a:lnTo>
                    <a:lnTo>
                      <a:pt x="1687402" y="626121"/>
                    </a:lnTo>
                    <a:lnTo>
                      <a:pt x="1688669" y="631207"/>
                    </a:lnTo>
                    <a:lnTo>
                      <a:pt x="1689937" y="637247"/>
                    </a:lnTo>
                    <a:lnTo>
                      <a:pt x="1690254" y="644241"/>
                    </a:lnTo>
                    <a:lnTo>
                      <a:pt x="1690254" y="651235"/>
                    </a:lnTo>
                    <a:lnTo>
                      <a:pt x="1689303" y="666495"/>
                    </a:lnTo>
                    <a:lnTo>
                      <a:pt x="1687719" y="682072"/>
                    </a:lnTo>
                    <a:lnTo>
                      <a:pt x="1686768" y="695742"/>
                    </a:lnTo>
                    <a:lnTo>
                      <a:pt x="1686451" y="701147"/>
                    </a:lnTo>
                    <a:lnTo>
                      <a:pt x="1686451" y="706233"/>
                    </a:lnTo>
                    <a:lnTo>
                      <a:pt x="1687085" y="716406"/>
                    </a:lnTo>
                    <a:lnTo>
                      <a:pt x="1687402" y="726579"/>
                    </a:lnTo>
                    <a:lnTo>
                      <a:pt x="1688669" y="736752"/>
                    </a:lnTo>
                    <a:lnTo>
                      <a:pt x="1689937" y="746290"/>
                    </a:lnTo>
                    <a:lnTo>
                      <a:pt x="1691522" y="756145"/>
                    </a:lnTo>
                    <a:lnTo>
                      <a:pt x="1693106" y="765364"/>
                    </a:lnTo>
                    <a:lnTo>
                      <a:pt x="1695008" y="774583"/>
                    </a:lnTo>
                    <a:lnTo>
                      <a:pt x="1697226" y="783485"/>
                    </a:lnTo>
                    <a:lnTo>
                      <a:pt x="1701980" y="801606"/>
                    </a:lnTo>
                    <a:lnTo>
                      <a:pt x="1707685" y="818773"/>
                    </a:lnTo>
                    <a:lnTo>
                      <a:pt x="1713706" y="835622"/>
                    </a:lnTo>
                    <a:lnTo>
                      <a:pt x="1720362" y="852471"/>
                    </a:lnTo>
                    <a:lnTo>
                      <a:pt x="1727334" y="869002"/>
                    </a:lnTo>
                    <a:lnTo>
                      <a:pt x="1734940" y="885533"/>
                    </a:lnTo>
                    <a:lnTo>
                      <a:pt x="1749519" y="918596"/>
                    </a:lnTo>
                    <a:lnTo>
                      <a:pt x="1757125" y="935445"/>
                    </a:lnTo>
                    <a:lnTo>
                      <a:pt x="1765048" y="952612"/>
                    </a:lnTo>
                    <a:lnTo>
                      <a:pt x="1772020" y="970414"/>
                    </a:lnTo>
                    <a:lnTo>
                      <a:pt x="1778992" y="988853"/>
                    </a:lnTo>
                    <a:lnTo>
                      <a:pt x="1782478" y="999344"/>
                    </a:lnTo>
                    <a:lnTo>
                      <a:pt x="1785965" y="1009835"/>
                    </a:lnTo>
                    <a:lnTo>
                      <a:pt x="1789134" y="1020962"/>
                    </a:lnTo>
                    <a:lnTo>
                      <a:pt x="1791986" y="1032406"/>
                    </a:lnTo>
                    <a:lnTo>
                      <a:pt x="1794521" y="1043533"/>
                    </a:lnTo>
                    <a:lnTo>
                      <a:pt x="1796740" y="1054660"/>
                    </a:lnTo>
                    <a:lnTo>
                      <a:pt x="1798641" y="1066423"/>
                    </a:lnTo>
                    <a:lnTo>
                      <a:pt x="1800226" y="1077867"/>
                    </a:lnTo>
                    <a:lnTo>
                      <a:pt x="1782795" y="1072781"/>
                    </a:lnTo>
                    <a:lnTo>
                      <a:pt x="1766632" y="1068330"/>
                    </a:lnTo>
                    <a:lnTo>
                      <a:pt x="1749519" y="1064197"/>
                    </a:lnTo>
                    <a:lnTo>
                      <a:pt x="1733355" y="1060382"/>
                    </a:lnTo>
                    <a:lnTo>
                      <a:pt x="1717192" y="1056885"/>
                    </a:lnTo>
                    <a:lnTo>
                      <a:pt x="1701663" y="1053706"/>
                    </a:lnTo>
                    <a:lnTo>
                      <a:pt x="1685817" y="1051163"/>
                    </a:lnTo>
                    <a:lnTo>
                      <a:pt x="1670605" y="1048620"/>
                    </a:lnTo>
                    <a:lnTo>
                      <a:pt x="1655709" y="1046712"/>
                    </a:lnTo>
                    <a:lnTo>
                      <a:pt x="1641765" y="1044805"/>
                    </a:lnTo>
                    <a:lnTo>
                      <a:pt x="1628137" y="1043533"/>
                    </a:lnTo>
                    <a:lnTo>
                      <a:pt x="1614827" y="1042580"/>
                    </a:lnTo>
                    <a:lnTo>
                      <a:pt x="1601833" y="1041308"/>
                    </a:lnTo>
                    <a:lnTo>
                      <a:pt x="1589790" y="1040990"/>
                    </a:lnTo>
                    <a:lnTo>
                      <a:pt x="1578380" y="1040672"/>
                    </a:lnTo>
                    <a:lnTo>
                      <a:pt x="1567288" y="1040672"/>
                    </a:lnTo>
                    <a:lnTo>
                      <a:pt x="1563168" y="1027956"/>
                    </a:lnTo>
                    <a:lnTo>
                      <a:pt x="1559682" y="1016511"/>
                    </a:lnTo>
                    <a:lnTo>
                      <a:pt x="1556513" y="1006020"/>
                    </a:lnTo>
                    <a:lnTo>
                      <a:pt x="1553661" y="996483"/>
                    </a:lnTo>
                    <a:lnTo>
                      <a:pt x="1549857" y="979952"/>
                    </a:lnTo>
                    <a:lnTo>
                      <a:pt x="1547322" y="967235"/>
                    </a:lnTo>
                    <a:lnTo>
                      <a:pt x="1546371" y="957380"/>
                    </a:lnTo>
                    <a:lnTo>
                      <a:pt x="1545737" y="950704"/>
                    </a:lnTo>
                    <a:lnTo>
                      <a:pt x="1546371" y="947207"/>
                    </a:lnTo>
                    <a:lnTo>
                      <a:pt x="1546371" y="945936"/>
                    </a:lnTo>
                    <a:lnTo>
                      <a:pt x="1545104" y="936080"/>
                    </a:lnTo>
                    <a:lnTo>
                      <a:pt x="1544470" y="925907"/>
                    </a:lnTo>
                    <a:lnTo>
                      <a:pt x="1543519" y="916052"/>
                    </a:lnTo>
                    <a:lnTo>
                      <a:pt x="1542251" y="906833"/>
                    </a:lnTo>
                    <a:lnTo>
                      <a:pt x="1541301" y="902064"/>
                    </a:lnTo>
                    <a:lnTo>
                      <a:pt x="1540033" y="898249"/>
                    </a:lnTo>
                    <a:lnTo>
                      <a:pt x="1538448" y="894117"/>
                    </a:lnTo>
                    <a:lnTo>
                      <a:pt x="1536230" y="890620"/>
                    </a:lnTo>
                    <a:lnTo>
                      <a:pt x="1533694" y="887441"/>
                    </a:lnTo>
                    <a:lnTo>
                      <a:pt x="1530525" y="885215"/>
                    </a:lnTo>
                    <a:lnTo>
                      <a:pt x="1527039" y="883308"/>
                    </a:lnTo>
                    <a:lnTo>
                      <a:pt x="1522919" y="881718"/>
                    </a:lnTo>
                    <a:lnTo>
                      <a:pt x="1520384" y="883626"/>
                    </a:lnTo>
                    <a:lnTo>
                      <a:pt x="1513728" y="890620"/>
                    </a:lnTo>
                    <a:lnTo>
                      <a:pt x="1508974" y="896024"/>
                    </a:lnTo>
                    <a:lnTo>
                      <a:pt x="1503270" y="902700"/>
                    </a:lnTo>
                    <a:lnTo>
                      <a:pt x="1496931" y="910648"/>
                    </a:lnTo>
                    <a:lnTo>
                      <a:pt x="1489959" y="920503"/>
                    </a:lnTo>
                    <a:lnTo>
                      <a:pt x="1482670" y="931312"/>
                    </a:lnTo>
                    <a:lnTo>
                      <a:pt x="1474430" y="944028"/>
                    </a:lnTo>
                    <a:lnTo>
                      <a:pt x="1465873" y="958016"/>
                    </a:lnTo>
                    <a:lnTo>
                      <a:pt x="1456999" y="974229"/>
                    </a:lnTo>
                    <a:lnTo>
                      <a:pt x="1448125" y="991396"/>
                    </a:lnTo>
                    <a:lnTo>
                      <a:pt x="1439252" y="1011107"/>
                    </a:lnTo>
                    <a:lnTo>
                      <a:pt x="1430061" y="1032406"/>
                    </a:lnTo>
                    <a:lnTo>
                      <a:pt x="1421187" y="1054978"/>
                    </a:lnTo>
                    <a:lnTo>
                      <a:pt x="1404707" y="1059429"/>
                    </a:lnTo>
                    <a:lnTo>
                      <a:pt x="1387910" y="1064197"/>
                    </a:lnTo>
                    <a:lnTo>
                      <a:pt x="1370796" y="1069602"/>
                    </a:lnTo>
                    <a:lnTo>
                      <a:pt x="1353049" y="1076278"/>
                    </a:lnTo>
                    <a:lnTo>
                      <a:pt x="1335618" y="1083590"/>
                    </a:lnTo>
                    <a:lnTo>
                      <a:pt x="1326427" y="1087722"/>
                    </a:lnTo>
                    <a:lnTo>
                      <a:pt x="1317870" y="1092173"/>
                    </a:lnTo>
                    <a:lnTo>
                      <a:pt x="1308996" y="1096942"/>
                    </a:lnTo>
                    <a:lnTo>
                      <a:pt x="1300123" y="1101710"/>
                    </a:lnTo>
                    <a:lnTo>
                      <a:pt x="1291566" y="1107115"/>
                    </a:lnTo>
                    <a:lnTo>
                      <a:pt x="1283009" y="1112837"/>
                    </a:lnTo>
                    <a:lnTo>
                      <a:pt x="1280790" y="1100439"/>
                    </a:lnTo>
                    <a:lnTo>
                      <a:pt x="1279206" y="1088358"/>
                    </a:lnTo>
                    <a:lnTo>
                      <a:pt x="1278255" y="1076278"/>
                    </a:lnTo>
                    <a:lnTo>
                      <a:pt x="1277938" y="1064515"/>
                    </a:lnTo>
                    <a:lnTo>
                      <a:pt x="1277938" y="1052753"/>
                    </a:lnTo>
                    <a:lnTo>
                      <a:pt x="1278889" y="1040990"/>
                    </a:lnTo>
                    <a:lnTo>
                      <a:pt x="1279840" y="1029545"/>
                    </a:lnTo>
                    <a:lnTo>
                      <a:pt x="1281424" y="1018419"/>
                    </a:lnTo>
                    <a:lnTo>
                      <a:pt x="1283326" y="1007610"/>
                    </a:lnTo>
                    <a:lnTo>
                      <a:pt x="1285544" y="997119"/>
                    </a:lnTo>
                    <a:lnTo>
                      <a:pt x="1288080" y="986310"/>
                    </a:lnTo>
                    <a:lnTo>
                      <a:pt x="1290932" y="976137"/>
                    </a:lnTo>
                    <a:lnTo>
                      <a:pt x="1294101" y="966282"/>
                    </a:lnTo>
                    <a:lnTo>
                      <a:pt x="1297270" y="957062"/>
                    </a:lnTo>
                    <a:lnTo>
                      <a:pt x="1300756" y="947843"/>
                    </a:lnTo>
                    <a:lnTo>
                      <a:pt x="1304243" y="938942"/>
                    </a:lnTo>
                    <a:lnTo>
                      <a:pt x="1311532" y="922728"/>
                    </a:lnTo>
                    <a:lnTo>
                      <a:pt x="1319138" y="907787"/>
                    </a:lnTo>
                    <a:lnTo>
                      <a:pt x="1325793" y="895388"/>
                    </a:lnTo>
                    <a:lnTo>
                      <a:pt x="1332449" y="884262"/>
                    </a:lnTo>
                    <a:lnTo>
                      <a:pt x="1337836" y="875678"/>
                    </a:lnTo>
                    <a:lnTo>
                      <a:pt x="1342273" y="869002"/>
                    </a:lnTo>
                    <a:lnTo>
                      <a:pt x="1346076" y="863915"/>
                    </a:lnTo>
                    <a:lnTo>
                      <a:pt x="1349563" y="857557"/>
                    </a:lnTo>
                    <a:lnTo>
                      <a:pt x="1353366" y="850881"/>
                    </a:lnTo>
                    <a:lnTo>
                      <a:pt x="1358119" y="843887"/>
                    </a:lnTo>
                    <a:lnTo>
                      <a:pt x="1363507" y="836575"/>
                    </a:lnTo>
                    <a:lnTo>
                      <a:pt x="1369529" y="828628"/>
                    </a:lnTo>
                    <a:lnTo>
                      <a:pt x="1375867" y="820362"/>
                    </a:lnTo>
                    <a:lnTo>
                      <a:pt x="1390129" y="803195"/>
                    </a:lnTo>
                    <a:lnTo>
                      <a:pt x="1398052" y="794612"/>
                    </a:lnTo>
                    <a:lnTo>
                      <a:pt x="1406292" y="785074"/>
                    </a:lnTo>
                    <a:lnTo>
                      <a:pt x="1415165" y="776173"/>
                    </a:lnTo>
                    <a:lnTo>
                      <a:pt x="1424673" y="766636"/>
                    </a:lnTo>
                    <a:lnTo>
                      <a:pt x="1434498" y="757416"/>
                    </a:lnTo>
                    <a:lnTo>
                      <a:pt x="1444322" y="747879"/>
                    </a:lnTo>
                    <a:lnTo>
                      <a:pt x="1454781" y="738342"/>
                    </a:lnTo>
                    <a:lnTo>
                      <a:pt x="1465873" y="729123"/>
                    </a:lnTo>
                    <a:lnTo>
                      <a:pt x="1476965" y="719585"/>
                    </a:lnTo>
                    <a:lnTo>
                      <a:pt x="1488374" y="710684"/>
                    </a:lnTo>
                    <a:lnTo>
                      <a:pt x="1500418" y="701465"/>
                    </a:lnTo>
                    <a:lnTo>
                      <a:pt x="1512778" y="692881"/>
                    </a:lnTo>
                    <a:lnTo>
                      <a:pt x="1524821" y="684298"/>
                    </a:lnTo>
                    <a:lnTo>
                      <a:pt x="1537814" y="676032"/>
                    </a:lnTo>
                    <a:lnTo>
                      <a:pt x="1550491" y="668084"/>
                    </a:lnTo>
                    <a:lnTo>
                      <a:pt x="1563485" y="660772"/>
                    </a:lnTo>
                    <a:lnTo>
                      <a:pt x="1577113" y="653779"/>
                    </a:lnTo>
                    <a:lnTo>
                      <a:pt x="1590423" y="647102"/>
                    </a:lnTo>
                    <a:lnTo>
                      <a:pt x="1604051" y="640744"/>
                    </a:lnTo>
                    <a:lnTo>
                      <a:pt x="1618313" y="635022"/>
                    </a:lnTo>
                    <a:lnTo>
                      <a:pt x="1631940" y="629618"/>
                    </a:lnTo>
                    <a:lnTo>
                      <a:pt x="1645885" y="625167"/>
                    </a:lnTo>
                    <a:lnTo>
                      <a:pt x="1660463" y="621034"/>
                    </a:lnTo>
                    <a:lnTo>
                      <a:pt x="1674725" y="617855"/>
                    </a:lnTo>
                    <a:lnTo>
                      <a:pt x="1676943" y="617537"/>
                    </a:lnTo>
                    <a:close/>
                    <a:moveTo>
                      <a:pt x="346476" y="395287"/>
                    </a:moveTo>
                    <a:lnTo>
                      <a:pt x="974007" y="395287"/>
                    </a:lnTo>
                    <a:lnTo>
                      <a:pt x="990521" y="395922"/>
                    </a:lnTo>
                    <a:lnTo>
                      <a:pt x="1006400" y="396875"/>
                    </a:lnTo>
                    <a:lnTo>
                      <a:pt x="1022596" y="398781"/>
                    </a:lnTo>
                    <a:lnTo>
                      <a:pt x="1038475" y="401322"/>
                    </a:lnTo>
                    <a:lnTo>
                      <a:pt x="1053719" y="404816"/>
                    </a:lnTo>
                    <a:lnTo>
                      <a:pt x="1069598" y="408627"/>
                    </a:lnTo>
                    <a:lnTo>
                      <a:pt x="1084524" y="413392"/>
                    </a:lnTo>
                    <a:lnTo>
                      <a:pt x="1099450" y="418791"/>
                    </a:lnTo>
                    <a:lnTo>
                      <a:pt x="1113423" y="424826"/>
                    </a:lnTo>
                    <a:lnTo>
                      <a:pt x="1127397" y="431497"/>
                    </a:lnTo>
                    <a:lnTo>
                      <a:pt x="1141370" y="438484"/>
                    </a:lnTo>
                    <a:lnTo>
                      <a:pt x="1154708" y="446425"/>
                    </a:lnTo>
                    <a:lnTo>
                      <a:pt x="1168046" y="454683"/>
                    </a:lnTo>
                    <a:lnTo>
                      <a:pt x="1180432" y="463577"/>
                    </a:lnTo>
                    <a:lnTo>
                      <a:pt x="1192500" y="473106"/>
                    </a:lnTo>
                    <a:lnTo>
                      <a:pt x="1203933" y="483270"/>
                    </a:lnTo>
                    <a:lnTo>
                      <a:pt x="1215365" y="493751"/>
                    </a:lnTo>
                    <a:lnTo>
                      <a:pt x="1226163" y="504868"/>
                    </a:lnTo>
                    <a:lnTo>
                      <a:pt x="1236643" y="515985"/>
                    </a:lnTo>
                    <a:lnTo>
                      <a:pt x="1246170" y="527738"/>
                    </a:lnTo>
                    <a:lnTo>
                      <a:pt x="1255380" y="540443"/>
                    </a:lnTo>
                    <a:lnTo>
                      <a:pt x="1264272" y="552830"/>
                    </a:lnTo>
                    <a:lnTo>
                      <a:pt x="1272211" y="566171"/>
                    </a:lnTo>
                    <a:lnTo>
                      <a:pt x="1280151" y="579511"/>
                    </a:lnTo>
                    <a:lnTo>
                      <a:pt x="1286820" y="593804"/>
                    </a:lnTo>
                    <a:lnTo>
                      <a:pt x="1293489" y="607780"/>
                    </a:lnTo>
                    <a:lnTo>
                      <a:pt x="1298888" y="622391"/>
                    </a:lnTo>
                    <a:lnTo>
                      <a:pt x="1303969" y="637319"/>
                    </a:lnTo>
                    <a:lnTo>
                      <a:pt x="1308098" y="652565"/>
                    </a:lnTo>
                    <a:lnTo>
                      <a:pt x="1312226" y="667811"/>
                    </a:lnTo>
                    <a:lnTo>
                      <a:pt x="1315402" y="684010"/>
                    </a:lnTo>
                    <a:lnTo>
                      <a:pt x="1317625" y="699574"/>
                    </a:lnTo>
                    <a:lnTo>
                      <a:pt x="1305240" y="712914"/>
                    </a:lnTo>
                    <a:lnTo>
                      <a:pt x="1293807" y="726255"/>
                    </a:lnTo>
                    <a:lnTo>
                      <a:pt x="1282692" y="739277"/>
                    </a:lnTo>
                    <a:lnTo>
                      <a:pt x="1272847" y="751347"/>
                    </a:lnTo>
                    <a:lnTo>
                      <a:pt x="1263637" y="763417"/>
                    </a:lnTo>
                    <a:lnTo>
                      <a:pt x="1255380" y="775169"/>
                    </a:lnTo>
                    <a:lnTo>
                      <a:pt x="1247758" y="786604"/>
                    </a:lnTo>
                    <a:lnTo>
                      <a:pt x="1241724" y="796768"/>
                    </a:lnTo>
                    <a:lnTo>
                      <a:pt x="1236008" y="805026"/>
                    </a:lnTo>
                    <a:lnTo>
                      <a:pt x="1229021" y="815508"/>
                    </a:lnTo>
                    <a:lnTo>
                      <a:pt x="1221717" y="828213"/>
                    </a:lnTo>
                    <a:lnTo>
                      <a:pt x="1213142" y="842506"/>
                    </a:lnTo>
                    <a:lnTo>
                      <a:pt x="1204250" y="859341"/>
                    </a:lnTo>
                    <a:lnTo>
                      <a:pt x="1195676" y="877763"/>
                    </a:lnTo>
                    <a:lnTo>
                      <a:pt x="1191547" y="887609"/>
                    </a:lnTo>
                    <a:lnTo>
                      <a:pt x="1187101" y="897774"/>
                    </a:lnTo>
                    <a:lnTo>
                      <a:pt x="1182655" y="908573"/>
                    </a:lnTo>
                    <a:lnTo>
                      <a:pt x="1178844" y="919690"/>
                    </a:lnTo>
                    <a:lnTo>
                      <a:pt x="1175033" y="931124"/>
                    </a:lnTo>
                    <a:lnTo>
                      <a:pt x="1171540" y="942877"/>
                    </a:lnTo>
                    <a:lnTo>
                      <a:pt x="1168046" y="954946"/>
                    </a:lnTo>
                    <a:lnTo>
                      <a:pt x="1164871" y="967651"/>
                    </a:lnTo>
                    <a:lnTo>
                      <a:pt x="1162012" y="980039"/>
                    </a:lnTo>
                    <a:lnTo>
                      <a:pt x="1159789" y="993379"/>
                    </a:lnTo>
                    <a:lnTo>
                      <a:pt x="1157249" y="1006720"/>
                    </a:lnTo>
                    <a:lnTo>
                      <a:pt x="1155661" y="1020695"/>
                    </a:lnTo>
                    <a:lnTo>
                      <a:pt x="1154708" y="1034353"/>
                    </a:lnTo>
                    <a:lnTo>
                      <a:pt x="1153755" y="1048329"/>
                    </a:lnTo>
                    <a:lnTo>
                      <a:pt x="1153755" y="1062940"/>
                    </a:lnTo>
                    <a:lnTo>
                      <a:pt x="1153755" y="1077551"/>
                    </a:lnTo>
                    <a:lnTo>
                      <a:pt x="1155026" y="1092161"/>
                    </a:lnTo>
                    <a:lnTo>
                      <a:pt x="1156614" y="1107090"/>
                    </a:lnTo>
                    <a:lnTo>
                      <a:pt x="1158519" y="1122336"/>
                    </a:lnTo>
                    <a:lnTo>
                      <a:pt x="1161377" y="1137900"/>
                    </a:lnTo>
                    <a:lnTo>
                      <a:pt x="1162965" y="1143617"/>
                    </a:lnTo>
                    <a:lnTo>
                      <a:pt x="1164871" y="1149017"/>
                    </a:lnTo>
                    <a:lnTo>
                      <a:pt x="1166776" y="1154734"/>
                    </a:lnTo>
                    <a:lnTo>
                      <a:pt x="1168682" y="1160134"/>
                    </a:lnTo>
                    <a:lnTo>
                      <a:pt x="1153120" y="1173474"/>
                    </a:lnTo>
                    <a:lnTo>
                      <a:pt x="1145181" y="1180144"/>
                    </a:lnTo>
                    <a:lnTo>
                      <a:pt x="1137877" y="1187450"/>
                    </a:lnTo>
                    <a:lnTo>
                      <a:pt x="1130255" y="1194437"/>
                    </a:lnTo>
                    <a:lnTo>
                      <a:pt x="1122951" y="1202060"/>
                    </a:lnTo>
                    <a:lnTo>
                      <a:pt x="1115646" y="1210001"/>
                    </a:lnTo>
                    <a:lnTo>
                      <a:pt x="1108660" y="1217624"/>
                    </a:lnTo>
                    <a:lnTo>
                      <a:pt x="1101990" y="1225882"/>
                    </a:lnTo>
                    <a:lnTo>
                      <a:pt x="1095321" y="1234141"/>
                    </a:lnTo>
                    <a:lnTo>
                      <a:pt x="1088652" y="1242717"/>
                    </a:lnTo>
                    <a:lnTo>
                      <a:pt x="1082618" y="1251928"/>
                    </a:lnTo>
                    <a:lnTo>
                      <a:pt x="1076267" y="1260822"/>
                    </a:lnTo>
                    <a:lnTo>
                      <a:pt x="1070233" y="1269715"/>
                    </a:lnTo>
                    <a:lnTo>
                      <a:pt x="1064834" y="1279244"/>
                    </a:lnTo>
                    <a:lnTo>
                      <a:pt x="1059118" y="1289090"/>
                    </a:lnTo>
                    <a:lnTo>
                      <a:pt x="1053719" y="1298937"/>
                    </a:lnTo>
                    <a:lnTo>
                      <a:pt x="1048320" y="1309101"/>
                    </a:lnTo>
                    <a:lnTo>
                      <a:pt x="1043556" y="1319265"/>
                    </a:lnTo>
                    <a:lnTo>
                      <a:pt x="1039110" y="1329747"/>
                    </a:lnTo>
                    <a:lnTo>
                      <a:pt x="1034347" y="1340864"/>
                    </a:lnTo>
                    <a:lnTo>
                      <a:pt x="1029901" y="1351663"/>
                    </a:lnTo>
                    <a:lnTo>
                      <a:pt x="1026090" y="1363097"/>
                    </a:lnTo>
                    <a:lnTo>
                      <a:pt x="1022279" y="1374532"/>
                    </a:lnTo>
                    <a:lnTo>
                      <a:pt x="1018468" y="1386284"/>
                    </a:lnTo>
                    <a:lnTo>
                      <a:pt x="1014974" y="1398036"/>
                    </a:lnTo>
                    <a:lnTo>
                      <a:pt x="1011799" y="1410106"/>
                    </a:lnTo>
                    <a:lnTo>
                      <a:pt x="1009258" y="1422811"/>
                    </a:lnTo>
                    <a:lnTo>
                      <a:pt x="1006400" y="1435517"/>
                    </a:lnTo>
                    <a:lnTo>
                      <a:pt x="1004177" y="1448539"/>
                    </a:lnTo>
                    <a:lnTo>
                      <a:pt x="1002271" y="1461562"/>
                    </a:lnTo>
                    <a:lnTo>
                      <a:pt x="1000048" y="1474902"/>
                    </a:lnTo>
                    <a:lnTo>
                      <a:pt x="998460" y="1488560"/>
                    </a:lnTo>
                    <a:lnTo>
                      <a:pt x="997508" y="1504759"/>
                    </a:lnTo>
                    <a:lnTo>
                      <a:pt x="996237" y="1525723"/>
                    </a:lnTo>
                    <a:lnTo>
                      <a:pt x="995602" y="1551133"/>
                    </a:lnTo>
                    <a:lnTo>
                      <a:pt x="995602" y="1565744"/>
                    </a:lnTo>
                    <a:lnTo>
                      <a:pt x="995920" y="1580990"/>
                    </a:lnTo>
                    <a:lnTo>
                      <a:pt x="996237" y="1596871"/>
                    </a:lnTo>
                    <a:lnTo>
                      <a:pt x="997190" y="1613705"/>
                    </a:lnTo>
                    <a:lnTo>
                      <a:pt x="998460" y="1630857"/>
                    </a:lnTo>
                    <a:lnTo>
                      <a:pt x="1000048" y="1648962"/>
                    </a:lnTo>
                    <a:lnTo>
                      <a:pt x="1002589" y="1667384"/>
                    </a:lnTo>
                    <a:lnTo>
                      <a:pt x="1005130" y="1686124"/>
                    </a:lnTo>
                    <a:lnTo>
                      <a:pt x="1008941" y="1705182"/>
                    </a:lnTo>
                    <a:lnTo>
                      <a:pt x="1012751" y="1724557"/>
                    </a:lnTo>
                    <a:lnTo>
                      <a:pt x="1017515" y="1744250"/>
                    </a:lnTo>
                    <a:lnTo>
                      <a:pt x="1022914" y="1763308"/>
                    </a:lnTo>
                    <a:lnTo>
                      <a:pt x="1029265" y="1783001"/>
                    </a:lnTo>
                    <a:lnTo>
                      <a:pt x="1036252" y="1802376"/>
                    </a:lnTo>
                    <a:lnTo>
                      <a:pt x="1044192" y="1821434"/>
                    </a:lnTo>
                    <a:lnTo>
                      <a:pt x="1048320" y="1831280"/>
                    </a:lnTo>
                    <a:lnTo>
                      <a:pt x="1053084" y="1840491"/>
                    </a:lnTo>
                    <a:lnTo>
                      <a:pt x="1057847" y="1849702"/>
                    </a:lnTo>
                    <a:lnTo>
                      <a:pt x="1062929" y="1858914"/>
                    </a:lnTo>
                    <a:lnTo>
                      <a:pt x="1068327" y="1868125"/>
                    </a:lnTo>
                    <a:lnTo>
                      <a:pt x="1073726" y="1877018"/>
                    </a:lnTo>
                    <a:lnTo>
                      <a:pt x="1079760" y="1885594"/>
                    </a:lnTo>
                    <a:lnTo>
                      <a:pt x="1085476" y="1894488"/>
                    </a:lnTo>
                    <a:lnTo>
                      <a:pt x="1092146" y="1902746"/>
                    </a:lnTo>
                    <a:lnTo>
                      <a:pt x="1098815" y="1911640"/>
                    </a:lnTo>
                    <a:lnTo>
                      <a:pt x="1105484" y="1919581"/>
                    </a:lnTo>
                    <a:lnTo>
                      <a:pt x="1113106" y="1927521"/>
                    </a:lnTo>
                    <a:lnTo>
                      <a:pt x="1120410" y="1935462"/>
                    </a:lnTo>
                    <a:lnTo>
                      <a:pt x="1128349" y="1943403"/>
                    </a:lnTo>
                    <a:lnTo>
                      <a:pt x="1119775" y="1947214"/>
                    </a:lnTo>
                    <a:lnTo>
                      <a:pt x="1110565" y="1951343"/>
                    </a:lnTo>
                    <a:lnTo>
                      <a:pt x="1101673" y="1955155"/>
                    </a:lnTo>
                    <a:lnTo>
                      <a:pt x="1092146" y="1958649"/>
                    </a:lnTo>
                    <a:lnTo>
                      <a:pt x="1083253" y="1962143"/>
                    </a:lnTo>
                    <a:lnTo>
                      <a:pt x="1073726" y="1964684"/>
                    </a:lnTo>
                    <a:lnTo>
                      <a:pt x="1064199" y="1967542"/>
                    </a:lnTo>
                    <a:lnTo>
                      <a:pt x="1054672" y="1970401"/>
                    </a:lnTo>
                    <a:lnTo>
                      <a:pt x="1044827" y="1972307"/>
                    </a:lnTo>
                    <a:lnTo>
                      <a:pt x="1034664" y="1974212"/>
                    </a:lnTo>
                    <a:lnTo>
                      <a:pt x="1024819" y="1975801"/>
                    </a:lnTo>
                    <a:lnTo>
                      <a:pt x="1014657" y="1977389"/>
                    </a:lnTo>
                    <a:lnTo>
                      <a:pt x="1004494" y="1978024"/>
                    </a:lnTo>
                    <a:lnTo>
                      <a:pt x="994332" y="1978977"/>
                    </a:lnTo>
                    <a:lnTo>
                      <a:pt x="984170" y="1979612"/>
                    </a:lnTo>
                    <a:lnTo>
                      <a:pt x="974007" y="1979612"/>
                    </a:lnTo>
                    <a:lnTo>
                      <a:pt x="955588" y="1979612"/>
                    </a:lnTo>
                    <a:lnTo>
                      <a:pt x="364895" y="1979612"/>
                    </a:lnTo>
                    <a:lnTo>
                      <a:pt x="346476" y="1979612"/>
                    </a:lnTo>
                    <a:lnTo>
                      <a:pt x="328692" y="1979294"/>
                    </a:lnTo>
                    <a:lnTo>
                      <a:pt x="311225" y="1977706"/>
                    </a:lnTo>
                    <a:lnTo>
                      <a:pt x="294076" y="1975801"/>
                    </a:lnTo>
                    <a:lnTo>
                      <a:pt x="276609" y="1972624"/>
                    </a:lnTo>
                    <a:lnTo>
                      <a:pt x="259778" y="1968813"/>
                    </a:lnTo>
                    <a:lnTo>
                      <a:pt x="243264" y="1964048"/>
                    </a:lnTo>
                    <a:lnTo>
                      <a:pt x="227385" y="1958649"/>
                    </a:lnTo>
                    <a:lnTo>
                      <a:pt x="211506" y="1952614"/>
                    </a:lnTo>
                    <a:lnTo>
                      <a:pt x="196262" y="1945626"/>
                    </a:lnTo>
                    <a:lnTo>
                      <a:pt x="181336" y="1937685"/>
                    </a:lnTo>
                    <a:lnTo>
                      <a:pt x="167045" y="1929427"/>
                    </a:lnTo>
                    <a:lnTo>
                      <a:pt x="152754" y="1920533"/>
                    </a:lnTo>
                    <a:lnTo>
                      <a:pt x="139098" y="1910687"/>
                    </a:lnTo>
                    <a:lnTo>
                      <a:pt x="126078" y="1900523"/>
                    </a:lnTo>
                    <a:lnTo>
                      <a:pt x="113692" y="1889406"/>
                    </a:lnTo>
                    <a:lnTo>
                      <a:pt x="101624" y="1878289"/>
                    </a:lnTo>
                    <a:lnTo>
                      <a:pt x="90192" y="1865901"/>
                    </a:lnTo>
                    <a:lnTo>
                      <a:pt x="79077" y="1853514"/>
                    </a:lnTo>
                    <a:lnTo>
                      <a:pt x="68914" y="1840491"/>
                    </a:lnTo>
                    <a:lnTo>
                      <a:pt x="59069" y="1826833"/>
                    </a:lnTo>
                    <a:lnTo>
                      <a:pt x="50177" y="1812858"/>
                    </a:lnTo>
                    <a:lnTo>
                      <a:pt x="41920" y="1798247"/>
                    </a:lnTo>
                    <a:lnTo>
                      <a:pt x="33981" y="1783318"/>
                    </a:lnTo>
                    <a:lnTo>
                      <a:pt x="26994" y="1768072"/>
                    </a:lnTo>
                    <a:lnTo>
                      <a:pt x="21278" y="1752509"/>
                    </a:lnTo>
                    <a:lnTo>
                      <a:pt x="15561" y="1736310"/>
                    </a:lnTo>
                    <a:lnTo>
                      <a:pt x="11115" y="1719793"/>
                    </a:lnTo>
                    <a:lnTo>
                      <a:pt x="6987" y="1702959"/>
                    </a:lnTo>
                    <a:lnTo>
                      <a:pt x="3811" y="1686124"/>
                    </a:lnTo>
                    <a:lnTo>
                      <a:pt x="1588" y="1668337"/>
                    </a:lnTo>
                    <a:lnTo>
                      <a:pt x="318" y="1650868"/>
                    </a:lnTo>
                    <a:lnTo>
                      <a:pt x="0" y="1633081"/>
                    </a:lnTo>
                    <a:lnTo>
                      <a:pt x="0" y="792321"/>
                    </a:lnTo>
                    <a:lnTo>
                      <a:pt x="0" y="742136"/>
                    </a:lnTo>
                    <a:lnTo>
                      <a:pt x="318" y="724349"/>
                    </a:lnTo>
                    <a:lnTo>
                      <a:pt x="1588" y="706562"/>
                    </a:lnTo>
                    <a:lnTo>
                      <a:pt x="3811" y="689410"/>
                    </a:lnTo>
                    <a:lnTo>
                      <a:pt x="6987" y="672258"/>
                    </a:lnTo>
                    <a:lnTo>
                      <a:pt x="11115" y="655106"/>
                    </a:lnTo>
                    <a:lnTo>
                      <a:pt x="15561" y="638907"/>
                    </a:lnTo>
                    <a:lnTo>
                      <a:pt x="21278" y="622708"/>
                    </a:lnTo>
                    <a:lnTo>
                      <a:pt x="26994" y="607144"/>
                    </a:lnTo>
                    <a:lnTo>
                      <a:pt x="33981" y="591898"/>
                    </a:lnTo>
                    <a:lnTo>
                      <a:pt x="41920" y="576970"/>
                    </a:lnTo>
                    <a:lnTo>
                      <a:pt x="50177" y="562359"/>
                    </a:lnTo>
                    <a:lnTo>
                      <a:pt x="59069" y="548383"/>
                    </a:lnTo>
                    <a:lnTo>
                      <a:pt x="68914" y="534408"/>
                    </a:lnTo>
                    <a:lnTo>
                      <a:pt x="79077" y="521703"/>
                    </a:lnTo>
                    <a:lnTo>
                      <a:pt x="90192" y="508998"/>
                    </a:lnTo>
                    <a:lnTo>
                      <a:pt x="101624" y="496928"/>
                    </a:lnTo>
                    <a:lnTo>
                      <a:pt x="113692" y="485493"/>
                    </a:lnTo>
                    <a:lnTo>
                      <a:pt x="126078" y="474694"/>
                    </a:lnTo>
                    <a:lnTo>
                      <a:pt x="139098" y="463894"/>
                    </a:lnTo>
                    <a:lnTo>
                      <a:pt x="152754" y="454683"/>
                    </a:lnTo>
                    <a:lnTo>
                      <a:pt x="167045" y="445472"/>
                    </a:lnTo>
                    <a:lnTo>
                      <a:pt x="181336" y="437214"/>
                    </a:lnTo>
                    <a:lnTo>
                      <a:pt x="196262" y="429591"/>
                    </a:lnTo>
                    <a:lnTo>
                      <a:pt x="211506" y="422285"/>
                    </a:lnTo>
                    <a:lnTo>
                      <a:pt x="227385" y="416250"/>
                    </a:lnTo>
                    <a:lnTo>
                      <a:pt x="243264" y="411168"/>
                    </a:lnTo>
                    <a:lnTo>
                      <a:pt x="259778" y="406404"/>
                    </a:lnTo>
                    <a:lnTo>
                      <a:pt x="276609" y="402592"/>
                    </a:lnTo>
                    <a:lnTo>
                      <a:pt x="294076" y="399416"/>
                    </a:lnTo>
                    <a:lnTo>
                      <a:pt x="311225" y="396875"/>
                    </a:lnTo>
                    <a:lnTo>
                      <a:pt x="328692" y="395922"/>
                    </a:lnTo>
                    <a:lnTo>
                      <a:pt x="346476" y="395287"/>
                    </a:lnTo>
                    <a:close/>
                    <a:moveTo>
                      <a:pt x="388620" y="0"/>
                    </a:moveTo>
                    <a:lnTo>
                      <a:pt x="395923" y="0"/>
                    </a:lnTo>
                    <a:lnTo>
                      <a:pt x="923608" y="0"/>
                    </a:lnTo>
                    <a:lnTo>
                      <a:pt x="930275" y="0"/>
                    </a:lnTo>
                    <a:lnTo>
                      <a:pt x="937260" y="318"/>
                    </a:lnTo>
                    <a:lnTo>
                      <a:pt x="943610" y="1270"/>
                    </a:lnTo>
                    <a:lnTo>
                      <a:pt x="950278" y="2223"/>
                    </a:lnTo>
                    <a:lnTo>
                      <a:pt x="956628" y="3810"/>
                    </a:lnTo>
                    <a:lnTo>
                      <a:pt x="962660" y="5715"/>
                    </a:lnTo>
                    <a:lnTo>
                      <a:pt x="969010" y="7938"/>
                    </a:lnTo>
                    <a:lnTo>
                      <a:pt x="975043" y="10160"/>
                    </a:lnTo>
                    <a:lnTo>
                      <a:pt x="980758" y="13018"/>
                    </a:lnTo>
                    <a:lnTo>
                      <a:pt x="986155" y="15558"/>
                    </a:lnTo>
                    <a:lnTo>
                      <a:pt x="991870" y="18733"/>
                    </a:lnTo>
                    <a:lnTo>
                      <a:pt x="997268" y="22225"/>
                    </a:lnTo>
                    <a:lnTo>
                      <a:pt x="1002348" y="25718"/>
                    </a:lnTo>
                    <a:lnTo>
                      <a:pt x="1007428" y="29845"/>
                    </a:lnTo>
                    <a:lnTo>
                      <a:pt x="1012190" y="33973"/>
                    </a:lnTo>
                    <a:lnTo>
                      <a:pt x="1016953" y="38418"/>
                    </a:lnTo>
                    <a:lnTo>
                      <a:pt x="1021080" y="43180"/>
                    </a:lnTo>
                    <a:lnTo>
                      <a:pt x="1025525" y="47625"/>
                    </a:lnTo>
                    <a:lnTo>
                      <a:pt x="1029335" y="53023"/>
                    </a:lnTo>
                    <a:lnTo>
                      <a:pt x="1032828" y="58103"/>
                    </a:lnTo>
                    <a:lnTo>
                      <a:pt x="1036320" y="63183"/>
                    </a:lnTo>
                    <a:lnTo>
                      <a:pt x="1039495" y="68898"/>
                    </a:lnTo>
                    <a:lnTo>
                      <a:pt x="1042353" y="74295"/>
                    </a:lnTo>
                    <a:lnTo>
                      <a:pt x="1045210" y="80328"/>
                    </a:lnTo>
                    <a:lnTo>
                      <a:pt x="1047433" y="86043"/>
                    </a:lnTo>
                    <a:lnTo>
                      <a:pt x="1049338" y="92393"/>
                    </a:lnTo>
                    <a:lnTo>
                      <a:pt x="1051243" y="98743"/>
                    </a:lnTo>
                    <a:lnTo>
                      <a:pt x="1052830" y="105093"/>
                    </a:lnTo>
                    <a:lnTo>
                      <a:pt x="1054100" y="111760"/>
                    </a:lnTo>
                    <a:lnTo>
                      <a:pt x="1054735" y="118428"/>
                    </a:lnTo>
                    <a:lnTo>
                      <a:pt x="1055370" y="125095"/>
                    </a:lnTo>
                    <a:lnTo>
                      <a:pt x="1055688" y="131763"/>
                    </a:lnTo>
                    <a:lnTo>
                      <a:pt x="1055370" y="138430"/>
                    </a:lnTo>
                    <a:lnTo>
                      <a:pt x="1054735" y="145098"/>
                    </a:lnTo>
                    <a:lnTo>
                      <a:pt x="1054100" y="151448"/>
                    </a:lnTo>
                    <a:lnTo>
                      <a:pt x="1052830" y="158115"/>
                    </a:lnTo>
                    <a:lnTo>
                      <a:pt x="1051243" y="164465"/>
                    </a:lnTo>
                    <a:lnTo>
                      <a:pt x="1049338" y="170815"/>
                    </a:lnTo>
                    <a:lnTo>
                      <a:pt x="1047433" y="177165"/>
                    </a:lnTo>
                    <a:lnTo>
                      <a:pt x="1045210" y="182880"/>
                    </a:lnTo>
                    <a:lnTo>
                      <a:pt x="1042353" y="188913"/>
                    </a:lnTo>
                    <a:lnTo>
                      <a:pt x="1039495" y="194628"/>
                    </a:lnTo>
                    <a:lnTo>
                      <a:pt x="1036320" y="200343"/>
                    </a:lnTo>
                    <a:lnTo>
                      <a:pt x="1032828" y="205740"/>
                    </a:lnTo>
                    <a:lnTo>
                      <a:pt x="1029335" y="210820"/>
                    </a:lnTo>
                    <a:lnTo>
                      <a:pt x="1025525" y="215900"/>
                    </a:lnTo>
                    <a:lnTo>
                      <a:pt x="1021080" y="220663"/>
                    </a:lnTo>
                    <a:lnTo>
                      <a:pt x="1016953" y="225108"/>
                    </a:lnTo>
                    <a:lnTo>
                      <a:pt x="1012190" y="229553"/>
                    </a:lnTo>
                    <a:lnTo>
                      <a:pt x="1007428" y="233363"/>
                    </a:lnTo>
                    <a:lnTo>
                      <a:pt x="1002348" y="237490"/>
                    </a:lnTo>
                    <a:lnTo>
                      <a:pt x="997268" y="241300"/>
                    </a:lnTo>
                    <a:lnTo>
                      <a:pt x="991870" y="244793"/>
                    </a:lnTo>
                    <a:lnTo>
                      <a:pt x="986155" y="247968"/>
                    </a:lnTo>
                    <a:lnTo>
                      <a:pt x="980758" y="250825"/>
                    </a:lnTo>
                    <a:lnTo>
                      <a:pt x="975043" y="253365"/>
                    </a:lnTo>
                    <a:lnTo>
                      <a:pt x="969010" y="255905"/>
                    </a:lnTo>
                    <a:lnTo>
                      <a:pt x="962660" y="257810"/>
                    </a:lnTo>
                    <a:lnTo>
                      <a:pt x="956628" y="259715"/>
                    </a:lnTo>
                    <a:lnTo>
                      <a:pt x="950278" y="261303"/>
                    </a:lnTo>
                    <a:lnTo>
                      <a:pt x="943610" y="262573"/>
                    </a:lnTo>
                    <a:lnTo>
                      <a:pt x="937260" y="263208"/>
                    </a:lnTo>
                    <a:lnTo>
                      <a:pt x="930275" y="263525"/>
                    </a:lnTo>
                    <a:lnTo>
                      <a:pt x="923608" y="263525"/>
                    </a:lnTo>
                    <a:lnTo>
                      <a:pt x="395923" y="263525"/>
                    </a:lnTo>
                    <a:lnTo>
                      <a:pt x="388620" y="263525"/>
                    </a:lnTo>
                    <a:lnTo>
                      <a:pt x="381953" y="263208"/>
                    </a:lnTo>
                    <a:lnTo>
                      <a:pt x="375285" y="262573"/>
                    </a:lnTo>
                    <a:lnTo>
                      <a:pt x="369253" y="261303"/>
                    </a:lnTo>
                    <a:lnTo>
                      <a:pt x="362585" y="259715"/>
                    </a:lnTo>
                    <a:lnTo>
                      <a:pt x="356235" y="257810"/>
                    </a:lnTo>
                    <a:lnTo>
                      <a:pt x="350520" y="255905"/>
                    </a:lnTo>
                    <a:lnTo>
                      <a:pt x="344170" y="253365"/>
                    </a:lnTo>
                    <a:lnTo>
                      <a:pt x="338138" y="250825"/>
                    </a:lnTo>
                    <a:lnTo>
                      <a:pt x="332740" y="247968"/>
                    </a:lnTo>
                    <a:lnTo>
                      <a:pt x="327343" y="244793"/>
                    </a:lnTo>
                    <a:lnTo>
                      <a:pt x="321628" y="241300"/>
                    </a:lnTo>
                    <a:lnTo>
                      <a:pt x="316548" y="237490"/>
                    </a:lnTo>
                    <a:lnTo>
                      <a:pt x="311468" y="233363"/>
                    </a:lnTo>
                    <a:lnTo>
                      <a:pt x="307023" y="229553"/>
                    </a:lnTo>
                    <a:lnTo>
                      <a:pt x="302260" y="225108"/>
                    </a:lnTo>
                    <a:lnTo>
                      <a:pt x="297815" y="220663"/>
                    </a:lnTo>
                    <a:lnTo>
                      <a:pt x="293688" y="215900"/>
                    </a:lnTo>
                    <a:lnTo>
                      <a:pt x="289560" y="210820"/>
                    </a:lnTo>
                    <a:lnTo>
                      <a:pt x="286068" y="205740"/>
                    </a:lnTo>
                    <a:lnTo>
                      <a:pt x="282575" y="200343"/>
                    </a:lnTo>
                    <a:lnTo>
                      <a:pt x="279400" y="194628"/>
                    </a:lnTo>
                    <a:lnTo>
                      <a:pt x="276860" y="188913"/>
                    </a:lnTo>
                    <a:lnTo>
                      <a:pt x="274003" y="182880"/>
                    </a:lnTo>
                    <a:lnTo>
                      <a:pt x="271463" y="177165"/>
                    </a:lnTo>
                    <a:lnTo>
                      <a:pt x="269558" y="170815"/>
                    </a:lnTo>
                    <a:lnTo>
                      <a:pt x="267653" y="164465"/>
                    </a:lnTo>
                    <a:lnTo>
                      <a:pt x="266065" y="158115"/>
                    </a:lnTo>
                    <a:lnTo>
                      <a:pt x="264795" y="151448"/>
                    </a:lnTo>
                    <a:lnTo>
                      <a:pt x="264160" y="145098"/>
                    </a:lnTo>
                    <a:lnTo>
                      <a:pt x="263843" y="138430"/>
                    </a:lnTo>
                    <a:lnTo>
                      <a:pt x="263525" y="131763"/>
                    </a:lnTo>
                    <a:lnTo>
                      <a:pt x="263843" y="125095"/>
                    </a:lnTo>
                    <a:lnTo>
                      <a:pt x="264160" y="118428"/>
                    </a:lnTo>
                    <a:lnTo>
                      <a:pt x="264795" y="111760"/>
                    </a:lnTo>
                    <a:lnTo>
                      <a:pt x="266065" y="105093"/>
                    </a:lnTo>
                    <a:lnTo>
                      <a:pt x="267653" y="98743"/>
                    </a:lnTo>
                    <a:lnTo>
                      <a:pt x="269558" y="92393"/>
                    </a:lnTo>
                    <a:lnTo>
                      <a:pt x="271463" y="86043"/>
                    </a:lnTo>
                    <a:lnTo>
                      <a:pt x="274003" y="80328"/>
                    </a:lnTo>
                    <a:lnTo>
                      <a:pt x="276860" y="74295"/>
                    </a:lnTo>
                    <a:lnTo>
                      <a:pt x="279400" y="68898"/>
                    </a:lnTo>
                    <a:lnTo>
                      <a:pt x="282575" y="63183"/>
                    </a:lnTo>
                    <a:lnTo>
                      <a:pt x="286068" y="58103"/>
                    </a:lnTo>
                    <a:lnTo>
                      <a:pt x="289560" y="53023"/>
                    </a:lnTo>
                    <a:lnTo>
                      <a:pt x="293688" y="47625"/>
                    </a:lnTo>
                    <a:lnTo>
                      <a:pt x="297815" y="43180"/>
                    </a:lnTo>
                    <a:lnTo>
                      <a:pt x="302260" y="38418"/>
                    </a:lnTo>
                    <a:lnTo>
                      <a:pt x="307023" y="33973"/>
                    </a:lnTo>
                    <a:lnTo>
                      <a:pt x="311468" y="29845"/>
                    </a:lnTo>
                    <a:lnTo>
                      <a:pt x="316548" y="25718"/>
                    </a:lnTo>
                    <a:lnTo>
                      <a:pt x="321628" y="22225"/>
                    </a:lnTo>
                    <a:lnTo>
                      <a:pt x="327343" y="18733"/>
                    </a:lnTo>
                    <a:lnTo>
                      <a:pt x="332740" y="15558"/>
                    </a:lnTo>
                    <a:lnTo>
                      <a:pt x="338138" y="13018"/>
                    </a:lnTo>
                    <a:lnTo>
                      <a:pt x="344170" y="10160"/>
                    </a:lnTo>
                    <a:lnTo>
                      <a:pt x="350520" y="7938"/>
                    </a:lnTo>
                    <a:lnTo>
                      <a:pt x="356235" y="5715"/>
                    </a:lnTo>
                    <a:lnTo>
                      <a:pt x="362585" y="3810"/>
                    </a:lnTo>
                    <a:lnTo>
                      <a:pt x="369253" y="2223"/>
                    </a:lnTo>
                    <a:lnTo>
                      <a:pt x="375285" y="1270"/>
                    </a:lnTo>
                    <a:lnTo>
                      <a:pt x="381953" y="318"/>
                    </a:lnTo>
                    <a:lnTo>
                      <a:pt x="388620" y="0"/>
                    </a:lnTo>
                    <a:close/>
                  </a:path>
                </a:pathLst>
              </a:custGeom>
              <a:solidFill>
                <a:sysClr val="window" lastClr="FFFFFF"/>
              </a:solidFill>
              <a:ln>
                <a:noFill/>
              </a:ln>
            </p:spPr>
            <p:txBody>
              <a:bodyPr anchor="ctr" anchorCtr="0">
                <a:normAutofit/>
                <a:scene3d>
                  <a:camera prst="orthographicFront"/>
                  <a:lightRig rig="threePt" dir="t"/>
                </a:scene3d>
                <a:sp3d>
                  <a:contourClr>
                    <a:srgbClr val="FFFFFF"/>
                  </a:contourClr>
                </a:sp3d>
              </a:bodyPr>
              <a:p>
                <a:pPr algn="ctr" fontAlgn="base">
                  <a:defRPr/>
                </a:pPr>
                <a:endParaRPr lang="zh-CN" altLang="en-US" sz="1600" strike="noStrike" noProof="1">
                  <a:solidFill>
                    <a:srgbClr val="FFFFFF"/>
                  </a:solidFill>
                  <a:sym typeface="Arial" panose="020B0604020202020204" pitchFamily="34" charset="0"/>
                </a:endParaRPr>
              </a:p>
            </p:txBody>
          </p:sp>
          <p:sp>
            <p:nvSpPr>
              <p:cNvPr id="19486" name="椭圆 60"/>
              <p:cNvSpPr/>
              <p:nvPr>
                <p:custDataLst>
                  <p:tags r:id="rId27"/>
                </p:custDataLst>
              </p:nvPr>
            </p:nvSpPr>
            <p:spPr>
              <a:xfrm>
                <a:off x="6047" y="7051"/>
                <a:ext cx="1227" cy="1227"/>
              </a:xfrm>
              <a:prstGeom prst="ellipse">
                <a:avLst/>
              </a:prstGeom>
              <a:solidFill>
                <a:srgbClr val="1AA3AA"/>
              </a:solidFill>
              <a:ln w="12700">
                <a:noFill/>
              </a:ln>
            </p:spPr>
            <p:txBody>
              <a:bodyPr anchor="ctr"/>
              <a:p>
                <a:pPr algn="ctr"/>
                <a:endParaRPr lang="zh-CN" altLang="en-US" sz="1600">
                  <a:latin typeface="Times New Roman" panose="02020603050405020304" pitchFamily="18" charset="0"/>
                  <a:ea typeface="黑体" panose="02010609060101010101" pitchFamily="49" charset="-122"/>
                  <a:sym typeface="Arial" panose="020B0604020202020204" pitchFamily="34" charset="0"/>
                </a:endParaRPr>
              </a:p>
            </p:txBody>
          </p:sp>
          <p:sp>
            <p:nvSpPr>
              <p:cNvPr id="74" name="KSO_Shape"/>
              <p:cNvSpPr/>
              <p:nvPr>
                <p:custDataLst>
                  <p:tags r:id="rId28"/>
                </p:custDataLst>
              </p:nvPr>
            </p:nvSpPr>
            <p:spPr bwMode="auto">
              <a:xfrm>
                <a:off x="6318" y="7310"/>
                <a:ext cx="625" cy="699"/>
              </a:xfrm>
              <a:custGeom>
                <a:avLst/>
                <a:gdLst>
                  <a:gd name="T0" fmla="*/ 248428 w 2033587"/>
                  <a:gd name="T1" fmla="*/ 944529 h 2276475"/>
                  <a:gd name="T2" fmla="*/ 1175716 w 2033587"/>
                  <a:gd name="T3" fmla="*/ 709393 h 2276475"/>
                  <a:gd name="T4" fmla="*/ 1178374 w 2033587"/>
                  <a:gd name="T5" fmla="*/ 591162 h 2276475"/>
                  <a:gd name="T6" fmla="*/ 1585424 w 2033587"/>
                  <a:gd name="T7" fmla="*/ 232745 h 2276475"/>
                  <a:gd name="T8" fmla="*/ 1623685 w 2033587"/>
                  <a:gd name="T9" fmla="*/ 244701 h 2276475"/>
                  <a:gd name="T10" fmla="*/ 1656631 w 2033587"/>
                  <a:gd name="T11" fmla="*/ 266753 h 2276475"/>
                  <a:gd name="T12" fmla="*/ 1682138 w 2033587"/>
                  <a:gd name="T13" fmla="*/ 297308 h 2276475"/>
                  <a:gd name="T14" fmla="*/ 1697549 w 2033587"/>
                  <a:gd name="T15" fmla="*/ 334505 h 2276475"/>
                  <a:gd name="T16" fmla="*/ 1701800 w 2033587"/>
                  <a:gd name="T17" fmla="*/ 1767638 h 2276475"/>
                  <a:gd name="T18" fmla="*/ 1695689 w 2033587"/>
                  <a:gd name="T19" fmla="*/ 1808289 h 2276475"/>
                  <a:gd name="T20" fmla="*/ 1678419 w 2033587"/>
                  <a:gd name="T21" fmla="*/ 1844423 h 2276475"/>
                  <a:gd name="T22" fmla="*/ 1651849 w 2033587"/>
                  <a:gd name="T23" fmla="*/ 1873649 h 2276475"/>
                  <a:gd name="T24" fmla="*/ 1617839 w 2033587"/>
                  <a:gd name="T25" fmla="*/ 1894372 h 2276475"/>
                  <a:gd name="T26" fmla="*/ 1578251 w 2033587"/>
                  <a:gd name="T27" fmla="*/ 1904469 h 2276475"/>
                  <a:gd name="T28" fmla="*/ 381012 w 2033587"/>
                  <a:gd name="T29" fmla="*/ 1903672 h 2276475"/>
                  <a:gd name="T30" fmla="*/ 342220 w 2033587"/>
                  <a:gd name="T31" fmla="*/ 1891715 h 2276475"/>
                  <a:gd name="T32" fmla="*/ 309539 w 2033587"/>
                  <a:gd name="T33" fmla="*/ 1869397 h 2276475"/>
                  <a:gd name="T34" fmla="*/ 284298 w 2033587"/>
                  <a:gd name="T35" fmla="*/ 1838844 h 2276475"/>
                  <a:gd name="T36" fmla="*/ 268621 w 2033587"/>
                  <a:gd name="T37" fmla="*/ 1801912 h 2276475"/>
                  <a:gd name="T38" fmla="*/ 382075 w 2033587"/>
                  <a:gd name="T39" fmla="*/ 1767638 h 2276475"/>
                  <a:gd name="T40" fmla="*/ 385528 w 2033587"/>
                  <a:gd name="T41" fmla="*/ 1778531 h 2276475"/>
                  <a:gd name="T42" fmla="*/ 398017 w 2033587"/>
                  <a:gd name="T43" fmla="*/ 1786768 h 2276475"/>
                  <a:gd name="T44" fmla="*/ 1570013 w 2033587"/>
                  <a:gd name="T45" fmla="*/ 1786502 h 2276475"/>
                  <a:gd name="T46" fmla="*/ 1581704 w 2033587"/>
                  <a:gd name="T47" fmla="*/ 1776937 h 2276475"/>
                  <a:gd name="T48" fmla="*/ 1583830 w 2033587"/>
                  <a:gd name="T49" fmla="*/ 368513 h 2276475"/>
                  <a:gd name="T50" fmla="*/ 1580376 w 2033587"/>
                  <a:gd name="T51" fmla="*/ 357619 h 2276475"/>
                  <a:gd name="T52" fmla="*/ 1568419 w 2033587"/>
                  <a:gd name="T53" fmla="*/ 349383 h 2276475"/>
                  <a:gd name="T54" fmla="*/ 492697 w 2033587"/>
                  <a:gd name="T55" fmla="*/ 362402 h 2276475"/>
                  <a:gd name="T56" fmla="*/ 484724 w 2033587"/>
                  <a:gd name="T57" fmla="*/ 402787 h 2276475"/>
                  <a:gd name="T58" fmla="*/ 465590 w 2033587"/>
                  <a:gd name="T59" fmla="*/ 437592 h 2276475"/>
                  <a:gd name="T60" fmla="*/ 437421 w 2033587"/>
                  <a:gd name="T61" fmla="*/ 465490 h 2276475"/>
                  <a:gd name="T62" fmla="*/ 402608 w 2033587"/>
                  <a:gd name="T63" fmla="*/ 484619 h 2276475"/>
                  <a:gd name="T64" fmla="*/ 362480 w 2033587"/>
                  <a:gd name="T65" fmla="*/ 492856 h 2276475"/>
                  <a:gd name="T66" fmla="*/ 118789 w 2033587"/>
                  <a:gd name="T67" fmla="*/ 1542067 h 2276475"/>
                  <a:gd name="T68" fmla="*/ 128090 w 2033587"/>
                  <a:gd name="T69" fmla="*/ 1553757 h 2276475"/>
                  <a:gd name="T70" fmla="*/ 1299773 w 2033587"/>
                  <a:gd name="T71" fmla="*/ 1556149 h 2276475"/>
                  <a:gd name="T72" fmla="*/ 1310934 w 2033587"/>
                  <a:gd name="T73" fmla="*/ 1552695 h 2276475"/>
                  <a:gd name="T74" fmla="*/ 1319438 w 2033587"/>
                  <a:gd name="T75" fmla="*/ 1540208 h 2276475"/>
                  <a:gd name="T76" fmla="*/ 1318907 w 2033587"/>
                  <a:gd name="T77" fmla="*/ 131782 h 2276475"/>
                  <a:gd name="T78" fmla="*/ 1309340 w 2033587"/>
                  <a:gd name="T79" fmla="*/ 120357 h 2276475"/>
                  <a:gd name="T80" fmla="*/ 492963 w 2033587"/>
                  <a:gd name="T81" fmla="*/ 117967 h 2276475"/>
                  <a:gd name="T82" fmla="*/ 1327676 w 2033587"/>
                  <a:gd name="T83" fmla="*/ 2922 h 2276475"/>
                  <a:gd name="T84" fmla="*/ 1365413 w 2033587"/>
                  <a:gd name="T85" fmla="*/ 16738 h 2276475"/>
                  <a:gd name="T86" fmla="*/ 1397303 w 2033587"/>
                  <a:gd name="T87" fmla="*/ 40385 h 2276475"/>
                  <a:gd name="T88" fmla="*/ 1420954 w 2033587"/>
                  <a:gd name="T89" fmla="*/ 72268 h 2276475"/>
                  <a:gd name="T90" fmla="*/ 1434773 w 2033587"/>
                  <a:gd name="T91" fmla="*/ 109996 h 2276475"/>
                  <a:gd name="T92" fmla="*/ 1437430 w 2033587"/>
                  <a:gd name="T93" fmla="*/ 1543396 h 2276475"/>
                  <a:gd name="T94" fmla="*/ 1429192 w 2033587"/>
                  <a:gd name="T95" fmla="*/ 1583515 h 2276475"/>
                  <a:gd name="T96" fmla="*/ 1410324 w 2033587"/>
                  <a:gd name="T97" fmla="*/ 1618586 h 2276475"/>
                  <a:gd name="T98" fmla="*/ 1382155 w 2033587"/>
                  <a:gd name="T99" fmla="*/ 1646749 h 2276475"/>
                  <a:gd name="T100" fmla="*/ 1347076 w 2033587"/>
                  <a:gd name="T101" fmla="*/ 1665613 h 2276475"/>
                  <a:gd name="T102" fmla="*/ 1307214 w 2033587"/>
                  <a:gd name="T103" fmla="*/ 1673849 h 2276475"/>
                  <a:gd name="T104" fmla="*/ 109754 w 2033587"/>
                  <a:gd name="T105" fmla="*/ 1671192 h 2276475"/>
                  <a:gd name="T106" fmla="*/ 72017 w 2033587"/>
                  <a:gd name="T107" fmla="*/ 1657377 h 2276475"/>
                  <a:gd name="T108" fmla="*/ 40394 w 2033587"/>
                  <a:gd name="T109" fmla="*/ 1633731 h 2276475"/>
                  <a:gd name="T110" fmla="*/ 16476 w 2033587"/>
                  <a:gd name="T111" fmla="*/ 1601848 h 2276475"/>
                  <a:gd name="T112" fmla="*/ 2657 w 2033587"/>
                  <a:gd name="T113" fmla="*/ 1564120 h 2276475"/>
                  <a:gd name="T114" fmla="*/ 409517 w 2033587"/>
                  <a:gd name="T115" fmla="*/ 0 h 22764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33587" h="2276475">
                    <a:moveTo>
                      <a:pt x="312737" y="1411287"/>
                    </a:moveTo>
                    <a:lnTo>
                      <a:pt x="1422400" y="1411287"/>
                    </a:lnTo>
                    <a:lnTo>
                      <a:pt x="1422400" y="1552575"/>
                    </a:lnTo>
                    <a:lnTo>
                      <a:pt x="312737" y="1552575"/>
                    </a:lnTo>
                    <a:lnTo>
                      <a:pt x="312737" y="1411287"/>
                    </a:lnTo>
                    <a:close/>
                    <a:moveTo>
                      <a:pt x="296862" y="1128712"/>
                    </a:moveTo>
                    <a:lnTo>
                      <a:pt x="1404937" y="1128712"/>
                    </a:lnTo>
                    <a:lnTo>
                      <a:pt x="1404937" y="1270000"/>
                    </a:lnTo>
                    <a:lnTo>
                      <a:pt x="296862" y="1270000"/>
                    </a:lnTo>
                    <a:lnTo>
                      <a:pt x="296862" y="1128712"/>
                    </a:lnTo>
                    <a:close/>
                    <a:moveTo>
                      <a:pt x="296862" y="847725"/>
                    </a:moveTo>
                    <a:lnTo>
                      <a:pt x="1404937" y="847725"/>
                    </a:lnTo>
                    <a:lnTo>
                      <a:pt x="1404937" y="987425"/>
                    </a:lnTo>
                    <a:lnTo>
                      <a:pt x="296862" y="987425"/>
                    </a:lnTo>
                    <a:lnTo>
                      <a:pt x="296862" y="847725"/>
                    </a:lnTo>
                    <a:close/>
                    <a:moveTo>
                      <a:pt x="869950" y="565150"/>
                    </a:moveTo>
                    <a:lnTo>
                      <a:pt x="1408113" y="565150"/>
                    </a:lnTo>
                    <a:lnTo>
                      <a:pt x="1408113" y="706438"/>
                    </a:lnTo>
                    <a:lnTo>
                      <a:pt x="869950" y="706438"/>
                    </a:lnTo>
                    <a:lnTo>
                      <a:pt x="869950" y="565150"/>
                    </a:lnTo>
                    <a:close/>
                    <a:moveTo>
                      <a:pt x="1869440" y="276225"/>
                    </a:moveTo>
                    <a:lnTo>
                      <a:pt x="1877695" y="276543"/>
                    </a:lnTo>
                    <a:lnTo>
                      <a:pt x="1885950" y="276860"/>
                    </a:lnTo>
                    <a:lnTo>
                      <a:pt x="1894522" y="278130"/>
                    </a:lnTo>
                    <a:lnTo>
                      <a:pt x="1902460" y="279400"/>
                    </a:lnTo>
                    <a:lnTo>
                      <a:pt x="1910080" y="281305"/>
                    </a:lnTo>
                    <a:lnTo>
                      <a:pt x="1918017" y="283528"/>
                    </a:lnTo>
                    <a:lnTo>
                      <a:pt x="1925955" y="286068"/>
                    </a:lnTo>
                    <a:lnTo>
                      <a:pt x="1933257" y="288925"/>
                    </a:lnTo>
                    <a:lnTo>
                      <a:pt x="1940242" y="292418"/>
                    </a:lnTo>
                    <a:lnTo>
                      <a:pt x="1947545" y="296228"/>
                    </a:lnTo>
                    <a:lnTo>
                      <a:pt x="1954530" y="299720"/>
                    </a:lnTo>
                    <a:lnTo>
                      <a:pt x="1961197" y="304165"/>
                    </a:lnTo>
                    <a:lnTo>
                      <a:pt x="1967865" y="308928"/>
                    </a:lnTo>
                    <a:lnTo>
                      <a:pt x="1973897" y="313690"/>
                    </a:lnTo>
                    <a:lnTo>
                      <a:pt x="1979612" y="318770"/>
                    </a:lnTo>
                    <a:lnTo>
                      <a:pt x="1985645" y="324168"/>
                    </a:lnTo>
                    <a:lnTo>
                      <a:pt x="1991042" y="330200"/>
                    </a:lnTo>
                    <a:lnTo>
                      <a:pt x="1996122" y="335915"/>
                    </a:lnTo>
                    <a:lnTo>
                      <a:pt x="2000885" y="342265"/>
                    </a:lnTo>
                    <a:lnTo>
                      <a:pt x="2005647" y="348615"/>
                    </a:lnTo>
                    <a:lnTo>
                      <a:pt x="2010092" y="355283"/>
                    </a:lnTo>
                    <a:lnTo>
                      <a:pt x="2013585" y="362268"/>
                    </a:lnTo>
                    <a:lnTo>
                      <a:pt x="2017395" y="369570"/>
                    </a:lnTo>
                    <a:lnTo>
                      <a:pt x="2020570" y="376873"/>
                    </a:lnTo>
                    <a:lnTo>
                      <a:pt x="2023745" y="384175"/>
                    </a:lnTo>
                    <a:lnTo>
                      <a:pt x="2026285" y="391795"/>
                    </a:lnTo>
                    <a:lnTo>
                      <a:pt x="2028507" y="399733"/>
                    </a:lnTo>
                    <a:lnTo>
                      <a:pt x="2030412" y="407670"/>
                    </a:lnTo>
                    <a:lnTo>
                      <a:pt x="2032000" y="415608"/>
                    </a:lnTo>
                    <a:lnTo>
                      <a:pt x="2032952" y="423863"/>
                    </a:lnTo>
                    <a:lnTo>
                      <a:pt x="2033270" y="432118"/>
                    </a:lnTo>
                    <a:lnTo>
                      <a:pt x="2033587" y="440373"/>
                    </a:lnTo>
                    <a:lnTo>
                      <a:pt x="2033587" y="2112328"/>
                    </a:lnTo>
                    <a:lnTo>
                      <a:pt x="2033270" y="2120583"/>
                    </a:lnTo>
                    <a:lnTo>
                      <a:pt x="2032952" y="2128838"/>
                    </a:lnTo>
                    <a:lnTo>
                      <a:pt x="2032000" y="2137410"/>
                    </a:lnTo>
                    <a:lnTo>
                      <a:pt x="2030412" y="2145348"/>
                    </a:lnTo>
                    <a:lnTo>
                      <a:pt x="2028507" y="2153285"/>
                    </a:lnTo>
                    <a:lnTo>
                      <a:pt x="2026285" y="2160905"/>
                    </a:lnTo>
                    <a:lnTo>
                      <a:pt x="2023745" y="2168525"/>
                    </a:lnTo>
                    <a:lnTo>
                      <a:pt x="2020570" y="2175828"/>
                    </a:lnTo>
                    <a:lnTo>
                      <a:pt x="2017395" y="2183130"/>
                    </a:lnTo>
                    <a:lnTo>
                      <a:pt x="2013585" y="2190433"/>
                    </a:lnTo>
                    <a:lnTo>
                      <a:pt x="2010092" y="2197418"/>
                    </a:lnTo>
                    <a:lnTo>
                      <a:pt x="2005647" y="2204085"/>
                    </a:lnTo>
                    <a:lnTo>
                      <a:pt x="2000885" y="2210435"/>
                    </a:lnTo>
                    <a:lnTo>
                      <a:pt x="1996122" y="2216785"/>
                    </a:lnTo>
                    <a:lnTo>
                      <a:pt x="1991042" y="2222500"/>
                    </a:lnTo>
                    <a:lnTo>
                      <a:pt x="1985645" y="2228533"/>
                    </a:lnTo>
                    <a:lnTo>
                      <a:pt x="1979612" y="2233930"/>
                    </a:lnTo>
                    <a:lnTo>
                      <a:pt x="1973897" y="2239010"/>
                    </a:lnTo>
                    <a:lnTo>
                      <a:pt x="1967865" y="2243773"/>
                    </a:lnTo>
                    <a:lnTo>
                      <a:pt x="1961197" y="2248535"/>
                    </a:lnTo>
                    <a:lnTo>
                      <a:pt x="1954530" y="2252980"/>
                    </a:lnTo>
                    <a:lnTo>
                      <a:pt x="1947545" y="2256790"/>
                    </a:lnTo>
                    <a:lnTo>
                      <a:pt x="1940242" y="2260600"/>
                    </a:lnTo>
                    <a:lnTo>
                      <a:pt x="1933257" y="2263775"/>
                    </a:lnTo>
                    <a:lnTo>
                      <a:pt x="1925955" y="2266633"/>
                    </a:lnTo>
                    <a:lnTo>
                      <a:pt x="1918017" y="2269173"/>
                    </a:lnTo>
                    <a:lnTo>
                      <a:pt x="1910080" y="2271395"/>
                    </a:lnTo>
                    <a:lnTo>
                      <a:pt x="1902460" y="2273300"/>
                    </a:lnTo>
                    <a:lnTo>
                      <a:pt x="1894522" y="2274888"/>
                    </a:lnTo>
                    <a:lnTo>
                      <a:pt x="1885950" y="2275840"/>
                    </a:lnTo>
                    <a:lnTo>
                      <a:pt x="1877695" y="2276475"/>
                    </a:lnTo>
                    <a:lnTo>
                      <a:pt x="1869440" y="2276475"/>
                    </a:lnTo>
                    <a:lnTo>
                      <a:pt x="480377" y="2276475"/>
                    </a:lnTo>
                    <a:lnTo>
                      <a:pt x="471805" y="2276475"/>
                    </a:lnTo>
                    <a:lnTo>
                      <a:pt x="463550" y="2275840"/>
                    </a:lnTo>
                    <a:lnTo>
                      <a:pt x="455295" y="2274888"/>
                    </a:lnTo>
                    <a:lnTo>
                      <a:pt x="447040" y="2273300"/>
                    </a:lnTo>
                    <a:lnTo>
                      <a:pt x="439102" y="2271395"/>
                    </a:lnTo>
                    <a:lnTo>
                      <a:pt x="431482" y="2269173"/>
                    </a:lnTo>
                    <a:lnTo>
                      <a:pt x="423862" y="2266633"/>
                    </a:lnTo>
                    <a:lnTo>
                      <a:pt x="416242" y="2263775"/>
                    </a:lnTo>
                    <a:lnTo>
                      <a:pt x="408940" y="2260600"/>
                    </a:lnTo>
                    <a:lnTo>
                      <a:pt x="401955" y="2256790"/>
                    </a:lnTo>
                    <a:lnTo>
                      <a:pt x="394970" y="2252980"/>
                    </a:lnTo>
                    <a:lnTo>
                      <a:pt x="388620" y="2248535"/>
                    </a:lnTo>
                    <a:lnTo>
                      <a:pt x="381952" y="2243773"/>
                    </a:lnTo>
                    <a:lnTo>
                      <a:pt x="375602" y="2239010"/>
                    </a:lnTo>
                    <a:lnTo>
                      <a:pt x="369887" y="2233930"/>
                    </a:lnTo>
                    <a:lnTo>
                      <a:pt x="364172" y="2228533"/>
                    </a:lnTo>
                    <a:lnTo>
                      <a:pt x="358457" y="2222500"/>
                    </a:lnTo>
                    <a:lnTo>
                      <a:pt x="353377" y="2216785"/>
                    </a:lnTo>
                    <a:lnTo>
                      <a:pt x="348297" y="2210435"/>
                    </a:lnTo>
                    <a:lnTo>
                      <a:pt x="343852" y="2204085"/>
                    </a:lnTo>
                    <a:lnTo>
                      <a:pt x="339725" y="2197418"/>
                    </a:lnTo>
                    <a:lnTo>
                      <a:pt x="335597" y="2190433"/>
                    </a:lnTo>
                    <a:lnTo>
                      <a:pt x="332105" y="2183130"/>
                    </a:lnTo>
                    <a:lnTo>
                      <a:pt x="328612" y="2175828"/>
                    </a:lnTo>
                    <a:lnTo>
                      <a:pt x="325755" y="2168525"/>
                    </a:lnTo>
                    <a:lnTo>
                      <a:pt x="323215" y="2160905"/>
                    </a:lnTo>
                    <a:lnTo>
                      <a:pt x="320992" y="2153285"/>
                    </a:lnTo>
                    <a:lnTo>
                      <a:pt x="319087" y="2145348"/>
                    </a:lnTo>
                    <a:lnTo>
                      <a:pt x="317817" y="2137410"/>
                    </a:lnTo>
                    <a:lnTo>
                      <a:pt x="316547" y="2128838"/>
                    </a:lnTo>
                    <a:lnTo>
                      <a:pt x="315912" y="2120583"/>
                    </a:lnTo>
                    <a:lnTo>
                      <a:pt x="315912" y="2112328"/>
                    </a:lnTo>
                    <a:lnTo>
                      <a:pt x="456565" y="2112328"/>
                    </a:lnTo>
                    <a:lnTo>
                      <a:pt x="456882" y="2114868"/>
                    </a:lnTo>
                    <a:lnTo>
                      <a:pt x="457200" y="2116773"/>
                    </a:lnTo>
                    <a:lnTo>
                      <a:pt x="457835" y="2118995"/>
                    </a:lnTo>
                    <a:lnTo>
                      <a:pt x="458470" y="2121218"/>
                    </a:lnTo>
                    <a:lnTo>
                      <a:pt x="459422" y="2123440"/>
                    </a:lnTo>
                    <a:lnTo>
                      <a:pt x="460692" y="2125345"/>
                    </a:lnTo>
                    <a:lnTo>
                      <a:pt x="463550" y="2128838"/>
                    </a:lnTo>
                    <a:lnTo>
                      <a:pt x="467042" y="2132013"/>
                    </a:lnTo>
                    <a:lnTo>
                      <a:pt x="468947" y="2132965"/>
                    </a:lnTo>
                    <a:lnTo>
                      <a:pt x="471170" y="2133918"/>
                    </a:lnTo>
                    <a:lnTo>
                      <a:pt x="473392" y="2134870"/>
                    </a:lnTo>
                    <a:lnTo>
                      <a:pt x="475615" y="2135188"/>
                    </a:lnTo>
                    <a:lnTo>
                      <a:pt x="477837" y="2135505"/>
                    </a:lnTo>
                    <a:lnTo>
                      <a:pt x="480377" y="2135823"/>
                    </a:lnTo>
                    <a:lnTo>
                      <a:pt x="1869440" y="2135823"/>
                    </a:lnTo>
                    <a:lnTo>
                      <a:pt x="1871980" y="2135505"/>
                    </a:lnTo>
                    <a:lnTo>
                      <a:pt x="1874202" y="2135188"/>
                    </a:lnTo>
                    <a:lnTo>
                      <a:pt x="1876107" y="2134870"/>
                    </a:lnTo>
                    <a:lnTo>
                      <a:pt x="1878330" y="2133918"/>
                    </a:lnTo>
                    <a:lnTo>
                      <a:pt x="1880552" y="2132965"/>
                    </a:lnTo>
                    <a:lnTo>
                      <a:pt x="1882457" y="2132013"/>
                    </a:lnTo>
                    <a:lnTo>
                      <a:pt x="1885950" y="2128838"/>
                    </a:lnTo>
                    <a:lnTo>
                      <a:pt x="1888490" y="2125345"/>
                    </a:lnTo>
                    <a:lnTo>
                      <a:pt x="1890077" y="2123440"/>
                    </a:lnTo>
                    <a:lnTo>
                      <a:pt x="1890712" y="2121218"/>
                    </a:lnTo>
                    <a:lnTo>
                      <a:pt x="1891982" y="2118995"/>
                    </a:lnTo>
                    <a:lnTo>
                      <a:pt x="1892300" y="2116773"/>
                    </a:lnTo>
                    <a:lnTo>
                      <a:pt x="1892617" y="2114868"/>
                    </a:lnTo>
                    <a:lnTo>
                      <a:pt x="1892617" y="2112328"/>
                    </a:lnTo>
                    <a:lnTo>
                      <a:pt x="1892617" y="440373"/>
                    </a:lnTo>
                    <a:lnTo>
                      <a:pt x="1892617" y="438468"/>
                    </a:lnTo>
                    <a:lnTo>
                      <a:pt x="1892300" y="435928"/>
                    </a:lnTo>
                    <a:lnTo>
                      <a:pt x="1891982" y="433705"/>
                    </a:lnTo>
                    <a:lnTo>
                      <a:pt x="1890712" y="431483"/>
                    </a:lnTo>
                    <a:lnTo>
                      <a:pt x="1890077" y="429578"/>
                    </a:lnTo>
                    <a:lnTo>
                      <a:pt x="1888490" y="427355"/>
                    </a:lnTo>
                    <a:lnTo>
                      <a:pt x="1885950" y="424180"/>
                    </a:lnTo>
                    <a:lnTo>
                      <a:pt x="1882457" y="421323"/>
                    </a:lnTo>
                    <a:lnTo>
                      <a:pt x="1880552" y="420053"/>
                    </a:lnTo>
                    <a:lnTo>
                      <a:pt x="1878330" y="419100"/>
                    </a:lnTo>
                    <a:lnTo>
                      <a:pt x="1876107" y="418148"/>
                    </a:lnTo>
                    <a:lnTo>
                      <a:pt x="1874202" y="417513"/>
                    </a:lnTo>
                    <a:lnTo>
                      <a:pt x="1871980" y="417195"/>
                    </a:lnTo>
                    <a:lnTo>
                      <a:pt x="1869440" y="417195"/>
                    </a:lnTo>
                    <a:lnTo>
                      <a:pt x="1869440" y="276225"/>
                    </a:lnTo>
                    <a:close/>
                    <a:moveTo>
                      <a:pt x="589072" y="140970"/>
                    </a:moveTo>
                    <a:lnTo>
                      <a:pt x="589072" y="424815"/>
                    </a:lnTo>
                    <a:lnTo>
                      <a:pt x="588754" y="433070"/>
                    </a:lnTo>
                    <a:lnTo>
                      <a:pt x="588436" y="441643"/>
                    </a:lnTo>
                    <a:lnTo>
                      <a:pt x="587166" y="449580"/>
                    </a:lnTo>
                    <a:lnTo>
                      <a:pt x="585896" y="458153"/>
                    </a:lnTo>
                    <a:lnTo>
                      <a:pt x="583991" y="465773"/>
                    </a:lnTo>
                    <a:lnTo>
                      <a:pt x="581768" y="473710"/>
                    </a:lnTo>
                    <a:lnTo>
                      <a:pt x="579227" y="481330"/>
                    </a:lnTo>
                    <a:lnTo>
                      <a:pt x="576052" y="488633"/>
                    </a:lnTo>
                    <a:lnTo>
                      <a:pt x="572876" y="495935"/>
                    </a:lnTo>
                    <a:lnTo>
                      <a:pt x="569065" y="503238"/>
                    </a:lnTo>
                    <a:lnTo>
                      <a:pt x="565572" y="509905"/>
                    </a:lnTo>
                    <a:lnTo>
                      <a:pt x="561126" y="516573"/>
                    </a:lnTo>
                    <a:lnTo>
                      <a:pt x="556363" y="522923"/>
                    </a:lnTo>
                    <a:lnTo>
                      <a:pt x="551600" y="528955"/>
                    </a:lnTo>
                    <a:lnTo>
                      <a:pt x="546519" y="535305"/>
                    </a:lnTo>
                    <a:lnTo>
                      <a:pt x="541120" y="541020"/>
                    </a:lnTo>
                    <a:lnTo>
                      <a:pt x="535087" y="546100"/>
                    </a:lnTo>
                    <a:lnTo>
                      <a:pt x="529371" y="551815"/>
                    </a:lnTo>
                    <a:lnTo>
                      <a:pt x="522702" y="556260"/>
                    </a:lnTo>
                    <a:lnTo>
                      <a:pt x="516668" y="561023"/>
                    </a:lnTo>
                    <a:lnTo>
                      <a:pt x="509682" y="565150"/>
                    </a:lnTo>
                    <a:lnTo>
                      <a:pt x="503013" y="569278"/>
                    </a:lnTo>
                    <a:lnTo>
                      <a:pt x="495709" y="572770"/>
                    </a:lnTo>
                    <a:lnTo>
                      <a:pt x="488406" y="575945"/>
                    </a:lnTo>
                    <a:lnTo>
                      <a:pt x="481102" y="579120"/>
                    </a:lnTo>
                    <a:lnTo>
                      <a:pt x="473480" y="581978"/>
                    </a:lnTo>
                    <a:lnTo>
                      <a:pt x="465541" y="584200"/>
                    </a:lnTo>
                    <a:lnTo>
                      <a:pt x="457602" y="585788"/>
                    </a:lnTo>
                    <a:lnTo>
                      <a:pt x="449663" y="587375"/>
                    </a:lnTo>
                    <a:lnTo>
                      <a:pt x="441407" y="588328"/>
                    </a:lnTo>
                    <a:lnTo>
                      <a:pt x="433150" y="588963"/>
                    </a:lnTo>
                    <a:lnTo>
                      <a:pt x="424576" y="589280"/>
                    </a:lnTo>
                    <a:lnTo>
                      <a:pt x="140678" y="589280"/>
                    </a:lnTo>
                    <a:lnTo>
                      <a:pt x="140678" y="1836103"/>
                    </a:lnTo>
                    <a:lnTo>
                      <a:pt x="140678" y="1838643"/>
                    </a:lnTo>
                    <a:lnTo>
                      <a:pt x="140996" y="1840548"/>
                    </a:lnTo>
                    <a:lnTo>
                      <a:pt x="141948" y="1842770"/>
                    </a:lnTo>
                    <a:lnTo>
                      <a:pt x="142584" y="1844993"/>
                    </a:lnTo>
                    <a:lnTo>
                      <a:pt x="143536" y="1847215"/>
                    </a:lnTo>
                    <a:lnTo>
                      <a:pt x="144807" y="1849120"/>
                    </a:lnTo>
                    <a:lnTo>
                      <a:pt x="147665" y="1852613"/>
                    </a:lnTo>
                    <a:lnTo>
                      <a:pt x="151475" y="1855470"/>
                    </a:lnTo>
                    <a:lnTo>
                      <a:pt x="153063" y="1856740"/>
                    </a:lnTo>
                    <a:lnTo>
                      <a:pt x="155286" y="1857693"/>
                    </a:lnTo>
                    <a:lnTo>
                      <a:pt x="157191" y="1858645"/>
                    </a:lnTo>
                    <a:lnTo>
                      <a:pt x="159732" y="1858963"/>
                    </a:lnTo>
                    <a:lnTo>
                      <a:pt x="161955" y="1859280"/>
                    </a:lnTo>
                    <a:lnTo>
                      <a:pt x="164495" y="1859598"/>
                    </a:lnTo>
                    <a:lnTo>
                      <a:pt x="1553180" y="1859598"/>
                    </a:lnTo>
                    <a:lnTo>
                      <a:pt x="1556038" y="1859280"/>
                    </a:lnTo>
                    <a:lnTo>
                      <a:pt x="1557943" y="1858963"/>
                    </a:lnTo>
                    <a:lnTo>
                      <a:pt x="1560484" y="1858645"/>
                    </a:lnTo>
                    <a:lnTo>
                      <a:pt x="1562389" y="1857693"/>
                    </a:lnTo>
                    <a:lnTo>
                      <a:pt x="1564612" y="1856740"/>
                    </a:lnTo>
                    <a:lnTo>
                      <a:pt x="1566517" y="1855470"/>
                    </a:lnTo>
                    <a:lnTo>
                      <a:pt x="1570010" y="1852613"/>
                    </a:lnTo>
                    <a:lnTo>
                      <a:pt x="1572868" y="1849120"/>
                    </a:lnTo>
                    <a:lnTo>
                      <a:pt x="1574139" y="1847215"/>
                    </a:lnTo>
                    <a:lnTo>
                      <a:pt x="1575091" y="1844993"/>
                    </a:lnTo>
                    <a:lnTo>
                      <a:pt x="1576044" y="1842770"/>
                    </a:lnTo>
                    <a:lnTo>
                      <a:pt x="1576679" y="1840548"/>
                    </a:lnTo>
                    <a:lnTo>
                      <a:pt x="1576997" y="1838643"/>
                    </a:lnTo>
                    <a:lnTo>
                      <a:pt x="1576997" y="1836103"/>
                    </a:lnTo>
                    <a:lnTo>
                      <a:pt x="1576997" y="164782"/>
                    </a:lnTo>
                    <a:lnTo>
                      <a:pt x="1576997" y="161925"/>
                    </a:lnTo>
                    <a:lnTo>
                      <a:pt x="1576679" y="160020"/>
                    </a:lnTo>
                    <a:lnTo>
                      <a:pt x="1576044" y="157480"/>
                    </a:lnTo>
                    <a:lnTo>
                      <a:pt x="1575091" y="155257"/>
                    </a:lnTo>
                    <a:lnTo>
                      <a:pt x="1574139" y="153352"/>
                    </a:lnTo>
                    <a:lnTo>
                      <a:pt x="1572868" y="151447"/>
                    </a:lnTo>
                    <a:lnTo>
                      <a:pt x="1570010" y="147955"/>
                    </a:lnTo>
                    <a:lnTo>
                      <a:pt x="1566517" y="145097"/>
                    </a:lnTo>
                    <a:lnTo>
                      <a:pt x="1564612" y="143827"/>
                    </a:lnTo>
                    <a:lnTo>
                      <a:pt x="1562389" y="142875"/>
                    </a:lnTo>
                    <a:lnTo>
                      <a:pt x="1560484" y="141922"/>
                    </a:lnTo>
                    <a:lnTo>
                      <a:pt x="1557943" y="141287"/>
                    </a:lnTo>
                    <a:lnTo>
                      <a:pt x="1556038" y="140970"/>
                    </a:lnTo>
                    <a:lnTo>
                      <a:pt x="1553180" y="140970"/>
                    </a:lnTo>
                    <a:lnTo>
                      <a:pt x="589072" y="140970"/>
                    </a:lnTo>
                    <a:close/>
                    <a:moveTo>
                      <a:pt x="489358" y="0"/>
                    </a:moveTo>
                    <a:lnTo>
                      <a:pt x="1553180" y="0"/>
                    </a:lnTo>
                    <a:lnTo>
                      <a:pt x="1562071" y="317"/>
                    </a:lnTo>
                    <a:lnTo>
                      <a:pt x="1570010" y="952"/>
                    </a:lnTo>
                    <a:lnTo>
                      <a:pt x="1578584" y="2222"/>
                    </a:lnTo>
                    <a:lnTo>
                      <a:pt x="1586523" y="3492"/>
                    </a:lnTo>
                    <a:lnTo>
                      <a:pt x="1594462" y="5397"/>
                    </a:lnTo>
                    <a:lnTo>
                      <a:pt x="1602084" y="7620"/>
                    </a:lnTo>
                    <a:lnTo>
                      <a:pt x="1609705" y="10160"/>
                    </a:lnTo>
                    <a:lnTo>
                      <a:pt x="1617644" y="13017"/>
                    </a:lnTo>
                    <a:lnTo>
                      <a:pt x="1624630" y="16192"/>
                    </a:lnTo>
                    <a:lnTo>
                      <a:pt x="1631617" y="20002"/>
                    </a:lnTo>
                    <a:lnTo>
                      <a:pt x="1638603" y="23812"/>
                    </a:lnTo>
                    <a:lnTo>
                      <a:pt x="1645589" y="28257"/>
                    </a:lnTo>
                    <a:lnTo>
                      <a:pt x="1651623" y="32702"/>
                    </a:lnTo>
                    <a:lnTo>
                      <a:pt x="1657974" y="37782"/>
                    </a:lnTo>
                    <a:lnTo>
                      <a:pt x="1664008" y="42862"/>
                    </a:lnTo>
                    <a:lnTo>
                      <a:pt x="1669724" y="48260"/>
                    </a:lnTo>
                    <a:lnTo>
                      <a:pt x="1675122" y="53975"/>
                    </a:lnTo>
                    <a:lnTo>
                      <a:pt x="1680203" y="60007"/>
                    </a:lnTo>
                    <a:lnTo>
                      <a:pt x="1685284" y="66357"/>
                    </a:lnTo>
                    <a:lnTo>
                      <a:pt x="1689730" y="72390"/>
                    </a:lnTo>
                    <a:lnTo>
                      <a:pt x="1694176" y="79375"/>
                    </a:lnTo>
                    <a:lnTo>
                      <a:pt x="1697987" y="86360"/>
                    </a:lnTo>
                    <a:lnTo>
                      <a:pt x="1701797" y="93345"/>
                    </a:lnTo>
                    <a:lnTo>
                      <a:pt x="1704973" y="100647"/>
                    </a:lnTo>
                    <a:lnTo>
                      <a:pt x="1707831" y="108267"/>
                    </a:lnTo>
                    <a:lnTo>
                      <a:pt x="1710371" y="115570"/>
                    </a:lnTo>
                    <a:lnTo>
                      <a:pt x="1712594" y="123507"/>
                    </a:lnTo>
                    <a:lnTo>
                      <a:pt x="1714500" y="131445"/>
                    </a:lnTo>
                    <a:lnTo>
                      <a:pt x="1715770" y="139382"/>
                    </a:lnTo>
                    <a:lnTo>
                      <a:pt x="1717040" y="147637"/>
                    </a:lnTo>
                    <a:lnTo>
                      <a:pt x="1717675" y="155892"/>
                    </a:lnTo>
                    <a:lnTo>
                      <a:pt x="1717675" y="164782"/>
                    </a:lnTo>
                    <a:lnTo>
                      <a:pt x="1717675" y="1836103"/>
                    </a:lnTo>
                    <a:lnTo>
                      <a:pt x="1717675" y="1844358"/>
                    </a:lnTo>
                    <a:lnTo>
                      <a:pt x="1717040" y="1852613"/>
                    </a:lnTo>
                    <a:lnTo>
                      <a:pt x="1715770" y="1861185"/>
                    </a:lnTo>
                    <a:lnTo>
                      <a:pt x="1714500" y="1869123"/>
                    </a:lnTo>
                    <a:lnTo>
                      <a:pt x="1712594" y="1877060"/>
                    </a:lnTo>
                    <a:lnTo>
                      <a:pt x="1710371" y="1884680"/>
                    </a:lnTo>
                    <a:lnTo>
                      <a:pt x="1707831" y="1892300"/>
                    </a:lnTo>
                    <a:lnTo>
                      <a:pt x="1704973" y="1900238"/>
                    </a:lnTo>
                    <a:lnTo>
                      <a:pt x="1701797" y="1907223"/>
                    </a:lnTo>
                    <a:lnTo>
                      <a:pt x="1697987" y="1914208"/>
                    </a:lnTo>
                    <a:lnTo>
                      <a:pt x="1694176" y="1921193"/>
                    </a:lnTo>
                    <a:lnTo>
                      <a:pt x="1689730" y="1927860"/>
                    </a:lnTo>
                    <a:lnTo>
                      <a:pt x="1685284" y="1934210"/>
                    </a:lnTo>
                    <a:lnTo>
                      <a:pt x="1680203" y="1940560"/>
                    </a:lnTo>
                    <a:lnTo>
                      <a:pt x="1675122" y="1946275"/>
                    </a:lnTo>
                    <a:lnTo>
                      <a:pt x="1669724" y="1952308"/>
                    </a:lnTo>
                    <a:lnTo>
                      <a:pt x="1664008" y="1957705"/>
                    </a:lnTo>
                    <a:lnTo>
                      <a:pt x="1657974" y="1962785"/>
                    </a:lnTo>
                    <a:lnTo>
                      <a:pt x="1651623" y="1967865"/>
                    </a:lnTo>
                    <a:lnTo>
                      <a:pt x="1645589" y="1972310"/>
                    </a:lnTo>
                    <a:lnTo>
                      <a:pt x="1638603" y="1976755"/>
                    </a:lnTo>
                    <a:lnTo>
                      <a:pt x="1631617" y="1980565"/>
                    </a:lnTo>
                    <a:lnTo>
                      <a:pt x="1624630" y="1984375"/>
                    </a:lnTo>
                    <a:lnTo>
                      <a:pt x="1617644" y="1987550"/>
                    </a:lnTo>
                    <a:lnTo>
                      <a:pt x="1609705" y="1990408"/>
                    </a:lnTo>
                    <a:lnTo>
                      <a:pt x="1602084" y="1992948"/>
                    </a:lnTo>
                    <a:lnTo>
                      <a:pt x="1594462" y="1995170"/>
                    </a:lnTo>
                    <a:lnTo>
                      <a:pt x="1586523" y="1997075"/>
                    </a:lnTo>
                    <a:lnTo>
                      <a:pt x="1578584" y="1998345"/>
                    </a:lnTo>
                    <a:lnTo>
                      <a:pt x="1570010" y="1999615"/>
                    </a:lnTo>
                    <a:lnTo>
                      <a:pt x="1562071" y="2000250"/>
                    </a:lnTo>
                    <a:lnTo>
                      <a:pt x="1553180" y="2000250"/>
                    </a:lnTo>
                    <a:lnTo>
                      <a:pt x="164495" y="2000250"/>
                    </a:lnTo>
                    <a:lnTo>
                      <a:pt x="155604" y="2000250"/>
                    </a:lnTo>
                    <a:lnTo>
                      <a:pt x="147665" y="1999615"/>
                    </a:lnTo>
                    <a:lnTo>
                      <a:pt x="139408" y="1998345"/>
                    </a:lnTo>
                    <a:lnTo>
                      <a:pt x="131152" y="1997075"/>
                    </a:lnTo>
                    <a:lnTo>
                      <a:pt x="123213" y="1995170"/>
                    </a:lnTo>
                    <a:lnTo>
                      <a:pt x="115591" y="1992948"/>
                    </a:lnTo>
                    <a:lnTo>
                      <a:pt x="107970" y="1990408"/>
                    </a:lnTo>
                    <a:lnTo>
                      <a:pt x="100348" y="1987550"/>
                    </a:lnTo>
                    <a:lnTo>
                      <a:pt x="93044" y="1984375"/>
                    </a:lnTo>
                    <a:lnTo>
                      <a:pt x="86058" y="1980565"/>
                    </a:lnTo>
                    <a:lnTo>
                      <a:pt x="79072" y="1976755"/>
                    </a:lnTo>
                    <a:lnTo>
                      <a:pt x="72721" y="1972310"/>
                    </a:lnTo>
                    <a:lnTo>
                      <a:pt x="66052" y="1967865"/>
                    </a:lnTo>
                    <a:lnTo>
                      <a:pt x="59701" y="1962785"/>
                    </a:lnTo>
                    <a:lnTo>
                      <a:pt x="53667" y="1957705"/>
                    </a:lnTo>
                    <a:lnTo>
                      <a:pt x="48269" y="1952308"/>
                    </a:lnTo>
                    <a:lnTo>
                      <a:pt x="42553" y="1946275"/>
                    </a:lnTo>
                    <a:lnTo>
                      <a:pt x="37472" y="1940560"/>
                    </a:lnTo>
                    <a:lnTo>
                      <a:pt x="32391" y="1934210"/>
                    </a:lnTo>
                    <a:lnTo>
                      <a:pt x="27945" y="1927860"/>
                    </a:lnTo>
                    <a:lnTo>
                      <a:pt x="23817" y="1921193"/>
                    </a:lnTo>
                    <a:lnTo>
                      <a:pt x="19688" y="1914208"/>
                    </a:lnTo>
                    <a:lnTo>
                      <a:pt x="16195" y="1907223"/>
                    </a:lnTo>
                    <a:lnTo>
                      <a:pt x="12702" y="1900238"/>
                    </a:lnTo>
                    <a:lnTo>
                      <a:pt x="9844" y="1892300"/>
                    </a:lnTo>
                    <a:lnTo>
                      <a:pt x="7304" y="1884680"/>
                    </a:lnTo>
                    <a:lnTo>
                      <a:pt x="5081" y="1877060"/>
                    </a:lnTo>
                    <a:lnTo>
                      <a:pt x="3175" y="1869123"/>
                    </a:lnTo>
                    <a:lnTo>
                      <a:pt x="1905" y="1861185"/>
                    </a:lnTo>
                    <a:lnTo>
                      <a:pt x="635" y="1852613"/>
                    </a:lnTo>
                    <a:lnTo>
                      <a:pt x="0" y="1844358"/>
                    </a:lnTo>
                    <a:lnTo>
                      <a:pt x="0" y="1836103"/>
                    </a:lnTo>
                    <a:lnTo>
                      <a:pt x="0" y="489585"/>
                    </a:lnTo>
                    <a:lnTo>
                      <a:pt x="489358" y="0"/>
                    </a:lnTo>
                    <a:close/>
                  </a:path>
                </a:pathLst>
              </a:custGeom>
              <a:solidFill>
                <a:sysClr val="window" lastClr="FFFFFF"/>
              </a:solidFill>
              <a:ln>
                <a:noFill/>
              </a:ln>
            </p:spPr>
            <p:txBody>
              <a:bodyPr anchor="ctr" anchorCtr="0">
                <a:normAutofit/>
                <a:scene3d>
                  <a:camera prst="orthographicFront"/>
                  <a:lightRig rig="threePt" dir="t"/>
                </a:scene3d>
                <a:sp3d>
                  <a:contourClr>
                    <a:srgbClr val="FFFFFF"/>
                  </a:contourClr>
                </a:sp3d>
              </a:bodyPr>
              <a:p>
                <a:pPr algn="ctr" fontAlgn="base">
                  <a:defRPr/>
                </a:pPr>
                <a:endParaRPr lang="zh-CN" altLang="en-US" sz="1600" strike="noStrike" noProof="1">
                  <a:solidFill>
                    <a:srgbClr val="FFFFFF"/>
                  </a:solidFill>
                  <a:sym typeface="Arial" panose="020B0604020202020204" pitchFamily="34" charset="0"/>
                </a:endParaRPr>
              </a:p>
            </p:txBody>
          </p:sp>
          <p:cxnSp>
            <p:nvCxnSpPr>
              <p:cNvPr id="19488" name="直接连接符 77"/>
              <p:cNvCxnSpPr/>
              <p:nvPr>
                <p:custDataLst>
                  <p:tags r:id="rId29"/>
                </p:custDataLst>
              </p:nvPr>
            </p:nvCxnSpPr>
            <p:spPr>
              <a:xfrm flipH="1" flipV="1">
                <a:off x="5552" y="7623"/>
                <a:ext cx="364" cy="0"/>
              </a:xfrm>
              <a:prstGeom prst="line">
                <a:avLst/>
              </a:prstGeom>
              <a:ln w="9525" cap="flat" cmpd="sng">
                <a:solidFill>
                  <a:srgbClr val="595959"/>
                </a:solidFill>
                <a:prstDash val="solid"/>
                <a:miter/>
                <a:headEnd type="none" w="med" len="med"/>
                <a:tailEnd type="none" w="med" len="med"/>
              </a:ln>
            </p:spPr>
          </p:cxnSp>
          <p:cxnSp>
            <p:nvCxnSpPr>
              <p:cNvPr id="19489" name="直接连接符 78"/>
              <p:cNvCxnSpPr/>
              <p:nvPr>
                <p:custDataLst>
                  <p:tags r:id="rId30"/>
                </p:custDataLst>
              </p:nvPr>
            </p:nvCxnSpPr>
            <p:spPr>
              <a:xfrm>
                <a:off x="5552" y="7623"/>
                <a:ext cx="0" cy="513"/>
              </a:xfrm>
              <a:prstGeom prst="line">
                <a:avLst/>
              </a:prstGeom>
              <a:ln w="9525" cap="flat" cmpd="sng">
                <a:solidFill>
                  <a:srgbClr val="595959"/>
                </a:solidFill>
                <a:prstDash val="solid"/>
                <a:miter/>
                <a:headEnd type="none" w="med" len="med"/>
                <a:tailEnd type="none" w="med" len="med"/>
              </a:ln>
            </p:spPr>
          </p:cxnSp>
          <p:cxnSp>
            <p:nvCxnSpPr>
              <p:cNvPr id="19490" name="直接连接符 79"/>
              <p:cNvCxnSpPr/>
              <p:nvPr>
                <p:custDataLst>
                  <p:tags r:id="rId31"/>
                </p:custDataLst>
              </p:nvPr>
            </p:nvCxnSpPr>
            <p:spPr>
              <a:xfrm flipH="1" flipV="1">
                <a:off x="4199" y="8136"/>
                <a:ext cx="1352" cy="0"/>
              </a:xfrm>
              <a:prstGeom prst="line">
                <a:avLst/>
              </a:prstGeom>
              <a:ln w="9525" cap="flat" cmpd="sng">
                <a:solidFill>
                  <a:srgbClr val="595959"/>
                </a:solidFill>
                <a:prstDash val="solid"/>
                <a:miter/>
                <a:headEnd type="none" w="med" len="med"/>
                <a:tailEnd type="oval" w="med" len="med"/>
              </a:ln>
            </p:spPr>
          </p:cxnSp>
          <p:sp>
            <p:nvSpPr>
              <p:cNvPr id="82" name="文本框 81"/>
              <p:cNvSpPr txBox="1"/>
              <p:nvPr>
                <p:custDataLst>
                  <p:tags r:id="rId32"/>
                </p:custDataLst>
              </p:nvPr>
            </p:nvSpPr>
            <p:spPr>
              <a:xfrm>
                <a:off x="1491" y="7623"/>
                <a:ext cx="2531" cy="935"/>
              </a:xfrm>
              <a:prstGeom prst="rect">
                <a:avLst/>
              </a:prstGeom>
              <a:noFill/>
            </p:spPr>
            <p:txBody>
              <a:bodyPr wrap="square" bIns="0" rtlCol="0" anchor="ctr" anchorCtr="0"/>
              <a:p>
                <a:pPr algn="ctr"/>
                <a:r>
                  <a:rPr lang="zh-CN" altLang="en-US" sz="1800" noProof="1" dirty="0">
                    <a:latin typeface="Times New Roman" panose="02020603050405020304" pitchFamily="18" charset="0"/>
                    <a:ea typeface="黑体" panose="02010609060101010101" pitchFamily="49" charset="-122"/>
                    <a:cs typeface="+mn-cs"/>
                    <a:sym typeface="+mn-ea"/>
                  </a:rPr>
                  <a:t>收集分析阶段</a:t>
                </a:r>
                <a:endParaRPr lang="zh-CN" altLang="en-US" sz="1800" spc="300" noProof="1" dirty="0">
                  <a:solidFill>
                    <a:srgbClr val="1AA3AA">
                      <a:lumMod val="75000"/>
                    </a:srgbClr>
                  </a:solidFill>
                  <a:latin typeface="Times New Roman" panose="02020603050405020304" pitchFamily="18" charset="0"/>
                  <a:ea typeface="黑体" panose="02010609060101010101" pitchFamily="49" charset="-122"/>
                  <a:cs typeface="+mn-ea"/>
                  <a:sym typeface="Arial" panose="020B0604020202020204" pitchFamily="34" charset="0"/>
                </a:endParaRPr>
              </a:p>
            </p:txBody>
          </p:sp>
          <p:cxnSp>
            <p:nvCxnSpPr>
              <p:cNvPr id="19492" name="直接连接符 84"/>
              <p:cNvCxnSpPr/>
              <p:nvPr>
                <p:custDataLst>
                  <p:tags r:id="rId33"/>
                </p:custDataLst>
              </p:nvPr>
            </p:nvCxnSpPr>
            <p:spPr>
              <a:xfrm>
                <a:off x="9379" y="4202"/>
                <a:ext cx="364" cy="0"/>
              </a:xfrm>
              <a:prstGeom prst="line">
                <a:avLst/>
              </a:prstGeom>
              <a:ln w="9525" cap="flat" cmpd="sng">
                <a:solidFill>
                  <a:srgbClr val="595959"/>
                </a:solidFill>
                <a:prstDash val="solid"/>
                <a:miter/>
                <a:headEnd type="none" w="med" len="med"/>
                <a:tailEnd type="none" w="med" len="med"/>
              </a:ln>
            </p:spPr>
          </p:cxnSp>
          <p:cxnSp>
            <p:nvCxnSpPr>
              <p:cNvPr id="19493" name="直接连接符 85"/>
              <p:cNvCxnSpPr/>
              <p:nvPr>
                <p:custDataLst>
                  <p:tags r:id="rId34"/>
                </p:custDataLst>
              </p:nvPr>
            </p:nvCxnSpPr>
            <p:spPr>
              <a:xfrm flipH="1" flipV="1">
                <a:off x="9743" y="3689"/>
                <a:ext cx="0" cy="513"/>
              </a:xfrm>
              <a:prstGeom prst="line">
                <a:avLst/>
              </a:prstGeom>
              <a:ln w="9525" cap="flat" cmpd="sng">
                <a:solidFill>
                  <a:srgbClr val="595959"/>
                </a:solidFill>
                <a:prstDash val="solid"/>
                <a:miter/>
                <a:headEnd type="none" w="med" len="med"/>
                <a:tailEnd type="none" w="med" len="med"/>
              </a:ln>
            </p:spPr>
          </p:cxnSp>
          <p:cxnSp>
            <p:nvCxnSpPr>
              <p:cNvPr id="19494" name="直接连接符 86"/>
              <p:cNvCxnSpPr/>
              <p:nvPr>
                <p:custDataLst>
                  <p:tags r:id="rId35"/>
                </p:custDataLst>
              </p:nvPr>
            </p:nvCxnSpPr>
            <p:spPr>
              <a:xfrm>
                <a:off x="9743" y="3689"/>
                <a:ext cx="1352" cy="0"/>
              </a:xfrm>
              <a:prstGeom prst="line">
                <a:avLst/>
              </a:prstGeom>
              <a:ln w="9525" cap="flat" cmpd="sng">
                <a:solidFill>
                  <a:srgbClr val="595959"/>
                </a:solidFill>
                <a:prstDash val="solid"/>
                <a:miter/>
                <a:headEnd type="none" w="med" len="med"/>
                <a:tailEnd type="oval" w="med" len="med"/>
              </a:ln>
            </p:spPr>
          </p:cxnSp>
          <p:cxnSp>
            <p:nvCxnSpPr>
              <p:cNvPr id="19495" name="直接连接符 87"/>
              <p:cNvCxnSpPr/>
              <p:nvPr>
                <p:custDataLst>
                  <p:tags r:id="rId36"/>
                </p:custDataLst>
              </p:nvPr>
            </p:nvCxnSpPr>
            <p:spPr>
              <a:xfrm>
                <a:off x="10333" y="6090"/>
                <a:ext cx="750" cy="0"/>
              </a:xfrm>
              <a:prstGeom prst="line">
                <a:avLst/>
              </a:prstGeom>
              <a:ln w="9525" cap="flat" cmpd="sng">
                <a:solidFill>
                  <a:srgbClr val="595959"/>
                </a:solidFill>
                <a:prstDash val="solid"/>
                <a:miter/>
                <a:headEnd type="none" w="med" len="med"/>
                <a:tailEnd type="oval" w="med" len="med"/>
              </a:ln>
            </p:spPr>
          </p:cxnSp>
          <p:cxnSp>
            <p:nvCxnSpPr>
              <p:cNvPr id="19496" name="直接连接符 89"/>
              <p:cNvCxnSpPr/>
              <p:nvPr>
                <p:custDataLst>
                  <p:tags r:id="rId37"/>
                </p:custDataLst>
              </p:nvPr>
            </p:nvCxnSpPr>
            <p:spPr>
              <a:xfrm flipV="1">
                <a:off x="9379" y="7623"/>
                <a:ext cx="364" cy="0"/>
              </a:xfrm>
              <a:prstGeom prst="line">
                <a:avLst/>
              </a:prstGeom>
              <a:ln w="9525" cap="flat" cmpd="sng">
                <a:solidFill>
                  <a:srgbClr val="595959"/>
                </a:solidFill>
                <a:prstDash val="solid"/>
                <a:miter/>
                <a:headEnd type="none" w="med" len="med"/>
                <a:tailEnd type="none" w="med" len="med"/>
              </a:ln>
            </p:spPr>
          </p:cxnSp>
          <p:cxnSp>
            <p:nvCxnSpPr>
              <p:cNvPr id="19497" name="直接连接符 90"/>
              <p:cNvCxnSpPr/>
              <p:nvPr>
                <p:custDataLst>
                  <p:tags r:id="rId38"/>
                </p:custDataLst>
              </p:nvPr>
            </p:nvCxnSpPr>
            <p:spPr>
              <a:xfrm flipH="1">
                <a:off x="9743" y="7623"/>
                <a:ext cx="0" cy="513"/>
              </a:xfrm>
              <a:prstGeom prst="line">
                <a:avLst/>
              </a:prstGeom>
              <a:ln w="9525" cap="flat" cmpd="sng">
                <a:solidFill>
                  <a:srgbClr val="595959"/>
                </a:solidFill>
                <a:prstDash val="solid"/>
                <a:miter/>
                <a:headEnd type="none" w="med" len="med"/>
                <a:tailEnd type="none" w="med" len="med"/>
              </a:ln>
            </p:spPr>
          </p:cxnSp>
          <p:cxnSp>
            <p:nvCxnSpPr>
              <p:cNvPr id="19498" name="直接连接符 91"/>
              <p:cNvCxnSpPr/>
              <p:nvPr>
                <p:custDataLst>
                  <p:tags r:id="rId39"/>
                </p:custDataLst>
              </p:nvPr>
            </p:nvCxnSpPr>
            <p:spPr>
              <a:xfrm flipV="1">
                <a:off x="9743" y="8136"/>
                <a:ext cx="1352" cy="0"/>
              </a:xfrm>
              <a:prstGeom prst="line">
                <a:avLst/>
              </a:prstGeom>
              <a:ln w="9525" cap="flat" cmpd="sng">
                <a:solidFill>
                  <a:srgbClr val="595959"/>
                </a:solidFill>
                <a:prstDash val="solid"/>
                <a:miter/>
                <a:headEnd type="none" w="med" len="med"/>
                <a:tailEnd type="oval" w="med" len="med"/>
              </a:ln>
            </p:spPr>
          </p:cxnSp>
        </p:grpSp>
        <p:sp>
          <p:nvSpPr>
            <p:cNvPr id="94" name="文本框 93"/>
            <p:cNvSpPr txBox="1"/>
            <p:nvPr>
              <p:custDataLst>
                <p:tags r:id="rId40"/>
              </p:custDataLst>
            </p:nvPr>
          </p:nvSpPr>
          <p:spPr>
            <a:xfrm>
              <a:off x="11296" y="7623"/>
              <a:ext cx="3541" cy="890"/>
            </a:xfrm>
            <a:prstGeom prst="rect">
              <a:avLst/>
            </a:prstGeom>
            <a:noFill/>
          </p:spPr>
          <p:txBody>
            <a:bodyPr wrap="square" bIns="0" rtlCol="0" anchor="ctr" anchorCtr="0"/>
            <a:p>
              <a:pPr>
                <a:lnSpc>
                  <a:spcPct val="120000"/>
                </a:lnSpc>
              </a:pPr>
              <a:r>
                <a:rPr lang="zh-CN" altLang="en-US" sz="1800" noProof="1" dirty="0">
                  <a:latin typeface="Times New Roman" panose="02020603050405020304" pitchFamily="18" charset="0"/>
                  <a:ea typeface="黑体" panose="02010609060101010101" pitchFamily="49" charset="-122"/>
                  <a:cs typeface="+mn-cs"/>
                  <a:sym typeface="+mn-ea"/>
                </a:rPr>
                <a:t>反馈调整阶段</a:t>
              </a:r>
              <a:endParaRPr lang="zh-CN" altLang="en-US" sz="1800" spc="300" noProof="1" dirty="0">
                <a:solidFill>
                  <a:srgbClr val="FFC000">
                    <a:lumMod val="75000"/>
                  </a:srgbClr>
                </a:solidFill>
                <a:latin typeface="Times New Roman" panose="02020603050405020304" pitchFamily="18" charset="0"/>
                <a:ea typeface="黑体" panose="02010609060101010101" pitchFamily="49" charset="-122"/>
                <a:cs typeface="+mn-ea"/>
                <a:sym typeface="Arial" panose="020B0604020202020204"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14692"/>
                                        </p:tgtEl>
                                        <p:attrNameLst>
                                          <p:attrName>style.visibility</p:attrName>
                                        </p:attrNameLst>
                                      </p:cBhvr>
                                      <p:to>
                                        <p:strVal val="visible"/>
                                      </p:to>
                                    </p:set>
                                    <p:anim calcmode="lin" valueType="num">
                                      <p:cBhvr additive="base">
                                        <p:cTn id="7" dur="1000" fill="hold"/>
                                        <p:tgtEl>
                                          <p:spTgt spid="114692"/>
                                        </p:tgtEl>
                                        <p:attrNameLst>
                                          <p:attrName>ppt_x</p:attrName>
                                        </p:attrNameLst>
                                      </p:cBhvr>
                                      <p:tavLst>
                                        <p:tav tm="0">
                                          <p:val>
                                            <p:strVal val="#ppt_x"/>
                                          </p:val>
                                        </p:tav>
                                        <p:tav tm="100000">
                                          <p:val>
                                            <p:strVal val="#ppt_x"/>
                                          </p:val>
                                        </p:tav>
                                      </p:tavLst>
                                    </p:anim>
                                    <p:anim calcmode="lin" valueType="num">
                                      <p:cBhvr additive="base">
                                        <p:cTn id="8" dur="1000" fill="hold"/>
                                        <p:tgtEl>
                                          <p:spTgt spid="11469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14692">
                                            <p:txEl>
                                              <p:charRg st="0" end="15"/>
                                            </p:txEl>
                                          </p:spTgt>
                                        </p:tgtEl>
                                        <p:attrNameLst>
                                          <p:attrName>style.visibility</p:attrName>
                                        </p:attrNameLst>
                                      </p:cBhvr>
                                      <p:to>
                                        <p:strVal val="visible"/>
                                      </p:to>
                                    </p:set>
                                    <p:anim calcmode="lin" valueType="num">
                                      <p:cBhvr additive="base">
                                        <p:cTn id="11" dur="1000" fill="hold"/>
                                        <p:tgtEl>
                                          <p:spTgt spid="114692">
                                            <p:txEl>
                                              <p:charRg st="0" end="15"/>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14692">
                                            <p:txEl>
                                              <p:charRg st="0" end="1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2" grpId="0" animBg="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Rectangle 347"/>
          <p:cNvSpPr/>
          <p:nvPr/>
        </p:nvSpPr>
        <p:spPr>
          <a:xfrm>
            <a:off x="4116388" y="1239838"/>
            <a:ext cx="3960813" cy="57467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none" anchor="ctr">
            <a:flatTx/>
          </a:bodyPr>
          <a:p>
            <a:pPr algn="ctr" fontAlgn="base"/>
            <a:r>
              <a:rPr lang="zh-CN" altLang="en-US" sz="2400" strike="noStrike" noProof="1" dirty="0">
                <a:solidFill>
                  <a:schemeClr val="tx2"/>
                </a:solidFill>
                <a:latin typeface="Arial" panose="020B0604020202020204" pitchFamily="34" charset="0"/>
                <a:ea typeface="黑体" panose="02010609060101010101" pitchFamily="49" charset="-122"/>
              </a:rPr>
              <a:t>四、定性的工作分析方法</a:t>
            </a:r>
            <a:endParaRPr lang="zh-CN" altLang="en-US" sz="2400" strike="noStrike" noProof="1" dirty="0">
              <a:solidFill>
                <a:schemeClr val="tx2"/>
              </a:solidFill>
              <a:latin typeface="Arial" panose="020B0604020202020204" pitchFamily="34" charset="0"/>
              <a:ea typeface="黑体" panose="02010609060101010101" pitchFamily="49" charset="-122"/>
            </a:endParaRPr>
          </a:p>
        </p:txBody>
      </p:sp>
      <p:sp>
        <p:nvSpPr>
          <p:cNvPr id="115716" name="Rectangle 4"/>
          <p:cNvSpPr/>
          <p:nvPr/>
        </p:nvSpPr>
        <p:spPr>
          <a:xfrm>
            <a:off x="4865688" y="2079625"/>
            <a:ext cx="2303462"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pPr>
            <a:r>
              <a:rPr lang="zh-CN" altLang="en-US" dirty="0">
                <a:solidFill>
                  <a:srgbClr val="204BB6"/>
                </a:solidFill>
                <a:latin typeface="Times New Roman" panose="02020603050405020304" pitchFamily="18" charset="0"/>
                <a:ea typeface="黑体" panose="02010609060101010101" pitchFamily="49" charset="-122"/>
              </a:rPr>
              <a:t>（一）访谈法</a:t>
            </a:r>
            <a:endParaRPr lang="zh-CN" altLang="en-US" dirty="0">
              <a:solidFill>
                <a:srgbClr val="204BB6"/>
              </a:solidFill>
              <a:latin typeface="Times New Roman" panose="02020603050405020304" pitchFamily="18" charset="0"/>
              <a:ea typeface="黑体" panose="02010609060101010101" pitchFamily="49" charset="-122"/>
            </a:endParaRPr>
          </a:p>
        </p:txBody>
      </p:sp>
      <p:grpSp>
        <p:nvGrpSpPr>
          <p:cNvPr id="2" name="Group 30"/>
          <p:cNvGrpSpPr/>
          <p:nvPr/>
        </p:nvGrpSpPr>
        <p:grpSpPr>
          <a:xfrm>
            <a:off x="3324225" y="2978150"/>
            <a:ext cx="4787900" cy="3221038"/>
            <a:chOff x="0" y="0"/>
            <a:chExt cx="6770" cy="4539"/>
          </a:xfrm>
        </p:grpSpPr>
        <p:grpSp>
          <p:nvGrpSpPr>
            <p:cNvPr id="20484" name="Group 31"/>
            <p:cNvGrpSpPr/>
            <p:nvPr/>
          </p:nvGrpSpPr>
          <p:grpSpPr>
            <a:xfrm>
              <a:off x="0" y="117"/>
              <a:ext cx="4083" cy="4423"/>
              <a:chOff x="0" y="0"/>
              <a:chExt cx="4908" cy="4422"/>
            </a:xfrm>
          </p:grpSpPr>
          <p:grpSp>
            <p:nvGrpSpPr>
              <p:cNvPr id="20485" name="Group 32"/>
              <p:cNvGrpSpPr/>
              <p:nvPr/>
            </p:nvGrpSpPr>
            <p:grpSpPr>
              <a:xfrm>
                <a:off x="0" y="0"/>
                <a:ext cx="4908" cy="4423"/>
                <a:chOff x="0" y="0"/>
                <a:chExt cx="729" cy="771"/>
              </a:xfrm>
            </p:grpSpPr>
            <p:sp>
              <p:nvSpPr>
                <p:cNvPr id="115745" name="Freeform 13"/>
                <p:cNvSpPr/>
                <p:nvPr/>
              </p:nvSpPr>
              <p:spPr bwMode="auto">
                <a:xfrm>
                  <a:off x="0" y="0"/>
                  <a:ext cx="729" cy="427"/>
                </a:xfrm>
                <a:custGeom>
                  <a:avLst/>
                  <a:gdLst>
                    <a:gd name="T0" fmla="*/ 0 w 245"/>
                    <a:gd name="T1" fmla="*/ 0 h 144"/>
                    <a:gd name="T2" fmla="*/ 245 w 245"/>
                    <a:gd name="T3" fmla="*/ 144 h 144"/>
                  </a:gdLst>
                  <a:ahLst/>
                  <a:cxnLst>
                    <a:cxn ang="0">
                      <a:pos x="0" y="87"/>
                    </a:cxn>
                    <a:cxn ang="0">
                      <a:pos x="160" y="144"/>
                    </a:cxn>
                    <a:cxn ang="0">
                      <a:pos x="245" y="57"/>
                    </a:cxn>
                    <a:cxn ang="0">
                      <a:pos x="83" y="0"/>
                    </a:cxn>
                    <a:cxn ang="0">
                      <a:pos x="0" y="87"/>
                    </a:cxn>
                  </a:cxnLst>
                  <a:rect l="T0" t="T1" r="T2" b="T3"/>
                  <a:pathLst>
                    <a:path w="245" h="144">
                      <a:moveTo>
                        <a:pt x="0" y="87"/>
                      </a:moveTo>
                      <a:lnTo>
                        <a:pt x="160" y="144"/>
                      </a:lnTo>
                      <a:lnTo>
                        <a:pt x="245" y="57"/>
                      </a:lnTo>
                      <a:lnTo>
                        <a:pt x="83" y="0"/>
                      </a:lnTo>
                      <a:lnTo>
                        <a:pt x="0" y="87"/>
                      </a:lnTo>
                      <a:close/>
                    </a:path>
                  </a:pathLst>
                </a:custGeom>
                <a:solidFill>
                  <a:srgbClr val="0099CC"/>
                </a:soli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20487" name="AutoShape 14"/>
                <p:cNvSpPr/>
                <p:nvPr/>
              </p:nvSpPr>
              <p:spPr>
                <a:xfrm rot="5400000">
                  <a:off x="-18" y="260"/>
                  <a:ext cx="513" cy="477"/>
                </a:xfrm>
                <a:prstGeom prst="parallelogram">
                  <a:avLst>
                    <a:gd name="adj" fmla="val 34808"/>
                  </a:avLst>
                </a:prstGeom>
                <a:solidFill>
                  <a:srgbClr val="0085B4"/>
                </a:solidFill>
                <a:ln w="9525">
                  <a:noFill/>
                </a:ln>
              </p:spPr>
              <p:txBody>
                <a:bodyPr rot="10800000"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0488" name="AutoShape 15"/>
                <p:cNvSpPr/>
                <p:nvPr/>
              </p:nvSpPr>
              <p:spPr>
                <a:xfrm rot="-5376936" flipH="1">
                  <a:off x="301" y="343"/>
                  <a:ext cx="604" cy="252"/>
                </a:xfrm>
                <a:prstGeom prst="parallelogram">
                  <a:avLst>
                    <a:gd name="adj" fmla="val 101177"/>
                  </a:avLst>
                </a:prstGeom>
                <a:solidFill>
                  <a:srgbClr val="00668A"/>
                </a:soli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grpSp>
            <p:nvGrpSpPr>
              <p:cNvPr id="20489" name="Group 36"/>
              <p:cNvGrpSpPr/>
              <p:nvPr/>
            </p:nvGrpSpPr>
            <p:grpSpPr>
              <a:xfrm>
                <a:off x="629" y="495"/>
                <a:ext cx="3921" cy="3530"/>
                <a:chOff x="0" y="0"/>
                <a:chExt cx="729" cy="771"/>
              </a:xfrm>
            </p:grpSpPr>
            <p:sp>
              <p:nvSpPr>
                <p:cNvPr id="115749" name="Freeform 17"/>
                <p:cNvSpPr/>
                <p:nvPr/>
              </p:nvSpPr>
              <p:spPr bwMode="auto">
                <a:xfrm>
                  <a:off x="0" y="0"/>
                  <a:ext cx="729" cy="426"/>
                </a:xfrm>
                <a:custGeom>
                  <a:avLst/>
                  <a:gdLst>
                    <a:gd name="T0" fmla="*/ 0 w 245"/>
                    <a:gd name="T1" fmla="*/ 0 h 144"/>
                    <a:gd name="T2" fmla="*/ 245 w 245"/>
                    <a:gd name="T3" fmla="*/ 144 h 144"/>
                  </a:gdLst>
                  <a:ahLst/>
                  <a:cxnLst>
                    <a:cxn ang="0">
                      <a:pos x="0" y="87"/>
                    </a:cxn>
                    <a:cxn ang="0">
                      <a:pos x="160" y="144"/>
                    </a:cxn>
                    <a:cxn ang="0">
                      <a:pos x="245" y="57"/>
                    </a:cxn>
                    <a:cxn ang="0">
                      <a:pos x="83" y="0"/>
                    </a:cxn>
                    <a:cxn ang="0">
                      <a:pos x="0" y="87"/>
                    </a:cxn>
                  </a:cxnLst>
                  <a:rect l="T0" t="T1" r="T2" b="T3"/>
                  <a:pathLst>
                    <a:path w="245" h="144">
                      <a:moveTo>
                        <a:pt x="0" y="87"/>
                      </a:moveTo>
                      <a:lnTo>
                        <a:pt x="160" y="144"/>
                      </a:lnTo>
                      <a:lnTo>
                        <a:pt x="245" y="57"/>
                      </a:lnTo>
                      <a:lnTo>
                        <a:pt x="83" y="0"/>
                      </a:lnTo>
                      <a:lnTo>
                        <a:pt x="0" y="87"/>
                      </a:lnTo>
                      <a:close/>
                    </a:path>
                  </a:pathLst>
                </a:custGeom>
                <a:solidFill>
                  <a:srgbClr val="33CCCC"/>
                </a:soli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20491" name="AutoShape 18"/>
                <p:cNvSpPr/>
                <p:nvPr/>
              </p:nvSpPr>
              <p:spPr>
                <a:xfrm rot="5400000">
                  <a:off x="-18" y="260"/>
                  <a:ext cx="513" cy="477"/>
                </a:xfrm>
                <a:prstGeom prst="parallelogram">
                  <a:avLst>
                    <a:gd name="adj" fmla="val 34808"/>
                  </a:avLst>
                </a:prstGeom>
                <a:solidFill>
                  <a:srgbClr val="2DB8B5"/>
                </a:solidFill>
                <a:ln w="9525">
                  <a:noFill/>
                </a:ln>
              </p:spPr>
              <p:txBody>
                <a:bodyPr rot="10800000"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0492" name="AutoShape 19"/>
                <p:cNvSpPr/>
                <p:nvPr/>
              </p:nvSpPr>
              <p:spPr>
                <a:xfrm rot="-5376936" flipH="1">
                  <a:off x="301" y="343"/>
                  <a:ext cx="604" cy="252"/>
                </a:xfrm>
                <a:prstGeom prst="parallelogram">
                  <a:avLst>
                    <a:gd name="adj" fmla="val 101177"/>
                  </a:avLst>
                </a:prstGeom>
                <a:solidFill>
                  <a:srgbClr val="249390"/>
                </a:soli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grpSp>
            <p:nvGrpSpPr>
              <p:cNvPr id="20493" name="Group 40"/>
              <p:cNvGrpSpPr/>
              <p:nvPr/>
            </p:nvGrpSpPr>
            <p:grpSpPr>
              <a:xfrm>
                <a:off x="1252" y="976"/>
                <a:ext cx="2957" cy="2657"/>
                <a:chOff x="0" y="0"/>
                <a:chExt cx="729" cy="771"/>
              </a:xfrm>
            </p:grpSpPr>
            <p:sp>
              <p:nvSpPr>
                <p:cNvPr id="115753" name="Freeform 21"/>
                <p:cNvSpPr/>
                <p:nvPr/>
              </p:nvSpPr>
              <p:spPr bwMode="auto">
                <a:xfrm>
                  <a:off x="0" y="0"/>
                  <a:ext cx="728" cy="427"/>
                </a:xfrm>
                <a:custGeom>
                  <a:avLst/>
                  <a:gdLst>
                    <a:gd name="T0" fmla="*/ 0 w 245"/>
                    <a:gd name="T1" fmla="*/ 0 h 144"/>
                    <a:gd name="T2" fmla="*/ 245 w 245"/>
                    <a:gd name="T3" fmla="*/ 144 h 144"/>
                  </a:gdLst>
                  <a:ahLst/>
                  <a:cxnLst>
                    <a:cxn ang="0">
                      <a:pos x="0" y="87"/>
                    </a:cxn>
                    <a:cxn ang="0">
                      <a:pos x="160" y="144"/>
                    </a:cxn>
                    <a:cxn ang="0">
                      <a:pos x="245" y="57"/>
                    </a:cxn>
                    <a:cxn ang="0">
                      <a:pos x="83" y="0"/>
                    </a:cxn>
                    <a:cxn ang="0">
                      <a:pos x="0" y="87"/>
                    </a:cxn>
                  </a:cxnLst>
                  <a:rect l="T0" t="T1" r="T2" b="T3"/>
                  <a:pathLst>
                    <a:path w="245" h="144">
                      <a:moveTo>
                        <a:pt x="0" y="87"/>
                      </a:moveTo>
                      <a:lnTo>
                        <a:pt x="160" y="144"/>
                      </a:lnTo>
                      <a:lnTo>
                        <a:pt x="245" y="57"/>
                      </a:lnTo>
                      <a:lnTo>
                        <a:pt x="83" y="0"/>
                      </a:lnTo>
                      <a:lnTo>
                        <a:pt x="0" y="87"/>
                      </a:lnTo>
                      <a:close/>
                    </a:path>
                  </a:pathLst>
                </a:custGeom>
                <a:solidFill>
                  <a:srgbClr val="66FFCC"/>
                </a:soli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20495" name="AutoShape 22"/>
                <p:cNvSpPr/>
                <p:nvPr/>
              </p:nvSpPr>
              <p:spPr>
                <a:xfrm rot="5400000">
                  <a:off x="-18" y="260"/>
                  <a:ext cx="513" cy="477"/>
                </a:xfrm>
                <a:prstGeom prst="parallelogram">
                  <a:avLst>
                    <a:gd name="adj" fmla="val 34808"/>
                  </a:avLst>
                </a:prstGeom>
                <a:solidFill>
                  <a:srgbClr val="00F6A4"/>
                </a:solidFill>
                <a:ln w="9525">
                  <a:noFill/>
                </a:ln>
              </p:spPr>
              <p:txBody>
                <a:bodyPr rot="10800000"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0496" name="AutoShape 23"/>
                <p:cNvSpPr/>
                <p:nvPr/>
              </p:nvSpPr>
              <p:spPr>
                <a:xfrm rot="-5376936" flipH="1">
                  <a:off x="301" y="343"/>
                  <a:ext cx="604" cy="252"/>
                </a:xfrm>
                <a:prstGeom prst="parallelogram">
                  <a:avLst>
                    <a:gd name="adj" fmla="val 101177"/>
                  </a:avLst>
                </a:prstGeom>
                <a:solidFill>
                  <a:srgbClr val="00D68F"/>
                </a:soli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grpSp>
            <p:nvGrpSpPr>
              <p:cNvPr id="20497" name="Group 44"/>
              <p:cNvGrpSpPr/>
              <p:nvPr/>
            </p:nvGrpSpPr>
            <p:grpSpPr>
              <a:xfrm>
                <a:off x="1988" y="1541"/>
                <a:ext cx="1814" cy="1642"/>
                <a:chOff x="0" y="0"/>
                <a:chExt cx="729" cy="771"/>
              </a:xfrm>
            </p:grpSpPr>
            <p:sp>
              <p:nvSpPr>
                <p:cNvPr id="115757" name="Freeform 25"/>
                <p:cNvSpPr/>
                <p:nvPr/>
              </p:nvSpPr>
              <p:spPr bwMode="auto">
                <a:xfrm>
                  <a:off x="-3" y="0"/>
                  <a:ext cx="729" cy="427"/>
                </a:xfrm>
                <a:custGeom>
                  <a:avLst/>
                  <a:gdLst>
                    <a:gd name="T0" fmla="*/ 0 w 245"/>
                    <a:gd name="T1" fmla="*/ 0 h 144"/>
                    <a:gd name="T2" fmla="*/ 245 w 245"/>
                    <a:gd name="T3" fmla="*/ 144 h 144"/>
                  </a:gdLst>
                  <a:ahLst/>
                  <a:cxnLst>
                    <a:cxn ang="0">
                      <a:pos x="0" y="87"/>
                    </a:cxn>
                    <a:cxn ang="0">
                      <a:pos x="160" y="144"/>
                    </a:cxn>
                    <a:cxn ang="0">
                      <a:pos x="245" y="57"/>
                    </a:cxn>
                    <a:cxn ang="0">
                      <a:pos x="83" y="0"/>
                    </a:cxn>
                    <a:cxn ang="0">
                      <a:pos x="0" y="87"/>
                    </a:cxn>
                  </a:cxnLst>
                  <a:rect l="T0" t="T1" r="T2" b="T3"/>
                  <a:pathLst>
                    <a:path w="245" h="144">
                      <a:moveTo>
                        <a:pt x="0" y="87"/>
                      </a:moveTo>
                      <a:lnTo>
                        <a:pt x="160" y="144"/>
                      </a:lnTo>
                      <a:lnTo>
                        <a:pt x="245" y="57"/>
                      </a:lnTo>
                      <a:lnTo>
                        <a:pt x="83" y="0"/>
                      </a:lnTo>
                      <a:lnTo>
                        <a:pt x="0" y="87"/>
                      </a:lnTo>
                      <a:close/>
                    </a:path>
                  </a:pathLst>
                </a:custGeom>
                <a:solidFill>
                  <a:srgbClr val="CCFFFF"/>
                </a:soli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20499" name="AutoShape 26"/>
                <p:cNvSpPr/>
                <p:nvPr/>
              </p:nvSpPr>
              <p:spPr>
                <a:xfrm rot="5400000">
                  <a:off x="-18" y="260"/>
                  <a:ext cx="513" cy="477"/>
                </a:xfrm>
                <a:prstGeom prst="parallelogram">
                  <a:avLst>
                    <a:gd name="adj" fmla="val 34808"/>
                  </a:avLst>
                </a:prstGeom>
                <a:solidFill>
                  <a:srgbClr val="97FFFF"/>
                </a:solidFill>
                <a:ln w="9525">
                  <a:noFill/>
                </a:ln>
              </p:spPr>
              <p:txBody>
                <a:bodyPr rot="10800000"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0500" name="AutoShape 27"/>
                <p:cNvSpPr/>
                <p:nvPr/>
              </p:nvSpPr>
              <p:spPr>
                <a:xfrm rot="-5376936" flipH="1">
                  <a:off x="301" y="343"/>
                  <a:ext cx="604" cy="252"/>
                </a:xfrm>
                <a:prstGeom prst="parallelogram">
                  <a:avLst>
                    <a:gd name="adj" fmla="val 101177"/>
                  </a:avLst>
                </a:prstGeom>
                <a:solidFill>
                  <a:srgbClr val="61FFFF"/>
                </a:soli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grpSp>
        <p:sp>
          <p:nvSpPr>
            <p:cNvPr id="20501" name="AutoShape 42"/>
            <p:cNvSpPr/>
            <p:nvPr/>
          </p:nvSpPr>
          <p:spPr>
            <a:xfrm>
              <a:off x="4955" y="3591"/>
              <a:ext cx="1130" cy="263"/>
            </a:xfrm>
            <a:prstGeom prst="roundRect">
              <a:avLst>
                <a:gd name="adj" fmla="val 16667"/>
              </a:avLst>
            </a:prstGeom>
            <a:noFill/>
            <a:ln w="9525">
              <a:noFill/>
            </a:ln>
            <a:effectLst>
              <a:outerShdw dist="17961" dir="2699999" algn="ctr" rotWithShape="0">
                <a:schemeClr val="tx1"/>
              </a:outerShdw>
            </a:effectLst>
          </p:spPr>
          <p:txBody>
            <a:bodyPr wrap="none" lIns="0" tIns="0" rIns="0" bIns="0" anchor="ctr"/>
            <a:p>
              <a:r>
                <a:rPr lang="zh-CN" altLang="en-US" b="0" dirty="0">
                  <a:latin typeface="Times New Roman" panose="02020603050405020304" pitchFamily="18" charset="0"/>
                  <a:ea typeface="黑体" panose="02010609060101010101" pitchFamily="49" charset="-122"/>
                </a:rPr>
                <a:t>访谈法的注意事项</a:t>
              </a:r>
              <a:endParaRPr lang="ko-KR" altLang="en-US" b="0" dirty="0">
                <a:latin typeface="Times New Roman" panose="02020603050405020304" pitchFamily="18" charset="0"/>
                <a:ea typeface="黑体" panose="02010609060101010101" pitchFamily="49" charset="-122"/>
              </a:endParaRPr>
            </a:p>
          </p:txBody>
        </p:sp>
        <p:sp>
          <p:nvSpPr>
            <p:cNvPr id="20502" name="AutoShape 43"/>
            <p:cNvSpPr/>
            <p:nvPr/>
          </p:nvSpPr>
          <p:spPr>
            <a:xfrm>
              <a:off x="5295" y="1098"/>
              <a:ext cx="760" cy="263"/>
            </a:xfrm>
            <a:prstGeom prst="roundRect">
              <a:avLst>
                <a:gd name="adj" fmla="val 16667"/>
              </a:avLst>
            </a:prstGeom>
            <a:noFill/>
            <a:ln w="9525">
              <a:noFill/>
            </a:ln>
            <a:effectLst>
              <a:outerShdw dist="17961" dir="2699999" algn="ctr" rotWithShape="0">
                <a:schemeClr val="tx1"/>
              </a:outerShdw>
            </a:effectLst>
          </p:spPr>
          <p:txBody>
            <a:bodyPr wrap="none" lIns="0" tIns="0" rIns="0" bIns="0" anchor="ctr"/>
            <a:p>
              <a:r>
                <a:rPr lang="zh-CN" altLang="en-US" b="0" dirty="0">
                  <a:latin typeface="Times New Roman" panose="02020603050405020304" pitchFamily="18" charset="0"/>
                  <a:ea typeface="黑体" panose="02010609060101010101" pitchFamily="49" charset="-122"/>
                </a:rPr>
                <a:t>访谈法的优缺点</a:t>
              </a:r>
              <a:endParaRPr lang="ko-KR" altLang="en-US" b="0" dirty="0">
                <a:latin typeface="Times New Roman" panose="02020603050405020304" pitchFamily="18" charset="0"/>
                <a:ea typeface="黑体" panose="02010609060101010101" pitchFamily="49" charset="-122"/>
              </a:endParaRPr>
            </a:p>
          </p:txBody>
        </p:sp>
        <p:sp>
          <p:nvSpPr>
            <p:cNvPr id="20503" name="AutoShape 44"/>
            <p:cNvSpPr/>
            <p:nvPr/>
          </p:nvSpPr>
          <p:spPr>
            <a:xfrm>
              <a:off x="5295" y="0"/>
              <a:ext cx="1475" cy="263"/>
            </a:xfrm>
            <a:prstGeom prst="roundRect">
              <a:avLst>
                <a:gd name="adj" fmla="val 16667"/>
              </a:avLst>
            </a:prstGeom>
            <a:noFill/>
            <a:ln w="9525">
              <a:noFill/>
            </a:ln>
            <a:effectLst>
              <a:outerShdw dist="17961" dir="2699999" algn="ctr" rotWithShape="0">
                <a:schemeClr val="tx1"/>
              </a:outerShdw>
            </a:effectLst>
          </p:spPr>
          <p:txBody>
            <a:bodyPr wrap="none" lIns="0" tIns="0" rIns="0" bIns="0" anchor="ctr"/>
            <a:p>
              <a:r>
                <a:rPr lang="zh-CN" altLang="en-US" b="0" dirty="0">
                  <a:latin typeface="Times New Roman" panose="02020603050405020304" pitchFamily="18" charset="0"/>
                  <a:ea typeface="黑体" panose="02010609060101010101" pitchFamily="49" charset="-122"/>
                </a:rPr>
                <a:t>访谈法的类型</a:t>
              </a:r>
              <a:endParaRPr lang="ko-KR" altLang="en-US" b="0" dirty="0">
                <a:latin typeface="Times New Roman" panose="02020603050405020304" pitchFamily="18" charset="0"/>
                <a:ea typeface="黑体" panose="02010609060101010101" pitchFamily="49" charset="-122"/>
              </a:endParaRPr>
            </a:p>
          </p:txBody>
        </p:sp>
        <p:sp>
          <p:nvSpPr>
            <p:cNvPr id="20504" name="AutoShape 45"/>
            <p:cNvSpPr/>
            <p:nvPr/>
          </p:nvSpPr>
          <p:spPr>
            <a:xfrm>
              <a:off x="4905" y="2458"/>
              <a:ext cx="817" cy="263"/>
            </a:xfrm>
            <a:prstGeom prst="roundRect">
              <a:avLst>
                <a:gd name="adj" fmla="val 16667"/>
              </a:avLst>
            </a:prstGeom>
            <a:noFill/>
            <a:ln w="9525">
              <a:noFill/>
            </a:ln>
            <a:effectLst>
              <a:outerShdw dist="17961" dir="2699999" algn="ctr" rotWithShape="0">
                <a:schemeClr val="tx1"/>
              </a:outerShdw>
            </a:effectLst>
          </p:spPr>
          <p:txBody>
            <a:bodyPr wrap="none" lIns="0" tIns="0" rIns="0" bIns="0" anchor="ctr"/>
            <a:p>
              <a:r>
                <a:rPr lang="zh-CN" altLang="en-US" b="0" dirty="0">
                  <a:latin typeface="Times New Roman" panose="02020603050405020304" pitchFamily="18" charset="0"/>
                  <a:ea typeface="黑体" panose="02010609060101010101" pitchFamily="49" charset="-122"/>
                </a:rPr>
                <a:t>访谈的主要内容</a:t>
              </a:r>
              <a:endParaRPr lang="ko-KR" altLang="en-US" b="0" dirty="0">
                <a:latin typeface="Times New Roman" panose="02020603050405020304" pitchFamily="18" charset="0"/>
                <a:ea typeface="黑体" panose="02010609060101010101" pitchFamily="49" charset="-122"/>
              </a:endParaRPr>
            </a:p>
          </p:txBody>
        </p:sp>
        <p:sp>
          <p:nvSpPr>
            <p:cNvPr id="115764" name="Freeform 56"/>
            <p:cNvSpPr/>
            <p:nvPr/>
          </p:nvSpPr>
          <p:spPr bwMode="auto">
            <a:xfrm>
              <a:off x="3482" y="115"/>
              <a:ext cx="1653" cy="963"/>
            </a:xfrm>
            <a:custGeom>
              <a:avLst/>
              <a:gdLst/>
              <a:ahLst/>
              <a:cxnLst>
                <a:cxn ang="0">
                  <a:pos x="925" y="5"/>
                </a:cxn>
                <a:cxn ang="0">
                  <a:pos x="402" y="0"/>
                </a:cxn>
                <a:cxn ang="0">
                  <a:pos x="0" y="288"/>
                </a:cxn>
              </a:cxnLst>
              <a:rect l="0" t="0" r="r" b="b"/>
              <a:pathLst>
                <a:path w="925" h="288">
                  <a:moveTo>
                    <a:pt x="925" y="5"/>
                  </a:moveTo>
                  <a:lnTo>
                    <a:pt x="402" y="0"/>
                  </a:lnTo>
                  <a:lnTo>
                    <a:pt x="0" y="288"/>
                  </a:lnTo>
                </a:path>
              </a:pathLst>
            </a:custGeom>
            <a:noFill/>
            <a:ln w="12700" cap="flat" cmpd="sng">
              <a:solidFill>
                <a:schemeClr val="tx1"/>
              </a:solidFill>
              <a:round/>
              <a:headEnd type="oval" w="med" len="med"/>
              <a:tailEnd type="triangle" w="med" len="med"/>
            </a:ln>
            <a:effectLst>
              <a:outerShdw dist="17961" dir="2700000" algn="ctr" rotWithShape="0">
                <a:schemeClr val="tx1"/>
              </a:outerShdw>
            </a:effectLst>
          </p:spPr>
          <p:txBody>
            <a:bodyPr wrap="none" lIns="87313" tIns="44450" rIns="87313"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15765" name="Freeform 57"/>
            <p:cNvSpPr/>
            <p:nvPr/>
          </p:nvSpPr>
          <p:spPr bwMode="auto">
            <a:xfrm>
              <a:off x="3515" y="1133"/>
              <a:ext cx="1590" cy="458"/>
            </a:xfrm>
            <a:custGeom>
              <a:avLst/>
              <a:gdLst/>
              <a:ahLst/>
              <a:cxnLst>
                <a:cxn ang="0">
                  <a:pos x="822" y="5"/>
                </a:cxn>
                <a:cxn ang="0">
                  <a:pos x="299" y="0"/>
                </a:cxn>
                <a:cxn ang="0">
                  <a:pos x="0" y="213"/>
                </a:cxn>
              </a:cxnLst>
              <a:rect l="0" t="0" r="r" b="b"/>
              <a:pathLst>
                <a:path w="822" h="213">
                  <a:moveTo>
                    <a:pt x="822" y="5"/>
                  </a:moveTo>
                  <a:lnTo>
                    <a:pt x="299" y="0"/>
                  </a:lnTo>
                  <a:lnTo>
                    <a:pt x="0" y="213"/>
                  </a:lnTo>
                </a:path>
              </a:pathLst>
            </a:custGeom>
            <a:noFill/>
            <a:ln w="12700" cap="flat" cmpd="sng">
              <a:solidFill>
                <a:schemeClr val="tx1"/>
              </a:solidFill>
              <a:round/>
              <a:headEnd type="oval" w="med" len="med"/>
              <a:tailEnd type="triangle" w="med" len="med"/>
            </a:ln>
            <a:effectLst>
              <a:outerShdw dist="17961" dir="2700000" algn="ctr" rotWithShape="0">
                <a:schemeClr val="tx1"/>
              </a:outerShdw>
            </a:effectLst>
          </p:spPr>
          <p:txBody>
            <a:bodyPr wrap="none" lIns="87313" tIns="44450" rIns="87313"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15766" name="Freeform 58"/>
            <p:cNvSpPr/>
            <p:nvPr/>
          </p:nvSpPr>
          <p:spPr bwMode="auto">
            <a:xfrm>
              <a:off x="3290" y="2221"/>
              <a:ext cx="1437" cy="388"/>
            </a:xfrm>
            <a:custGeom>
              <a:avLst/>
              <a:gdLst/>
              <a:ahLst/>
              <a:cxnLst>
                <a:cxn ang="0">
                  <a:pos x="805" y="150"/>
                </a:cxn>
                <a:cxn ang="0">
                  <a:pos x="282" y="145"/>
                </a:cxn>
                <a:cxn ang="0">
                  <a:pos x="0" y="0"/>
                </a:cxn>
              </a:cxnLst>
              <a:rect l="0" t="0" r="r" b="b"/>
              <a:pathLst>
                <a:path w="805" h="150">
                  <a:moveTo>
                    <a:pt x="805" y="150"/>
                  </a:moveTo>
                  <a:lnTo>
                    <a:pt x="282" y="145"/>
                  </a:lnTo>
                  <a:lnTo>
                    <a:pt x="0" y="0"/>
                  </a:lnTo>
                </a:path>
              </a:pathLst>
            </a:custGeom>
            <a:noFill/>
            <a:ln w="12700" cap="flat" cmpd="sng">
              <a:solidFill>
                <a:schemeClr val="tx1"/>
              </a:solidFill>
              <a:round/>
              <a:headEnd type="oval" w="med" len="med"/>
              <a:tailEnd type="triangle" w="med" len="med"/>
            </a:ln>
            <a:effectLst>
              <a:outerShdw dist="17961" dir="2700000" algn="ctr" rotWithShape="0">
                <a:schemeClr val="tx1"/>
              </a:outerShdw>
            </a:effectLst>
          </p:spPr>
          <p:txBody>
            <a:bodyPr wrap="none" lIns="87313" tIns="44450" rIns="87313"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15767" name="Freeform 59"/>
            <p:cNvSpPr/>
            <p:nvPr/>
          </p:nvSpPr>
          <p:spPr bwMode="auto">
            <a:xfrm>
              <a:off x="2835" y="2838"/>
              <a:ext cx="1962" cy="905"/>
            </a:xfrm>
            <a:custGeom>
              <a:avLst/>
              <a:gdLst/>
              <a:ahLst/>
              <a:cxnLst>
                <a:cxn ang="0">
                  <a:pos x="1099" y="168"/>
                </a:cxn>
                <a:cxn ang="0">
                  <a:pos x="576" y="163"/>
                </a:cxn>
                <a:cxn ang="0">
                  <a:pos x="0" y="0"/>
                </a:cxn>
              </a:cxnLst>
              <a:rect l="0" t="0" r="r" b="b"/>
              <a:pathLst>
                <a:path w="1099" h="168">
                  <a:moveTo>
                    <a:pt x="1099" y="168"/>
                  </a:moveTo>
                  <a:lnTo>
                    <a:pt x="576" y="163"/>
                  </a:lnTo>
                  <a:lnTo>
                    <a:pt x="0" y="0"/>
                  </a:lnTo>
                </a:path>
              </a:pathLst>
            </a:custGeom>
            <a:noFill/>
            <a:ln w="12700" cap="flat" cmpd="sng">
              <a:solidFill>
                <a:schemeClr val="tx1"/>
              </a:solidFill>
              <a:round/>
              <a:headEnd type="oval" w="med" len="med"/>
              <a:tailEnd type="triangle" w="med" len="med"/>
            </a:ln>
            <a:effectLst>
              <a:outerShdw dist="17961" dir="2700000" algn="ctr" rotWithShape="0">
                <a:schemeClr val="tx1"/>
              </a:outerShdw>
            </a:effectLst>
          </p:spPr>
          <p:txBody>
            <a:bodyPr wrap="none" lIns="87313" tIns="44450" rIns="87313"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15716"/>
                                        </p:tgtEl>
                                        <p:attrNameLst>
                                          <p:attrName>style.visibility</p:attrName>
                                        </p:attrNameLst>
                                      </p:cBhvr>
                                      <p:to>
                                        <p:strVal val="visible"/>
                                      </p:to>
                                    </p:set>
                                    <p:anim calcmode="lin" valueType="num">
                                      <p:cBhvr additive="base">
                                        <p:cTn id="7" dur="1000" fill="hold"/>
                                        <p:tgtEl>
                                          <p:spTgt spid="115716"/>
                                        </p:tgtEl>
                                        <p:attrNameLst>
                                          <p:attrName>ppt_x</p:attrName>
                                        </p:attrNameLst>
                                      </p:cBhvr>
                                      <p:tavLst>
                                        <p:tav tm="0">
                                          <p:val>
                                            <p:strVal val="#ppt_x"/>
                                          </p:val>
                                        </p:tav>
                                        <p:tav tm="100000">
                                          <p:val>
                                            <p:strVal val="#ppt_x"/>
                                          </p:val>
                                        </p:tav>
                                      </p:tavLst>
                                    </p:anim>
                                    <p:anim calcmode="lin" valueType="num">
                                      <p:cBhvr additive="base">
                                        <p:cTn id="8" dur="1000" fill="hold"/>
                                        <p:tgtEl>
                                          <p:spTgt spid="11571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15716">
                                            <p:txEl>
                                              <p:charRg st="0" end="7"/>
                                            </p:txEl>
                                          </p:spTgt>
                                        </p:tgtEl>
                                        <p:attrNameLst>
                                          <p:attrName>style.visibility</p:attrName>
                                        </p:attrNameLst>
                                      </p:cBhvr>
                                      <p:to>
                                        <p:strVal val="visible"/>
                                      </p:to>
                                    </p:set>
                                    <p:anim calcmode="lin" valueType="num">
                                      <p:cBhvr additive="base">
                                        <p:cTn id="11" dur="1000" fill="hold"/>
                                        <p:tgtEl>
                                          <p:spTgt spid="115716">
                                            <p:txEl>
                                              <p:charRg st="0" end="7"/>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15716">
                                            <p:txEl>
                                              <p:charRg st="0" end="7"/>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decel="50000" fill="hold">
                                          <p:stCondLst>
                                            <p:cond delay="0"/>
                                          </p:stCondLst>
                                        </p:cTn>
                                        <p:tgtEl>
                                          <p:spTgt spid="2"/>
                                        </p:tgtEl>
                                        <p:attrNameLst>
                                          <p:attrName>style.rotation</p:attrName>
                                        </p:attrNameLst>
                                      </p:cBhvr>
                                      <p:tavLst>
                                        <p:tav tm="0">
                                          <p:val>
                                            <p:fltVal val="-90.000000"/>
                                          </p:val>
                                        </p:tav>
                                        <p:tav tm="100000">
                                          <p:val>
                                            <p:fltVal val="0.000000"/>
                                          </p:val>
                                        </p:tav>
                                      </p:tavLst>
                                    </p:anim>
                                    <p:anim calcmode="lin" valueType="num">
                                      <p:cBhvr>
                                        <p:cTn id="1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animBg="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40" name="Rectangle 4"/>
          <p:cNvSpPr/>
          <p:nvPr/>
        </p:nvSpPr>
        <p:spPr>
          <a:xfrm>
            <a:off x="4872038" y="1701800"/>
            <a:ext cx="2303462"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pPr>
            <a:r>
              <a:rPr lang="zh-CN" altLang="en-US" dirty="0">
                <a:solidFill>
                  <a:srgbClr val="204BB6"/>
                </a:solidFill>
                <a:latin typeface="Times New Roman" panose="02020603050405020304" pitchFamily="18" charset="0"/>
                <a:ea typeface="黑体" panose="02010609060101010101" pitchFamily="49" charset="-122"/>
                <a:hlinkClick r:id="rId1" action="ppaction://hlinkfile"/>
              </a:rPr>
              <a:t>（二）问卷法</a:t>
            </a:r>
            <a:endParaRPr lang="zh-CN" altLang="en-US" dirty="0">
              <a:solidFill>
                <a:srgbClr val="204BB6"/>
              </a:solidFill>
              <a:latin typeface="Times New Roman" panose="02020603050405020304" pitchFamily="18" charset="0"/>
              <a:ea typeface="黑体" panose="02010609060101010101" pitchFamily="49" charset="-122"/>
            </a:endParaRPr>
          </a:p>
        </p:txBody>
      </p:sp>
      <p:grpSp>
        <p:nvGrpSpPr>
          <p:cNvPr id="2" name="Group 31"/>
          <p:cNvGrpSpPr/>
          <p:nvPr/>
        </p:nvGrpSpPr>
        <p:grpSpPr>
          <a:xfrm>
            <a:off x="4297363" y="2978150"/>
            <a:ext cx="5186362" cy="1801813"/>
            <a:chOff x="0" y="396"/>
            <a:chExt cx="7386" cy="2493"/>
          </a:xfrm>
        </p:grpSpPr>
        <p:sp>
          <p:nvSpPr>
            <p:cNvPr id="116768" name="Oval 10"/>
            <p:cNvSpPr>
              <a:spLocks noChangeArrowheads="1"/>
            </p:cNvSpPr>
            <p:nvPr/>
          </p:nvSpPr>
          <p:spPr bwMode="auto">
            <a:xfrm>
              <a:off x="0" y="1236"/>
              <a:ext cx="410" cy="818"/>
            </a:xfrm>
            <a:prstGeom prst="ellipse">
              <a:avLst/>
            </a:prstGeom>
            <a:gradFill rotWithShape="1">
              <a:gsLst>
                <a:gs pos="0">
                  <a:schemeClr val="folHlink"/>
                </a:gs>
                <a:gs pos="50000">
                  <a:srgbClr val="FFFFFF"/>
                </a:gs>
                <a:gs pos="100000">
                  <a:schemeClr val="folHlink"/>
                </a:gs>
              </a:gsLst>
              <a:lin ang="18900000" scaled="1"/>
            </a:gradFill>
            <a:ln w="9525">
              <a:noFill/>
              <a:round/>
            </a:ln>
            <a:effectLst/>
          </p:spPr>
          <p:txBody>
            <a:bodyPr wrap="squar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508" name="Oval 11"/>
            <p:cNvSpPr/>
            <p:nvPr/>
          </p:nvSpPr>
          <p:spPr>
            <a:xfrm>
              <a:off x="0" y="1235"/>
              <a:ext cx="409" cy="818"/>
            </a:xfrm>
            <a:prstGeom prst="ellipse">
              <a:avLst/>
            </a:prstGeom>
            <a:gradFill rotWithShape="1">
              <a:gsLst>
                <a:gs pos="0">
                  <a:schemeClr val="folHlink">
                    <a:alpha val="31998"/>
                  </a:schemeClr>
                </a:gs>
                <a:gs pos="100000">
                  <a:srgbClr val="000000">
                    <a:alpha val="89998"/>
                  </a:srgbClr>
                </a:gs>
              </a:gsLst>
              <a:lin ang="18900000" scaled="1"/>
              <a:tileRect/>
            </a:gradFill>
            <a:ln w="9525">
              <a:noFill/>
            </a:ln>
          </p:spPr>
          <p:txBody>
            <a:bodyPr wrap="square" anchor="ctr">
              <a:spAutoFit/>
            </a:bodyP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16770" name="Oval 12"/>
            <p:cNvSpPr>
              <a:spLocks noChangeArrowheads="1"/>
            </p:cNvSpPr>
            <p:nvPr/>
          </p:nvSpPr>
          <p:spPr bwMode="auto">
            <a:xfrm>
              <a:off x="215" y="1236"/>
              <a:ext cx="2858" cy="818"/>
            </a:xfrm>
            <a:prstGeom prst="ellipse">
              <a:avLst/>
            </a:prstGeom>
            <a:gradFill rotWithShape="1">
              <a:gsLst>
                <a:gs pos="0">
                  <a:schemeClr val="folHlink"/>
                </a:gs>
                <a:gs pos="50000">
                  <a:srgbClr val="536E00"/>
                </a:gs>
                <a:gs pos="100000">
                  <a:schemeClr val="folHlink"/>
                </a:gs>
              </a:gsLst>
              <a:lin ang="2700000" scaled="1"/>
            </a:gradFill>
            <a:ln w="9525">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510" name="Oval 13"/>
            <p:cNvSpPr/>
            <p:nvPr/>
          </p:nvSpPr>
          <p:spPr>
            <a:xfrm>
              <a:off x="217" y="1240"/>
              <a:ext cx="2859" cy="818"/>
            </a:xfrm>
            <a:prstGeom prst="ellipse">
              <a:avLst/>
            </a:prstGeom>
            <a:gradFill rotWithShape="1">
              <a:gsLst>
                <a:gs pos="0">
                  <a:srgbClr val="618200"/>
                </a:gs>
                <a:gs pos="100000">
                  <a:schemeClr val="folHlink">
                    <a:alpha val="0"/>
                  </a:schemeClr>
                </a:gs>
              </a:gsLst>
              <a:lin ang="18900000" scaled="1"/>
              <a:tileRect/>
            </a:gradFill>
            <a:ln w="9525">
              <a:noFill/>
            </a:ln>
          </p:spPr>
          <p:txBody>
            <a:bodyPr anchor="ctr">
              <a:spAutoFit/>
            </a:bodyP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1511" name="Oval 14"/>
            <p:cNvSpPr/>
            <p:nvPr/>
          </p:nvSpPr>
          <p:spPr>
            <a:xfrm>
              <a:off x="357" y="1235"/>
              <a:ext cx="2574" cy="818"/>
            </a:xfrm>
            <a:prstGeom prst="ellipse">
              <a:avLst/>
            </a:prstGeom>
            <a:solidFill>
              <a:srgbClr val="333333"/>
            </a:solidFill>
            <a:ln w="9525">
              <a:noFill/>
            </a:ln>
          </p:spPr>
          <p:txBody>
            <a:bodyPr anchor="ctr">
              <a:spAutoFit/>
            </a:bodyPr>
            <a:p>
              <a:endParaRPr lang="zh-CN" altLang="en-US" sz="1800" b="0" dirty="0">
                <a:solidFill>
                  <a:schemeClr val="tx1"/>
                </a:solidFill>
                <a:latin typeface="Arial" panose="020B0604020202020204" pitchFamily="34" charset="0"/>
                <a:ea typeface="宋体" panose="02010600030101010101" pitchFamily="2" charset="-122"/>
              </a:endParaRPr>
            </a:p>
          </p:txBody>
        </p:sp>
        <p:grpSp>
          <p:nvGrpSpPr>
            <p:cNvPr id="21512" name="Group 37"/>
            <p:cNvGrpSpPr/>
            <p:nvPr/>
          </p:nvGrpSpPr>
          <p:grpSpPr>
            <a:xfrm>
              <a:off x="399" y="396"/>
              <a:ext cx="2490" cy="2492"/>
              <a:chOff x="0" y="0"/>
              <a:chExt cx="1252" cy="1252"/>
            </a:xfrm>
          </p:grpSpPr>
          <p:sp>
            <p:nvSpPr>
              <p:cNvPr id="21513" name="Oval 16"/>
              <p:cNvSpPr/>
              <p:nvPr/>
            </p:nvSpPr>
            <p:spPr>
              <a:xfrm>
                <a:off x="0" y="0"/>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1514" name="Oval 17"/>
              <p:cNvSpPr/>
              <p:nvPr/>
            </p:nvSpPr>
            <p:spPr>
              <a:xfrm>
                <a:off x="16" y="7"/>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1515" name="Oval 18"/>
              <p:cNvSpPr/>
              <p:nvPr/>
            </p:nvSpPr>
            <p:spPr>
              <a:xfrm>
                <a:off x="29" y="19"/>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1516" name="Oval 19"/>
              <p:cNvSpPr/>
              <p:nvPr/>
            </p:nvSpPr>
            <p:spPr>
              <a:xfrm>
                <a:off x="97" y="51"/>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sp>
          <p:nvSpPr>
            <p:cNvPr id="21517" name="Text Box 38"/>
            <p:cNvSpPr txBox="1"/>
            <p:nvPr/>
          </p:nvSpPr>
          <p:spPr>
            <a:xfrm>
              <a:off x="558" y="915"/>
              <a:ext cx="2302" cy="978"/>
            </a:xfrm>
            <a:prstGeom prst="rect">
              <a:avLst/>
            </a:prstGeom>
            <a:noFill/>
            <a:ln w="9525">
              <a:noFill/>
            </a:ln>
          </p:spPr>
          <p:txBody>
            <a:bodyPr wrap="square" anchor="t">
              <a:spAutoFit/>
            </a:bodyPr>
            <a:p>
              <a:pPr algn="ctr" eaLnBrk="0" hangingPunct="0"/>
              <a:r>
                <a:rPr lang="zh-CN" altLang="en-US" dirty="0">
                  <a:latin typeface="黑体" panose="02010609060101010101" pitchFamily="49" charset="-122"/>
                  <a:ea typeface="黑体" panose="02010609060101010101" pitchFamily="49" charset="-122"/>
                </a:rPr>
                <a:t>（</a:t>
              </a:r>
              <a:r>
                <a:rPr lang="en-US" altLang="zh-CN" dirty="0">
                  <a:latin typeface="黑体" panose="02010609060101010101" pitchFamily="49" charset="-122"/>
                  <a:ea typeface="黑体" panose="02010609060101010101" pitchFamily="49" charset="-122"/>
                </a:rPr>
                <a:t>1</a:t>
              </a:r>
              <a:r>
                <a:rPr lang="zh-CN" altLang="en-US" dirty="0">
                  <a:latin typeface="黑体" panose="02010609060101010101" pitchFamily="49" charset="-122"/>
                  <a:ea typeface="黑体" panose="02010609060101010101" pitchFamily="49" charset="-122"/>
                </a:rPr>
                <a:t>）</a:t>
              </a:r>
              <a:endParaRPr lang="zh-CN" altLang="en-US" dirty="0">
                <a:latin typeface="黑体" panose="02010609060101010101" pitchFamily="49" charset="-122"/>
                <a:ea typeface="黑体" panose="02010609060101010101" pitchFamily="49" charset="-122"/>
              </a:endParaRPr>
            </a:p>
            <a:p>
              <a:pPr algn="ctr" eaLnBrk="0" hangingPunct="0"/>
              <a:r>
                <a:rPr lang="zh-CN" altLang="en-US" dirty="0">
                  <a:latin typeface="黑体" panose="02010609060101010101" pitchFamily="49" charset="-122"/>
                  <a:ea typeface="黑体" panose="02010609060101010101" pitchFamily="49" charset="-122"/>
                </a:rPr>
                <a:t>问卷的类型</a:t>
              </a:r>
              <a:endParaRPr lang="zh-CN" altLang="en-US" dirty="0">
                <a:latin typeface="黑体" panose="02010609060101010101" pitchFamily="49" charset="-122"/>
                <a:ea typeface="黑体" panose="02010609060101010101" pitchFamily="49" charset="-122"/>
              </a:endParaRPr>
            </a:p>
          </p:txBody>
        </p:sp>
        <p:sp>
          <p:nvSpPr>
            <p:cNvPr id="116779" name="Oval 20"/>
            <p:cNvSpPr>
              <a:spLocks noChangeArrowheads="1"/>
            </p:cNvSpPr>
            <p:nvPr/>
          </p:nvSpPr>
          <p:spPr bwMode="auto">
            <a:xfrm>
              <a:off x="4311" y="1246"/>
              <a:ext cx="408" cy="818"/>
            </a:xfrm>
            <a:prstGeom prst="ellipse">
              <a:avLst/>
            </a:prstGeom>
            <a:gradFill rotWithShape="1">
              <a:gsLst>
                <a:gs pos="0">
                  <a:schemeClr val="accent1"/>
                </a:gs>
                <a:gs pos="50000">
                  <a:srgbClr val="FFFFFF"/>
                </a:gs>
                <a:gs pos="100000">
                  <a:schemeClr val="accent1"/>
                </a:gs>
              </a:gsLst>
              <a:lin ang="18900000" scaled="1"/>
            </a:gradFill>
            <a:ln w="9525">
              <a:noFill/>
              <a:round/>
            </a:ln>
            <a:effectLst/>
          </p:spPr>
          <p:txBody>
            <a:bodyPr wrap="squar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519" name="Oval 21"/>
            <p:cNvSpPr/>
            <p:nvPr/>
          </p:nvSpPr>
          <p:spPr>
            <a:xfrm>
              <a:off x="4310" y="1245"/>
              <a:ext cx="409" cy="818"/>
            </a:xfrm>
            <a:prstGeom prst="ellipse">
              <a:avLst/>
            </a:prstGeom>
            <a:gradFill rotWithShape="1">
              <a:gsLst>
                <a:gs pos="0">
                  <a:schemeClr val="accent1">
                    <a:alpha val="31998"/>
                  </a:schemeClr>
                </a:gs>
                <a:gs pos="100000">
                  <a:srgbClr val="576869"/>
                </a:gs>
              </a:gsLst>
              <a:lin ang="18900000" scaled="1"/>
              <a:tileRect/>
            </a:gradFill>
            <a:ln w="9525">
              <a:noFill/>
            </a:ln>
          </p:spPr>
          <p:txBody>
            <a:bodyPr wrap="square" anchor="ctr">
              <a:spAutoFit/>
            </a:bodyP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16781" name="Oval 22"/>
            <p:cNvSpPr>
              <a:spLocks noChangeArrowheads="1"/>
            </p:cNvSpPr>
            <p:nvPr/>
          </p:nvSpPr>
          <p:spPr bwMode="auto">
            <a:xfrm>
              <a:off x="4526" y="1246"/>
              <a:ext cx="2858" cy="818"/>
            </a:xfrm>
            <a:prstGeom prst="ellipse">
              <a:avLst/>
            </a:prstGeom>
            <a:gradFill rotWithShape="1">
              <a:gsLst>
                <a:gs pos="0">
                  <a:schemeClr val="accent1"/>
                </a:gs>
                <a:gs pos="50000">
                  <a:srgbClr val="65797B"/>
                </a:gs>
                <a:gs pos="100000">
                  <a:schemeClr val="accent1"/>
                </a:gs>
              </a:gsLst>
              <a:lin ang="2700000" scaled="1"/>
            </a:gradFill>
            <a:ln w="9525">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521" name="Oval 23"/>
            <p:cNvSpPr/>
            <p:nvPr/>
          </p:nvSpPr>
          <p:spPr>
            <a:xfrm>
              <a:off x="4527" y="1250"/>
              <a:ext cx="2859" cy="818"/>
            </a:xfrm>
            <a:prstGeom prst="ellipse">
              <a:avLst/>
            </a:prstGeom>
            <a:gradFill rotWithShape="1">
              <a:gsLst>
                <a:gs pos="0">
                  <a:srgbClr val="778E90"/>
                </a:gs>
                <a:gs pos="100000">
                  <a:schemeClr val="accent1">
                    <a:alpha val="0"/>
                  </a:schemeClr>
                </a:gs>
              </a:gsLst>
              <a:lin ang="18900000" scaled="1"/>
              <a:tileRect/>
            </a:gradFill>
            <a:ln w="9525">
              <a:noFill/>
            </a:ln>
          </p:spPr>
          <p:txBody>
            <a:bodyPr anchor="ctr">
              <a:spAutoFit/>
            </a:bodyP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1522" name="Oval 24"/>
            <p:cNvSpPr/>
            <p:nvPr/>
          </p:nvSpPr>
          <p:spPr>
            <a:xfrm>
              <a:off x="4667" y="1245"/>
              <a:ext cx="2574" cy="818"/>
            </a:xfrm>
            <a:prstGeom prst="ellipse">
              <a:avLst/>
            </a:prstGeom>
            <a:solidFill>
              <a:srgbClr val="333333"/>
            </a:solidFill>
            <a:ln w="9525">
              <a:noFill/>
            </a:ln>
          </p:spPr>
          <p:txBody>
            <a:bodyPr anchor="ctr">
              <a:spAutoFit/>
            </a:bodyPr>
            <a:p>
              <a:endParaRPr lang="zh-CN" altLang="en-US" sz="1800" b="0" dirty="0">
                <a:solidFill>
                  <a:schemeClr val="tx1"/>
                </a:solidFill>
                <a:latin typeface="Arial" panose="020B0604020202020204" pitchFamily="34" charset="0"/>
                <a:ea typeface="宋体" panose="02010600030101010101" pitchFamily="2" charset="-122"/>
              </a:endParaRPr>
            </a:p>
          </p:txBody>
        </p:sp>
        <p:grpSp>
          <p:nvGrpSpPr>
            <p:cNvPr id="21523" name="Group 48"/>
            <p:cNvGrpSpPr/>
            <p:nvPr/>
          </p:nvGrpSpPr>
          <p:grpSpPr>
            <a:xfrm>
              <a:off x="4709" y="396"/>
              <a:ext cx="2490" cy="2493"/>
              <a:chOff x="0" y="0"/>
              <a:chExt cx="1252" cy="1252"/>
            </a:xfrm>
          </p:grpSpPr>
          <p:sp>
            <p:nvSpPr>
              <p:cNvPr id="21524" name="Oval 26"/>
              <p:cNvSpPr/>
              <p:nvPr/>
            </p:nvSpPr>
            <p:spPr>
              <a:xfrm>
                <a:off x="0" y="0"/>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1525" name="Oval 27"/>
              <p:cNvSpPr/>
              <p:nvPr/>
            </p:nvSpPr>
            <p:spPr>
              <a:xfrm>
                <a:off x="16" y="7"/>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1526" name="Oval 28"/>
              <p:cNvSpPr/>
              <p:nvPr/>
            </p:nvSpPr>
            <p:spPr>
              <a:xfrm>
                <a:off x="29" y="19"/>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1527" name="Oval 29"/>
              <p:cNvSpPr/>
              <p:nvPr/>
            </p:nvSpPr>
            <p:spPr>
              <a:xfrm>
                <a:off x="97" y="51"/>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sp>
          <p:nvSpPr>
            <p:cNvPr id="21528" name="Text Box 38"/>
            <p:cNvSpPr txBox="1"/>
            <p:nvPr/>
          </p:nvSpPr>
          <p:spPr>
            <a:xfrm>
              <a:off x="4655" y="915"/>
              <a:ext cx="2705" cy="978"/>
            </a:xfrm>
            <a:prstGeom prst="rect">
              <a:avLst/>
            </a:prstGeom>
            <a:noFill/>
            <a:ln w="9525">
              <a:noFill/>
            </a:ln>
          </p:spPr>
          <p:txBody>
            <a:bodyPr wrap="square" anchor="t">
              <a:spAutoFit/>
            </a:bodyPr>
            <a:p>
              <a:pPr algn="ctr" eaLnBrk="0" hangingPunct="0"/>
              <a:r>
                <a:rPr lang="zh-CN" altLang="en-US" dirty="0">
                  <a:latin typeface="黑体" panose="02010609060101010101" pitchFamily="49" charset="-122"/>
                  <a:ea typeface="黑体" panose="02010609060101010101" pitchFamily="49" charset="-122"/>
                </a:rPr>
                <a:t>（</a:t>
              </a:r>
              <a:r>
                <a:rPr lang="en-US" altLang="zh-CN" dirty="0">
                  <a:latin typeface="黑体" panose="02010609060101010101" pitchFamily="49" charset="-122"/>
                  <a:ea typeface="黑体" panose="02010609060101010101" pitchFamily="49" charset="-122"/>
                </a:rPr>
                <a:t>2</a:t>
              </a:r>
              <a:r>
                <a:rPr lang="zh-CN" altLang="en-US" dirty="0">
                  <a:latin typeface="黑体" panose="02010609060101010101" pitchFamily="49" charset="-122"/>
                  <a:ea typeface="黑体" panose="02010609060101010101" pitchFamily="49" charset="-122"/>
                </a:rPr>
                <a:t>）</a:t>
              </a:r>
              <a:endParaRPr lang="zh-CN" altLang="en-US" dirty="0">
                <a:latin typeface="黑体" panose="02010609060101010101" pitchFamily="49" charset="-122"/>
                <a:ea typeface="黑体" panose="02010609060101010101" pitchFamily="49" charset="-122"/>
              </a:endParaRPr>
            </a:p>
            <a:p>
              <a:pPr algn="ctr" eaLnBrk="0" hangingPunct="0"/>
              <a:r>
                <a:rPr lang="zh-CN" altLang="en-US" dirty="0">
                  <a:latin typeface="黑体" panose="02010609060101010101" pitchFamily="49" charset="-122"/>
                  <a:ea typeface="黑体" panose="02010609060101010101" pitchFamily="49" charset="-122"/>
                </a:rPr>
                <a:t>问卷的优缺点</a:t>
              </a:r>
              <a:endParaRPr lang="zh-CN" altLang="en-US" sz="1800" dirty="0">
                <a:solidFill>
                  <a:schemeClr val="tx1"/>
                </a:solidFill>
                <a:latin typeface="Arial" panose="020B0604020202020204" pitchFamily="34" charset="0"/>
                <a:ea typeface="宋体" panose="02010600030101010101" pitchFamily="2" charset="-122"/>
              </a:endParaRPr>
            </a:p>
          </p:txBody>
        </p:sp>
      </p:grpSp>
      <p:pic>
        <p:nvPicPr>
          <p:cNvPr id="21529" name="图片 2" descr="u=4220362591,1062081612&amp;fm=26&amp;gp=0"/>
          <p:cNvPicPr>
            <a:picLocks noChangeAspect="1"/>
          </p:cNvPicPr>
          <p:nvPr/>
        </p:nvPicPr>
        <p:blipFill>
          <a:blip r:embed="rId2">
            <a:clrChange>
              <a:clrFrom>
                <a:srgbClr val="FFFFFF"/>
              </a:clrFrom>
              <a:clrTo>
                <a:srgbClr val="FFFFFF">
                  <a:alpha val="0"/>
                </a:srgbClr>
              </a:clrTo>
            </a:clrChange>
          </a:blip>
          <a:stretch>
            <a:fillRect/>
          </a:stretch>
        </p:blipFill>
        <p:spPr>
          <a:xfrm>
            <a:off x="325438" y="2809875"/>
            <a:ext cx="3810000" cy="28575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16740"/>
                                        </p:tgtEl>
                                        <p:attrNameLst>
                                          <p:attrName>style.visibility</p:attrName>
                                        </p:attrNameLst>
                                      </p:cBhvr>
                                      <p:to>
                                        <p:strVal val="visible"/>
                                      </p:to>
                                    </p:set>
                                    <p:anim calcmode="lin" valueType="num">
                                      <p:cBhvr additive="base">
                                        <p:cTn id="7" dur="1000" fill="hold"/>
                                        <p:tgtEl>
                                          <p:spTgt spid="116740"/>
                                        </p:tgtEl>
                                        <p:attrNameLst>
                                          <p:attrName>ppt_x</p:attrName>
                                        </p:attrNameLst>
                                      </p:cBhvr>
                                      <p:tavLst>
                                        <p:tav tm="0">
                                          <p:val>
                                            <p:strVal val="#ppt_x"/>
                                          </p:val>
                                        </p:tav>
                                        <p:tav tm="100000">
                                          <p:val>
                                            <p:strVal val="#ppt_x"/>
                                          </p:val>
                                        </p:tav>
                                      </p:tavLst>
                                    </p:anim>
                                    <p:anim calcmode="lin" valueType="num">
                                      <p:cBhvr additive="base">
                                        <p:cTn id="8" dur="1000" fill="hold"/>
                                        <p:tgtEl>
                                          <p:spTgt spid="11674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16740">
                                            <p:txEl>
                                              <p:charRg st="0" end="7"/>
                                            </p:txEl>
                                          </p:spTgt>
                                        </p:tgtEl>
                                        <p:attrNameLst>
                                          <p:attrName>style.visibility</p:attrName>
                                        </p:attrNameLst>
                                      </p:cBhvr>
                                      <p:to>
                                        <p:strVal val="visible"/>
                                      </p:to>
                                    </p:set>
                                    <p:anim calcmode="lin" valueType="num">
                                      <p:cBhvr additive="base">
                                        <p:cTn id="11" dur="1000" fill="hold"/>
                                        <p:tgtEl>
                                          <p:spTgt spid="116740">
                                            <p:txEl>
                                              <p:charRg st="0" end="7"/>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16740">
                                            <p:txEl>
                                              <p:charRg st="0" end="7"/>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p:stCondLst>
                                            <p:cond delay="0"/>
                                          </p:stCondLst>
                                        </p:cTn>
                                        <p:tgtEl>
                                          <p:spTgt spid="2"/>
                                        </p:tgtEl>
                                        <p:attrNameLst>
                                          <p:attrName>ppt_y</p:attrName>
                                        </p:attrNameLst>
                                      </p:cBhvr>
                                      <p:tavLst>
                                        <p:tav tm="0" fmla="#ppt_y-sin(pi*$)/3">
                                          <p:val>
                                            <p:fltVal val="0.500000"/>
                                          </p:val>
                                        </p:tav>
                                        <p:tav tm="100000">
                                          <p:val>
                                            <p:fltVal val="1.000000"/>
                                          </p:val>
                                        </p:tav>
                                      </p:tavLst>
                                    </p:anim>
                                    <p:anim calcmode="lin" valueType="num">
                                      <p:cBhvr>
                                        <p:cTn id="20" dur="664">
                                          <p:stCondLst>
                                            <p:cond delay="664"/>
                                          </p:stCondLst>
                                        </p:cTn>
                                        <p:tgtEl>
                                          <p:spTgt spid="2"/>
                                        </p:tgtEl>
                                        <p:attrNameLst>
                                          <p:attrName>ppt_y</p:attrName>
                                        </p:attrNameLst>
                                      </p:cBhvr>
                                      <p:tavLst>
                                        <p:tav tm="0" fmla="#ppt_y-sin(pi*$)/9">
                                          <p:val>
                                            <p:fltVal val="0.000000"/>
                                          </p:val>
                                        </p:tav>
                                        <p:tav tm="100000">
                                          <p:val>
                                            <p:fltVal val="1.000000"/>
                                          </p:val>
                                        </p:tav>
                                      </p:tavLst>
                                    </p:anim>
                                    <p:anim calcmode="lin" valueType="num">
                                      <p:cBhvr>
                                        <p:cTn id="21" dur="332">
                                          <p:stCondLst>
                                            <p:cond delay="1324"/>
                                          </p:stCondLst>
                                        </p:cTn>
                                        <p:tgtEl>
                                          <p:spTgt spid="2"/>
                                        </p:tgtEl>
                                        <p:attrNameLst>
                                          <p:attrName>ppt_y</p:attrName>
                                        </p:attrNameLst>
                                      </p:cBhvr>
                                      <p:tavLst>
                                        <p:tav tm="0" fmla="#ppt_y-sin(pi*$)/27">
                                          <p:val>
                                            <p:fltVal val="0.000000"/>
                                          </p:val>
                                        </p:tav>
                                        <p:tav tm="100000">
                                          <p:val>
                                            <p:fltVal val="1.000000"/>
                                          </p:val>
                                        </p:tav>
                                      </p:tavLst>
                                    </p:anim>
                                    <p:anim calcmode="lin" valueType="num">
                                      <p:cBhvr>
                                        <p:cTn id="22" dur="164">
                                          <p:stCondLst>
                                            <p:cond delay="1656"/>
                                          </p:stCondLst>
                                        </p:cTn>
                                        <p:tgtEl>
                                          <p:spTgt spid="2"/>
                                        </p:tgtEl>
                                        <p:attrNameLst>
                                          <p:attrName>ppt_y</p:attrName>
                                        </p:attrNameLst>
                                      </p:cBhvr>
                                      <p:tavLst>
                                        <p:tav tm="0" fmla="#ppt_y-sin(pi*$)/81">
                                          <p:val>
                                            <p:fltVal val="0.000000"/>
                                          </p:val>
                                        </p:tav>
                                        <p:tav tm="100000">
                                          <p:val>
                                            <p:fltVal val="1.000000"/>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0" grpId="0" animBg="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4" name="Rectangle 4"/>
          <p:cNvSpPr/>
          <p:nvPr/>
        </p:nvSpPr>
        <p:spPr>
          <a:xfrm>
            <a:off x="4872038" y="1703388"/>
            <a:ext cx="2303462"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pPr>
            <a:r>
              <a:rPr lang="zh-CN" altLang="en-US" dirty="0">
                <a:solidFill>
                  <a:srgbClr val="204BB6"/>
                </a:solidFill>
                <a:latin typeface="Times New Roman" panose="02020603050405020304" pitchFamily="18" charset="0"/>
                <a:ea typeface="黑体" panose="02010609060101010101" pitchFamily="49" charset="-122"/>
              </a:rPr>
              <a:t>（三）观察法</a:t>
            </a:r>
            <a:endParaRPr lang="zh-CN" altLang="en-US" dirty="0">
              <a:solidFill>
                <a:srgbClr val="204BB6"/>
              </a:solidFill>
              <a:latin typeface="Times New Roman" panose="02020603050405020304" pitchFamily="18" charset="0"/>
              <a:ea typeface="黑体" panose="02010609060101010101" pitchFamily="49" charset="-122"/>
            </a:endParaRPr>
          </a:p>
        </p:txBody>
      </p:sp>
      <p:grpSp>
        <p:nvGrpSpPr>
          <p:cNvPr id="2" name="Group 28"/>
          <p:cNvGrpSpPr/>
          <p:nvPr/>
        </p:nvGrpSpPr>
        <p:grpSpPr>
          <a:xfrm>
            <a:off x="2387600" y="2584450"/>
            <a:ext cx="7416800" cy="3236913"/>
            <a:chOff x="0" y="0"/>
            <a:chExt cx="11227" cy="5441"/>
          </a:xfrm>
        </p:grpSpPr>
        <p:sp>
          <p:nvSpPr>
            <p:cNvPr id="22531" name="Oval 456"/>
            <p:cNvSpPr/>
            <p:nvPr/>
          </p:nvSpPr>
          <p:spPr>
            <a:xfrm>
              <a:off x="1910" y="0"/>
              <a:ext cx="7275" cy="3886"/>
            </a:xfrm>
            <a:prstGeom prst="ellipse">
              <a:avLst/>
            </a:prstGeom>
            <a:no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17790" name="AutoShape 457"/>
            <p:cNvSpPr/>
            <p:nvPr/>
          </p:nvSpPr>
          <p:spPr bwMode="auto">
            <a:xfrm>
              <a:off x="1134" y="3135"/>
              <a:ext cx="9088" cy="1943"/>
            </a:xfrm>
            <a:custGeom>
              <a:avLst/>
              <a:gdLst>
                <a:gd name="T0" fmla="*/ 3163 w 21600"/>
                <a:gd name="T1" fmla="*/ 3163 h 21600"/>
                <a:gd name="T2" fmla="*/ 18437 w 21600"/>
                <a:gd name="T3" fmla="*/ 18437 h 21600"/>
              </a:gdLst>
              <a:ahLst/>
              <a:cxnLst>
                <a:cxn ang="0">
                  <a:pos x="0" y="10800"/>
                </a:cxn>
                <a:cxn ang="0">
                  <a:pos x="10800" y="0"/>
                </a:cxn>
                <a:cxn ang="0">
                  <a:pos x="21600" y="10800"/>
                </a:cxn>
                <a:cxn ang="0">
                  <a:pos x="10800" y="21600"/>
                </a:cxn>
                <a:cxn ang="0">
                  <a:pos x="0" y="10800"/>
                </a:cxn>
                <a:cxn ang="0">
                  <a:pos x="5400" y="10800"/>
                </a:cxn>
                <a:cxn ang="0">
                  <a:pos x="10800" y="16200"/>
                </a:cxn>
                <a:cxn ang="0">
                  <a:pos x="16200" y="10800"/>
                </a:cxn>
                <a:cxn ang="0">
                  <a:pos x="10800" y="5400"/>
                </a:cxn>
                <a:cxn ang="0">
                  <a:pos x="5400" y="10800"/>
                </a:cxn>
              </a:cxnLst>
              <a:rect l="T0" t="T1" r="T2" b="T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tx1">
                    <a:alpha val="20000"/>
                  </a:schemeClr>
                </a:gs>
                <a:gs pos="50000">
                  <a:schemeClr val="bg1">
                    <a:alpha val="0"/>
                  </a:schemeClr>
                </a:gs>
                <a:gs pos="100000">
                  <a:schemeClr val="tx1">
                    <a:alpha val="20000"/>
                  </a:schemeClr>
                </a:gs>
              </a:gsLst>
              <a:lin ang="5400000" scaled="1"/>
            </a:gradFill>
            <a:ln w="9525" cap="flat" cmpd="sng">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17791" name="AutoShape 458"/>
            <p:cNvSpPr/>
            <p:nvPr/>
          </p:nvSpPr>
          <p:spPr bwMode="auto">
            <a:xfrm>
              <a:off x="0" y="2719"/>
              <a:ext cx="11227" cy="2722"/>
            </a:xfrm>
            <a:custGeom>
              <a:avLst/>
              <a:gdLst>
                <a:gd name="T0" fmla="*/ 3163 w 21600"/>
                <a:gd name="T1" fmla="*/ 3163 h 21600"/>
                <a:gd name="T2" fmla="*/ 18437 w 21600"/>
                <a:gd name="T3" fmla="*/ 18437 h 21600"/>
              </a:gdLst>
              <a:ahLst/>
              <a:cxnLst>
                <a:cxn ang="0">
                  <a:pos x="0" y="10800"/>
                </a:cxn>
                <a:cxn ang="0">
                  <a:pos x="10800" y="0"/>
                </a:cxn>
                <a:cxn ang="0">
                  <a:pos x="21600" y="10800"/>
                </a:cxn>
                <a:cxn ang="0">
                  <a:pos x="10800" y="21600"/>
                </a:cxn>
                <a:cxn ang="0">
                  <a:pos x="0" y="10800"/>
                </a:cxn>
                <a:cxn ang="0">
                  <a:pos x="5400" y="10800"/>
                </a:cxn>
                <a:cxn ang="0">
                  <a:pos x="10800" y="16200"/>
                </a:cxn>
                <a:cxn ang="0">
                  <a:pos x="16200" y="10800"/>
                </a:cxn>
                <a:cxn ang="0">
                  <a:pos x="10800" y="5400"/>
                </a:cxn>
                <a:cxn ang="0">
                  <a:pos x="5400" y="10800"/>
                </a:cxn>
              </a:cxnLst>
              <a:rect l="T0" t="T1" r="T2" b="T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bg1">
                    <a:alpha val="0"/>
                  </a:schemeClr>
                </a:gs>
                <a:gs pos="50000">
                  <a:schemeClr val="tx1">
                    <a:alpha val="59999"/>
                  </a:schemeClr>
                </a:gs>
                <a:gs pos="100000">
                  <a:schemeClr val="bg1">
                    <a:alpha val="0"/>
                  </a:schemeClr>
                </a:gs>
              </a:gsLst>
              <a:lin ang="0" scaled="1"/>
            </a:gradFill>
            <a:ln w="9525" cap="flat" cmpd="sng">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17792" name="AutoShape 459"/>
            <p:cNvSpPr/>
            <p:nvPr/>
          </p:nvSpPr>
          <p:spPr bwMode="auto">
            <a:xfrm rot="19500000" flipV="1">
              <a:off x="10638" y="3749"/>
              <a:ext cx="536" cy="291"/>
            </a:xfrm>
            <a:custGeom>
              <a:avLst/>
              <a:gdLst>
                <a:gd name="T0" fmla="*/ 2947 w 21600"/>
                <a:gd name="T1" fmla="*/ 2947 h 21600"/>
                <a:gd name="T2" fmla="*/ 18653 w 21600"/>
                <a:gd name="T3" fmla="*/ 18653 h 21600"/>
              </a:gdLst>
              <a:ahLst/>
              <a:cxnLst>
                <a:cxn ang="0">
                  <a:pos x="0" y="0"/>
                </a:cxn>
                <a:cxn ang="0">
                  <a:pos x="2294" y="21600"/>
                </a:cxn>
                <a:cxn ang="0">
                  <a:pos x="19306" y="21600"/>
                </a:cxn>
                <a:cxn ang="0">
                  <a:pos x="21600" y="0"/>
                </a:cxn>
                <a:cxn ang="0">
                  <a:pos x="0" y="0"/>
                </a:cxn>
              </a:cxnLst>
              <a:rect l="T0" t="T1" r="T2" b="T3"/>
              <a:pathLst>
                <a:path w="21600" h="21600">
                  <a:moveTo>
                    <a:pt x="0" y="0"/>
                  </a:moveTo>
                  <a:lnTo>
                    <a:pt x="2294" y="21600"/>
                  </a:lnTo>
                  <a:lnTo>
                    <a:pt x="19306" y="21600"/>
                  </a:lnTo>
                  <a:lnTo>
                    <a:pt x="21600" y="0"/>
                  </a:lnTo>
                  <a:lnTo>
                    <a:pt x="0" y="0"/>
                  </a:lnTo>
                  <a:close/>
                </a:path>
              </a:pathLst>
            </a:custGeom>
            <a:gradFill rotWithShape="1">
              <a:gsLst>
                <a:gs pos="0">
                  <a:srgbClr val="005CE4">
                    <a:alpha val="0"/>
                  </a:srgbClr>
                </a:gs>
                <a:gs pos="100000">
                  <a:schemeClr val="tx1">
                    <a:alpha val="59999"/>
                  </a:schemeClr>
                </a:gs>
              </a:gsLst>
              <a:lin ang="5400000" scaled="1"/>
            </a:gradFill>
            <a:ln w="9525" cap="flat" cmpd="sng">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17793" name="AutoShape 460"/>
            <p:cNvSpPr/>
            <p:nvPr/>
          </p:nvSpPr>
          <p:spPr bwMode="auto">
            <a:xfrm rot="600000" flipV="1">
              <a:off x="7445" y="3666"/>
              <a:ext cx="3420" cy="294"/>
            </a:xfrm>
            <a:custGeom>
              <a:avLst/>
              <a:gdLst>
                <a:gd name="T0" fmla="*/ 2467 w 21600"/>
                <a:gd name="T1" fmla="*/ 2467 h 21600"/>
                <a:gd name="T2" fmla="*/ 19133 w 21600"/>
                <a:gd name="T3" fmla="*/ 19133 h 21600"/>
              </a:gdLst>
              <a:ahLst/>
              <a:cxnLst>
                <a:cxn ang="0">
                  <a:pos x="0" y="0"/>
                </a:cxn>
                <a:cxn ang="0">
                  <a:pos x="1334" y="21600"/>
                </a:cxn>
                <a:cxn ang="0">
                  <a:pos x="20266" y="21600"/>
                </a:cxn>
                <a:cxn ang="0">
                  <a:pos x="21600" y="0"/>
                </a:cxn>
                <a:cxn ang="0">
                  <a:pos x="0" y="0"/>
                </a:cxn>
              </a:cxnLst>
              <a:rect l="T0" t="T1" r="T2" b="T3"/>
              <a:pathLst>
                <a:path w="21600" h="21600">
                  <a:moveTo>
                    <a:pt x="0" y="0"/>
                  </a:moveTo>
                  <a:lnTo>
                    <a:pt x="1334" y="21600"/>
                  </a:lnTo>
                  <a:lnTo>
                    <a:pt x="20266" y="21600"/>
                  </a:lnTo>
                  <a:lnTo>
                    <a:pt x="21600" y="0"/>
                  </a:lnTo>
                  <a:lnTo>
                    <a:pt x="0" y="0"/>
                  </a:lnTo>
                  <a:close/>
                </a:path>
              </a:pathLst>
            </a:custGeom>
            <a:gradFill rotWithShape="1">
              <a:gsLst>
                <a:gs pos="0">
                  <a:srgbClr val="005CE4">
                    <a:alpha val="0"/>
                  </a:srgbClr>
                </a:gs>
                <a:gs pos="100000">
                  <a:schemeClr val="tx1">
                    <a:alpha val="59999"/>
                  </a:schemeClr>
                </a:gs>
              </a:gsLst>
              <a:lin ang="5400000" scaled="1"/>
            </a:gradFill>
            <a:ln w="9525" cap="flat" cmpd="sng">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17794" name="AutoShape 461"/>
            <p:cNvSpPr/>
            <p:nvPr/>
          </p:nvSpPr>
          <p:spPr bwMode="auto">
            <a:xfrm rot="21000000" flipV="1">
              <a:off x="356" y="3680"/>
              <a:ext cx="3420" cy="291"/>
            </a:xfrm>
            <a:custGeom>
              <a:avLst/>
              <a:gdLst>
                <a:gd name="T0" fmla="*/ 2467 w 21600"/>
                <a:gd name="T1" fmla="*/ 2467 h 21600"/>
                <a:gd name="T2" fmla="*/ 19133 w 21600"/>
                <a:gd name="T3" fmla="*/ 19133 h 21600"/>
              </a:gdLst>
              <a:ahLst/>
              <a:cxnLst>
                <a:cxn ang="0">
                  <a:pos x="0" y="0"/>
                </a:cxn>
                <a:cxn ang="0">
                  <a:pos x="1334" y="21600"/>
                </a:cxn>
                <a:cxn ang="0">
                  <a:pos x="20266" y="21600"/>
                </a:cxn>
                <a:cxn ang="0">
                  <a:pos x="21600" y="0"/>
                </a:cxn>
                <a:cxn ang="0">
                  <a:pos x="0" y="0"/>
                </a:cxn>
              </a:cxnLst>
              <a:rect l="T0" t="T1" r="T2" b="T3"/>
              <a:pathLst>
                <a:path w="21600" h="21600">
                  <a:moveTo>
                    <a:pt x="0" y="0"/>
                  </a:moveTo>
                  <a:lnTo>
                    <a:pt x="1334" y="21600"/>
                  </a:lnTo>
                  <a:lnTo>
                    <a:pt x="20266" y="21600"/>
                  </a:lnTo>
                  <a:lnTo>
                    <a:pt x="21600" y="0"/>
                  </a:lnTo>
                  <a:lnTo>
                    <a:pt x="0" y="0"/>
                  </a:lnTo>
                  <a:close/>
                </a:path>
              </a:pathLst>
            </a:custGeom>
            <a:gradFill rotWithShape="1">
              <a:gsLst>
                <a:gs pos="0">
                  <a:srgbClr val="005CE4">
                    <a:alpha val="0"/>
                  </a:srgbClr>
                </a:gs>
                <a:gs pos="100000">
                  <a:schemeClr val="tx1">
                    <a:alpha val="59999"/>
                  </a:schemeClr>
                </a:gs>
              </a:gsLst>
              <a:lin ang="5400000" scaled="1"/>
            </a:gradFill>
            <a:ln w="9525" cap="flat" cmpd="sng">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17795" name="AutoShape 462"/>
            <p:cNvSpPr/>
            <p:nvPr/>
          </p:nvSpPr>
          <p:spPr bwMode="auto">
            <a:xfrm rot="2100000" flipV="1">
              <a:off x="77" y="3749"/>
              <a:ext cx="536" cy="291"/>
            </a:xfrm>
            <a:custGeom>
              <a:avLst/>
              <a:gdLst>
                <a:gd name="T0" fmla="*/ 2947 w 21600"/>
                <a:gd name="T1" fmla="*/ 2947 h 21600"/>
                <a:gd name="T2" fmla="*/ 18653 w 21600"/>
                <a:gd name="T3" fmla="*/ 18653 h 21600"/>
              </a:gdLst>
              <a:ahLst/>
              <a:cxnLst>
                <a:cxn ang="0">
                  <a:pos x="0" y="0"/>
                </a:cxn>
                <a:cxn ang="0">
                  <a:pos x="2294" y="21600"/>
                </a:cxn>
                <a:cxn ang="0">
                  <a:pos x="19306" y="21600"/>
                </a:cxn>
                <a:cxn ang="0">
                  <a:pos x="21600" y="0"/>
                </a:cxn>
                <a:cxn ang="0">
                  <a:pos x="0" y="0"/>
                </a:cxn>
              </a:cxnLst>
              <a:rect l="T0" t="T1" r="T2" b="T3"/>
              <a:pathLst>
                <a:path w="21600" h="21600">
                  <a:moveTo>
                    <a:pt x="0" y="0"/>
                  </a:moveTo>
                  <a:lnTo>
                    <a:pt x="2294" y="21600"/>
                  </a:lnTo>
                  <a:lnTo>
                    <a:pt x="19306" y="21600"/>
                  </a:lnTo>
                  <a:lnTo>
                    <a:pt x="21600" y="0"/>
                  </a:lnTo>
                  <a:lnTo>
                    <a:pt x="0" y="0"/>
                  </a:lnTo>
                  <a:close/>
                </a:path>
              </a:pathLst>
            </a:custGeom>
            <a:gradFill rotWithShape="1">
              <a:gsLst>
                <a:gs pos="0">
                  <a:srgbClr val="005CE4">
                    <a:alpha val="0"/>
                  </a:srgbClr>
                </a:gs>
                <a:gs pos="100000">
                  <a:schemeClr val="tx1">
                    <a:alpha val="59999"/>
                  </a:schemeClr>
                </a:gs>
              </a:gsLst>
              <a:lin ang="5400000" scaled="1"/>
            </a:gradFill>
            <a:ln w="9525" cap="flat" cmpd="sng">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22538" name="Rectangle 463"/>
            <p:cNvSpPr/>
            <p:nvPr/>
          </p:nvSpPr>
          <p:spPr>
            <a:xfrm>
              <a:off x="384" y="595"/>
              <a:ext cx="3422" cy="3108"/>
            </a:xfrm>
            <a:prstGeom prst="rect">
              <a:avLst/>
            </a:prstGeom>
            <a:gradFill rotWithShape="0">
              <a:gsLst>
                <a:gs pos="0">
                  <a:srgbClr val="214C4F"/>
                </a:gs>
                <a:gs pos="100000">
                  <a:schemeClr val="tx1"/>
                </a:gs>
              </a:gsLst>
              <a:lin ang="5400000" scaled="1"/>
              <a:tileRect/>
            </a:gradFill>
            <a:ln w="9525"/>
            <a:scene3d>
              <a:camera prst="legacyPerspectiveTopLeft">
                <a:rot lat="0" lon="20400000" rev="0"/>
              </a:camera>
              <a:lightRig rig="legacyFlat3" dir="b"/>
            </a:scene3d>
            <a:sp3d extrusionH="430200" prstMaterial="legacyMatte">
              <a:bevelT w="13500" h="13500" prst="angle"/>
              <a:bevelB w="13500" h="13500" prst="angle"/>
              <a:extrusionClr>
                <a:srgbClr val="214C4F"/>
              </a:extrusionClr>
            </a:sp3d>
          </p:spPr>
          <p:txBody>
            <a:bodyPr wrap="none" anchor="ctr">
              <a:flatTx/>
            </a:bodyP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2539" name="Rectangle 464"/>
            <p:cNvSpPr/>
            <p:nvPr/>
          </p:nvSpPr>
          <p:spPr>
            <a:xfrm>
              <a:off x="438" y="644"/>
              <a:ext cx="3316" cy="3012"/>
            </a:xfrm>
            <a:prstGeom prst="rect">
              <a:avLst/>
            </a:prstGeom>
            <a:gradFill rotWithShape="0">
              <a:gsLst>
                <a:gs pos="0">
                  <a:schemeClr val="bg1"/>
                </a:gs>
                <a:gs pos="100000">
                  <a:schemeClr val="bg2">
                    <a:alpha val="59998"/>
                  </a:schemeClr>
                </a:gs>
              </a:gsLst>
              <a:lin ang="18900000" scaled="1"/>
              <a:tileRect/>
            </a:gradFill>
            <a:ln w="9525"/>
            <a:scene3d>
              <a:camera prst="legacyPerspectiveTopLeft">
                <a:rot lat="0" lon="20400000" rev="0"/>
              </a:camera>
              <a:lightRig rig="legacyFlat3" dir="b"/>
            </a:scene3d>
            <a:sp3d prstMaterial="legacyMatte">
              <a:bevelT w="13500" h="13500" prst="angle"/>
              <a:bevelB w="13500" h="13500" prst="angle"/>
              <a:extrusionClr>
                <a:schemeClr val="bg1"/>
              </a:extrusionClr>
            </a:sp3d>
          </p:spPr>
          <p:txBody>
            <a:bodyPr wrap="none" anchor="ctr">
              <a:flatTx/>
            </a:bodyP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2540" name="Rectangle 465"/>
            <p:cNvSpPr/>
            <p:nvPr/>
          </p:nvSpPr>
          <p:spPr>
            <a:xfrm>
              <a:off x="7445" y="595"/>
              <a:ext cx="3421" cy="3108"/>
            </a:xfrm>
            <a:prstGeom prst="rect">
              <a:avLst/>
            </a:prstGeom>
            <a:gradFill rotWithShape="0">
              <a:gsLst>
                <a:gs pos="0">
                  <a:srgbClr val="214C4F"/>
                </a:gs>
                <a:gs pos="100000">
                  <a:schemeClr val="tx1"/>
                </a:gs>
              </a:gsLst>
              <a:lin ang="5400000" scaled="1"/>
              <a:tileRect/>
            </a:gradFill>
            <a:ln w="9525"/>
            <a:scene3d>
              <a:camera prst="legacyPerspectiveTopRight">
                <a:rot lat="0" lon="1200000" rev="0"/>
              </a:camera>
              <a:lightRig rig="legacyFlat3" dir="b"/>
            </a:scene3d>
            <a:sp3d extrusionH="430200" prstMaterial="legacyMatte">
              <a:bevelT w="13500" h="13500" prst="angle"/>
              <a:bevelB w="13500" h="13500" prst="angle"/>
              <a:extrusionClr>
                <a:srgbClr val="214C4F"/>
              </a:extrusionClr>
            </a:sp3d>
          </p:spPr>
          <p:txBody>
            <a:bodyPr wrap="none" anchor="ctr">
              <a:flatTx/>
            </a:bodyP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2541" name="Rectangle 466"/>
            <p:cNvSpPr/>
            <p:nvPr/>
          </p:nvSpPr>
          <p:spPr>
            <a:xfrm>
              <a:off x="7499" y="644"/>
              <a:ext cx="3315" cy="3012"/>
            </a:xfrm>
            <a:prstGeom prst="rect">
              <a:avLst/>
            </a:prstGeom>
            <a:gradFill rotWithShape="0">
              <a:gsLst>
                <a:gs pos="0">
                  <a:schemeClr val="bg2">
                    <a:alpha val="59998"/>
                  </a:schemeClr>
                </a:gs>
                <a:gs pos="100000">
                  <a:schemeClr val="bg1"/>
                </a:gs>
              </a:gsLst>
              <a:lin ang="2700000" scaled="1"/>
              <a:tileRect/>
            </a:gradFill>
            <a:ln w="9525"/>
            <a:scene3d>
              <a:camera prst="legacyPerspectiveTopRight">
                <a:rot lat="0" lon="1200000" rev="0"/>
              </a:camera>
              <a:lightRig rig="legacyFlat3" dir="b"/>
            </a:scene3d>
            <a:sp3d prstMaterial="legacyMatte">
              <a:bevelT w="13500" h="13500" prst="angle"/>
              <a:bevelB w="13500" h="13500" prst="angle"/>
              <a:extrusionClr>
                <a:schemeClr val="bg1"/>
              </a:extrusionClr>
            </a:sp3d>
          </p:spPr>
          <p:txBody>
            <a:bodyPr wrap="none" anchor="ctr">
              <a:flatTx/>
            </a:bodyP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17800" name="AutoShape 467"/>
            <p:cNvSpPr/>
            <p:nvPr/>
          </p:nvSpPr>
          <p:spPr bwMode="auto">
            <a:xfrm rot="10800000" flipH="1">
              <a:off x="1029" y="702"/>
              <a:ext cx="9088" cy="2917"/>
            </a:xfrm>
            <a:custGeom>
              <a:avLst/>
              <a:gdLst>
                <a:gd name="T0" fmla="*/ 3163 w 21600"/>
                <a:gd name="T1" fmla="*/ 3163 h 21600"/>
                <a:gd name="T2" fmla="*/ 18437 w 21600"/>
                <a:gd name="T3" fmla="*/ 18437 h 21600"/>
              </a:gdLst>
              <a:ahLst/>
              <a:cxnLst>
                <a:cxn ang="0">
                  <a:pos x="15019" y="6443"/>
                </a:cxn>
                <a:cxn ang="0">
                  <a:pos x="10800" y="4735"/>
                </a:cxn>
                <a:cxn ang="0">
                  <a:pos x="5098" y="8732"/>
                </a:cxn>
                <a:cxn ang="0">
                  <a:pos x="646" y="7118"/>
                </a:cxn>
                <a:cxn ang="0">
                  <a:pos x="10800" y="0"/>
                </a:cxn>
                <a:cxn ang="0">
                  <a:pos x="18313" y="3042"/>
                </a:cxn>
                <a:cxn ang="0">
                  <a:pos x="20192" y="1102"/>
                </a:cxn>
                <a:cxn ang="0">
                  <a:pos x="20307" y="8268"/>
                </a:cxn>
                <a:cxn ang="0">
                  <a:pos x="13141" y="8382"/>
                </a:cxn>
                <a:cxn ang="0">
                  <a:pos x="15019" y="6443"/>
                </a:cxn>
              </a:cxnLst>
              <a:rect l="T0" t="T1" r="T2" b="T3"/>
              <a:pathLst>
                <a:path w="21600" h="21600">
                  <a:moveTo>
                    <a:pt x="15019" y="6443"/>
                  </a:moveTo>
                  <a:cubicBezTo>
                    <a:pt x="13888" y="5347"/>
                    <a:pt x="12374" y="4735"/>
                    <a:pt x="10800" y="4735"/>
                  </a:cubicBezTo>
                  <a:cubicBezTo>
                    <a:pt x="8247" y="4734"/>
                    <a:pt x="5968" y="6332"/>
                    <a:pt x="5098" y="8732"/>
                  </a:cubicBezTo>
                  <a:lnTo>
                    <a:pt x="646" y="7118"/>
                  </a:lnTo>
                  <a:cubicBezTo>
                    <a:pt x="2196" y="2845"/>
                    <a:pt x="6255" y="-1"/>
                    <a:pt x="10800" y="0"/>
                  </a:cubicBezTo>
                  <a:cubicBezTo>
                    <a:pt x="13604" y="0"/>
                    <a:pt x="16299" y="1091"/>
                    <a:pt x="18313" y="3042"/>
                  </a:cubicBezTo>
                  <a:lnTo>
                    <a:pt x="20192" y="1102"/>
                  </a:lnTo>
                  <a:lnTo>
                    <a:pt x="20307" y="8268"/>
                  </a:lnTo>
                  <a:lnTo>
                    <a:pt x="13141" y="8382"/>
                  </a:lnTo>
                  <a:lnTo>
                    <a:pt x="15019" y="6443"/>
                  </a:lnTo>
                  <a:close/>
                </a:path>
              </a:pathLst>
            </a:custGeom>
            <a:noFill/>
            <a:ln w="28575" cap="rnd" cmpd="sng">
              <a:solidFill>
                <a:schemeClr val="tx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22543" name="Text Box 470"/>
            <p:cNvSpPr txBox="1"/>
            <p:nvPr/>
          </p:nvSpPr>
          <p:spPr>
            <a:xfrm>
              <a:off x="680" y="795"/>
              <a:ext cx="2720" cy="1179"/>
            </a:xfrm>
            <a:prstGeom prst="rect">
              <a:avLst/>
            </a:prstGeom>
            <a:noFill/>
            <a:ln w="9525">
              <a:noFill/>
            </a:ln>
            <a:effectLst>
              <a:outerShdw dist="17961" dir="2699999" algn="ctr" rotWithShape="0">
                <a:schemeClr val="tx1"/>
              </a:outerShdw>
            </a:effectLst>
          </p:spPr>
          <p:txBody>
            <a:bodyPr anchor="t">
              <a:spAutoFit/>
            </a:bodyPr>
            <a:p>
              <a:pPr marL="85725" indent="-85725" algn="ctr"/>
              <a:r>
                <a:rPr lang="zh-CN" altLang="en-US" dirty="0">
                  <a:solidFill>
                    <a:srgbClr val="660033"/>
                  </a:solidFill>
                  <a:latin typeface="黑体" panose="02010609060101010101" pitchFamily="49" charset="-122"/>
                  <a:ea typeface="黑体" panose="02010609060101010101" pitchFamily="49" charset="-122"/>
                </a:rPr>
                <a:t>（</a:t>
              </a:r>
              <a:r>
                <a:rPr lang="en-US" altLang="zh-CN" dirty="0">
                  <a:solidFill>
                    <a:srgbClr val="660033"/>
                  </a:solidFill>
                  <a:latin typeface="黑体" panose="02010609060101010101" pitchFamily="49" charset="-122"/>
                  <a:ea typeface="黑体" panose="02010609060101010101" pitchFamily="49" charset="-122"/>
                </a:rPr>
                <a:t>1</a:t>
              </a:r>
              <a:r>
                <a:rPr lang="zh-CN" altLang="en-US" dirty="0">
                  <a:solidFill>
                    <a:srgbClr val="660033"/>
                  </a:solidFill>
                  <a:latin typeface="黑体" panose="02010609060101010101" pitchFamily="49" charset="-122"/>
                  <a:ea typeface="黑体" panose="02010609060101010101" pitchFamily="49" charset="-122"/>
                </a:rPr>
                <a:t>）</a:t>
              </a:r>
              <a:endParaRPr lang="zh-CN" altLang="en-US" dirty="0">
                <a:solidFill>
                  <a:srgbClr val="660033"/>
                </a:solidFill>
                <a:latin typeface="黑体" panose="02010609060101010101" pitchFamily="49" charset="-122"/>
                <a:ea typeface="黑体" panose="02010609060101010101" pitchFamily="49" charset="-122"/>
              </a:endParaRPr>
            </a:p>
            <a:p>
              <a:pPr marL="85725" indent="-85725" algn="ctr"/>
              <a:r>
                <a:rPr lang="zh-CN" altLang="en-US" dirty="0">
                  <a:solidFill>
                    <a:srgbClr val="660033"/>
                  </a:solidFill>
                  <a:latin typeface="黑体" panose="02010609060101010101" pitchFamily="49" charset="-122"/>
                  <a:ea typeface="黑体" panose="02010609060101010101" pitchFamily="49" charset="-122"/>
                </a:rPr>
                <a:t>适用范围</a:t>
              </a:r>
              <a:endParaRPr lang="zh-CN" altLang="en-US" dirty="0">
                <a:solidFill>
                  <a:srgbClr val="660033"/>
                </a:solidFill>
                <a:latin typeface="黑体" panose="02010609060101010101" pitchFamily="49" charset="-122"/>
                <a:ea typeface="黑体" panose="02010609060101010101" pitchFamily="49" charset="-122"/>
              </a:endParaRPr>
            </a:p>
          </p:txBody>
        </p:sp>
        <p:sp>
          <p:nvSpPr>
            <p:cNvPr id="22544" name="Text Box 471"/>
            <p:cNvSpPr txBox="1"/>
            <p:nvPr/>
          </p:nvSpPr>
          <p:spPr>
            <a:xfrm>
              <a:off x="7916" y="680"/>
              <a:ext cx="2566" cy="1281"/>
            </a:xfrm>
            <a:prstGeom prst="rect">
              <a:avLst/>
            </a:prstGeom>
            <a:noFill/>
            <a:ln w="9525">
              <a:noFill/>
            </a:ln>
            <a:effectLst>
              <a:outerShdw dist="17961" dir="2699999" algn="ctr" rotWithShape="0">
                <a:schemeClr val="tx1"/>
              </a:outerShdw>
            </a:effectLst>
          </p:spPr>
          <p:txBody>
            <a:bodyPr anchor="t">
              <a:spAutoFit/>
            </a:bodyPr>
            <a:p>
              <a:pPr marL="85725" indent="-85725" algn="ctr">
                <a:lnSpc>
                  <a:spcPct val="110000"/>
                </a:lnSpc>
              </a:pPr>
              <a:r>
                <a:rPr lang="zh-CN" altLang="en-US" dirty="0">
                  <a:solidFill>
                    <a:srgbClr val="660033"/>
                  </a:solidFill>
                  <a:latin typeface="黑体" panose="02010609060101010101" pitchFamily="49" charset="-122"/>
                  <a:ea typeface="黑体" panose="02010609060101010101" pitchFamily="49" charset="-122"/>
                </a:rPr>
                <a:t>（</a:t>
              </a:r>
              <a:r>
                <a:rPr lang="en-US" altLang="zh-CN" dirty="0">
                  <a:solidFill>
                    <a:srgbClr val="660033"/>
                  </a:solidFill>
                  <a:latin typeface="黑体" panose="02010609060101010101" pitchFamily="49" charset="-122"/>
                  <a:ea typeface="黑体" panose="02010609060101010101" pitchFamily="49" charset="-122"/>
                </a:rPr>
                <a:t>2</a:t>
              </a:r>
              <a:r>
                <a:rPr lang="zh-CN" altLang="en-US" dirty="0">
                  <a:solidFill>
                    <a:srgbClr val="660033"/>
                  </a:solidFill>
                  <a:latin typeface="黑体" panose="02010609060101010101" pitchFamily="49" charset="-122"/>
                  <a:ea typeface="黑体" panose="02010609060101010101" pitchFamily="49" charset="-122"/>
                </a:rPr>
                <a:t>）</a:t>
              </a:r>
              <a:endParaRPr lang="zh-CN" altLang="en-US" dirty="0">
                <a:solidFill>
                  <a:srgbClr val="660033"/>
                </a:solidFill>
                <a:latin typeface="黑体" panose="02010609060101010101" pitchFamily="49" charset="-122"/>
                <a:ea typeface="黑体" panose="02010609060101010101" pitchFamily="49" charset="-122"/>
              </a:endParaRPr>
            </a:p>
            <a:p>
              <a:pPr marL="85725" indent="-85725" algn="ctr">
                <a:lnSpc>
                  <a:spcPct val="110000"/>
                </a:lnSpc>
              </a:pPr>
              <a:r>
                <a:rPr lang="zh-CN" altLang="en-US" dirty="0">
                  <a:solidFill>
                    <a:srgbClr val="660033"/>
                  </a:solidFill>
                  <a:latin typeface="黑体" panose="02010609060101010101" pitchFamily="49" charset="-122"/>
                  <a:ea typeface="黑体" panose="02010609060101010101" pitchFamily="49" charset="-122"/>
                </a:rPr>
                <a:t>使用原则</a:t>
              </a:r>
              <a:endParaRPr lang="zh-CN" altLang="en-US" dirty="0">
                <a:solidFill>
                  <a:srgbClr val="660033"/>
                </a:solidFill>
                <a:latin typeface="黑体" panose="02010609060101010101" pitchFamily="49" charset="-122"/>
                <a:ea typeface="黑体" panose="02010609060101010101" pitchFamily="49" charset="-122"/>
              </a:endParaRPr>
            </a:p>
          </p:txBody>
        </p:sp>
        <p:sp>
          <p:nvSpPr>
            <p:cNvPr id="117803" name="AutoShape 472"/>
            <p:cNvSpPr/>
            <p:nvPr/>
          </p:nvSpPr>
          <p:spPr bwMode="auto">
            <a:xfrm rot="10800000" flipH="1">
              <a:off x="1029" y="691"/>
              <a:ext cx="9088" cy="2914"/>
            </a:xfrm>
            <a:custGeom>
              <a:avLst/>
              <a:gdLst>
                <a:gd name="T0" fmla="*/ 3163 w 21600"/>
                <a:gd name="T1" fmla="*/ 3163 h 21600"/>
                <a:gd name="T2" fmla="*/ 18437 w 21600"/>
                <a:gd name="T3" fmla="*/ 18437 h 21600"/>
              </a:gdLst>
              <a:ahLst/>
              <a:cxnLst>
                <a:cxn ang="0">
                  <a:pos x="15019" y="6443"/>
                </a:cxn>
                <a:cxn ang="0">
                  <a:pos x="10800" y="4735"/>
                </a:cxn>
                <a:cxn ang="0">
                  <a:pos x="5098" y="8732"/>
                </a:cxn>
                <a:cxn ang="0">
                  <a:pos x="646" y="7118"/>
                </a:cxn>
                <a:cxn ang="0">
                  <a:pos x="10800" y="0"/>
                </a:cxn>
                <a:cxn ang="0">
                  <a:pos x="18313" y="3042"/>
                </a:cxn>
                <a:cxn ang="0">
                  <a:pos x="20192" y="1102"/>
                </a:cxn>
                <a:cxn ang="0">
                  <a:pos x="20307" y="8268"/>
                </a:cxn>
                <a:cxn ang="0">
                  <a:pos x="13141" y="8382"/>
                </a:cxn>
                <a:cxn ang="0">
                  <a:pos x="15019" y="6443"/>
                </a:cxn>
              </a:cxnLst>
              <a:rect l="T0" t="T1" r="T2" b="T3"/>
              <a:pathLst>
                <a:path w="21600" h="21600">
                  <a:moveTo>
                    <a:pt x="15019" y="6443"/>
                  </a:moveTo>
                  <a:cubicBezTo>
                    <a:pt x="13888" y="5347"/>
                    <a:pt x="12374" y="4735"/>
                    <a:pt x="10800" y="4735"/>
                  </a:cubicBezTo>
                  <a:cubicBezTo>
                    <a:pt x="8247" y="4734"/>
                    <a:pt x="5968" y="6332"/>
                    <a:pt x="5098" y="8732"/>
                  </a:cubicBezTo>
                  <a:lnTo>
                    <a:pt x="646" y="7118"/>
                  </a:lnTo>
                  <a:cubicBezTo>
                    <a:pt x="2196" y="2845"/>
                    <a:pt x="6255" y="-1"/>
                    <a:pt x="10800" y="0"/>
                  </a:cubicBezTo>
                  <a:cubicBezTo>
                    <a:pt x="13604" y="0"/>
                    <a:pt x="16299" y="1091"/>
                    <a:pt x="18313" y="3042"/>
                  </a:cubicBezTo>
                  <a:lnTo>
                    <a:pt x="20192" y="1102"/>
                  </a:lnTo>
                  <a:lnTo>
                    <a:pt x="20307" y="8268"/>
                  </a:lnTo>
                  <a:lnTo>
                    <a:pt x="13141" y="8382"/>
                  </a:lnTo>
                  <a:lnTo>
                    <a:pt x="15019" y="6443"/>
                  </a:lnTo>
                  <a:close/>
                </a:path>
              </a:pathLst>
            </a:custGeom>
            <a:gradFill rotWithShape="1">
              <a:gsLst>
                <a:gs pos="0">
                  <a:srgbClr val="663300"/>
                </a:gs>
                <a:gs pos="50000">
                  <a:srgbClr val="2F1800"/>
                </a:gs>
                <a:gs pos="100000">
                  <a:srgbClr val="663300"/>
                </a:gs>
              </a:gsLst>
              <a:lin ang="0" scaled="1"/>
            </a:gradFill>
            <a:ln w="9525" cap="flat" cmpd="sng">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grpSp>
          <p:nvGrpSpPr>
            <p:cNvPr id="22546" name="Group 44"/>
            <p:cNvGrpSpPr/>
            <p:nvPr/>
          </p:nvGrpSpPr>
          <p:grpSpPr>
            <a:xfrm>
              <a:off x="1295" y="2348"/>
              <a:ext cx="8277" cy="1184"/>
              <a:chOff x="0" y="0"/>
              <a:chExt cx="3510" cy="553"/>
            </a:xfrm>
          </p:grpSpPr>
          <p:pic>
            <p:nvPicPr>
              <p:cNvPr id="22547" name="AutoShape 473"/>
              <p:cNvPicPr/>
              <p:nvPr/>
            </p:nvPicPr>
            <p:blipFill>
              <a:blip r:embed="rId1"/>
              <a:stretch>
                <a:fillRect/>
              </a:stretch>
            </p:blipFill>
            <p:spPr>
              <a:xfrm>
                <a:off x="0" y="0"/>
                <a:ext cx="3510" cy="553"/>
              </a:xfrm>
              <a:prstGeom prst="rect">
                <a:avLst/>
              </a:prstGeom>
              <a:noFill/>
              <a:ln w="9525">
                <a:noFill/>
              </a:ln>
            </p:spPr>
          </p:pic>
          <p:sp>
            <p:nvSpPr>
              <p:cNvPr id="22548" name="Text Box 46"/>
              <p:cNvSpPr txBox="1"/>
              <p:nvPr/>
            </p:nvSpPr>
            <p:spPr>
              <a:xfrm rot="10800000">
                <a:off x="451" y="-607"/>
                <a:ext cx="2726" cy="963"/>
              </a:xfrm>
              <a:prstGeom prst="rect">
                <a:avLst/>
              </a:prstGeom>
              <a:no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17764"/>
                                        </p:tgtEl>
                                        <p:attrNameLst>
                                          <p:attrName>style.visibility</p:attrName>
                                        </p:attrNameLst>
                                      </p:cBhvr>
                                      <p:to>
                                        <p:strVal val="visible"/>
                                      </p:to>
                                    </p:set>
                                    <p:anim calcmode="lin" valueType="num">
                                      <p:cBhvr additive="base">
                                        <p:cTn id="7" dur="1000" fill="hold"/>
                                        <p:tgtEl>
                                          <p:spTgt spid="117764"/>
                                        </p:tgtEl>
                                        <p:attrNameLst>
                                          <p:attrName>ppt_x</p:attrName>
                                        </p:attrNameLst>
                                      </p:cBhvr>
                                      <p:tavLst>
                                        <p:tav tm="0">
                                          <p:val>
                                            <p:strVal val="#ppt_x"/>
                                          </p:val>
                                        </p:tav>
                                        <p:tav tm="100000">
                                          <p:val>
                                            <p:strVal val="#ppt_x"/>
                                          </p:val>
                                        </p:tav>
                                      </p:tavLst>
                                    </p:anim>
                                    <p:anim calcmode="lin" valueType="num">
                                      <p:cBhvr additive="base">
                                        <p:cTn id="8" dur="1000" fill="hold"/>
                                        <p:tgtEl>
                                          <p:spTgt spid="11776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17764">
                                            <p:txEl>
                                              <p:charRg st="0" end="7"/>
                                            </p:txEl>
                                          </p:spTgt>
                                        </p:tgtEl>
                                        <p:attrNameLst>
                                          <p:attrName>style.visibility</p:attrName>
                                        </p:attrNameLst>
                                      </p:cBhvr>
                                      <p:to>
                                        <p:strVal val="visible"/>
                                      </p:to>
                                    </p:set>
                                    <p:anim calcmode="lin" valueType="num">
                                      <p:cBhvr additive="base">
                                        <p:cTn id="11" dur="1000" fill="hold"/>
                                        <p:tgtEl>
                                          <p:spTgt spid="117764">
                                            <p:txEl>
                                              <p:charRg st="0" end="7"/>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17764">
                                            <p:txEl>
                                              <p:charRg st="0" end="7"/>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000000"/>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4" grpId="0" animBg="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8" name="Rectangle 4"/>
          <p:cNvSpPr/>
          <p:nvPr/>
        </p:nvSpPr>
        <p:spPr>
          <a:xfrm>
            <a:off x="4872038" y="1487488"/>
            <a:ext cx="2303462"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pPr>
            <a:r>
              <a:rPr lang="zh-CN" altLang="en-US" dirty="0">
                <a:solidFill>
                  <a:srgbClr val="204BB6"/>
                </a:solidFill>
                <a:latin typeface="Times New Roman" panose="02020603050405020304" pitchFamily="18" charset="0"/>
                <a:ea typeface="黑体" panose="02010609060101010101" pitchFamily="49" charset="-122"/>
              </a:rPr>
              <a:t>（四）典型事例法</a:t>
            </a:r>
            <a:endParaRPr lang="zh-CN" altLang="en-US" dirty="0">
              <a:solidFill>
                <a:srgbClr val="204BB6"/>
              </a:solidFill>
              <a:latin typeface="Times New Roman" panose="02020603050405020304" pitchFamily="18" charset="0"/>
              <a:ea typeface="黑体" panose="02010609060101010101" pitchFamily="49" charset="-122"/>
            </a:endParaRPr>
          </a:p>
        </p:txBody>
      </p:sp>
      <p:grpSp>
        <p:nvGrpSpPr>
          <p:cNvPr id="23554" name="组合 4"/>
          <p:cNvGrpSpPr/>
          <p:nvPr/>
        </p:nvGrpSpPr>
        <p:grpSpPr>
          <a:xfrm>
            <a:off x="2566988" y="2636838"/>
            <a:ext cx="7343775" cy="3241675"/>
            <a:chOff x="4042" y="4152"/>
            <a:chExt cx="11565" cy="5105"/>
          </a:xfrm>
        </p:grpSpPr>
        <p:grpSp>
          <p:nvGrpSpPr>
            <p:cNvPr id="23555" name="Group 24"/>
            <p:cNvGrpSpPr/>
            <p:nvPr/>
          </p:nvGrpSpPr>
          <p:grpSpPr>
            <a:xfrm>
              <a:off x="4042" y="4152"/>
              <a:ext cx="11565" cy="1022"/>
              <a:chOff x="0" y="0"/>
              <a:chExt cx="11566" cy="2379"/>
            </a:xfrm>
          </p:grpSpPr>
          <p:sp>
            <p:nvSpPr>
              <p:cNvPr id="23556" name="AutoShape 7"/>
              <p:cNvSpPr/>
              <p:nvPr/>
            </p:nvSpPr>
            <p:spPr>
              <a:xfrm>
                <a:off x="340" y="0"/>
                <a:ext cx="11226" cy="2379"/>
              </a:xfrm>
              <a:prstGeom prst="roundRect">
                <a:avLst>
                  <a:gd name="adj" fmla="val 50000"/>
                </a:avLst>
              </a:prstGeom>
              <a:gradFill rotWithShape="1">
                <a:gsLst>
                  <a:gs pos="0">
                    <a:srgbClr val="FFFFFF"/>
                  </a:gs>
                  <a:gs pos="100000">
                    <a:srgbClr val="D8BCE2"/>
                  </a:gs>
                </a:gsLst>
                <a:lin ang="0" scaled="1"/>
                <a:tileRect/>
              </a:gradFill>
              <a:ln w="28575" cap="flat" cmpd="sng">
                <a:solidFill>
                  <a:schemeClr val="tx1"/>
                </a:solidFill>
                <a:prstDash val="solid"/>
                <a:round/>
                <a:headEnd type="none" w="med" len="med"/>
                <a:tailEnd type="none" w="med" len="med"/>
              </a:ln>
            </p:spPr>
            <p:txBody>
              <a:bodyPr wrap="none" anchor="ctr"/>
              <a:p>
                <a:pPr eaLnBrk="0" hangingPunct="0"/>
                <a:endParaRPr lang="en-US" altLang="zh-CN" sz="1800" dirty="0">
                  <a:solidFill>
                    <a:schemeClr val="bg1"/>
                  </a:solidFill>
                  <a:latin typeface="Arial" panose="020B0604020202020204" pitchFamily="34" charset="0"/>
                  <a:ea typeface="宋体" panose="02010600030101010101" pitchFamily="2" charset="-122"/>
                </a:endParaRPr>
              </a:p>
            </p:txBody>
          </p:sp>
          <p:sp>
            <p:nvSpPr>
              <p:cNvPr id="118810" name="Text Box 26"/>
              <p:cNvSpPr txBox="1">
                <a:spLocks noChangeArrowheads="1"/>
              </p:cNvSpPr>
              <p:nvPr/>
            </p:nvSpPr>
            <p:spPr bwMode="auto">
              <a:xfrm>
                <a:off x="795" y="227"/>
                <a:ext cx="10431" cy="1454"/>
              </a:xfrm>
              <a:prstGeom prst="rect">
                <a:avLst/>
              </a:prstGeom>
              <a:noFill/>
              <a:ln w="9525">
                <a:noFill/>
                <a:miter lim="800000"/>
              </a:ln>
            </p:spPr>
            <p:txBody>
              <a:bodyPr>
                <a:spAutoFit/>
              </a:bodyPr>
              <a:lstStyle/>
              <a:p>
                <a:pPr marR="0" defTabSz="914400">
                  <a:buClrTx/>
                  <a:buSzTx/>
                  <a:buFontTx/>
                  <a:defRPr/>
                </a:pPr>
                <a:r>
                  <a:rPr kumimoji="0" lang="zh-CN" altLang="en-US" kern="1200" cap="none" spc="0" normalizeH="0" baseline="0" noProof="0">
                    <a:effectLst>
                      <a:outerShdw blurRad="38100" dist="38100" dir="2700000" algn="tl">
                        <a:srgbClr val="C0C0C0"/>
                      </a:outerShdw>
                    </a:effectLst>
                    <a:latin typeface="Times New Roman" panose="02020603050405020304" pitchFamily="18" charset="0"/>
                    <a:ea typeface="黑体" panose="02010609060101010101" pitchFamily="49" charset="-122"/>
                    <a:cs typeface="+mn-cs"/>
                    <a:sym typeface="Times New Roman" panose="02020603050405020304" pitchFamily="18" charset="0"/>
                  </a:rPr>
                  <a:t>记录导致事件发生的原因和背景</a:t>
                </a:r>
                <a:endParaRPr kumimoji="0" lang="zh-CN" altLang="en-US" kern="1200" cap="none" spc="0" normalizeH="0" baseline="0" noProof="0">
                  <a:effectLst>
                    <a:outerShdw blurRad="38100" dist="38100" dir="2700000" algn="tl">
                      <a:srgbClr val="C0C0C0"/>
                    </a:outerShdw>
                  </a:effectLst>
                  <a:latin typeface="Times New Roman" panose="02020603050405020304" pitchFamily="18" charset="0"/>
                  <a:ea typeface="黑体" panose="02010609060101010101" pitchFamily="49" charset="-122"/>
                  <a:cs typeface="+mn-cs"/>
                  <a:sym typeface="Times New Roman" panose="02020603050405020304" pitchFamily="18" charset="0"/>
                </a:endParaRPr>
              </a:p>
            </p:txBody>
          </p:sp>
          <p:grpSp>
            <p:nvGrpSpPr>
              <p:cNvPr id="23558" name="Group 27"/>
              <p:cNvGrpSpPr/>
              <p:nvPr/>
            </p:nvGrpSpPr>
            <p:grpSpPr>
              <a:xfrm>
                <a:off x="0" y="337"/>
                <a:ext cx="600" cy="1909"/>
                <a:chOff x="0" y="-1739"/>
                <a:chExt cx="1615" cy="5133"/>
              </a:xfrm>
            </p:grpSpPr>
            <p:sp>
              <p:nvSpPr>
                <p:cNvPr id="23559" name="Oval 16"/>
                <p:cNvSpPr/>
                <p:nvPr/>
              </p:nvSpPr>
              <p:spPr>
                <a:xfrm>
                  <a:off x="0" y="0"/>
                  <a:ext cx="1615" cy="1615"/>
                </a:xfrm>
                <a:prstGeom prst="ellipse">
                  <a:avLst/>
                </a:prstGeom>
                <a:gradFill rotWithShape="1">
                  <a:gsLst>
                    <a:gs pos="0">
                      <a:srgbClr val="767676"/>
                    </a:gs>
                    <a:gs pos="50000">
                      <a:srgbClr val="FFFFFF"/>
                    </a:gs>
                    <a:gs pos="100000">
                      <a:srgbClr val="767676"/>
                    </a:gs>
                  </a:gsLst>
                  <a:lin ang="5400000" scaled="1"/>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3560" name="Oval 17"/>
                <p:cNvSpPr/>
                <p:nvPr/>
              </p:nvSpPr>
              <p:spPr>
                <a:xfrm>
                  <a:off x="92" y="91"/>
                  <a:ext cx="1430" cy="1430"/>
                </a:xfrm>
                <a:prstGeom prst="ellipse">
                  <a:avLst/>
                </a:prstGeom>
                <a:gradFill rotWithShape="1">
                  <a:gsLst>
                    <a:gs pos="0">
                      <a:srgbClr val="FFFFFF"/>
                    </a:gs>
                    <a:gs pos="50000">
                      <a:srgbClr val="A2A2A2"/>
                    </a:gs>
                    <a:gs pos="100000">
                      <a:srgbClr val="FFFFFF"/>
                    </a:gs>
                  </a:gsLst>
                  <a:lin ang="0" scaled="1"/>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18814" name="Oval 18"/>
                <p:cNvSpPr>
                  <a:spLocks noChangeArrowheads="1"/>
                </p:cNvSpPr>
                <p:nvPr/>
              </p:nvSpPr>
              <p:spPr bwMode="auto">
                <a:xfrm>
                  <a:off x="249" y="-1738"/>
                  <a:ext cx="1104" cy="5114"/>
                </a:xfrm>
                <a:prstGeom prst="ellipse">
                  <a:avLst/>
                </a:prstGeom>
                <a:gradFill rotWithShape="1">
                  <a:gsLst>
                    <a:gs pos="0">
                      <a:schemeClr val="hlink"/>
                    </a:gs>
                    <a:gs pos="50000">
                      <a:srgbClr val="FFFFFF"/>
                    </a:gs>
                    <a:gs pos="100000">
                      <a:schemeClr val="hlink"/>
                    </a:gs>
                  </a:gsLst>
                  <a:lin ang="18900000" scaled="1"/>
                </a:gradFill>
                <a:ln w="9525">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562" name="Oval 19"/>
                <p:cNvSpPr/>
                <p:nvPr/>
              </p:nvSpPr>
              <p:spPr>
                <a:xfrm>
                  <a:off x="249" y="-1738"/>
                  <a:ext cx="1101" cy="5116"/>
                </a:xfrm>
                <a:prstGeom prst="ellipse">
                  <a:avLst/>
                </a:prstGeom>
                <a:gradFill rotWithShape="1">
                  <a:gsLst>
                    <a:gs pos="0">
                      <a:srgbClr val="000000"/>
                    </a:gs>
                    <a:gs pos="100000">
                      <a:srgbClr val="48BE67"/>
                    </a:gs>
                  </a:gsLst>
                  <a:lin ang="18900000" scaled="1"/>
                  <a:tileRect/>
                </a:gradFill>
                <a:ln w="9525">
                  <a:noFill/>
                </a:ln>
              </p:spPr>
              <p:txBody>
                <a:bodyPr wrap="none" anchor="ctr">
                  <a:spAutoFit/>
                </a:bodyP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18816" name="Oval 20"/>
                <p:cNvSpPr>
                  <a:spLocks noChangeArrowheads="1"/>
                </p:cNvSpPr>
                <p:nvPr/>
              </p:nvSpPr>
              <p:spPr bwMode="auto">
                <a:xfrm>
                  <a:off x="256" y="-1738"/>
                  <a:ext cx="1097" cy="5114"/>
                </a:xfrm>
                <a:prstGeom prst="ellipse">
                  <a:avLst/>
                </a:prstGeom>
                <a:gradFill rotWithShape="1">
                  <a:gsLst>
                    <a:gs pos="0">
                      <a:schemeClr val="hlink"/>
                    </a:gs>
                    <a:gs pos="50000">
                      <a:srgbClr val="005353"/>
                    </a:gs>
                    <a:gs pos="100000">
                      <a:schemeClr val="hlink"/>
                    </a:gs>
                  </a:gsLst>
                  <a:lin ang="2700000" scaled="1"/>
                </a:gradFill>
                <a:ln w="9525">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564" name="Oval 21"/>
                <p:cNvSpPr/>
                <p:nvPr/>
              </p:nvSpPr>
              <p:spPr>
                <a:xfrm>
                  <a:off x="256" y="-1723"/>
                  <a:ext cx="1097" cy="5117"/>
                </a:xfrm>
                <a:prstGeom prst="ellipse">
                  <a:avLst/>
                </a:prstGeom>
                <a:gradFill rotWithShape="1">
                  <a:gsLst>
                    <a:gs pos="0">
                      <a:srgbClr val="48BE67"/>
                    </a:gs>
                    <a:gs pos="100000">
                      <a:srgbClr val="235C32"/>
                    </a:gs>
                  </a:gsLst>
                  <a:lin ang="18900000" scaled="1"/>
                  <a:tileRect/>
                </a:gradFill>
                <a:ln w="9525">
                  <a:noFill/>
                </a:ln>
              </p:spPr>
              <p:txBody>
                <a:bodyPr anchor="ctr">
                  <a:spAutoFit/>
                </a:bodyPr>
                <a:p>
                  <a:endParaRPr lang="zh-CN" altLang="en-US" sz="1800" b="0" dirty="0">
                    <a:solidFill>
                      <a:schemeClr val="tx1"/>
                    </a:solidFill>
                    <a:latin typeface="Arial" panose="020B0604020202020204" pitchFamily="34" charset="0"/>
                    <a:ea typeface="宋体" panose="02010600030101010101" pitchFamily="2" charset="-122"/>
                  </a:endParaRPr>
                </a:p>
              </p:txBody>
            </p:sp>
          </p:grpSp>
        </p:grpSp>
        <p:grpSp>
          <p:nvGrpSpPr>
            <p:cNvPr id="23565" name="Group 64"/>
            <p:cNvGrpSpPr/>
            <p:nvPr/>
          </p:nvGrpSpPr>
          <p:grpSpPr>
            <a:xfrm>
              <a:off x="4042" y="5512"/>
              <a:ext cx="11565" cy="1022"/>
              <a:chOff x="0" y="0"/>
              <a:chExt cx="11566" cy="2379"/>
            </a:xfrm>
          </p:grpSpPr>
          <p:sp>
            <p:nvSpPr>
              <p:cNvPr id="23566" name="AutoShape 7"/>
              <p:cNvSpPr/>
              <p:nvPr/>
            </p:nvSpPr>
            <p:spPr>
              <a:xfrm>
                <a:off x="340" y="0"/>
                <a:ext cx="11226" cy="2379"/>
              </a:xfrm>
              <a:prstGeom prst="roundRect">
                <a:avLst>
                  <a:gd name="adj" fmla="val 50000"/>
                </a:avLst>
              </a:prstGeom>
              <a:gradFill rotWithShape="1">
                <a:gsLst>
                  <a:gs pos="0">
                    <a:srgbClr val="FFFFFF"/>
                  </a:gs>
                  <a:gs pos="100000">
                    <a:srgbClr val="D8BCE2"/>
                  </a:gs>
                </a:gsLst>
                <a:lin ang="0" scaled="1"/>
                <a:tileRect/>
              </a:gradFill>
              <a:ln w="28575" cap="flat" cmpd="sng">
                <a:solidFill>
                  <a:schemeClr val="tx1"/>
                </a:solidFill>
                <a:prstDash val="solid"/>
                <a:round/>
                <a:headEnd type="none" w="med" len="med"/>
                <a:tailEnd type="none" w="med" len="med"/>
              </a:ln>
            </p:spPr>
            <p:txBody>
              <a:bodyPr wrap="none" anchor="ctr"/>
              <a:p>
                <a:pPr eaLnBrk="0" hangingPunct="0"/>
                <a:endParaRPr lang="en-US" altLang="zh-CN" sz="1800" dirty="0">
                  <a:solidFill>
                    <a:schemeClr val="bg1"/>
                  </a:solidFill>
                  <a:latin typeface="Arial" panose="020B0604020202020204" pitchFamily="34" charset="0"/>
                  <a:ea typeface="宋体" panose="02010600030101010101" pitchFamily="2" charset="-122"/>
                </a:endParaRPr>
              </a:p>
            </p:txBody>
          </p:sp>
          <p:sp>
            <p:nvSpPr>
              <p:cNvPr id="118850" name="Text Box 66"/>
              <p:cNvSpPr txBox="1">
                <a:spLocks noChangeArrowheads="1"/>
              </p:cNvSpPr>
              <p:nvPr/>
            </p:nvSpPr>
            <p:spPr bwMode="auto">
              <a:xfrm>
                <a:off x="795" y="227"/>
                <a:ext cx="10431" cy="1454"/>
              </a:xfrm>
              <a:prstGeom prst="rect">
                <a:avLst/>
              </a:prstGeom>
              <a:noFill/>
              <a:ln w="9525">
                <a:noFill/>
                <a:miter lim="800000"/>
              </a:ln>
            </p:spPr>
            <p:txBody>
              <a:bodyPr>
                <a:spAutoFit/>
              </a:bodyPr>
              <a:lstStyle/>
              <a:p>
                <a:pPr marR="0" defTabSz="914400">
                  <a:buClrTx/>
                  <a:buSzTx/>
                  <a:buFontTx/>
                  <a:defRPr/>
                </a:pPr>
                <a:r>
                  <a:rPr kumimoji="0" lang="zh-CN" altLang="en-US" kern="1200" cap="none" spc="0" normalizeH="0" baseline="0" noProof="0">
                    <a:effectLst>
                      <a:outerShdw blurRad="38100" dist="38100" dir="2700000" algn="tl">
                        <a:srgbClr val="C0C0C0"/>
                      </a:outerShdw>
                    </a:effectLst>
                    <a:latin typeface="Times New Roman" panose="02020603050405020304" pitchFamily="18" charset="0"/>
                    <a:ea typeface="黑体" panose="02010609060101010101" pitchFamily="49" charset="-122"/>
                    <a:cs typeface="+mn-cs"/>
                    <a:sym typeface="Times New Roman" panose="02020603050405020304" pitchFamily="18" charset="0"/>
                  </a:rPr>
                  <a:t>记录员工特别有效或多余的行为</a:t>
                </a:r>
                <a:endParaRPr kumimoji="0" lang="zh-CN" altLang="en-US" kern="1200" cap="none" spc="0" normalizeH="0" baseline="0" noProof="0">
                  <a:effectLst>
                    <a:outerShdw blurRad="38100" dist="38100" dir="2700000" algn="tl">
                      <a:srgbClr val="C0C0C0"/>
                    </a:outerShdw>
                  </a:effectLst>
                  <a:latin typeface="Times New Roman" panose="02020603050405020304" pitchFamily="18" charset="0"/>
                  <a:ea typeface="黑体" panose="02010609060101010101" pitchFamily="49" charset="-122"/>
                  <a:cs typeface="+mn-cs"/>
                  <a:sym typeface="Times New Roman" panose="02020603050405020304" pitchFamily="18" charset="0"/>
                </a:endParaRPr>
              </a:p>
            </p:txBody>
          </p:sp>
          <p:grpSp>
            <p:nvGrpSpPr>
              <p:cNvPr id="23568" name="Group 67"/>
              <p:cNvGrpSpPr/>
              <p:nvPr/>
            </p:nvGrpSpPr>
            <p:grpSpPr>
              <a:xfrm>
                <a:off x="0" y="337"/>
                <a:ext cx="600" cy="1909"/>
                <a:chOff x="0" y="-1739"/>
                <a:chExt cx="1615" cy="5133"/>
              </a:xfrm>
            </p:grpSpPr>
            <p:sp>
              <p:nvSpPr>
                <p:cNvPr id="23569" name="Oval 16"/>
                <p:cNvSpPr/>
                <p:nvPr/>
              </p:nvSpPr>
              <p:spPr>
                <a:xfrm>
                  <a:off x="0" y="0"/>
                  <a:ext cx="1615" cy="1615"/>
                </a:xfrm>
                <a:prstGeom prst="ellipse">
                  <a:avLst/>
                </a:prstGeom>
                <a:gradFill rotWithShape="1">
                  <a:gsLst>
                    <a:gs pos="0">
                      <a:srgbClr val="767676"/>
                    </a:gs>
                    <a:gs pos="50000">
                      <a:srgbClr val="FFFFFF"/>
                    </a:gs>
                    <a:gs pos="100000">
                      <a:srgbClr val="767676"/>
                    </a:gs>
                  </a:gsLst>
                  <a:lin ang="5400000" scaled="1"/>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3570" name="Oval 17"/>
                <p:cNvSpPr/>
                <p:nvPr/>
              </p:nvSpPr>
              <p:spPr>
                <a:xfrm>
                  <a:off x="92" y="91"/>
                  <a:ext cx="1430" cy="1430"/>
                </a:xfrm>
                <a:prstGeom prst="ellipse">
                  <a:avLst/>
                </a:prstGeom>
                <a:gradFill rotWithShape="1">
                  <a:gsLst>
                    <a:gs pos="0">
                      <a:srgbClr val="FFFFFF"/>
                    </a:gs>
                    <a:gs pos="50000">
                      <a:srgbClr val="A2A2A2"/>
                    </a:gs>
                    <a:gs pos="100000">
                      <a:srgbClr val="FFFFFF"/>
                    </a:gs>
                  </a:gsLst>
                  <a:lin ang="0" scaled="1"/>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18854" name="Oval 18"/>
                <p:cNvSpPr>
                  <a:spLocks noChangeArrowheads="1"/>
                </p:cNvSpPr>
                <p:nvPr/>
              </p:nvSpPr>
              <p:spPr bwMode="auto">
                <a:xfrm>
                  <a:off x="249" y="-1738"/>
                  <a:ext cx="1104" cy="5114"/>
                </a:xfrm>
                <a:prstGeom prst="ellipse">
                  <a:avLst/>
                </a:prstGeom>
                <a:gradFill rotWithShape="1">
                  <a:gsLst>
                    <a:gs pos="0">
                      <a:schemeClr val="hlink"/>
                    </a:gs>
                    <a:gs pos="50000">
                      <a:srgbClr val="FFFFFF"/>
                    </a:gs>
                    <a:gs pos="100000">
                      <a:schemeClr val="hlink"/>
                    </a:gs>
                  </a:gsLst>
                  <a:lin ang="18900000" scaled="1"/>
                </a:gradFill>
                <a:ln w="9525">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572" name="Oval 19"/>
                <p:cNvSpPr/>
                <p:nvPr/>
              </p:nvSpPr>
              <p:spPr>
                <a:xfrm>
                  <a:off x="249" y="-1738"/>
                  <a:ext cx="1101" cy="5116"/>
                </a:xfrm>
                <a:prstGeom prst="ellipse">
                  <a:avLst/>
                </a:prstGeom>
                <a:gradFill rotWithShape="1">
                  <a:gsLst>
                    <a:gs pos="0">
                      <a:srgbClr val="000000"/>
                    </a:gs>
                    <a:gs pos="100000">
                      <a:srgbClr val="48BE67"/>
                    </a:gs>
                  </a:gsLst>
                  <a:lin ang="18900000" scaled="1"/>
                  <a:tileRect/>
                </a:gradFill>
                <a:ln w="9525">
                  <a:noFill/>
                </a:ln>
              </p:spPr>
              <p:txBody>
                <a:bodyPr wrap="none" anchor="ctr">
                  <a:spAutoFit/>
                </a:bodyP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18856" name="Oval 20"/>
                <p:cNvSpPr>
                  <a:spLocks noChangeArrowheads="1"/>
                </p:cNvSpPr>
                <p:nvPr/>
              </p:nvSpPr>
              <p:spPr bwMode="auto">
                <a:xfrm>
                  <a:off x="256" y="-1738"/>
                  <a:ext cx="1097" cy="5114"/>
                </a:xfrm>
                <a:prstGeom prst="ellipse">
                  <a:avLst/>
                </a:prstGeom>
                <a:gradFill rotWithShape="1">
                  <a:gsLst>
                    <a:gs pos="0">
                      <a:schemeClr val="hlink"/>
                    </a:gs>
                    <a:gs pos="50000">
                      <a:srgbClr val="005353"/>
                    </a:gs>
                    <a:gs pos="100000">
                      <a:schemeClr val="hlink"/>
                    </a:gs>
                  </a:gsLst>
                  <a:lin ang="2700000" scaled="1"/>
                </a:gradFill>
                <a:ln w="9525">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574" name="Oval 21"/>
                <p:cNvSpPr/>
                <p:nvPr/>
              </p:nvSpPr>
              <p:spPr>
                <a:xfrm>
                  <a:off x="256" y="-1723"/>
                  <a:ext cx="1097" cy="5117"/>
                </a:xfrm>
                <a:prstGeom prst="ellipse">
                  <a:avLst/>
                </a:prstGeom>
                <a:gradFill rotWithShape="1">
                  <a:gsLst>
                    <a:gs pos="0">
                      <a:srgbClr val="48BE67"/>
                    </a:gs>
                    <a:gs pos="100000">
                      <a:srgbClr val="235C32"/>
                    </a:gs>
                  </a:gsLst>
                  <a:lin ang="18900000" scaled="1"/>
                  <a:tileRect/>
                </a:gradFill>
                <a:ln w="9525">
                  <a:noFill/>
                </a:ln>
              </p:spPr>
              <p:txBody>
                <a:bodyPr anchor="ctr">
                  <a:spAutoFit/>
                </a:bodyPr>
                <a:p>
                  <a:endParaRPr lang="zh-CN" altLang="en-US" sz="1800" b="0" dirty="0">
                    <a:solidFill>
                      <a:schemeClr val="tx1"/>
                    </a:solidFill>
                    <a:latin typeface="Arial" panose="020B0604020202020204" pitchFamily="34" charset="0"/>
                    <a:ea typeface="宋体" panose="02010600030101010101" pitchFamily="2" charset="-122"/>
                  </a:endParaRPr>
                </a:p>
              </p:txBody>
            </p:sp>
          </p:grpSp>
        </p:grpSp>
        <p:grpSp>
          <p:nvGrpSpPr>
            <p:cNvPr id="23575" name="Group 74"/>
            <p:cNvGrpSpPr/>
            <p:nvPr/>
          </p:nvGrpSpPr>
          <p:grpSpPr>
            <a:xfrm>
              <a:off x="4042" y="6760"/>
              <a:ext cx="11565" cy="1022"/>
              <a:chOff x="0" y="0"/>
              <a:chExt cx="11566" cy="2379"/>
            </a:xfrm>
          </p:grpSpPr>
          <p:sp>
            <p:nvSpPr>
              <p:cNvPr id="23576" name="AutoShape 7"/>
              <p:cNvSpPr/>
              <p:nvPr/>
            </p:nvSpPr>
            <p:spPr>
              <a:xfrm>
                <a:off x="340" y="0"/>
                <a:ext cx="11226" cy="2379"/>
              </a:xfrm>
              <a:prstGeom prst="roundRect">
                <a:avLst>
                  <a:gd name="adj" fmla="val 50000"/>
                </a:avLst>
              </a:prstGeom>
              <a:gradFill rotWithShape="1">
                <a:gsLst>
                  <a:gs pos="0">
                    <a:srgbClr val="FFFFFF"/>
                  </a:gs>
                  <a:gs pos="100000">
                    <a:srgbClr val="D8BCE2"/>
                  </a:gs>
                </a:gsLst>
                <a:lin ang="0" scaled="1"/>
                <a:tileRect/>
              </a:gradFill>
              <a:ln w="28575" cap="flat" cmpd="sng">
                <a:solidFill>
                  <a:schemeClr val="tx1"/>
                </a:solidFill>
                <a:prstDash val="solid"/>
                <a:round/>
                <a:headEnd type="none" w="med" len="med"/>
                <a:tailEnd type="none" w="med" len="med"/>
              </a:ln>
            </p:spPr>
            <p:txBody>
              <a:bodyPr wrap="none" anchor="ctr"/>
              <a:p>
                <a:pPr eaLnBrk="0" hangingPunct="0"/>
                <a:endParaRPr lang="en-US" altLang="zh-CN" sz="1800" dirty="0">
                  <a:solidFill>
                    <a:schemeClr val="bg1"/>
                  </a:solidFill>
                  <a:latin typeface="Arial" panose="020B0604020202020204" pitchFamily="34" charset="0"/>
                  <a:ea typeface="宋体" panose="02010600030101010101" pitchFamily="2" charset="-122"/>
                </a:endParaRPr>
              </a:p>
            </p:txBody>
          </p:sp>
          <p:sp>
            <p:nvSpPr>
              <p:cNvPr id="118860" name="Text Box 76"/>
              <p:cNvSpPr txBox="1">
                <a:spLocks noChangeArrowheads="1"/>
              </p:cNvSpPr>
              <p:nvPr/>
            </p:nvSpPr>
            <p:spPr bwMode="auto">
              <a:xfrm>
                <a:off x="795" y="227"/>
                <a:ext cx="10431" cy="1454"/>
              </a:xfrm>
              <a:prstGeom prst="rect">
                <a:avLst/>
              </a:prstGeom>
              <a:noFill/>
              <a:ln w="9525">
                <a:noFill/>
                <a:miter lim="800000"/>
              </a:ln>
            </p:spPr>
            <p:txBody>
              <a:bodyPr>
                <a:spAutoFit/>
              </a:bodyPr>
              <a:lstStyle/>
              <a:p>
                <a:pPr marR="0" defTabSz="914400">
                  <a:buClrTx/>
                  <a:buSzTx/>
                  <a:buFontTx/>
                  <a:defRPr/>
                </a:pPr>
                <a:r>
                  <a:rPr kumimoji="0" lang="zh-CN" altLang="en-US" kern="1200" cap="none" spc="0" normalizeH="0" baseline="0" noProof="0">
                    <a:effectLst>
                      <a:outerShdw blurRad="38100" dist="38100" dir="2700000" algn="tl">
                        <a:srgbClr val="C0C0C0"/>
                      </a:outerShdw>
                    </a:effectLst>
                    <a:latin typeface="Times New Roman" panose="02020603050405020304" pitchFamily="18" charset="0"/>
                    <a:ea typeface="黑体" panose="02010609060101010101" pitchFamily="49" charset="-122"/>
                    <a:cs typeface="+mn-cs"/>
                    <a:sym typeface="Times New Roman" panose="02020603050405020304" pitchFamily="18" charset="0"/>
                  </a:rPr>
                  <a:t>记录关键行为的后果</a:t>
                </a:r>
                <a:endParaRPr kumimoji="0" lang="zh-CN" altLang="en-US" kern="1200" cap="none" spc="0" normalizeH="0" baseline="0" noProof="0">
                  <a:effectLst>
                    <a:outerShdw blurRad="38100" dist="38100" dir="2700000" algn="tl">
                      <a:srgbClr val="C0C0C0"/>
                    </a:outerShdw>
                  </a:effectLst>
                  <a:latin typeface="Times New Roman" panose="02020603050405020304" pitchFamily="18" charset="0"/>
                  <a:ea typeface="黑体" panose="02010609060101010101" pitchFamily="49" charset="-122"/>
                  <a:cs typeface="+mn-cs"/>
                  <a:sym typeface="Times New Roman" panose="02020603050405020304" pitchFamily="18" charset="0"/>
                </a:endParaRPr>
              </a:p>
            </p:txBody>
          </p:sp>
          <p:grpSp>
            <p:nvGrpSpPr>
              <p:cNvPr id="23578" name="Group 77"/>
              <p:cNvGrpSpPr/>
              <p:nvPr/>
            </p:nvGrpSpPr>
            <p:grpSpPr>
              <a:xfrm>
                <a:off x="0" y="337"/>
                <a:ext cx="600" cy="1909"/>
                <a:chOff x="0" y="-1739"/>
                <a:chExt cx="1615" cy="5133"/>
              </a:xfrm>
            </p:grpSpPr>
            <p:sp>
              <p:nvSpPr>
                <p:cNvPr id="23579" name="Oval 16"/>
                <p:cNvSpPr/>
                <p:nvPr/>
              </p:nvSpPr>
              <p:spPr>
                <a:xfrm>
                  <a:off x="0" y="0"/>
                  <a:ext cx="1615" cy="1615"/>
                </a:xfrm>
                <a:prstGeom prst="ellipse">
                  <a:avLst/>
                </a:prstGeom>
                <a:gradFill rotWithShape="1">
                  <a:gsLst>
                    <a:gs pos="0">
                      <a:srgbClr val="767676"/>
                    </a:gs>
                    <a:gs pos="50000">
                      <a:srgbClr val="FFFFFF"/>
                    </a:gs>
                    <a:gs pos="100000">
                      <a:srgbClr val="767676"/>
                    </a:gs>
                  </a:gsLst>
                  <a:lin ang="5400000" scaled="1"/>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3580" name="Oval 17"/>
                <p:cNvSpPr/>
                <p:nvPr/>
              </p:nvSpPr>
              <p:spPr>
                <a:xfrm>
                  <a:off x="92" y="91"/>
                  <a:ext cx="1430" cy="1430"/>
                </a:xfrm>
                <a:prstGeom prst="ellipse">
                  <a:avLst/>
                </a:prstGeom>
                <a:gradFill rotWithShape="1">
                  <a:gsLst>
                    <a:gs pos="0">
                      <a:srgbClr val="FFFFFF"/>
                    </a:gs>
                    <a:gs pos="50000">
                      <a:srgbClr val="A2A2A2"/>
                    </a:gs>
                    <a:gs pos="100000">
                      <a:srgbClr val="FFFFFF"/>
                    </a:gs>
                  </a:gsLst>
                  <a:lin ang="0" scaled="1"/>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18864" name="Oval 18"/>
                <p:cNvSpPr>
                  <a:spLocks noChangeArrowheads="1"/>
                </p:cNvSpPr>
                <p:nvPr/>
              </p:nvSpPr>
              <p:spPr bwMode="auto">
                <a:xfrm>
                  <a:off x="249" y="-1738"/>
                  <a:ext cx="1104" cy="5114"/>
                </a:xfrm>
                <a:prstGeom prst="ellipse">
                  <a:avLst/>
                </a:prstGeom>
                <a:gradFill rotWithShape="1">
                  <a:gsLst>
                    <a:gs pos="0">
                      <a:schemeClr val="hlink"/>
                    </a:gs>
                    <a:gs pos="50000">
                      <a:srgbClr val="FFFFFF"/>
                    </a:gs>
                    <a:gs pos="100000">
                      <a:schemeClr val="hlink"/>
                    </a:gs>
                  </a:gsLst>
                  <a:lin ang="18900000" scaled="1"/>
                </a:gradFill>
                <a:ln w="9525">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582" name="Oval 19"/>
                <p:cNvSpPr/>
                <p:nvPr/>
              </p:nvSpPr>
              <p:spPr>
                <a:xfrm>
                  <a:off x="249" y="-1738"/>
                  <a:ext cx="1101" cy="5116"/>
                </a:xfrm>
                <a:prstGeom prst="ellipse">
                  <a:avLst/>
                </a:prstGeom>
                <a:gradFill rotWithShape="1">
                  <a:gsLst>
                    <a:gs pos="0">
                      <a:srgbClr val="000000"/>
                    </a:gs>
                    <a:gs pos="100000">
                      <a:srgbClr val="48BE67"/>
                    </a:gs>
                  </a:gsLst>
                  <a:lin ang="18900000" scaled="1"/>
                  <a:tileRect/>
                </a:gradFill>
                <a:ln w="9525">
                  <a:noFill/>
                </a:ln>
              </p:spPr>
              <p:txBody>
                <a:bodyPr wrap="none" anchor="ctr">
                  <a:spAutoFit/>
                </a:bodyP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18866" name="Oval 20"/>
                <p:cNvSpPr>
                  <a:spLocks noChangeArrowheads="1"/>
                </p:cNvSpPr>
                <p:nvPr/>
              </p:nvSpPr>
              <p:spPr bwMode="auto">
                <a:xfrm>
                  <a:off x="256" y="-1738"/>
                  <a:ext cx="1097" cy="5114"/>
                </a:xfrm>
                <a:prstGeom prst="ellipse">
                  <a:avLst/>
                </a:prstGeom>
                <a:gradFill rotWithShape="1">
                  <a:gsLst>
                    <a:gs pos="0">
                      <a:schemeClr val="hlink"/>
                    </a:gs>
                    <a:gs pos="50000">
                      <a:srgbClr val="005353"/>
                    </a:gs>
                    <a:gs pos="100000">
                      <a:schemeClr val="hlink"/>
                    </a:gs>
                  </a:gsLst>
                  <a:lin ang="2700000" scaled="1"/>
                </a:gradFill>
                <a:ln w="9525">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584" name="Oval 21"/>
                <p:cNvSpPr/>
                <p:nvPr/>
              </p:nvSpPr>
              <p:spPr>
                <a:xfrm>
                  <a:off x="256" y="-1723"/>
                  <a:ext cx="1097" cy="5117"/>
                </a:xfrm>
                <a:prstGeom prst="ellipse">
                  <a:avLst/>
                </a:prstGeom>
                <a:gradFill rotWithShape="1">
                  <a:gsLst>
                    <a:gs pos="0">
                      <a:srgbClr val="48BE67"/>
                    </a:gs>
                    <a:gs pos="100000">
                      <a:srgbClr val="235C32"/>
                    </a:gs>
                  </a:gsLst>
                  <a:lin ang="18900000" scaled="1"/>
                  <a:tileRect/>
                </a:gradFill>
                <a:ln w="9525">
                  <a:noFill/>
                </a:ln>
              </p:spPr>
              <p:txBody>
                <a:bodyPr anchor="ctr">
                  <a:spAutoFit/>
                </a:bodyPr>
                <a:p>
                  <a:endParaRPr lang="zh-CN" altLang="en-US" sz="1800" b="0" dirty="0">
                    <a:solidFill>
                      <a:schemeClr val="tx1"/>
                    </a:solidFill>
                    <a:latin typeface="Arial" panose="020B0604020202020204" pitchFamily="34" charset="0"/>
                    <a:ea typeface="宋体" panose="02010600030101010101" pitchFamily="2" charset="-122"/>
                  </a:endParaRPr>
                </a:p>
              </p:txBody>
            </p:sp>
          </p:grpSp>
        </p:grpSp>
        <p:grpSp>
          <p:nvGrpSpPr>
            <p:cNvPr id="23585" name="Group 84"/>
            <p:cNvGrpSpPr/>
            <p:nvPr/>
          </p:nvGrpSpPr>
          <p:grpSpPr>
            <a:xfrm>
              <a:off x="4042" y="8235"/>
              <a:ext cx="11565" cy="1022"/>
              <a:chOff x="0" y="0"/>
              <a:chExt cx="11566" cy="2379"/>
            </a:xfrm>
          </p:grpSpPr>
          <p:sp>
            <p:nvSpPr>
              <p:cNvPr id="23586" name="AutoShape 7"/>
              <p:cNvSpPr/>
              <p:nvPr/>
            </p:nvSpPr>
            <p:spPr>
              <a:xfrm>
                <a:off x="340" y="0"/>
                <a:ext cx="11226" cy="2379"/>
              </a:xfrm>
              <a:prstGeom prst="roundRect">
                <a:avLst>
                  <a:gd name="adj" fmla="val 50000"/>
                </a:avLst>
              </a:prstGeom>
              <a:gradFill rotWithShape="1">
                <a:gsLst>
                  <a:gs pos="0">
                    <a:srgbClr val="FFFFFF"/>
                  </a:gs>
                  <a:gs pos="100000">
                    <a:srgbClr val="D8BCE2"/>
                  </a:gs>
                </a:gsLst>
                <a:lin ang="0" scaled="1"/>
                <a:tileRect/>
              </a:gradFill>
              <a:ln w="28575" cap="flat" cmpd="sng">
                <a:solidFill>
                  <a:schemeClr val="tx1"/>
                </a:solidFill>
                <a:prstDash val="solid"/>
                <a:round/>
                <a:headEnd type="none" w="med" len="med"/>
                <a:tailEnd type="none" w="med" len="med"/>
              </a:ln>
            </p:spPr>
            <p:txBody>
              <a:bodyPr wrap="none" anchor="ctr"/>
              <a:p>
                <a:pPr eaLnBrk="0" hangingPunct="0"/>
                <a:endParaRPr lang="en-US" altLang="zh-CN" sz="1800" dirty="0">
                  <a:solidFill>
                    <a:schemeClr val="bg1"/>
                  </a:solidFill>
                  <a:latin typeface="Arial" panose="020B0604020202020204" pitchFamily="34" charset="0"/>
                  <a:ea typeface="宋体" panose="02010600030101010101" pitchFamily="2" charset="-122"/>
                </a:endParaRPr>
              </a:p>
            </p:txBody>
          </p:sp>
          <p:sp>
            <p:nvSpPr>
              <p:cNvPr id="118870" name="Text Box 86"/>
              <p:cNvSpPr txBox="1">
                <a:spLocks noChangeArrowheads="1"/>
              </p:cNvSpPr>
              <p:nvPr/>
            </p:nvSpPr>
            <p:spPr bwMode="auto">
              <a:xfrm>
                <a:off x="795" y="490"/>
                <a:ext cx="10431" cy="1454"/>
              </a:xfrm>
              <a:prstGeom prst="rect">
                <a:avLst/>
              </a:prstGeom>
              <a:noFill/>
              <a:ln w="9525">
                <a:noFill/>
                <a:miter lim="800000"/>
              </a:ln>
            </p:spPr>
            <p:txBody>
              <a:bodyPr>
                <a:spAutoFit/>
              </a:bodyPr>
              <a:lstStyle/>
              <a:p>
                <a:pPr marR="0" defTabSz="914400">
                  <a:buClrTx/>
                  <a:buSzTx/>
                  <a:buFontTx/>
                  <a:defRPr/>
                </a:pPr>
                <a:r>
                  <a:rPr kumimoji="0" lang="zh-CN" altLang="en-US" kern="1200" cap="none" spc="0" normalizeH="0" baseline="0" noProof="0">
                    <a:effectLst>
                      <a:outerShdw blurRad="38100" dist="38100" dir="2700000" algn="tl">
                        <a:srgbClr val="C0C0C0"/>
                      </a:outerShdw>
                    </a:effectLst>
                    <a:latin typeface="Times New Roman" panose="02020603050405020304" pitchFamily="18" charset="0"/>
                    <a:ea typeface="黑体" panose="02010609060101010101" pitchFamily="49" charset="-122"/>
                    <a:cs typeface="+mn-cs"/>
                    <a:sym typeface="Times New Roman" panose="02020603050405020304" pitchFamily="18" charset="0"/>
                  </a:rPr>
                  <a:t>记录员工自己能否支配或控制上述后果</a:t>
                </a:r>
                <a:endParaRPr kumimoji="0" lang="zh-CN" altLang="en-US" kern="1200" cap="none" spc="0" normalizeH="0" baseline="0" noProof="0">
                  <a:effectLst>
                    <a:outerShdw blurRad="38100" dist="38100" dir="2700000" algn="tl">
                      <a:srgbClr val="C0C0C0"/>
                    </a:outerShdw>
                  </a:effectLst>
                  <a:latin typeface="Times New Roman" panose="02020603050405020304" pitchFamily="18" charset="0"/>
                  <a:ea typeface="黑体" panose="02010609060101010101" pitchFamily="49" charset="-122"/>
                  <a:cs typeface="+mn-cs"/>
                  <a:sym typeface="Times New Roman" panose="02020603050405020304" pitchFamily="18" charset="0"/>
                </a:endParaRPr>
              </a:p>
            </p:txBody>
          </p:sp>
          <p:grpSp>
            <p:nvGrpSpPr>
              <p:cNvPr id="23588" name="Group 87"/>
              <p:cNvGrpSpPr/>
              <p:nvPr/>
            </p:nvGrpSpPr>
            <p:grpSpPr>
              <a:xfrm>
                <a:off x="0" y="337"/>
                <a:ext cx="600" cy="1909"/>
                <a:chOff x="0" y="-1739"/>
                <a:chExt cx="1615" cy="5133"/>
              </a:xfrm>
            </p:grpSpPr>
            <p:sp>
              <p:nvSpPr>
                <p:cNvPr id="23589" name="Oval 16"/>
                <p:cNvSpPr/>
                <p:nvPr/>
              </p:nvSpPr>
              <p:spPr>
                <a:xfrm>
                  <a:off x="0" y="0"/>
                  <a:ext cx="1615" cy="1615"/>
                </a:xfrm>
                <a:prstGeom prst="ellipse">
                  <a:avLst/>
                </a:prstGeom>
                <a:gradFill rotWithShape="1">
                  <a:gsLst>
                    <a:gs pos="0">
                      <a:srgbClr val="767676"/>
                    </a:gs>
                    <a:gs pos="50000">
                      <a:srgbClr val="FFFFFF"/>
                    </a:gs>
                    <a:gs pos="100000">
                      <a:srgbClr val="767676"/>
                    </a:gs>
                  </a:gsLst>
                  <a:lin ang="5400000" scaled="1"/>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3590" name="Oval 17"/>
                <p:cNvSpPr/>
                <p:nvPr/>
              </p:nvSpPr>
              <p:spPr>
                <a:xfrm>
                  <a:off x="92" y="91"/>
                  <a:ext cx="1430" cy="1430"/>
                </a:xfrm>
                <a:prstGeom prst="ellipse">
                  <a:avLst/>
                </a:prstGeom>
                <a:gradFill rotWithShape="1">
                  <a:gsLst>
                    <a:gs pos="0">
                      <a:srgbClr val="FFFFFF"/>
                    </a:gs>
                    <a:gs pos="50000">
                      <a:srgbClr val="A2A2A2"/>
                    </a:gs>
                    <a:gs pos="100000">
                      <a:srgbClr val="FFFFFF"/>
                    </a:gs>
                  </a:gsLst>
                  <a:lin ang="0" scaled="1"/>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18874" name="Oval 18"/>
                <p:cNvSpPr>
                  <a:spLocks noChangeArrowheads="1"/>
                </p:cNvSpPr>
                <p:nvPr/>
              </p:nvSpPr>
              <p:spPr bwMode="auto">
                <a:xfrm>
                  <a:off x="249" y="-1738"/>
                  <a:ext cx="1104" cy="5114"/>
                </a:xfrm>
                <a:prstGeom prst="ellipse">
                  <a:avLst/>
                </a:prstGeom>
                <a:gradFill rotWithShape="1">
                  <a:gsLst>
                    <a:gs pos="0">
                      <a:schemeClr val="hlink"/>
                    </a:gs>
                    <a:gs pos="50000">
                      <a:srgbClr val="FFFFFF"/>
                    </a:gs>
                    <a:gs pos="100000">
                      <a:schemeClr val="hlink"/>
                    </a:gs>
                  </a:gsLst>
                  <a:lin ang="18900000" scaled="1"/>
                </a:gradFill>
                <a:ln w="9525">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592" name="Oval 19"/>
                <p:cNvSpPr/>
                <p:nvPr/>
              </p:nvSpPr>
              <p:spPr>
                <a:xfrm>
                  <a:off x="249" y="-1738"/>
                  <a:ext cx="1101" cy="5116"/>
                </a:xfrm>
                <a:prstGeom prst="ellipse">
                  <a:avLst/>
                </a:prstGeom>
                <a:gradFill rotWithShape="1">
                  <a:gsLst>
                    <a:gs pos="0">
                      <a:srgbClr val="000000"/>
                    </a:gs>
                    <a:gs pos="100000">
                      <a:srgbClr val="48BE67"/>
                    </a:gs>
                  </a:gsLst>
                  <a:lin ang="18900000" scaled="1"/>
                  <a:tileRect/>
                </a:gradFill>
                <a:ln w="9525">
                  <a:noFill/>
                </a:ln>
              </p:spPr>
              <p:txBody>
                <a:bodyPr wrap="none" anchor="ctr">
                  <a:spAutoFit/>
                </a:bodyP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18876" name="Oval 20"/>
                <p:cNvSpPr>
                  <a:spLocks noChangeArrowheads="1"/>
                </p:cNvSpPr>
                <p:nvPr/>
              </p:nvSpPr>
              <p:spPr bwMode="auto">
                <a:xfrm>
                  <a:off x="256" y="-1738"/>
                  <a:ext cx="1097" cy="5114"/>
                </a:xfrm>
                <a:prstGeom prst="ellipse">
                  <a:avLst/>
                </a:prstGeom>
                <a:gradFill rotWithShape="1">
                  <a:gsLst>
                    <a:gs pos="0">
                      <a:schemeClr val="hlink"/>
                    </a:gs>
                    <a:gs pos="50000">
                      <a:srgbClr val="005353"/>
                    </a:gs>
                    <a:gs pos="100000">
                      <a:schemeClr val="hlink"/>
                    </a:gs>
                  </a:gsLst>
                  <a:lin ang="2700000" scaled="1"/>
                </a:gradFill>
                <a:ln w="9525">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594" name="Oval 21"/>
                <p:cNvSpPr/>
                <p:nvPr/>
              </p:nvSpPr>
              <p:spPr>
                <a:xfrm>
                  <a:off x="256" y="-1723"/>
                  <a:ext cx="1097" cy="5117"/>
                </a:xfrm>
                <a:prstGeom prst="ellipse">
                  <a:avLst/>
                </a:prstGeom>
                <a:gradFill rotWithShape="1">
                  <a:gsLst>
                    <a:gs pos="0">
                      <a:srgbClr val="48BE67"/>
                    </a:gs>
                    <a:gs pos="100000">
                      <a:srgbClr val="235C32"/>
                    </a:gs>
                  </a:gsLst>
                  <a:lin ang="18900000" scaled="1"/>
                  <a:tileRect/>
                </a:gradFill>
                <a:ln w="9525">
                  <a:noFill/>
                </a:ln>
              </p:spPr>
              <p:txBody>
                <a:bodyPr anchor="ctr">
                  <a:spAutoFit/>
                </a:bodyPr>
                <a:p>
                  <a:endParaRPr lang="zh-CN" altLang="en-US" sz="1800" b="0" dirty="0">
                    <a:solidFill>
                      <a:schemeClr val="tx1"/>
                    </a:solidFill>
                    <a:latin typeface="Arial" panose="020B0604020202020204" pitchFamily="34" charset="0"/>
                    <a:ea typeface="宋体" panose="02010600030101010101" pitchFamily="2" charset="-122"/>
                  </a:endParaRPr>
                </a:p>
              </p:txBody>
            </p:sp>
          </p:grpSp>
        </p:grpSp>
      </p:grpSp>
      <p:pic>
        <p:nvPicPr>
          <p:cNvPr id="23595" name="图片 2" descr="timg"/>
          <p:cNvPicPr>
            <a:picLocks noChangeAspect="1"/>
          </p:cNvPicPr>
          <p:nvPr/>
        </p:nvPicPr>
        <p:blipFill>
          <a:blip r:embed="rId1">
            <a:clrChange>
              <a:clrFrom>
                <a:srgbClr val="FFFFFF"/>
              </a:clrFrom>
              <a:clrTo>
                <a:srgbClr val="FFFFFF">
                  <a:alpha val="0"/>
                </a:srgbClr>
              </a:clrTo>
            </a:clrChange>
          </a:blip>
          <a:stretch>
            <a:fillRect/>
          </a:stretch>
        </p:blipFill>
        <p:spPr>
          <a:xfrm>
            <a:off x="128588" y="2636838"/>
            <a:ext cx="2584450" cy="338772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18788"/>
                                        </p:tgtEl>
                                        <p:attrNameLst>
                                          <p:attrName>style.visibility</p:attrName>
                                        </p:attrNameLst>
                                      </p:cBhvr>
                                      <p:to>
                                        <p:strVal val="visible"/>
                                      </p:to>
                                    </p:set>
                                    <p:anim calcmode="lin" valueType="num">
                                      <p:cBhvr additive="base">
                                        <p:cTn id="7" dur="1000" fill="hold"/>
                                        <p:tgtEl>
                                          <p:spTgt spid="118788"/>
                                        </p:tgtEl>
                                        <p:attrNameLst>
                                          <p:attrName>ppt_x</p:attrName>
                                        </p:attrNameLst>
                                      </p:cBhvr>
                                      <p:tavLst>
                                        <p:tav tm="0">
                                          <p:val>
                                            <p:strVal val="#ppt_x"/>
                                          </p:val>
                                        </p:tav>
                                        <p:tav tm="100000">
                                          <p:val>
                                            <p:strVal val="#ppt_x"/>
                                          </p:val>
                                        </p:tav>
                                      </p:tavLst>
                                    </p:anim>
                                    <p:anim calcmode="lin" valueType="num">
                                      <p:cBhvr additive="base">
                                        <p:cTn id="8" dur="1000" fill="hold"/>
                                        <p:tgtEl>
                                          <p:spTgt spid="11878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18788">
                                            <p:txEl>
                                              <p:charRg st="0" end="9"/>
                                            </p:txEl>
                                          </p:spTgt>
                                        </p:tgtEl>
                                        <p:attrNameLst>
                                          <p:attrName>style.visibility</p:attrName>
                                        </p:attrNameLst>
                                      </p:cBhvr>
                                      <p:to>
                                        <p:strVal val="visible"/>
                                      </p:to>
                                    </p:set>
                                    <p:anim calcmode="lin" valueType="num">
                                      <p:cBhvr additive="base">
                                        <p:cTn id="11" dur="1000" fill="hold"/>
                                        <p:tgtEl>
                                          <p:spTgt spid="118788">
                                            <p:txEl>
                                              <p:charRg st="0" end="9"/>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18788">
                                            <p:txEl>
                                              <p:charRg st="0" end="9"/>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animBg="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7" name="图片 2" descr="u=3965246865,613952960&amp;fm=27&amp;gp=0"/>
          <p:cNvPicPr>
            <a:picLocks noChangeAspect="1"/>
          </p:cNvPicPr>
          <p:nvPr/>
        </p:nvPicPr>
        <p:blipFill>
          <a:blip r:embed="rId1">
            <a:clrChange>
              <a:clrFrom>
                <a:srgbClr val="FFFFFF"/>
              </a:clrFrom>
              <a:clrTo>
                <a:srgbClr val="FFFFFF">
                  <a:alpha val="0"/>
                </a:srgbClr>
              </a:clrTo>
            </a:clrChange>
          </a:blip>
          <a:stretch>
            <a:fillRect/>
          </a:stretch>
        </p:blipFill>
        <p:spPr>
          <a:xfrm>
            <a:off x="6767513" y="3635375"/>
            <a:ext cx="3810000" cy="2857500"/>
          </a:xfrm>
          <a:prstGeom prst="rect">
            <a:avLst/>
          </a:prstGeom>
          <a:noFill/>
          <a:ln w="9525">
            <a:noFill/>
          </a:ln>
        </p:spPr>
      </p:pic>
      <p:sp>
        <p:nvSpPr>
          <p:cNvPr id="119812" name="Rectangle 4"/>
          <p:cNvSpPr/>
          <p:nvPr/>
        </p:nvSpPr>
        <p:spPr>
          <a:xfrm>
            <a:off x="4011613" y="1630363"/>
            <a:ext cx="3938587"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pPr>
            <a:r>
              <a:rPr lang="zh-CN" altLang="en-US" dirty="0">
                <a:solidFill>
                  <a:srgbClr val="204BB6"/>
                </a:solidFill>
                <a:latin typeface="Times New Roman" panose="02020603050405020304" pitchFamily="18" charset="0"/>
                <a:ea typeface="黑体" panose="02010609060101010101" pitchFamily="49" charset="-122"/>
                <a:hlinkClick r:id="rId2" action="ppaction://hlinkfile"/>
              </a:rPr>
              <a:t>（五）工作日志法（参照样例）</a:t>
            </a:r>
            <a:endParaRPr lang="zh-CN" altLang="en-US" dirty="0">
              <a:solidFill>
                <a:srgbClr val="204BB6"/>
              </a:solidFill>
              <a:latin typeface="Times New Roman" panose="02020603050405020304" pitchFamily="18" charset="0"/>
              <a:ea typeface="黑体" panose="02010609060101010101" pitchFamily="49" charset="-122"/>
            </a:endParaRPr>
          </a:p>
        </p:txBody>
      </p:sp>
      <p:sp>
        <p:nvSpPr>
          <p:cNvPr id="24579" name="Text Box 27"/>
          <p:cNvSpPr txBox="1"/>
          <p:nvPr/>
        </p:nvSpPr>
        <p:spPr>
          <a:xfrm>
            <a:off x="3022600" y="2540000"/>
            <a:ext cx="5708650" cy="1938338"/>
          </a:xfrm>
          <a:prstGeom prst="rect">
            <a:avLst/>
          </a:prstGeom>
          <a:noFill/>
          <a:ln w="9525">
            <a:noFill/>
          </a:ln>
        </p:spPr>
        <p:txBody>
          <a:bodyPr wrap="square" anchor="t">
            <a:spAutoFit/>
          </a:bodyPr>
          <a:p>
            <a:pPr>
              <a:buSzTx/>
            </a:pPr>
            <a:r>
              <a:rPr lang="zh-CN" altLang="en-US">
                <a:solidFill>
                  <a:schemeClr val="tx1"/>
                </a:solidFill>
                <a:latin typeface="Times New Roman" panose="02020603050405020304" pitchFamily="18" charset="0"/>
                <a:ea typeface="黑体" panose="02010609060101010101" pitchFamily="49" charset="-122"/>
              </a:rPr>
              <a:t>工作日志法指工作分析人员要求任职者逐日按时间顺序记载所有的工作活动及花费的时间，以了解实际工作的状况。这种方法运用得好，可以充分了解工作，有助于主管对员工的面谈；采取逐日或在工作活动后及时记录，可以避免遗漏；可以收集到最详尽的数据。</a:t>
            </a:r>
            <a:endParaRPr lang="zh-CN" altLang="en-US">
              <a:solidFill>
                <a:schemeClr val="tx1"/>
              </a:solidFill>
              <a:latin typeface="Times New Roman" panose="02020603050405020304" pitchFamily="18" charset="0"/>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19812"/>
                                        </p:tgtEl>
                                        <p:attrNameLst>
                                          <p:attrName>style.visibility</p:attrName>
                                        </p:attrNameLst>
                                      </p:cBhvr>
                                      <p:to>
                                        <p:strVal val="visible"/>
                                      </p:to>
                                    </p:set>
                                    <p:anim calcmode="lin" valueType="num">
                                      <p:cBhvr additive="base">
                                        <p:cTn id="7" dur="1000" fill="hold"/>
                                        <p:tgtEl>
                                          <p:spTgt spid="119812"/>
                                        </p:tgtEl>
                                        <p:attrNameLst>
                                          <p:attrName>ppt_x</p:attrName>
                                        </p:attrNameLst>
                                      </p:cBhvr>
                                      <p:tavLst>
                                        <p:tav tm="0">
                                          <p:val>
                                            <p:strVal val="#ppt_x"/>
                                          </p:val>
                                        </p:tav>
                                        <p:tav tm="100000">
                                          <p:val>
                                            <p:strVal val="#ppt_x"/>
                                          </p:val>
                                        </p:tav>
                                      </p:tavLst>
                                    </p:anim>
                                    <p:anim calcmode="lin" valueType="num">
                                      <p:cBhvr additive="base">
                                        <p:cTn id="8" dur="1000" fill="hold"/>
                                        <p:tgtEl>
                                          <p:spTgt spid="11981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19812">
                                            <p:txEl>
                                              <p:charRg st="0" end="15"/>
                                            </p:txEl>
                                          </p:spTgt>
                                        </p:tgtEl>
                                        <p:attrNameLst>
                                          <p:attrName>style.visibility</p:attrName>
                                        </p:attrNameLst>
                                      </p:cBhvr>
                                      <p:to>
                                        <p:strVal val="visible"/>
                                      </p:to>
                                    </p:set>
                                    <p:anim calcmode="lin" valueType="num">
                                      <p:cBhvr additive="base">
                                        <p:cTn id="11" dur="1000" fill="hold"/>
                                        <p:tgtEl>
                                          <p:spTgt spid="119812">
                                            <p:txEl>
                                              <p:charRg st="0" end="15"/>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19812">
                                            <p:txEl>
                                              <p:charRg st="0" end="1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2" grpId="0" animBg="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6" name="Rectangle 4"/>
          <p:cNvSpPr/>
          <p:nvPr/>
        </p:nvSpPr>
        <p:spPr>
          <a:xfrm>
            <a:off x="4441825" y="1558925"/>
            <a:ext cx="2303463"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pPr>
            <a:r>
              <a:rPr lang="zh-CN" altLang="en-US" dirty="0">
                <a:solidFill>
                  <a:srgbClr val="204BB6"/>
                </a:solidFill>
                <a:latin typeface="Times New Roman" panose="02020603050405020304" pitchFamily="18" charset="0"/>
                <a:ea typeface="黑体" panose="02010609060101010101" pitchFamily="49" charset="-122"/>
              </a:rPr>
              <a:t>（六）实验法</a:t>
            </a:r>
            <a:endParaRPr lang="zh-CN" altLang="en-US" dirty="0">
              <a:solidFill>
                <a:srgbClr val="204BB6"/>
              </a:solidFill>
              <a:latin typeface="Times New Roman" panose="02020603050405020304" pitchFamily="18" charset="0"/>
              <a:ea typeface="黑体" panose="02010609060101010101" pitchFamily="49" charset="-122"/>
            </a:endParaRPr>
          </a:p>
        </p:txBody>
      </p:sp>
      <p:grpSp>
        <p:nvGrpSpPr>
          <p:cNvPr id="25602" name="组合 2"/>
          <p:cNvGrpSpPr/>
          <p:nvPr/>
        </p:nvGrpSpPr>
        <p:grpSpPr>
          <a:xfrm>
            <a:off x="3071813" y="2589213"/>
            <a:ext cx="7056437" cy="2952750"/>
            <a:chOff x="3683" y="4130"/>
            <a:chExt cx="11112" cy="4650"/>
          </a:xfrm>
        </p:grpSpPr>
        <p:grpSp>
          <p:nvGrpSpPr>
            <p:cNvPr id="25603" name="Group 9"/>
            <p:cNvGrpSpPr/>
            <p:nvPr/>
          </p:nvGrpSpPr>
          <p:grpSpPr>
            <a:xfrm>
              <a:off x="3682" y="4129"/>
              <a:ext cx="11112" cy="4650"/>
              <a:chOff x="0" y="0"/>
              <a:chExt cx="13548" cy="6793"/>
            </a:xfrm>
          </p:grpSpPr>
          <p:grpSp>
            <p:nvGrpSpPr>
              <p:cNvPr id="25604" name="Group 10"/>
              <p:cNvGrpSpPr/>
              <p:nvPr/>
            </p:nvGrpSpPr>
            <p:grpSpPr>
              <a:xfrm>
                <a:off x="0" y="0"/>
                <a:ext cx="12423" cy="6428"/>
                <a:chOff x="0" y="0"/>
                <a:chExt cx="2924" cy="963"/>
              </a:xfrm>
            </p:grpSpPr>
            <p:sp>
              <p:nvSpPr>
                <p:cNvPr id="120843" name="Freeform 20"/>
                <p:cNvSpPr/>
                <p:nvPr/>
              </p:nvSpPr>
              <p:spPr bwMode="auto">
                <a:xfrm>
                  <a:off x="290" y="0"/>
                  <a:ext cx="2238" cy="346"/>
                </a:xfrm>
                <a:custGeom>
                  <a:avLst/>
                  <a:gdLst>
                    <a:gd name="T0" fmla="*/ 0 w 2208"/>
                    <a:gd name="T1" fmla="*/ 0 h 303"/>
                    <a:gd name="T2" fmla="*/ 2208 w 2208"/>
                    <a:gd name="T3" fmla="*/ 303 h 303"/>
                  </a:gdLst>
                  <a:ahLst/>
                  <a:cxnLst>
                    <a:cxn ang="0">
                      <a:pos x="0" y="298"/>
                    </a:cxn>
                    <a:cxn ang="0">
                      <a:pos x="1979" y="302"/>
                    </a:cxn>
                    <a:cxn ang="0">
                      <a:pos x="2207" y="0"/>
                    </a:cxn>
                    <a:cxn ang="0">
                      <a:pos x="690" y="28"/>
                    </a:cxn>
                    <a:cxn ang="0">
                      <a:pos x="0" y="298"/>
                    </a:cxn>
                  </a:cxnLst>
                  <a:rect l="T0" t="T1" r="T2" b="T3"/>
                  <a:pathLst>
                    <a:path w="2208" h="303">
                      <a:moveTo>
                        <a:pt x="0" y="298"/>
                      </a:moveTo>
                      <a:lnTo>
                        <a:pt x="1979" y="302"/>
                      </a:lnTo>
                      <a:lnTo>
                        <a:pt x="2207" y="0"/>
                      </a:lnTo>
                      <a:lnTo>
                        <a:pt x="690" y="28"/>
                      </a:lnTo>
                      <a:lnTo>
                        <a:pt x="0" y="298"/>
                      </a:lnTo>
                    </a:path>
                  </a:pathLst>
                </a:custGeom>
                <a:gradFill rotWithShape="1">
                  <a:gsLst>
                    <a:gs pos="81000">
                      <a:srgbClr val="385500"/>
                    </a:gs>
                    <a:gs pos="35000">
                      <a:srgbClr val="558000"/>
                    </a:gs>
                    <a:gs pos="100000">
                      <a:srgbClr val="385500"/>
                    </a:gs>
                  </a:gsLst>
                  <a:lin ang="18900000" scaled="1"/>
                </a:gradFill>
                <a:ln w="9525" cap="flat" cmpd="sng">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20844" name="Freeform 21"/>
                <p:cNvSpPr/>
                <p:nvPr/>
              </p:nvSpPr>
              <p:spPr bwMode="auto">
                <a:xfrm>
                  <a:off x="0" y="339"/>
                  <a:ext cx="2597" cy="620"/>
                </a:xfrm>
                <a:custGeom>
                  <a:avLst/>
                  <a:gdLst>
                    <a:gd name="T0" fmla="*/ 0 w 2557"/>
                    <a:gd name="T1" fmla="*/ 0 h 538"/>
                    <a:gd name="T2" fmla="*/ 2557 w 2557"/>
                    <a:gd name="T3" fmla="*/ 538 h 538"/>
                  </a:gdLst>
                  <a:ahLst/>
                  <a:cxnLst>
                    <a:cxn ang="0">
                      <a:pos x="0" y="537"/>
                    </a:cxn>
                    <a:cxn ang="0">
                      <a:pos x="2556" y="536"/>
                    </a:cxn>
                    <a:cxn ang="0">
                      <a:pos x="2262" y="1"/>
                    </a:cxn>
                    <a:cxn ang="0">
                      <a:pos x="288" y="0"/>
                    </a:cxn>
                    <a:cxn ang="0">
                      <a:pos x="0" y="537"/>
                    </a:cxn>
                  </a:cxnLst>
                  <a:rect l="T0" t="T1" r="T2" b="T3"/>
                  <a:pathLst>
                    <a:path w="2557" h="538">
                      <a:moveTo>
                        <a:pt x="0" y="537"/>
                      </a:moveTo>
                      <a:lnTo>
                        <a:pt x="2556" y="536"/>
                      </a:lnTo>
                      <a:lnTo>
                        <a:pt x="2262" y="1"/>
                      </a:lnTo>
                      <a:lnTo>
                        <a:pt x="288" y="0"/>
                      </a:lnTo>
                      <a:lnTo>
                        <a:pt x="0" y="537"/>
                      </a:lnTo>
                    </a:path>
                  </a:pathLst>
                </a:custGeom>
                <a:gradFill rotWithShape="1">
                  <a:gsLst>
                    <a:gs pos="100000">
                      <a:srgbClr val="669900"/>
                    </a:gs>
                    <a:gs pos="100000">
                      <a:srgbClr val="2F4700"/>
                    </a:gs>
                  </a:gsLst>
                  <a:lin ang="18900000" scaled="1"/>
                </a:gradFill>
                <a:ln w="9525" cap="flat" cmpd="sng">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20845" name="Freeform 22"/>
                <p:cNvSpPr/>
                <p:nvPr/>
              </p:nvSpPr>
              <p:spPr bwMode="auto">
                <a:xfrm>
                  <a:off x="2290" y="6"/>
                  <a:ext cx="634" cy="957"/>
                </a:xfrm>
                <a:custGeom>
                  <a:avLst/>
                  <a:gdLst>
                    <a:gd name="T0" fmla="*/ 0 w 612"/>
                    <a:gd name="T1" fmla="*/ 0 h 836"/>
                    <a:gd name="T2" fmla="*/ 612 w 612"/>
                    <a:gd name="T3" fmla="*/ 836 h 836"/>
                  </a:gdLst>
                  <a:ahLst/>
                  <a:cxnLst>
                    <a:cxn ang="0">
                      <a:pos x="302" y="835"/>
                    </a:cxn>
                    <a:cxn ang="0">
                      <a:pos x="611" y="476"/>
                    </a:cxn>
                    <a:cxn ang="0">
                      <a:pos x="226" y="0"/>
                    </a:cxn>
                    <a:cxn ang="0">
                      <a:pos x="0" y="302"/>
                    </a:cxn>
                    <a:cxn ang="0">
                      <a:pos x="302" y="835"/>
                    </a:cxn>
                  </a:cxnLst>
                  <a:rect l="T0" t="T1" r="T2" b="T3"/>
                  <a:pathLst>
                    <a:path w="612" h="836">
                      <a:moveTo>
                        <a:pt x="302" y="835"/>
                      </a:moveTo>
                      <a:lnTo>
                        <a:pt x="611" y="476"/>
                      </a:lnTo>
                      <a:lnTo>
                        <a:pt x="226" y="0"/>
                      </a:lnTo>
                      <a:lnTo>
                        <a:pt x="0" y="302"/>
                      </a:lnTo>
                      <a:lnTo>
                        <a:pt x="302" y="835"/>
                      </a:lnTo>
                    </a:path>
                  </a:pathLst>
                </a:custGeom>
                <a:solidFill>
                  <a:srgbClr val="99CC00"/>
                </a:solidFill>
                <a:ln w="9525" cap="flat" cmpd="sng">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grpSp>
          <p:sp>
            <p:nvSpPr>
              <p:cNvPr id="25608" name="Text Box 14"/>
              <p:cNvSpPr txBox="1"/>
              <p:nvPr/>
            </p:nvSpPr>
            <p:spPr>
              <a:xfrm>
                <a:off x="454" y="2509"/>
                <a:ext cx="9979" cy="1125"/>
              </a:xfrm>
              <a:prstGeom prst="rect">
                <a:avLst/>
              </a:prstGeom>
              <a:noFill/>
              <a:ln w="9525">
                <a:noFill/>
              </a:ln>
            </p:spPr>
            <p:txBody>
              <a:bodyPr anchor="t">
                <a:spAutoFit/>
              </a:bodyPr>
              <a:p>
                <a:pPr>
                  <a:lnSpc>
                    <a:spcPct val="130000"/>
                  </a:lnSpc>
                </a:pPr>
                <a:endParaRPr lang="zh-CN" altLang="en-US" dirty="0">
                  <a:latin typeface="Times New Roman" panose="02020603050405020304" pitchFamily="18" charset="0"/>
                  <a:ea typeface="黑体" panose="02010609060101010101" pitchFamily="49" charset="-122"/>
                </a:endParaRPr>
              </a:p>
            </p:txBody>
          </p:sp>
          <p:pic>
            <p:nvPicPr>
              <p:cNvPr id="25609" name="图片 4" descr="http://ui.okbase.net/ui/life/2009/05/826.png"/>
              <p:cNvPicPr>
                <a:picLocks noChangeAspect="1"/>
              </p:cNvPicPr>
              <p:nvPr/>
            </p:nvPicPr>
            <p:blipFill>
              <a:blip r:embed="rId1"/>
              <a:stretch>
                <a:fillRect/>
              </a:stretch>
            </p:blipFill>
            <p:spPr>
              <a:xfrm>
                <a:off x="8845" y="2268"/>
                <a:ext cx="4703" cy="4525"/>
              </a:xfrm>
              <a:prstGeom prst="rect">
                <a:avLst/>
              </a:prstGeom>
              <a:noFill/>
              <a:ln w="9525">
                <a:noFill/>
              </a:ln>
            </p:spPr>
          </p:pic>
        </p:grpSp>
        <p:sp>
          <p:nvSpPr>
            <p:cNvPr id="24585" name="Text Box 16" descr="金融10"/>
            <p:cNvSpPr txBox="1"/>
            <p:nvPr/>
          </p:nvSpPr>
          <p:spPr>
            <a:xfrm>
              <a:off x="4702" y="5787"/>
              <a:ext cx="6802" cy="2545"/>
            </a:xfrm>
            <a:prstGeom prst="rect">
              <a:avLst/>
            </a:prstGeom>
            <a:noFill/>
            <a:ln w="9525">
              <a:noFill/>
            </a:ln>
          </p:spPr>
          <p:txBody>
            <a:bodyPr anchor="t">
              <a:spAutoFit/>
            </a:bodyPr>
            <a:p>
              <a:pPr>
                <a:buSzTx/>
              </a:pPr>
              <a:r>
                <a:rPr lang="zh-CN" altLang="en-US" noProof="1">
                  <a:solidFill>
                    <a:schemeClr val="bg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mn-cs"/>
                </a:rPr>
                <a:t>实验法是指主试人控制一些变量，以引起其他变量的变化从而收集工作信息的一种方法。实验法分为实验室实验法和现场实验法。企业常用的是现场实验。</a:t>
              </a:r>
              <a:endParaRPr lang="zh-CN" altLang="en-US" noProof="1">
                <a:solidFill>
                  <a:schemeClr val="bg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endParaRPr>
            </a:p>
          </p:txBody>
        </p:sp>
      </p:grpSp>
      <p:pic>
        <p:nvPicPr>
          <p:cNvPr id="25611" name="图片 3" descr="u=1126063497,2967770029&amp;fm=27&amp;gp=0"/>
          <p:cNvPicPr>
            <a:picLocks noChangeAspect="1"/>
          </p:cNvPicPr>
          <p:nvPr/>
        </p:nvPicPr>
        <p:blipFill>
          <a:blip r:embed="rId2">
            <a:clrChange>
              <a:clrFrom>
                <a:srgbClr val="FFFFFF"/>
              </a:clrFrom>
              <a:clrTo>
                <a:srgbClr val="FFFFFF">
                  <a:alpha val="0"/>
                </a:srgbClr>
              </a:clrTo>
            </a:clrChange>
          </a:blip>
          <a:stretch>
            <a:fillRect/>
          </a:stretch>
        </p:blipFill>
        <p:spPr>
          <a:xfrm>
            <a:off x="6350" y="2755900"/>
            <a:ext cx="4176713" cy="305435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20836"/>
                                        </p:tgtEl>
                                        <p:attrNameLst>
                                          <p:attrName>style.visibility</p:attrName>
                                        </p:attrNameLst>
                                      </p:cBhvr>
                                      <p:to>
                                        <p:strVal val="visible"/>
                                      </p:to>
                                    </p:set>
                                    <p:anim calcmode="lin" valueType="num">
                                      <p:cBhvr additive="base">
                                        <p:cTn id="7" dur="1000" fill="hold"/>
                                        <p:tgtEl>
                                          <p:spTgt spid="120836"/>
                                        </p:tgtEl>
                                        <p:attrNameLst>
                                          <p:attrName>ppt_x</p:attrName>
                                        </p:attrNameLst>
                                      </p:cBhvr>
                                      <p:tavLst>
                                        <p:tav tm="0">
                                          <p:val>
                                            <p:strVal val="#ppt_x"/>
                                          </p:val>
                                        </p:tav>
                                        <p:tav tm="100000">
                                          <p:val>
                                            <p:strVal val="#ppt_x"/>
                                          </p:val>
                                        </p:tav>
                                      </p:tavLst>
                                    </p:anim>
                                    <p:anim calcmode="lin" valueType="num">
                                      <p:cBhvr additive="base">
                                        <p:cTn id="8" dur="1000" fill="hold"/>
                                        <p:tgtEl>
                                          <p:spTgt spid="12083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0836">
                                            <p:txEl>
                                              <p:charRg st="0" end="7"/>
                                            </p:txEl>
                                          </p:spTgt>
                                        </p:tgtEl>
                                        <p:attrNameLst>
                                          <p:attrName>style.visibility</p:attrName>
                                        </p:attrNameLst>
                                      </p:cBhvr>
                                      <p:to>
                                        <p:strVal val="visible"/>
                                      </p:to>
                                    </p:set>
                                    <p:anim calcmode="lin" valueType="num">
                                      <p:cBhvr additive="base">
                                        <p:cTn id="11" dur="1000" fill="hold"/>
                                        <p:tgtEl>
                                          <p:spTgt spid="120836">
                                            <p:txEl>
                                              <p:charRg st="0" end="7"/>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20836">
                                            <p:txEl>
                                              <p:charRg st="0"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6" grpId="0" animBg="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Rectangle 347"/>
          <p:cNvSpPr/>
          <p:nvPr/>
        </p:nvSpPr>
        <p:spPr>
          <a:xfrm>
            <a:off x="3865563" y="1195388"/>
            <a:ext cx="4294188" cy="57467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none" anchor="ctr">
            <a:flatTx/>
          </a:bodyPr>
          <a:p>
            <a:pPr algn="ctr" fontAlgn="base"/>
            <a:r>
              <a:rPr lang="zh-CN" altLang="en-US" sz="2400" strike="noStrike" noProof="1" dirty="0">
                <a:solidFill>
                  <a:schemeClr val="tx2"/>
                </a:solidFill>
                <a:latin typeface="Arial" panose="020B0604020202020204" pitchFamily="34" charset="0"/>
                <a:ea typeface="黑体" panose="02010609060101010101" pitchFamily="49" charset="-122"/>
              </a:rPr>
              <a:t>五、定量的工作分析方法</a:t>
            </a:r>
            <a:endParaRPr lang="zh-CN" altLang="en-US" sz="2400" strike="noStrike" noProof="1" dirty="0">
              <a:solidFill>
                <a:schemeClr val="tx2"/>
              </a:solidFill>
              <a:latin typeface="Arial" panose="020B0604020202020204" pitchFamily="34" charset="0"/>
              <a:ea typeface="黑体" panose="02010609060101010101" pitchFamily="49" charset="-122"/>
            </a:endParaRPr>
          </a:p>
        </p:txBody>
      </p:sp>
      <p:sp>
        <p:nvSpPr>
          <p:cNvPr id="121860" name="Rectangle 4"/>
          <p:cNvSpPr/>
          <p:nvPr/>
        </p:nvSpPr>
        <p:spPr>
          <a:xfrm>
            <a:off x="3724275" y="2060575"/>
            <a:ext cx="4438650"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pPr>
            <a:r>
              <a:rPr lang="zh-CN" altLang="en-US" dirty="0">
                <a:solidFill>
                  <a:srgbClr val="204BB6"/>
                </a:solidFill>
                <a:latin typeface="Times New Roman" panose="02020603050405020304" pitchFamily="18" charset="0"/>
                <a:ea typeface="黑体" panose="02010609060101010101" pitchFamily="49" charset="-122"/>
                <a:hlinkClick r:id="rId1" action="ppaction://hlinkfile"/>
              </a:rPr>
              <a:t>（一）职位分析问卷法（参照样例）</a:t>
            </a:r>
            <a:endParaRPr lang="zh-CN" altLang="en-US" dirty="0">
              <a:solidFill>
                <a:srgbClr val="204BB6"/>
              </a:solidFill>
              <a:latin typeface="Times New Roman" panose="02020603050405020304" pitchFamily="18" charset="0"/>
              <a:ea typeface="黑体" panose="02010609060101010101" pitchFamily="49" charset="-122"/>
            </a:endParaRPr>
          </a:p>
        </p:txBody>
      </p:sp>
      <p:grpSp>
        <p:nvGrpSpPr>
          <p:cNvPr id="2" name="Group 13"/>
          <p:cNvGrpSpPr/>
          <p:nvPr/>
        </p:nvGrpSpPr>
        <p:grpSpPr>
          <a:xfrm>
            <a:off x="2584450" y="2949575"/>
            <a:ext cx="6678613" cy="3454400"/>
            <a:chOff x="0" y="0"/>
            <a:chExt cx="10936" cy="5933"/>
          </a:xfrm>
        </p:grpSpPr>
        <p:sp>
          <p:nvSpPr>
            <p:cNvPr id="121870" name="Freeform 3"/>
            <p:cNvSpPr/>
            <p:nvPr/>
          </p:nvSpPr>
          <p:spPr bwMode="auto">
            <a:xfrm>
              <a:off x="503" y="2496"/>
              <a:ext cx="10433" cy="3437"/>
            </a:xfrm>
            <a:custGeom>
              <a:avLst/>
              <a:gdLst>
                <a:gd name="T0" fmla="*/ 0 w 5016"/>
                <a:gd name="T1" fmla="*/ 0 h 2256"/>
                <a:gd name="T2" fmla="*/ 5016 w 5016"/>
                <a:gd name="T3" fmla="*/ 2256 h 2256"/>
              </a:gdLst>
              <a:ahLst/>
              <a:cxnLst>
                <a:cxn ang="0">
                  <a:pos x="0" y="2240"/>
                </a:cxn>
                <a:cxn ang="0">
                  <a:pos x="1122" y="702"/>
                </a:cxn>
                <a:cxn ang="0">
                  <a:pos x="972" y="744"/>
                </a:cxn>
                <a:cxn ang="0">
                  <a:pos x="1140" y="438"/>
                </a:cxn>
                <a:cxn ang="0">
                  <a:pos x="1422" y="642"/>
                </a:cxn>
                <a:cxn ang="0">
                  <a:pos x="1272" y="672"/>
                </a:cxn>
                <a:cxn ang="0">
                  <a:pos x="1968" y="1284"/>
                </a:cxn>
                <a:cxn ang="0">
                  <a:pos x="2466" y="318"/>
                </a:cxn>
                <a:cxn ang="0">
                  <a:pos x="2280" y="318"/>
                </a:cxn>
                <a:cxn ang="0">
                  <a:pos x="2598" y="0"/>
                </a:cxn>
                <a:cxn ang="0">
                  <a:pos x="2898" y="330"/>
                </a:cxn>
                <a:cxn ang="0">
                  <a:pos x="2724" y="324"/>
                </a:cxn>
                <a:cxn ang="0">
                  <a:pos x="3210" y="1302"/>
                </a:cxn>
                <a:cxn ang="0">
                  <a:pos x="3870" y="654"/>
                </a:cxn>
                <a:cxn ang="0">
                  <a:pos x="3702" y="642"/>
                </a:cxn>
                <a:cxn ang="0">
                  <a:pos x="3984" y="420"/>
                </a:cxn>
                <a:cxn ang="0">
                  <a:pos x="4182" y="678"/>
                </a:cxn>
                <a:cxn ang="0">
                  <a:pos x="4026" y="672"/>
                </a:cxn>
                <a:cxn ang="0">
                  <a:pos x="5016" y="2225"/>
                </a:cxn>
                <a:cxn ang="0">
                  <a:pos x="0" y="2240"/>
                </a:cxn>
              </a:cxnLst>
              <a:rect l="T0" t="T1" r="T2" b="T3"/>
              <a:pathLst>
                <a:path w="5016" h="2256">
                  <a:moveTo>
                    <a:pt x="0" y="2240"/>
                  </a:moveTo>
                  <a:cubicBezTo>
                    <a:pt x="276" y="2109"/>
                    <a:pt x="1182" y="1474"/>
                    <a:pt x="1122" y="702"/>
                  </a:cubicBezTo>
                  <a:lnTo>
                    <a:pt x="972" y="744"/>
                  </a:lnTo>
                  <a:cubicBezTo>
                    <a:pt x="988" y="702"/>
                    <a:pt x="1140" y="436"/>
                    <a:pt x="1140" y="438"/>
                  </a:cubicBezTo>
                  <a:lnTo>
                    <a:pt x="1422" y="642"/>
                  </a:lnTo>
                  <a:cubicBezTo>
                    <a:pt x="1422" y="642"/>
                    <a:pt x="1260" y="672"/>
                    <a:pt x="1272" y="672"/>
                  </a:cubicBezTo>
                  <a:cubicBezTo>
                    <a:pt x="1428" y="1008"/>
                    <a:pt x="1620" y="1350"/>
                    <a:pt x="1968" y="1284"/>
                  </a:cubicBezTo>
                  <a:cubicBezTo>
                    <a:pt x="2316" y="1218"/>
                    <a:pt x="2460" y="576"/>
                    <a:pt x="2466" y="318"/>
                  </a:cubicBezTo>
                  <a:lnTo>
                    <a:pt x="2280" y="318"/>
                  </a:lnTo>
                  <a:lnTo>
                    <a:pt x="2598" y="0"/>
                  </a:lnTo>
                  <a:lnTo>
                    <a:pt x="2898" y="330"/>
                  </a:lnTo>
                  <a:lnTo>
                    <a:pt x="2724" y="324"/>
                  </a:lnTo>
                  <a:cubicBezTo>
                    <a:pt x="2724" y="325"/>
                    <a:pt x="2760" y="1284"/>
                    <a:pt x="3210" y="1302"/>
                  </a:cubicBezTo>
                  <a:cubicBezTo>
                    <a:pt x="3660" y="1320"/>
                    <a:pt x="3816" y="912"/>
                    <a:pt x="3870" y="654"/>
                  </a:cubicBezTo>
                  <a:lnTo>
                    <a:pt x="3702" y="642"/>
                  </a:lnTo>
                  <a:lnTo>
                    <a:pt x="3984" y="420"/>
                  </a:lnTo>
                  <a:lnTo>
                    <a:pt x="4182" y="678"/>
                  </a:lnTo>
                  <a:lnTo>
                    <a:pt x="4026" y="672"/>
                  </a:lnTo>
                  <a:cubicBezTo>
                    <a:pt x="4032" y="678"/>
                    <a:pt x="3960" y="1862"/>
                    <a:pt x="5016" y="2225"/>
                  </a:cubicBezTo>
                  <a:cubicBezTo>
                    <a:pt x="3438" y="2232"/>
                    <a:pt x="1092" y="2256"/>
                    <a:pt x="0" y="2240"/>
                  </a:cubicBezTo>
                  <a:close/>
                </a:path>
              </a:pathLst>
            </a:custGeom>
            <a:gradFill rotWithShape="1">
              <a:gsLst>
                <a:gs pos="0">
                  <a:srgbClr val="C0C0C0"/>
                </a:gs>
                <a:gs pos="100000">
                  <a:schemeClr val="bg1"/>
                </a:gs>
              </a:gsLst>
              <a:lin ang="5400000" scaled="1"/>
            </a:gradFill>
            <a:ln w="9525" cap="flat" cmpd="sng">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pic>
          <p:nvPicPr>
            <p:cNvPr id="26629" name="Picture 4" descr="circuler_1"/>
            <p:cNvPicPr>
              <a:picLocks noChangeAspect="1"/>
            </p:cNvPicPr>
            <p:nvPr/>
          </p:nvPicPr>
          <p:blipFill>
            <a:blip r:embed="rId2"/>
            <a:stretch>
              <a:fillRect/>
            </a:stretch>
          </p:blipFill>
          <p:spPr>
            <a:xfrm>
              <a:off x="4922" y="0"/>
              <a:ext cx="1882" cy="1777"/>
            </a:xfrm>
            <a:prstGeom prst="rect">
              <a:avLst/>
            </a:prstGeom>
            <a:noFill/>
            <a:ln w="9525">
              <a:noFill/>
            </a:ln>
          </p:spPr>
        </p:pic>
        <p:grpSp>
          <p:nvGrpSpPr>
            <p:cNvPr id="26630" name="Group 16"/>
            <p:cNvGrpSpPr/>
            <p:nvPr/>
          </p:nvGrpSpPr>
          <p:grpSpPr>
            <a:xfrm>
              <a:off x="4923" y="0"/>
              <a:ext cx="1869" cy="1781"/>
              <a:chOff x="0" y="0"/>
              <a:chExt cx="937" cy="937"/>
            </a:xfrm>
          </p:grpSpPr>
          <p:pic>
            <p:nvPicPr>
              <p:cNvPr id="26631" name="Oval 5"/>
              <p:cNvPicPr/>
              <p:nvPr/>
            </p:nvPicPr>
            <p:blipFill>
              <a:blip r:embed="rId3"/>
              <a:stretch>
                <a:fillRect/>
              </a:stretch>
            </p:blipFill>
            <p:spPr>
              <a:xfrm>
                <a:off x="0" y="0"/>
                <a:ext cx="937" cy="937"/>
              </a:xfrm>
              <a:prstGeom prst="rect">
                <a:avLst/>
              </a:prstGeom>
              <a:noFill/>
              <a:ln w="9525">
                <a:noFill/>
              </a:ln>
            </p:spPr>
          </p:pic>
          <p:sp>
            <p:nvSpPr>
              <p:cNvPr id="26632" name="Text Box 18"/>
              <p:cNvSpPr txBox="1"/>
              <p:nvPr/>
            </p:nvSpPr>
            <p:spPr>
              <a:xfrm>
                <a:off x="136" y="137"/>
                <a:ext cx="664" cy="663"/>
              </a:xfrm>
              <a:prstGeom prst="rect">
                <a:avLst/>
              </a:prstGeom>
              <a:no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sp>
          <p:nvSpPr>
            <p:cNvPr id="121875" name="Freeform 6"/>
            <p:cNvSpPr/>
            <p:nvPr/>
          </p:nvSpPr>
          <p:spPr bwMode="auto">
            <a:xfrm>
              <a:off x="5115" y="34"/>
              <a:ext cx="1470" cy="619"/>
            </a:xfrm>
            <a:custGeom>
              <a:avLst/>
              <a:gdLst>
                <a:gd name="T0" fmla="*/ 0 w 1321"/>
                <a:gd name="T1" fmla="*/ 0 h 712"/>
                <a:gd name="T2" fmla="*/ 1321 w 1321"/>
                <a:gd name="T3" fmla="*/ 712 h 712"/>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Lst>
              <a:rect l="T0" t="T1" r="T2" b="T3"/>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FF99">
                    <a:alpha val="17999"/>
                  </a:srgbClr>
                </a:gs>
              </a:gsLst>
              <a:lin ang="5400000" scaled="1"/>
            </a:gradFill>
            <a:ln w="9525" cap="flat" cmpd="sng">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grpSp>
          <p:nvGrpSpPr>
            <p:cNvPr id="26634" name="Group 20"/>
            <p:cNvGrpSpPr/>
            <p:nvPr/>
          </p:nvGrpSpPr>
          <p:grpSpPr>
            <a:xfrm>
              <a:off x="5053" y="1429"/>
              <a:ext cx="1649" cy="296"/>
              <a:chOff x="0" y="0"/>
              <a:chExt cx="827" cy="156"/>
            </a:xfrm>
          </p:grpSpPr>
          <p:grpSp>
            <p:nvGrpSpPr>
              <p:cNvPr id="26635" name="Group 21"/>
              <p:cNvGrpSpPr/>
              <p:nvPr/>
            </p:nvGrpSpPr>
            <p:grpSpPr>
              <a:xfrm rot="-1297425" flipH="1" flipV="1">
                <a:off x="146" y="0"/>
                <a:ext cx="681" cy="150"/>
                <a:chOff x="0" y="0"/>
                <a:chExt cx="1118" cy="279"/>
              </a:xfrm>
            </p:grpSpPr>
            <p:sp>
              <p:nvSpPr>
                <p:cNvPr id="26636" name="AutoShape 9"/>
                <p:cNvSpPr/>
                <p:nvPr/>
              </p:nvSpPr>
              <p:spPr>
                <a:xfrm rot="5263130">
                  <a:off x="275" y="-294"/>
                  <a:ext cx="227" cy="816"/>
                </a:xfrm>
                <a:prstGeom prst="moon">
                  <a:avLst>
                    <a:gd name="adj" fmla="val 49773"/>
                  </a:avLst>
                </a:prstGeom>
                <a:solidFill>
                  <a:srgbClr val="FFFFFF">
                    <a:alpha val="3922"/>
                  </a:srgbClr>
                </a:soli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6637" name="AutoShape 10"/>
                <p:cNvSpPr/>
                <p:nvPr/>
              </p:nvSpPr>
              <p:spPr>
                <a:xfrm rot="6078281">
                  <a:off x="411" y="-294"/>
                  <a:ext cx="227" cy="816"/>
                </a:xfrm>
                <a:prstGeom prst="moon">
                  <a:avLst>
                    <a:gd name="adj" fmla="val 49773"/>
                  </a:avLst>
                </a:prstGeom>
                <a:solidFill>
                  <a:srgbClr val="FFFFFF">
                    <a:alpha val="3922"/>
                  </a:srgbClr>
                </a:soli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6638" name="AutoShape 11"/>
                <p:cNvSpPr/>
                <p:nvPr/>
              </p:nvSpPr>
              <p:spPr>
                <a:xfrm rot="6373927">
                  <a:off x="487" y="-272"/>
                  <a:ext cx="227" cy="816"/>
                </a:xfrm>
                <a:prstGeom prst="moon">
                  <a:avLst>
                    <a:gd name="adj" fmla="val 49773"/>
                  </a:avLst>
                </a:prstGeom>
                <a:solidFill>
                  <a:srgbClr val="FFFFFF">
                    <a:alpha val="3922"/>
                  </a:srgbClr>
                </a:soli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6639" name="AutoShape 12"/>
                <p:cNvSpPr/>
                <p:nvPr/>
              </p:nvSpPr>
              <p:spPr>
                <a:xfrm rot="6906312">
                  <a:off x="577" y="-242"/>
                  <a:ext cx="227" cy="816"/>
                </a:xfrm>
                <a:prstGeom prst="moon">
                  <a:avLst>
                    <a:gd name="adj" fmla="val 49773"/>
                  </a:avLst>
                </a:prstGeom>
                <a:solidFill>
                  <a:srgbClr val="FFFFFF">
                    <a:alpha val="3922"/>
                  </a:srgbClr>
                </a:soli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grpSp>
            <p:nvGrpSpPr>
              <p:cNvPr id="26640" name="Group 26"/>
              <p:cNvGrpSpPr/>
              <p:nvPr/>
            </p:nvGrpSpPr>
            <p:grpSpPr>
              <a:xfrm rot="56115" flipH="1" flipV="1">
                <a:off x="0" y="6"/>
                <a:ext cx="681" cy="150"/>
                <a:chOff x="0" y="0"/>
                <a:chExt cx="1118" cy="279"/>
              </a:xfrm>
            </p:grpSpPr>
            <p:sp>
              <p:nvSpPr>
                <p:cNvPr id="26641" name="AutoShape 14"/>
                <p:cNvSpPr/>
                <p:nvPr/>
              </p:nvSpPr>
              <p:spPr>
                <a:xfrm rot="5263130">
                  <a:off x="275" y="-294"/>
                  <a:ext cx="227" cy="816"/>
                </a:xfrm>
                <a:prstGeom prst="moon">
                  <a:avLst>
                    <a:gd name="adj" fmla="val 49773"/>
                  </a:avLst>
                </a:prstGeom>
                <a:solidFill>
                  <a:srgbClr val="FFFFFF">
                    <a:alpha val="3922"/>
                  </a:srgbClr>
                </a:soli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6642" name="AutoShape 15"/>
                <p:cNvSpPr/>
                <p:nvPr/>
              </p:nvSpPr>
              <p:spPr>
                <a:xfrm rot="6078281">
                  <a:off x="411" y="-294"/>
                  <a:ext cx="227" cy="816"/>
                </a:xfrm>
                <a:prstGeom prst="moon">
                  <a:avLst>
                    <a:gd name="adj" fmla="val 49773"/>
                  </a:avLst>
                </a:prstGeom>
                <a:solidFill>
                  <a:srgbClr val="FFFFFF">
                    <a:alpha val="3922"/>
                  </a:srgbClr>
                </a:soli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6643" name="AutoShape 16"/>
                <p:cNvSpPr/>
                <p:nvPr/>
              </p:nvSpPr>
              <p:spPr>
                <a:xfrm rot="6373927">
                  <a:off x="487" y="-272"/>
                  <a:ext cx="227" cy="816"/>
                </a:xfrm>
                <a:prstGeom prst="moon">
                  <a:avLst>
                    <a:gd name="adj" fmla="val 49773"/>
                  </a:avLst>
                </a:prstGeom>
                <a:solidFill>
                  <a:srgbClr val="FFFFFF">
                    <a:alpha val="3922"/>
                  </a:srgbClr>
                </a:soli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6644" name="AutoShape 17"/>
                <p:cNvSpPr/>
                <p:nvPr/>
              </p:nvSpPr>
              <p:spPr>
                <a:xfrm rot="6906312">
                  <a:off x="577" y="-242"/>
                  <a:ext cx="227" cy="816"/>
                </a:xfrm>
                <a:prstGeom prst="moon">
                  <a:avLst>
                    <a:gd name="adj" fmla="val 49773"/>
                  </a:avLst>
                </a:prstGeom>
                <a:solidFill>
                  <a:srgbClr val="FFFFFF">
                    <a:alpha val="3922"/>
                  </a:srgbClr>
                </a:soli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grpSp>
        <p:sp>
          <p:nvSpPr>
            <p:cNvPr id="26645" name="Text Box 18"/>
            <p:cNvSpPr txBox="1"/>
            <p:nvPr/>
          </p:nvSpPr>
          <p:spPr>
            <a:xfrm>
              <a:off x="5095" y="736"/>
              <a:ext cx="1660" cy="791"/>
            </a:xfrm>
            <a:prstGeom prst="rect">
              <a:avLst/>
            </a:prstGeom>
            <a:noFill/>
            <a:ln w="9525">
              <a:noFill/>
            </a:ln>
            <a:effectLst>
              <a:outerShdw dist="17961" dir="2699999" algn="ctr" rotWithShape="0">
                <a:srgbClr val="DDDDDD">
                  <a:alpha val="50000"/>
                </a:srgbClr>
              </a:outerShdw>
            </a:effectLst>
          </p:spPr>
          <p:txBody>
            <a:bodyPr anchor="t">
              <a:spAutoFit/>
            </a:bodyPr>
            <a:p>
              <a:pPr algn="ctr" eaLnBrk="0" hangingPunct="0"/>
              <a:r>
                <a:rPr lang="en-US" altLang="zh-CN" sz="2400" dirty="0">
                  <a:solidFill>
                    <a:srgbClr val="1C1C1C"/>
                  </a:solidFill>
                  <a:latin typeface="Arial" panose="020B0604020202020204" pitchFamily="34" charset="0"/>
                  <a:ea typeface="宋体" panose="02010600030101010101" pitchFamily="2" charset="-122"/>
                </a:rPr>
                <a:t>2</a:t>
              </a:r>
              <a:endParaRPr lang="en-US" altLang="zh-CN" sz="2400" dirty="0">
                <a:solidFill>
                  <a:srgbClr val="1C1C1C"/>
                </a:solidFill>
                <a:latin typeface="Arial" panose="020B0604020202020204" pitchFamily="34" charset="0"/>
                <a:ea typeface="宋体" panose="02010600030101010101" pitchFamily="2" charset="-122"/>
              </a:endParaRPr>
            </a:p>
          </p:txBody>
        </p:sp>
        <p:pic>
          <p:nvPicPr>
            <p:cNvPr id="26646" name="Picture 19" descr="circuler_1"/>
            <p:cNvPicPr>
              <a:picLocks noChangeAspect="1"/>
            </p:cNvPicPr>
            <p:nvPr/>
          </p:nvPicPr>
          <p:blipFill>
            <a:blip r:embed="rId2"/>
            <a:stretch>
              <a:fillRect/>
            </a:stretch>
          </p:blipFill>
          <p:spPr>
            <a:xfrm>
              <a:off x="1900" y="729"/>
              <a:ext cx="1883" cy="1778"/>
            </a:xfrm>
            <a:prstGeom prst="rect">
              <a:avLst/>
            </a:prstGeom>
            <a:noFill/>
            <a:ln w="9525">
              <a:noFill/>
            </a:ln>
          </p:spPr>
        </p:pic>
        <p:grpSp>
          <p:nvGrpSpPr>
            <p:cNvPr id="26647" name="Group 33"/>
            <p:cNvGrpSpPr/>
            <p:nvPr/>
          </p:nvGrpSpPr>
          <p:grpSpPr>
            <a:xfrm>
              <a:off x="1899" y="729"/>
              <a:ext cx="1876" cy="1782"/>
              <a:chOff x="0" y="0"/>
              <a:chExt cx="941" cy="937"/>
            </a:xfrm>
          </p:grpSpPr>
          <p:pic>
            <p:nvPicPr>
              <p:cNvPr id="26648" name="Oval 20"/>
              <p:cNvPicPr/>
              <p:nvPr/>
            </p:nvPicPr>
            <p:blipFill>
              <a:blip r:embed="rId4"/>
              <a:stretch>
                <a:fillRect/>
              </a:stretch>
            </p:blipFill>
            <p:spPr>
              <a:xfrm>
                <a:off x="0" y="0"/>
                <a:ext cx="941" cy="937"/>
              </a:xfrm>
              <a:prstGeom prst="rect">
                <a:avLst/>
              </a:prstGeom>
              <a:noFill/>
              <a:ln w="9525">
                <a:noFill/>
              </a:ln>
            </p:spPr>
          </p:pic>
          <p:sp>
            <p:nvSpPr>
              <p:cNvPr id="26649" name="Text Box 35"/>
              <p:cNvSpPr txBox="1"/>
              <p:nvPr/>
            </p:nvSpPr>
            <p:spPr>
              <a:xfrm>
                <a:off x="138" y="137"/>
                <a:ext cx="664" cy="663"/>
              </a:xfrm>
              <a:prstGeom prst="rect">
                <a:avLst/>
              </a:prstGeom>
              <a:no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sp>
          <p:nvSpPr>
            <p:cNvPr id="121892" name="Freeform 21"/>
            <p:cNvSpPr/>
            <p:nvPr/>
          </p:nvSpPr>
          <p:spPr bwMode="auto">
            <a:xfrm>
              <a:off x="2093" y="764"/>
              <a:ext cx="1470" cy="619"/>
            </a:xfrm>
            <a:custGeom>
              <a:avLst/>
              <a:gdLst>
                <a:gd name="T0" fmla="*/ 0 w 1321"/>
                <a:gd name="T1" fmla="*/ 0 h 712"/>
                <a:gd name="T2" fmla="*/ 1321 w 1321"/>
                <a:gd name="T3" fmla="*/ 712 h 712"/>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Lst>
              <a:rect l="T0" t="T1" r="T2" b="T3"/>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CDFF">
                    <a:alpha val="17999"/>
                  </a:srgbClr>
                </a:gs>
              </a:gsLst>
              <a:lin ang="5400000" scaled="1"/>
            </a:gradFill>
            <a:ln w="9525" cap="flat" cmpd="sng">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grpSp>
          <p:nvGrpSpPr>
            <p:cNvPr id="26651" name="Group 37"/>
            <p:cNvGrpSpPr/>
            <p:nvPr/>
          </p:nvGrpSpPr>
          <p:grpSpPr>
            <a:xfrm>
              <a:off x="2032" y="2159"/>
              <a:ext cx="1649" cy="296"/>
              <a:chOff x="0" y="0"/>
              <a:chExt cx="827" cy="156"/>
            </a:xfrm>
          </p:grpSpPr>
          <p:grpSp>
            <p:nvGrpSpPr>
              <p:cNvPr id="26652" name="Group 38"/>
              <p:cNvGrpSpPr/>
              <p:nvPr/>
            </p:nvGrpSpPr>
            <p:grpSpPr>
              <a:xfrm rot="-1297425" flipH="1" flipV="1">
                <a:off x="146" y="0"/>
                <a:ext cx="681" cy="150"/>
                <a:chOff x="0" y="0"/>
                <a:chExt cx="1118" cy="279"/>
              </a:xfrm>
            </p:grpSpPr>
            <p:sp>
              <p:nvSpPr>
                <p:cNvPr id="26653" name="AutoShape 24"/>
                <p:cNvSpPr/>
                <p:nvPr/>
              </p:nvSpPr>
              <p:spPr>
                <a:xfrm rot="5263130">
                  <a:off x="275" y="-294"/>
                  <a:ext cx="227" cy="816"/>
                </a:xfrm>
                <a:prstGeom prst="moon">
                  <a:avLst>
                    <a:gd name="adj" fmla="val 49773"/>
                  </a:avLst>
                </a:prstGeom>
                <a:solidFill>
                  <a:srgbClr val="FFFFFF">
                    <a:alpha val="3922"/>
                  </a:srgbClr>
                </a:soli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6654" name="AutoShape 25"/>
                <p:cNvSpPr/>
                <p:nvPr/>
              </p:nvSpPr>
              <p:spPr>
                <a:xfrm rot="6078281">
                  <a:off x="411" y="-294"/>
                  <a:ext cx="227" cy="816"/>
                </a:xfrm>
                <a:prstGeom prst="moon">
                  <a:avLst>
                    <a:gd name="adj" fmla="val 49773"/>
                  </a:avLst>
                </a:prstGeom>
                <a:solidFill>
                  <a:srgbClr val="FFFFFF">
                    <a:alpha val="3922"/>
                  </a:srgbClr>
                </a:soli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6655" name="AutoShape 26"/>
                <p:cNvSpPr/>
                <p:nvPr/>
              </p:nvSpPr>
              <p:spPr>
                <a:xfrm rot="6373927">
                  <a:off x="487" y="-272"/>
                  <a:ext cx="227" cy="816"/>
                </a:xfrm>
                <a:prstGeom prst="moon">
                  <a:avLst>
                    <a:gd name="adj" fmla="val 49773"/>
                  </a:avLst>
                </a:prstGeom>
                <a:solidFill>
                  <a:srgbClr val="FFFFFF">
                    <a:alpha val="3922"/>
                  </a:srgbClr>
                </a:soli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6656" name="AutoShape 27"/>
                <p:cNvSpPr/>
                <p:nvPr/>
              </p:nvSpPr>
              <p:spPr>
                <a:xfrm rot="6906312">
                  <a:off x="577" y="-242"/>
                  <a:ext cx="227" cy="816"/>
                </a:xfrm>
                <a:prstGeom prst="moon">
                  <a:avLst>
                    <a:gd name="adj" fmla="val 49773"/>
                  </a:avLst>
                </a:prstGeom>
                <a:solidFill>
                  <a:srgbClr val="FFFFFF">
                    <a:alpha val="3922"/>
                  </a:srgbClr>
                </a:soli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grpSp>
            <p:nvGrpSpPr>
              <p:cNvPr id="26657" name="Group 43"/>
              <p:cNvGrpSpPr/>
              <p:nvPr/>
            </p:nvGrpSpPr>
            <p:grpSpPr>
              <a:xfrm rot="56115" flipH="1" flipV="1">
                <a:off x="0" y="6"/>
                <a:ext cx="681" cy="150"/>
                <a:chOff x="0" y="0"/>
                <a:chExt cx="1118" cy="279"/>
              </a:xfrm>
            </p:grpSpPr>
            <p:sp>
              <p:nvSpPr>
                <p:cNvPr id="26658" name="AutoShape 29"/>
                <p:cNvSpPr/>
                <p:nvPr/>
              </p:nvSpPr>
              <p:spPr>
                <a:xfrm rot="5263130">
                  <a:off x="275" y="-294"/>
                  <a:ext cx="227" cy="816"/>
                </a:xfrm>
                <a:prstGeom prst="moon">
                  <a:avLst>
                    <a:gd name="adj" fmla="val 49773"/>
                  </a:avLst>
                </a:prstGeom>
                <a:solidFill>
                  <a:srgbClr val="FFFFFF">
                    <a:alpha val="3922"/>
                  </a:srgbClr>
                </a:soli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6659" name="AutoShape 30"/>
                <p:cNvSpPr/>
                <p:nvPr/>
              </p:nvSpPr>
              <p:spPr>
                <a:xfrm rot="6078281">
                  <a:off x="411" y="-294"/>
                  <a:ext cx="227" cy="816"/>
                </a:xfrm>
                <a:prstGeom prst="moon">
                  <a:avLst>
                    <a:gd name="adj" fmla="val 49773"/>
                  </a:avLst>
                </a:prstGeom>
                <a:solidFill>
                  <a:srgbClr val="FFFFFF">
                    <a:alpha val="3922"/>
                  </a:srgbClr>
                </a:soli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6660" name="AutoShape 31"/>
                <p:cNvSpPr/>
                <p:nvPr/>
              </p:nvSpPr>
              <p:spPr>
                <a:xfrm rot="6373927">
                  <a:off x="487" y="-272"/>
                  <a:ext cx="227" cy="816"/>
                </a:xfrm>
                <a:prstGeom prst="moon">
                  <a:avLst>
                    <a:gd name="adj" fmla="val 49773"/>
                  </a:avLst>
                </a:prstGeom>
                <a:solidFill>
                  <a:srgbClr val="FFFFFF">
                    <a:alpha val="3922"/>
                  </a:srgbClr>
                </a:soli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6661" name="AutoShape 32"/>
                <p:cNvSpPr/>
                <p:nvPr/>
              </p:nvSpPr>
              <p:spPr>
                <a:xfrm rot="6906312">
                  <a:off x="577" y="-242"/>
                  <a:ext cx="227" cy="816"/>
                </a:xfrm>
                <a:prstGeom prst="moon">
                  <a:avLst>
                    <a:gd name="adj" fmla="val 49773"/>
                  </a:avLst>
                </a:prstGeom>
                <a:solidFill>
                  <a:srgbClr val="FFFFFF">
                    <a:alpha val="3922"/>
                  </a:srgbClr>
                </a:soli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grpSp>
        <p:sp>
          <p:nvSpPr>
            <p:cNvPr id="26662" name="Text Box 33"/>
            <p:cNvSpPr txBox="1"/>
            <p:nvPr/>
          </p:nvSpPr>
          <p:spPr>
            <a:xfrm>
              <a:off x="2055" y="1482"/>
              <a:ext cx="1573" cy="791"/>
            </a:xfrm>
            <a:prstGeom prst="rect">
              <a:avLst/>
            </a:prstGeom>
            <a:noFill/>
            <a:ln w="9525">
              <a:noFill/>
            </a:ln>
            <a:effectLst>
              <a:outerShdw dist="17961" dir="2699999" algn="ctr" rotWithShape="0">
                <a:srgbClr val="DDDDDD">
                  <a:alpha val="50000"/>
                </a:srgbClr>
              </a:outerShdw>
            </a:effectLst>
          </p:spPr>
          <p:txBody>
            <a:bodyPr anchor="t">
              <a:spAutoFit/>
            </a:bodyPr>
            <a:p>
              <a:pPr algn="ctr" eaLnBrk="0" hangingPunct="0"/>
              <a:r>
                <a:rPr lang="en-US" altLang="zh-CN" sz="2400" dirty="0">
                  <a:solidFill>
                    <a:srgbClr val="1C1C1C"/>
                  </a:solidFill>
                  <a:latin typeface="Arial" panose="020B0604020202020204" pitchFamily="34" charset="0"/>
                  <a:ea typeface="宋体" panose="02010600030101010101" pitchFamily="2" charset="-122"/>
                </a:rPr>
                <a:t>1</a:t>
              </a:r>
              <a:endParaRPr lang="en-US" altLang="zh-CN" sz="2400" dirty="0">
                <a:solidFill>
                  <a:srgbClr val="1C1C1C"/>
                </a:solidFill>
                <a:latin typeface="Arial" panose="020B0604020202020204" pitchFamily="34" charset="0"/>
                <a:ea typeface="宋体" panose="02010600030101010101" pitchFamily="2" charset="-122"/>
              </a:endParaRPr>
            </a:p>
          </p:txBody>
        </p:sp>
        <p:pic>
          <p:nvPicPr>
            <p:cNvPr id="26663" name="Picture 34" descr="circuler_1"/>
            <p:cNvPicPr>
              <a:picLocks noChangeAspect="1"/>
            </p:cNvPicPr>
            <p:nvPr/>
          </p:nvPicPr>
          <p:blipFill>
            <a:blip r:embed="rId2"/>
            <a:stretch>
              <a:fillRect/>
            </a:stretch>
          </p:blipFill>
          <p:spPr>
            <a:xfrm>
              <a:off x="7767" y="679"/>
              <a:ext cx="1882" cy="1778"/>
            </a:xfrm>
            <a:prstGeom prst="rect">
              <a:avLst/>
            </a:prstGeom>
            <a:noFill/>
            <a:ln w="9525">
              <a:noFill/>
            </a:ln>
          </p:spPr>
        </p:pic>
        <p:grpSp>
          <p:nvGrpSpPr>
            <p:cNvPr id="26664" name="Group 50"/>
            <p:cNvGrpSpPr/>
            <p:nvPr/>
          </p:nvGrpSpPr>
          <p:grpSpPr>
            <a:xfrm>
              <a:off x="7763" y="683"/>
              <a:ext cx="1877" cy="1782"/>
              <a:chOff x="0" y="0"/>
              <a:chExt cx="941" cy="937"/>
            </a:xfrm>
          </p:grpSpPr>
          <p:pic>
            <p:nvPicPr>
              <p:cNvPr id="26665" name="Oval 35"/>
              <p:cNvPicPr/>
              <p:nvPr/>
            </p:nvPicPr>
            <p:blipFill>
              <a:blip r:embed="rId5"/>
              <a:stretch>
                <a:fillRect/>
              </a:stretch>
            </p:blipFill>
            <p:spPr>
              <a:xfrm>
                <a:off x="0" y="0"/>
                <a:ext cx="941" cy="937"/>
              </a:xfrm>
              <a:prstGeom prst="rect">
                <a:avLst/>
              </a:prstGeom>
              <a:noFill/>
              <a:ln w="9525">
                <a:noFill/>
              </a:ln>
            </p:spPr>
          </p:pic>
          <p:sp>
            <p:nvSpPr>
              <p:cNvPr id="26666" name="Text Box 52"/>
              <p:cNvSpPr txBox="1"/>
              <p:nvPr/>
            </p:nvSpPr>
            <p:spPr>
              <a:xfrm>
                <a:off x="139" y="135"/>
                <a:ext cx="664" cy="663"/>
              </a:xfrm>
              <a:prstGeom prst="rect">
                <a:avLst/>
              </a:prstGeom>
              <a:no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sp>
          <p:nvSpPr>
            <p:cNvPr id="121909" name="Freeform 36"/>
            <p:cNvSpPr/>
            <p:nvPr/>
          </p:nvSpPr>
          <p:spPr bwMode="auto">
            <a:xfrm>
              <a:off x="7960" y="715"/>
              <a:ext cx="1470" cy="619"/>
            </a:xfrm>
            <a:custGeom>
              <a:avLst/>
              <a:gdLst>
                <a:gd name="T0" fmla="*/ 0 w 1321"/>
                <a:gd name="T1" fmla="*/ 0 h 712"/>
                <a:gd name="T2" fmla="*/ 1321 w 1321"/>
                <a:gd name="T3" fmla="*/ 712 h 712"/>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Lst>
              <a:rect l="T0" t="T1" r="T2" b="T3"/>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3399FF">
                    <a:alpha val="17999"/>
                  </a:srgbClr>
                </a:gs>
              </a:gsLst>
              <a:lin ang="5400000" scaled="1"/>
            </a:gradFill>
            <a:ln w="9525" cap="flat" cmpd="sng">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grpSp>
          <p:nvGrpSpPr>
            <p:cNvPr id="26668" name="Group 54"/>
            <p:cNvGrpSpPr/>
            <p:nvPr/>
          </p:nvGrpSpPr>
          <p:grpSpPr>
            <a:xfrm>
              <a:off x="7899" y="2109"/>
              <a:ext cx="1649" cy="297"/>
              <a:chOff x="0" y="0"/>
              <a:chExt cx="827" cy="156"/>
            </a:xfrm>
          </p:grpSpPr>
          <p:grpSp>
            <p:nvGrpSpPr>
              <p:cNvPr id="26669" name="Group 55"/>
              <p:cNvGrpSpPr/>
              <p:nvPr/>
            </p:nvGrpSpPr>
            <p:grpSpPr>
              <a:xfrm rot="-1297425" flipH="1" flipV="1">
                <a:off x="146" y="0"/>
                <a:ext cx="681" cy="150"/>
                <a:chOff x="0" y="0"/>
                <a:chExt cx="1118" cy="279"/>
              </a:xfrm>
            </p:grpSpPr>
            <p:sp>
              <p:nvSpPr>
                <p:cNvPr id="26670" name="AutoShape 39"/>
                <p:cNvSpPr/>
                <p:nvPr/>
              </p:nvSpPr>
              <p:spPr>
                <a:xfrm rot="5263130">
                  <a:off x="275" y="-294"/>
                  <a:ext cx="227" cy="816"/>
                </a:xfrm>
                <a:prstGeom prst="moon">
                  <a:avLst>
                    <a:gd name="adj" fmla="val 49773"/>
                  </a:avLst>
                </a:prstGeom>
                <a:solidFill>
                  <a:srgbClr val="FFFFFF">
                    <a:alpha val="3922"/>
                  </a:srgbClr>
                </a:soli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6671" name="AutoShape 40"/>
                <p:cNvSpPr/>
                <p:nvPr/>
              </p:nvSpPr>
              <p:spPr>
                <a:xfrm rot="6078281">
                  <a:off x="411" y="-294"/>
                  <a:ext cx="227" cy="816"/>
                </a:xfrm>
                <a:prstGeom prst="moon">
                  <a:avLst>
                    <a:gd name="adj" fmla="val 49773"/>
                  </a:avLst>
                </a:prstGeom>
                <a:solidFill>
                  <a:srgbClr val="FFFFFF">
                    <a:alpha val="3922"/>
                  </a:srgbClr>
                </a:soli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6672" name="AutoShape 41"/>
                <p:cNvSpPr/>
                <p:nvPr/>
              </p:nvSpPr>
              <p:spPr>
                <a:xfrm rot="6373927">
                  <a:off x="487" y="-272"/>
                  <a:ext cx="227" cy="816"/>
                </a:xfrm>
                <a:prstGeom prst="moon">
                  <a:avLst>
                    <a:gd name="adj" fmla="val 49773"/>
                  </a:avLst>
                </a:prstGeom>
                <a:solidFill>
                  <a:srgbClr val="FFFFFF">
                    <a:alpha val="3922"/>
                  </a:srgbClr>
                </a:soli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6673" name="AutoShape 42"/>
                <p:cNvSpPr/>
                <p:nvPr/>
              </p:nvSpPr>
              <p:spPr>
                <a:xfrm rot="6906312">
                  <a:off x="577" y="-242"/>
                  <a:ext cx="227" cy="816"/>
                </a:xfrm>
                <a:prstGeom prst="moon">
                  <a:avLst>
                    <a:gd name="adj" fmla="val 49773"/>
                  </a:avLst>
                </a:prstGeom>
                <a:solidFill>
                  <a:srgbClr val="FFFFFF">
                    <a:alpha val="3922"/>
                  </a:srgbClr>
                </a:soli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grpSp>
            <p:nvGrpSpPr>
              <p:cNvPr id="26674" name="Group 60"/>
              <p:cNvGrpSpPr/>
              <p:nvPr/>
            </p:nvGrpSpPr>
            <p:grpSpPr>
              <a:xfrm rot="56115" flipH="1" flipV="1">
                <a:off x="0" y="6"/>
                <a:ext cx="681" cy="150"/>
                <a:chOff x="0" y="0"/>
                <a:chExt cx="1118" cy="279"/>
              </a:xfrm>
            </p:grpSpPr>
            <p:sp>
              <p:nvSpPr>
                <p:cNvPr id="26675" name="AutoShape 44"/>
                <p:cNvSpPr/>
                <p:nvPr/>
              </p:nvSpPr>
              <p:spPr>
                <a:xfrm rot="5263130">
                  <a:off x="275" y="-294"/>
                  <a:ext cx="227" cy="816"/>
                </a:xfrm>
                <a:prstGeom prst="moon">
                  <a:avLst>
                    <a:gd name="adj" fmla="val 49773"/>
                  </a:avLst>
                </a:prstGeom>
                <a:solidFill>
                  <a:srgbClr val="FFFFFF">
                    <a:alpha val="3922"/>
                  </a:srgbClr>
                </a:soli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6676" name="AutoShape 45"/>
                <p:cNvSpPr/>
                <p:nvPr/>
              </p:nvSpPr>
              <p:spPr>
                <a:xfrm rot="6078281">
                  <a:off x="411" y="-294"/>
                  <a:ext cx="227" cy="816"/>
                </a:xfrm>
                <a:prstGeom prst="moon">
                  <a:avLst>
                    <a:gd name="adj" fmla="val 49773"/>
                  </a:avLst>
                </a:prstGeom>
                <a:solidFill>
                  <a:srgbClr val="FFFFFF">
                    <a:alpha val="3922"/>
                  </a:srgbClr>
                </a:soli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6677" name="AutoShape 46"/>
                <p:cNvSpPr/>
                <p:nvPr/>
              </p:nvSpPr>
              <p:spPr>
                <a:xfrm rot="6373927">
                  <a:off x="487" y="-272"/>
                  <a:ext cx="227" cy="816"/>
                </a:xfrm>
                <a:prstGeom prst="moon">
                  <a:avLst>
                    <a:gd name="adj" fmla="val 49773"/>
                  </a:avLst>
                </a:prstGeom>
                <a:solidFill>
                  <a:srgbClr val="FFFFFF">
                    <a:alpha val="3922"/>
                  </a:srgbClr>
                </a:soli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6678" name="AutoShape 47"/>
                <p:cNvSpPr/>
                <p:nvPr/>
              </p:nvSpPr>
              <p:spPr>
                <a:xfrm rot="6906312">
                  <a:off x="577" y="-242"/>
                  <a:ext cx="227" cy="816"/>
                </a:xfrm>
                <a:prstGeom prst="moon">
                  <a:avLst>
                    <a:gd name="adj" fmla="val 49773"/>
                  </a:avLst>
                </a:prstGeom>
                <a:solidFill>
                  <a:srgbClr val="FFFFFF">
                    <a:alpha val="3922"/>
                  </a:srgbClr>
                </a:solidFill>
                <a:ln w="9525">
                  <a:noFill/>
                </a:ln>
              </p:spPr>
              <p:txBody>
                <a:bodyPr vert="eaVert"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grpSp>
        <p:sp>
          <p:nvSpPr>
            <p:cNvPr id="26679" name="Text Box 48"/>
            <p:cNvSpPr txBox="1"/>
            <p:nvPr/>
          </p:nvSpPr>
          <p:spPr>
            <a:xfrm>
              <a:off x="7894" y="1339"/>
              <a:ext cx="1657" cy="791"/>
            </a:xfrm>
            <a:prstGeom prst="rect">
              <a:avLst/>
            </a:prstGeom>
            <a:noFill/>
            <a:ln w="9525">
              <a:noFill/>
            </a:ln>
            <a:effectLst>
              <a:outerShdw dist="17961" dir="2699999" algn="ctr" rotWithShape="0">
                <a:srgbClr val="DDDDDD">
                  <a:alpha val="50000"/>
                </a:srgbClr>
              </a:outerShdw>
            </a:effectLst>
          </p:spPr>
          <p:txBody>
            <a:bodyPr anchor="t">
              <a:spAutoFit/>
            </a:bodyPr>
            <a:p>
              <a:pPr algn="ctr" eaLnBrk="0" hangingPunct="0"/>
              <a:r>
                <a:rPr lang="en-US" altLang="zh-CN" sz="2400" dirty="0">
                  <a:solidFill>
                    <a:srgbClr val="1C1C1C"/>
                  </a:solidFill>
                  <a:latin typeface="Arial" panose="020B0604020202020204" pitchFamily="34" charset="0"/>
                  <a:ea typeface="宋体" panose="02010600030101010101" pitchFamily="2" charset="-122"/>
                </a:rPr>
                <a:t>3</a:t>
              </a:r>
              <a:endParaRPr lang="en-US" altLang="zh-CN" sz="2400" dirty="0">
                <a:solidFill>
                  <a:srgbClr val="1C1C1C"/>
                </a:solidFill>
                <a:latin typeface="Arial" panose="020B0604020202020204" pitchFamily="34" charset="0"/>
                <a:ea typeface="宋体" panose="02010600030101010101" pitchFamily="2" charset="-122"/>
              </a:endParaRPr>
            </a:p>
          </p:txBody>
        </p:sp>
        <p:sp>
          <p:nvSpPr>
            <p:cNvPr id="26680" name="Text Box 50"/>
            <p:cNvSpPr txBox="1"/>
            <p:nvPr/>
          </p:nvSpPr>
          <p:spPr>
            <a:xfrm>
              <a:off x="3448" y="1929"/>
              <a:ext cx="4643" cy="474"/>
            </a:xfrm>
            <a:prstGeom prst="rect">
              <a:avLst/>
            </a:prstGeom>
            <a:noFill/>
            <a:ln w="9525">
              <a:noFill/>
            </a:ln>
          </p:spPr>
          <p:txBody>
            <a:bodyPr anchor="t">
              <a:spAutoFit/>
            </a:bodyPr>
            <a:p>
              <a:pPr marL="120650" indent="-120650" algn="ctr">
                <a:lnSpc>
                  <a:spcPct val="60000"/>
                </a:lnSpc>
                <a:spcBef>
                  <a:spcPct val="50000"/>
                </a:spcBef>
                <a:buFontTx/>
                <a:buChar char="•"/>
              </a:pPr>
              <a:r>
                <a:rPr lang="zh-CN" altLang="en-US" dirty="0">
                  <a:solidFill>
                    <a:schemeClr val="tx1"/>
                  </a:solidFill>
                  <a:latin typeface="Arial" panose="020B0604020202020204" pitchFamily="34" charset="0"/>
                  <a:ea typeface="黑体" panose="02010609060101010101" pitchFamily="49" charset="-122"/>
                </a:rPr>
                <a:t>使用</a:t>
              </a: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6681" name="Text Box 51"/>
            <p:cNvSpPr txBox="1"/>
            <p:nvPr/>
          </p:nvSpPr>
          <p:spPr>
            <a:xfrm>
              <a:off x="0" y="2608"/>
              <a:ext cx="5036" cy="474"/>
            </a:xfrm>
            <a:prstGeom prst="rect">
              <a:avLst/>
            </a:prstGeom>
            <a:noFill/>
            <a:ln w="9525">
              <a:noFill/>
            </a:ln>
          </p:spPr>
          <p:txBody>
            <a:bodyPr anchor="t">
              <a:spAutoFit/>
            </a:bodyPr>
            <a:p>
              <a:pPr marL="120650" indent="-120650" algn="ctr">
                <a:lnSpc>
                  <a:spcPct val="60000"/>
                </a:lnSpc>
                <a:spcBef>
                  <a:spcPct val="50000"/>
                </a:spcBef>
                <a:buFontTx/>
                <a:buChar char="•"/>
              </a:pPr>
              <a:r>
                <a:rPr lang="zh-CN" altLang="en-US" dirty="0">
                  <a:solidFill>
                    <a:schemeClr val="tx1"/>
                  </a:solidFill>
                  <a:latin typeface="Arial" panose="020B0604020202020204" pitchFamily="34" charset="0"/>
                  <a:ea typeface="黑体" panose="02010609060101010101" pitchFamily="49" charset="-122"/>
                </a:rPr>
                <a:t>构成</a:t>
              </a: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6682" name="Text Box 52"/>
            <p:cNvSpPr txBox="1"/>
            <p:nvPr/>
          </p:nvSpPr>
          <p:spPr>
            <a:xfrm>
              <a:off x="6626" y="2709"/>
              <a:ext cx="4300" cy="474"/>
            </a:xfrm>
            <a:prstGeom prst="rect">
              <a:avLst/>
            </a:prstGeom>
            <a:noFill/>
            <a:ln w="9525">
              <a:noFill/>
            </a:ln>
          </p:spPr>
          <p:txBody>
            <a:bodyPr anchor="t">
              <a:spAutoFit/>
            </a:bodyPr>
            <a:p>
              <a:pPr marL="120650" indent="-120650" algn="ctr">
                <a:lnSpc>
                  <a:spcPct val="60000"/>
                </a:lnSpc>
                <a:spcBef>
                  <a:spcPct val="50000"/>
                </a:spcBef>
                <a:buFontTx/>
                <a:buChar char="•"/>
              </a:pPr>
              <a:r>
                <a:rPr lang="zh-CN" altLang="en-US" dirty="0">
                  <a:solidFill>
                    <a:schemeClr val="tx1"/>
                  </a:solidFill>
                  <a:latin typeface="Arial" panose="020B0604020202020204" pitchFamily="34" charset="0"/>
                  <a:ea typeface="黑体" panose="02010609060101010101" pitchFamily="49" charset="-122"/>
                </a:rPr>
                <a:t>优缺点</a:t>
              </a: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21925" name="Text Box 69"/>
            <p:cNvSpPr txBox="1">
              <a:spLocks noChangeArrowheads="1"/>
            </p:cNvSpPr>
            <p:nvPr/>
          </p:nvSpPr>
          <p:spPr bwMode="auto">
            <a:xfrm>
              <a:off x="3430" y="5062"/>
              <a:ext cx="298" cy="749"/>
            </a:xfrm>
            <a:prstGeom prst="rect">
              <a:avLst/>
            </a:prstGeom>
            <a:noFill/>
            <a:ln w="9525">
              <a:noFill/>
              <a:miter lim="800000"/>
            </a:ln>
            <a:effectLst/>
          </p:spPr>
          <p:txBody>
            <a:bodyPr wrap="square">
              <a:spAutoFit/>
            </a:bodyPr>
            <a:lstStyle/>
            <a:p>
              <a:pPr marR="0" defTabSz="914400">
                <a:buClrTx/>
                <a:buSzTx/>
                <a:buFontTx/>
                <a:defRPr/>
              </a:pPr>
              <a:endParaRPr kumimoji="0" lang="zh-CN" altLang="en-US" sz="2400"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21860"/>
                                        </p:tgtEl>
                                        <p:attrNameLst>
                                          <p:attrName>style.visibility</p:attrName>
                                        </p:attrNameLst>
                                      </p:cBhvr>
                                      <p:to>
                                        <p:strVal val="visible"/>
                                      </p:to>
                                    </p:set>
                                    <p:anim calcmode="lin" valueType="num">
                                      <p:cBhvr additive="base">
                                        <p:cTn id="7" dur="1000" fill="hold"/>
                                        <p:tgtEl>
                                          <p:spTgt spid="121860"/>
                                        </p:tgtEl>
                                        <p:attrNameLst>
                                          <p:attrName>ppt_x</p:attrName>
                                        </p:attrNameLst>
                                      </p:cBhvr>
                                      <p:tavLst>
                                        <p:tav tm="0">
                                          <p:val>
                                            <p:strVal val="#ppt_x"/>
                                          </p:val>
                                        </p:tav>
                                        <p:tav tm="100000">
                                          <p:val>
                                            <p:strVal val="#ppt_x"/>
                                          </p:val>
                                        </p:tav>
                                      </p:tavLst>
                                    </p:anim>
                                    <p:anim calcmode="lin" valueType="num">
                                      <p:cBhvr additive="base">
                                        <p:cTn id="8" dur="1000" fill="hold"/>
                                        <p:tgtEl>
                                          <p:spTgt spid="12186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1860">
                                            <p:txEl>
                                              <p:charRg st="0" end="17"/>
                                            </p:txEl>
                                          </p:spTgt>
                                        </p:tgtEl>
                                        <p:attrNameLst>
                                          <p:attrName>style.visibility</p:attrName>
                                        </p:attrNameLst>
                                      </p:cBhvr>
                                      <p:to>
                                        <p:strVal val="visible"/>
                                      </p:to>
                                    </p:set>
                                    <p:anim calcmode="lin" valueType="num">
                                      <p:cBhvr additive="base">
                                        <p:cTn id="11" dur="1000" fill="hold"/>
                                        <p:tgtEl>
                                          <p:spTgt spid="121860">
                                            <p:txEl>
                                              <p:charRg st="0" end="17"/>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21860">
                                            <p:txEl>
                                              <p:charRg st="0" end="17"/>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0" grpId="0" animBg="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4" name="Rectangle 4"/>
          <p:cNvSpPr/>
          <p:nvPr/>
        </p:nvSpPr>
        <p:spPr>
          <a:xfrm>
            <a:off x="4583113" y="1652588"/>
            <a:ext cx="3024187"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pPr>
            <a:r>
              <a:rPr lang="zh-CN" altLang="en-US" dirty="0">
                <a:solidFill>
                  <a:srgbClr val="204BB6"/>
                </a:solidFill>
                <a:latin typeface="Times New Roman" panose="02020603050405020304" pitchFamily="18" charset="0"/>
                <a:ea typeface="黑体" panose="02010609060101010101" pitchFamily="49" charset="-122"/>
              </a:rPr>
              <a:t>（二）管理职位描述问卷</a:t>
            </a:r>
            <a:endParaRPr lang="zh-CN" altLang="en-US" dirty="0">
              <a:solidFill>
                <a:srgbClr val="204BB6"/>
              </a:solidFill>
              <a:latin typeface="Times New Roman" panose="02020603050405020304" pitchFamily="18" charset="0"/>
              <a:ea typeface="黑体" panose="02010609060101010101" pitchFamily="49" charset="-122"/>
            </a:endParaRPr>
          </a:p>
        </p:txBody>
      </p:sp>
      <p:sp>
        <p:nvSpPr>
          <p:cNvPr id="122943" name="Text Box 63" descr="金融10"/>
          <p:cNvSpPr txBox="1">
            <a:spLocks noChangeArrowheads="1"/>
          </p:cNvSpPr>
          <p:nvPr/>
        </p:nvSpPr>
        <p:spPr bwMode="auto">
          <a:xfrm>
            <a:off x="4337050" y="2667000"/>
            <a:ext cx="5160963" cy="3476625"/>
          </a:xfrm>
          <a:prstGeom prst="rect">
            <a:avLst/>
          </a:prstGeom>
          <a:noFill/>
          <a:ln w="9525">
            <a:noFill/>
            <a:miter lim="800000"/>
          </a:ln>
          <a:effectLst/>
        </p:spPr>
        <p:txBody>
          <a:bodyPr wrap="square">
            <a:spAutoFit/>
          </a:bodyPr>
          <a:lstStyle/>
          <a:p>
            <a:pPr marR="0" defTabSz="914400">
              <a:buClrTx/>
              <a:buSzTx/>
              <a:buFontTx/>
              <a:defRPr/>
            </a:pPr>
            <a:r>
              <a:rPr kumimoji="0" lang="zh-CN" altLang="en-US"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这些类别包括：</a:t>
            </a:r>
            <a:endParaRPr kumimoji="0" lang="zh-CN" altLang="en-US"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a:p>
            <a:pPr marR="0" defTabSz="914400">
              <a:buClrTx/>
              <a:buSzTx/>
              <a:buFontTx/>
              <a:defRPr/>
            </a:pPr>
            <a:r>
              <a:rPr kumimoji="0" lang="zh-CN" altLang="en-US"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     ① 产品、市场和财务战略计划；</a:t>
            </a:r>
            <a:endParaRPr kumimoji="0" lang="zh-CN" altLang="en-US"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a:p>
            <a:pPr marR="0" defTabSz="914400">
              <a:buClrTx/>
              <a:buSzTx/>
              <a:buFontTx/>
              <a:defRPr/>
            </a:pPr>
            <a:r>
              <a:rPr lang="zh-CN" altLang="en-US" noProof="0">
                <a:solidFill>
                  <a:schemeClr val="tx1"/>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sym typeface="+mn-ea"/>
              </a:rPr>
              <a:t>    </a:t>
            </a:r>
            <a:r>
              <a:rPr kumimoji="0" lang="zh-CN" altLang="en-US"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② 与组织其他部门和人事管理工作的协调；</a:t>
            </a:r>
            <a:endParaRPr kumimoji="0" lang="zh-CN" altLang="en-US"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a:p>
            <a:pPr marR="0" defTabSz="914400">
              <a:buClrTx/>
              <a:buSzTx/>
              <a:buFontTx/>
              <a:defRPr/>
            </a:pPr>
            <a:r>
              <a:rPr lang="zh-CN" altLang="en-US" noProof="0">
                <a:solidFill>
                  <a:schemeClr val="tx1"/>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sym typeface="+mn-ea"/>
              </a:rPr>
              <a:t>     </a:t>
            </a:r>
            <a:r>
              <a:rPr kumimoji="0" lang="zh-CN" altLang="en-US"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③ 内部业务控制；</a:t>
            </a:r>
            <a:endParaRPr kumimoji="0" lang="zh-CN" altLang="en-US"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a:p>
            <a:pPr marR="0" defTabSz="914400">
              <a:buClrTx/>
              <a:buSzTx/>
              <a:buFontTx/>
              <a:defRPr/>
            </a:pPr>
            <a:r>
              <a:rPr lang="zh-CN" altLang="en-US" noProof="0">
                <a:solidFill>
                  <a:schemeClr val="tx1"/>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sym typeface="+mn-ea"/>
              </a:rPr>
              <a:t>     </a:t>
            </a:r>
            <a:r>
              <a:rPr kumimoji="0" lang="zh-CN" altLang="en-US"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④ 产品和服务责任；</a:t>
            </a:r>
            <a:endParaRPr kumimoji="0" lang="zh-CN" altLang="en-US"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a:p>
            <a:pPr marR="0" defTabSz="914400">
              <a:buClrTx/>
              <a:buSzTx/>
              <a:buFontTx/>
              <a:defRPr/>
            </a:pPr>
            <a:r>
              <a:rPr lang="zh-CN" altLang="en-US" noProof="0">
                <a:solidFill>
                  <a:schemeClr val="tx1"/>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sym typeface="+mn-ea"/>
              </a:rPr>
              <a:t>     </a:t>
            </a:r>
            <a:r>
              <a:rPr kumimoji="0" lang="zh-CN" altLang="en-US"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⑤ 公共与客户关系；</a:t>
            </a:r>
            <a:endParaRPr kumimoji="0" lang="zh-CN" altLang="en-US"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a:p>
            <a:pPr marR="0" defTabSz="914400">
              <a:buClrTx/>
              <a:buSzTx/>
              <a:buFontTx/>
              <a:defRPr/>
            </a:pPr>
            <a:r>
              <a:rPr lang="zh-CN" altLang="en-US" noProof="0">
                <a:solidFill>
                  <a:schemeClr val="tx1"/>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sym typeface="+mn-ea"/>
              </a:rPr>
              <a:t>     </a:t>
            </a:r>
            <a:r>
              <a:rPr kumimoji="0" lang="zh-CN" altLang="en-US"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⑥ 高层次的咨询指导；</a:t>
            </a:r>
            <a:endParaRPr kumimoji="0" lang="zh-CN" altLang="en-US"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a:p>
            <a:pPr marR="0" defTabSz="914400">
              <a:buClrTx/>
              <a:buSzTx/>
              <a:buFontTx/>
              <a:defRPr/>
            </a:pPr>
            <a:r>
              <a:rPr lang="zh-CN" altLang="en-US" noProof="0">
                <a:solidFill>
                  <a:schemeClr val="tx1"/>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sym typeface="+mn-ea"/>
              </a:rPr>
              <a:t>     </a:t>
            </a:r>
            <a:r>
              <a:rPr kumimoji="0" lang="zh-CN" altLang="en-US"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⑦ 行动的自主性；</a:t>
            </a:r>
            <a:endParaRPr kumimoji="0" lang="zh-CN" altLang="en-US"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a:p>
            <a:pPr marR="0" defTabSz="914400">
              <a:buClrTx/>
              <a:buSzTx/>
              <a:buFontTx/>
              <a:defRPr/>
            </a:pPr>
            <a:r>
              <a:rPr lang="zh-CN" altLang="en-US" noProof="0">
                <a:solidFill>
                  <a:schemeClr val="tx1"/>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sym typeface="+mn-ea"/>
              </a:rPr>
              <a:t>     </a:t>
            </a:r>
            <a:r>
              <a:rPr kumimoji="0" lang="zh-CN" altLang="en-US"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⑧ 财务审批权；</a:t>
            </a:r>
            <a:endParaRPr kumimoji="0" lang="zh-CN" altLang="en-US"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a:p>
            <a:pPr marR="0" defTabSz="914400">
              <a:buClrTx/>
              <a:buSzTx/>
              <a:buFontTx/>
              <a:defRPr/>
            </a:pPr>
            <a:r>
              <a:rPr lang="zh-CN" altLang="en-US" noProof="0">
                <a:solidFill>
                  <a:schemeClr val="tx1"/>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sym typeface="+mn-ea"/>
              </a:rPr>
              <a:t>     </a:t>
            </a:r>
            <a:r>
              <a:rPr kumimoji="0" lang="zh-CN" altLang="en-US"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⑨ 雇员服务；</a:t>
            </a:r>
            <a:endParaRPr kumimoji="0" lang="zh-CN" altLang="en-US"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a:p>
            <a:pPr marR="0" defTabSz="914400">
              <a:buClrTx/>
              <a:buSzTx/>
              <a:buFontTx/>
              <a:defRPr/>
            </a:pPr>
            <a:r>
              <a:rPr lang="zh-CN" altLang="en-US" noProof="0">
                <a:solidFill>
                  <a:schemeClr val="tx1"/>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sym typeface="+mn-ea"/>
              </a:rPr>
              <a:t>     </a:t>
            </a:r>
            <a:r>
              <a:rPr kumimoji="0" lang="zh-CN" altLang="en-US"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⑩ 监督；</a:t>
            </a:r>
            <a:endParaRPr kumimoji="0" lang="zh-CN" altLang="en-US"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p:txBody>
      </p:sp>
      <p:pic>
        <p:nvPicPr>
          <p:cNvPr id="27651" name="图片 1" descr="timg (3)"/>
          <p:cNvPicPr>
            <a:picLocks noChangeAspect="1"/>
          </p:cNvPicPr>
          <p:nvPr/>
        </p:nvPicPr>
        <p:blipFill>
          <a:blip r:embed="rId1">
            <a:clrChange>
              <a:clrFrom>
                <a:srgbClr val="F6F6F6"/>
              </a:clrFrom>
              <a:clrTo>
                <a:srgbClr val="F6F6F6">
                  <a:alpha val="0"/>
                </a:srgbClr>
              </a:clrTo>
            </a:clrChange>
            <a:lum bright="-12000"/>
          </a:blip>
          <a:stretch>
            <a:fillRect/>
          </a:stretch>
        </p:blipFill>
        <p:spPr>
          <a:xfrm>
            <a:off x="1400175" y="2230438"/>
            <a:ext cx="2936875" cy="3913187"/>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22884"/>
                                        </p:tgtEl>
                                        <p:attrNameLst>
                                          <p:attrName>style.visibility</p:attrName>
                                        </p:attrNameLst>
                                      </p:cBhvr>
                                      <p:to>
                                        <p:strVal val="visible"/>
                                      </p:to>
                                    </p:set>
                                    <p:anim calcmode="lin" valueType="num">
                                      <p:cBhvr additive="base">
                                        <p:cTn id="7" dur="1000" fill="hold"/>
                                        <p:tgtEl>
                                          <p:spTgt spid="122884"/>
                                        </p:tgtEl>
                                        <p:attrNameLst>
                                          <p:attrName>ppt_x</p:attrName>
                                        </p:attrNameLst>
                                      </p:cBhvr>
                                      <p:tavLst>
                                        <p:tav tm="0">
                                          <p:val>
                                            <p:strVal val="#ppt_x"/>
                                          </p:val>
                                        </p:tav>
                                        <p:tav tm="100000">
                                          <p:val>
                                            <p:strVal val="#ppt_x"/>
                                          </p:val>
                                        </p:tav>
                                      </p:tavLst>
                                    </p:anim>
                                    <p:anim calcmode="lin" valueType="num">
                                      <p:cBhvr additive="base">
                                        <p:cTn id="8" dur="1000" fill="hold"/>
                                        <p:tgtEl>
                                          <p:spTgt spid="12288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2884">
                                            <p:txEl>
                                              <p:charRg st="0" end="12"/>
                                            </p:txEl>
                                          </p:spTgt>
                                        </p:tgtEl>
                                        <p:attrNameLst>
                                          <p:attrName>style.visibility</p:attrName>
                                        </p:attrNameLst>
                                      </p:cBhvr>
                                      <p:to>
                                        <p:strVal val="visible"/>
                                      </p:to>
                                    </p:set>
                                    <p:anim calcmode="lin" valueType="num">
                                      <p:cBhvr additive="base">
                                        <p:cTn id="11" dur="1000" fill="hold"/>
                                        <p:tgtEl>
                                          <p:spTgt spid="122884">
                                            <p:txEl>
                                              <p:charRg st="0" end="12"/>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22884">
                                            <p:txEl>
                                              <p:charRg st="0" end="1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4" grpId="0" animBg="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1" name="图片 3" descr="ti mg"/>
          <p:cNvPicPr>
            <a:picLocks noChangeAspect="1"/>
          </p:cNvPicPr>
          <p:nvPr/>
        </p:nvPicPr>
        <p:blipFill>
          <a:blip r:embed="rId1">
            <a:clrChange>
              <a:clrFrom>
                <a:srgbClr val="F6F6F6"/>
              </a:clrFrom>
              <a:clrTo>
                <a:srgbClr val="F6F6F6">
                  <a:alpha val="0"/>
                </a:srgbClr>
              </a:clrTo>
            </a:clrChange>
          </a:blip>
          <a:stretch>
            <a:fillRect/>
          </a:stretch>
        </p:blipFill>
        <p:spPr>
          <a:xfrm rot="-1920000">
            <a:off x="1679575" y="1949450"/>
            <a:ext cx="3508375" cy="3516313"/>
          </a:xfrm>
          <a:prstGeom prst="rect">
            <a:avLst/>
          </a:prstGeom>
          <a:noFill/>
          <a:ln w="9525">
            <a:noFill/>
          </a:ln>
        </p:spPr>
      </p:pic>
      <p:sp>
        <p:nvSpPr>
          <p:cNvPr id="2" name="文本框 1"/>
          <p:cNvSpPr txBox="1"/>
          <p:nvPr/>
        </p:nvSpPr>
        <p:spPr>
          <a:xfrm>
            <a:off x="2266950" y="2206625"/>
            <a:ext cx="676275" cy="1568450"/>
          </a:xfrm>
          <a:prstGeom prst="rect">
            <a:avLst/>
          </a:prstGeom>
          <a:noFill/>
        </p:spPr>
        <p:txBody>
          <a:bodyPr wrap="square" rtlCol="0">
            <a:spAutoFit/>
          </a:bodyPr>
          <a:p>
            <a:pPr>
              <a:buClrTx/>
              <a:buSzTx/>
              <a:buFontTx/>
            </a:pPr>
            <a:r>
              <a:rPr lang="zh-CN" altLang="en-US" sz="4800" noProof="0" dirty="0">
                <a:solidFill>
                  <a:schemeClr val="accent5">
                    <a:lumMod val="50000"/>
                  </a:schemeClr>
                </a:solidFill>
                <a:effectLst>
                  <a:outerShdw blurRad="38100" dist="38100" dir="2700000" algn="tl">
                    <a:srgbClr val="C0C0C0"/>
                  </a:outerShdw>
                </a:effectLst>
                <a:latin typeface="Arial" panose="020B0604020202020204" pitchFamily="34" charset="0"/>
                <a:ea typeface="黑体" panose="02010609060101010101" pitchFamily="49" charset="-122"/>
                <a:cs typeface="+mn-cs"/>
                <a:sym typeface="+mn-ea"/>
              </a:rPr>
              <a:t>目录</a:t>
            </a:r>
            <a:endParaRPr lang="zh-CN" altLang="en-US" sz="4800" noProof="0" dirty="0">
              <a:solidFill>
                <a:schemeClr val="accent5">
                  <a:lumMod val="50000"/>
                </a:schemeClr>
              </a:solidFill>
              <a:effectLst>
                <a:outerShdw blurRad="38100" dist="38100" dir="2700000" algn="tl">
                  <a:srgbClr val="C0C0C0"/>
                </a:outerShdw>
              </a:effectLst>
              <a:ea typeface="黑体" panose="02010609060101010101" pitchFamily="49" charset="-122"/>
              <a:sym typeface="+mn-ea"/>
            </a:endParaRPr>
          </a:p>
        </p:txBody>
      </p:sp>
      <p:sp>
        <p:nvSpPr>
          <p:cNvPr id="3" name="文本框 2"/>
          <p:cNvSpPr txBox="1"/>
          <p:nvPr/>
        </p:nvSpPr>
        <p:spPr>
          <a:xfrm>
            <a:off x="4346575" y="2713038"/>
            <a:ext cx="6119813" cy="2244725"/>
          </a:xfrm>
          <a:prstGeom prst="rect">
            <a:avLst/>
          </a:prstGeom>
          <a:noFill/>
        </p:spPr>
        <p:txBody>
          <a:bodyPr wrap="square" rtlCol="0">
            <a:spAutoFit/>
          </a:bodyPr>
          <a:p>
            <a:r>
              <a:rPr lang="zh-CN" altLang="en-US" sz="2800" noProof="0" dirty="0">
                <a:effectLst>
                  <a:outerShdw blurRad="38100" dist="38100" dir="2700000" algn="tl">
                    <a:srgbClr val="C0C0C0"/>
                  </a:outerShdw>
                </a:effectLst>
                <a:latin typeface="Arial" panose="020B0604020202020204" pitchFamily="34" charset="0"/>
                <a:ea typeface="黑体" panose="02010609060101010101" pitchFamily="49" charset="-122"/>
                <a:cs typeface="+mn-cs"/>
              </a:rPr>
              <a:t>任务一 制定岗位分析</a:t>
            </a:r>
            <a:endParaRPr lang="zh-CN" altLang="en-US" sz="2800" noProof="0" dirty="0">
              <a:effectLst>
                <a:outerShdw blurRad="38100" dist="38100" dir="2700000" algn="tl">
                  <a:srgbClr val="C0C0C0"/>
                </a:outerShdw>
              </a:effectLst>
              <a:ea typeface="黑体" panose="02010609060101010101" pitchFamily="49" charset="-122"/>
            </a:endParaRPr>
          </a:p>
          <a:p>
            <a:endParaRPr lang="zh-CN" altLang="en-US" sz="2800" noProof="0" dirty="0">
              <a:effectLst>
                <a:outerShdw blurRad="38100" dist="38100" dir="2700000" algn="tl">
                  <a:srgbClr val="C0C0C0"/>
                </a:outerShdw>
              </a:effectLst>
              <a:ea typeface="黑体" panose="02010609060101010101" pitchFamily="49" charset="-122"/>
            </a:endParaRPr>
          </a:p>
          <a:p>
            <a:r>
              <a:rPr lang="zh-CN" altLang="en-US" sz="2800" noProof="0" dirty="0">
                <a:effectLst>
                  <a:outerShdw blurRad="38100" dist="38100" dir="2700000" algn="tl">
                    <a:srgbClr val="C0C0C0"/>
                  </a:outerShdw>
                </a:effectLst>
                <a:latin typeface="Arial" panose="020B0604020202020204" pitchFamily="34" charset="0"/>
                <a:ea typeface="黑体" panose="02010609060101010101" pitchFamily="49" charset="-122"/>
                <a:cs typeface="+mn-cs"/>
              </a:rPr>
              <a:t>任务二 进行工作设计</a:t>
            </a:r>
            <a:endParaRPr lang="zh-CN" altLang="en-US" sz="2800" noProof="0" dirty="0">
              <a:effectLst>
                <a:outerShdw blurRad="38100" dist="38100" dir="2700000" algn="tl">
                  <a:srgbClr val="C0C0C0"/>
                </a:outerShdw>
              </a:effectLst>
              <a:latin typeface="Arial" panose="020B0604020202020204" pitchFamily="34" charset="0"/>
              <a:ea typeface="黑体" panose="02010609060101010101" pitchFamily="49" charset="-122"/>
              <a:cs typeface="+mn-cs"/>
            </a:endParaRPr>
          </a:p>
          <a:p>
            <a:endParaRPr lang="zh-CN" altLang="en-US" sz="2800" noProof="0" dirty="0">
              <a:effectLst>
                <a:outerShdw blurRad="38100" dist="38100" dir="2700000" algn="tl">
                  <a:srgbClr val="C0C0C0"/>
                </a:outerShdw>
              </a:effectLst>
              <a:ea typeface="黑体" panose="02010609060101010101" pitchFamily="49" charset="-122"/>
            </a:endParaRPr>
          </a:p>
          <a:p>
            <a:r>
              <a:rPr lang="zh-CN" altLang="en-US" sz="2800" noProof="0" dirty="0">
                <a:effectLst>
                  <a:outerShdw blurRad="38100" dist="38100" dir="2700000" algn="tl">
                    <a:srgbClr val="C0C0C0"/>
                  </a:outerShdw>
                </a:effectLst>
                <a:latin typeface="Arial" panose="020B0604020202020204" pitchFamily="34" charset="0"/>
                <a:ea typeface="黑体" panose="02010609060101010101" pitchFamily="49" charset="-122"/>
                <a:cs typeface="+mn-cs"/>
              </a:rPr>
              <a:t>任务三 编制工作说明书</a:t>
            </a:r>
            <a:endParaRPr lang="zh-CN" altLang="en-US" sz="2800" noProof="0" dirty="0">
              <a:effectLst>
                <a:outerShdw blurRad="38100" dist="38100" dir="2700000" algn="tl">
                  <a:srgbClr val="C0C0C0"/>
                </a:outerShdw>
              </a:effectLst>
              <a:ea typeface="黑体" panose="02010609060101010101" pitchFamily="49"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73" name="图片 1" descr="timg (5)"/>
          <p:cNvPicPr>
            <a:picLocks noChangeAspect="1"/>
          </p:cNvPicPr>
          <p:nvPr/>
        </p:nvPicPr>
        <p:blipFill>
          <a:blip r:embed="rId1">
            <a:clrChange>
              <a:clrFrom>
                <a:srgbClr val="FFFFFF"/>
              </a:clrFrom>
              <a:clrTo>
                <a:srgbClr val="FFFFFF">
                  <a:alpha val="0"/>
                </a:srgbClr>
              </a:clrTo>
            </a:clrChange>
            <a:lum bright="17999" contrast="-18001"/>
          </a:blip>
          <a:srcRect l="5121" r="4793" b="9073"/>
          <a:stretch>
            <a:fillRect/>
          </a:stretch>
        </p:blipFill>
        <p:spPr>
          <a:xfrm>
            <a:off x="50800" y="2916238"/>
            <a:ext cx="7037388" cy="3919537"/>
          </a:xfrm>
          <a:prstGeom prst="rect">
            <a:avLst/>
          </a:prstGeom>
          <a:noFill/>
          <a:ln w="9525">
            <a:noFill/>
          </a:ln>
        </p:spPr>
      </p:pic>
      <p:sp>
        <p:nvSpPr>
          <p:cNvPr id="123908" name="Rectangle 4"/>
          <p:cNvSpPr/>
          <p:nvPr/>
        </p:nvSpPr>
        <p:spPr>
          <a:xfrm>
            <a:off x="4583113" y="1543050"/>
            <a:ext cx="3024187"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pPr>
            <a:r>
              <a:rPr lang="zh-CN" altLang="en-US" dirty="0">
                <a:solidFill>
                  <a:srgbClr val="204BB6"/>
                </a:solidFill>
                <a:latin typeface="Times New Roman" panose="02020603050405020304" pitchFamily="18" charset="0"/>
                <a:ea typeface="黑体" panose="02010609060101010101" pitchFamily="49" charset="-122"/>
              </a:rPr>
              <a:t>（三）功能性工作分析法</a:t>
            </a:r>
            <a:endParaRPr lang="zh-CN" altLang="en-US" dirty="0">
              <a:solidFill>
                <a:srgbClr val="204BB6"/>
              </a:solidFill>
              <a:latin typeface="Times New Roman" panose="02020603050405020304" pitchFamily="18" charset="0"/>
              <a:ea typeface="黑体" panose="02010609060101010101" pitchFamily="49" charset="-122"/>
            </a:endParaRPr>
          </a:p>
        </p:txBody>
      </p:sp>
      <p:sp>
        <p:nvSpPr>
          <p:cNvPr id="123910" name="Text Box 6" descr="金融10"/>
          <p:cNvSpPr txBox="1">
            <a:spLocks noChangeArrowheads="1"/>
          </p:cNvSpPr>
          <p:nvPr/>
        </p:nvSpPr>
        <p:spPr bwMode="auto">
          <a:xfrm>
            <a:off x="2838450" y="2636838"/>
            <a:ext cx="7034213" cy="2676525"/>
          </a:xfrm>
          <a:prstGeom prst="rect">
            <a:avLst/>
          </a:prstGeom>
          <a:noFill/>
          <a:ln w="9525">
            <a:noFill/>
            <a:miter lim="800000"/>
          </a:ln>
          <a:effectLst/>
        </p:spPr>
        <p:txBody>
          <a:bodyPr wrap="square">
            <a:spAutoFit/>
          </a:bodyPr>
          <a:lstStyle/>
          <a:p>
            <a:pPr marR="0" defTabSz="914400">
              <a:buClrTx/>
              <a:buSzTx/>
              <a:buFontTx/>
              <a:defRPr/>
            </a:pPr>
            <a:r>
              <a:rPr kumimoji="0" lang="zh-CN" altLang="en-US" sz="2400" kern="1200" cap="none" spc="0" normalizeH="0" baseline="0" noProof="0">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mn-cs"/>
              </a:rPr>
              <a:t>工作职责是指员工在工作过程中与人、事、信息打交道的过程。因此，任何功能的工作都离不开人、事、信息这三个基本要素。改进的功能性工作分析方法是在上述工作分析的基础上进行扩充，即除了采用信息、人和事三项要素来分析工作外，还补充了完成工作所需要的教育程度，并指出了绩效标准和训练要求。</a:t>
            </a:r>
            <a:endParaRPr kumimoji="0" lang="zh-CN" altLang="en-US" sz="2400" kern="1200" cap="none" spc="0" normalizeH="0" baseline="0" noProof="0">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23908"/>
                                        </p:tgtEl>
                                        <p:attrNameLst>
                                          <p:attrName>style.visibility</p:attrName>
                                        </p:attrNameLst>
                                      </p:cBhvr>
                                      <p:to>
                                        <p:strVal val="visible"/>
                                      </p:to>
                                    </p:set>
                                    <p:anim calcmode="lin" valueType="num">
                                      <p:cBhvr additive="base">
                                        <p:cTn id="7" dur="1000" fill="hold"/>
                                        <p:tgtEl>
                                          <p:spTgt spid="123908"/>
                                        </p:tgtEl>
                                        <p:attrNameLst>
                                          <p:attrName>ppt_x</p:attrName>
                                        </p:attrNameLst>
                                      </p:cBhvr>
                                      <p:tavLst>
                                        <p:tav tm="0">
                                          <p:val>
                                            <p:strVal val="#ppt_x"/>
                                          </p:val>
                                        </p:tav>
                                        <p:tav tm="100000">
                                          <p:val>
                                            <p:strVal val="#ppt_x"/>
                                          </p:val>
                                        </p:tav>
                                      </p:tavLst>
                                    </p:anim>
                                    <p:anim calcmode="lin" valueType="num">
                                      <p:cBhvr additive="base">
                                        <p:cTn id="8" dur="1000" fill="hold"/>
                                        <p:tgtEl>
                                          <p:spTgt spid="12390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3908">
                                            <p:txEl>
                                              <p:charRg st="0" end="12"/>
                                            </p:txEl>
                                          </p:spTgt>
                                        </p:tgtEl>
                                        <p:attrNameLst>
                                          <p:attrName>style.visibility</p:attrName>
                                        </p:attrNameLst>
                                      </p:cBhvr>
                                      <p:to>
                                        <p:strVal val="visible"/>
                                      </p:to>
                                    </p:set>
                                    <p:anim calcmode="lin" valueType="num">
                                      <p:cBhvr additive="base">
                                        <p:cTn id="11" dur="1000" fill="hold"/>
                                        <p:tgtEl>
                                          <p:spTgt spid="123908">
                                            <p:txEl>
                                              <p:charRg st="0" end="12"/>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23908">
                                            <p:txEl>
                                              <p:charRg st="0" end="1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8" grpId="0" animBg="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3" name="Rectangle 3"/>
          <p:cNvSpPr>
            <a:spLocks noGrp="1" noRot="1" noChangeArrowheads="1"/>
          </p:cNvSpPr>
          <p:nvPr>
            <p:ph idx="4294967295"/>
          </p:nvPr>
        </p:nvSpPr>
        <p:spPr>
          <a:xfrm>
            <a:off x="1949766" y="1897377"/>
            <a:ext cx="8153400" cy="2606675"/>
          </a:xfrm>
        </p:spPr>
        <p:txBody>
          <a:bodyPr anchor="ctr">
            <a:scene3d>
              <a:camera prst="orthographicFront"/>
              <a:lightRig rig="soft" dir="t">
                <a:rot lat="0" lon="0" rev="15600000"/>
              </a:lightRig>
            </a:scene3d>
            <a:sp3d extrusionH="57150" prstMaterial="softEdge">
              <a:bevelT w="25400" h="38100"/>
            </a:sp3d>
          </a:bodyPr>
          <a:lstStyle/>
          <a:p>
            <a:pPr marL="0" marR="0" lvl="0" indent="0" algn="ctr" defTabSz="914400" rtl="0" eaLnBrk="1" fontAlgn="base" latinLnBrk="0" hangingPunct="1">
              <a:lnSpc>
                <a:spcPct val="130000"/>
              </a:lnSpc>
              <a:spcBef>
                <a:spcPct val="20000"/>
              </a:spcBef>
              <a:spcAft>
                <a:spcPct val="0"/>
              </a:spcAft>
              <a:buClr>
                <a:schemeClr val="hlink"/>
              </a:buClr>
              <a:buSzTx/>
              <a:buFont typeface="Wingdings" panose="05000000000000000000" pitchFamily="2" charset="2"/>
              <a:buNone/>
              <a:defRPr/>
            </a:pPr>
            <a:r>
              <a:rPr kumimoji="0" lang="zh-CN" altLang="en-US" sz="6000" b="1" i="0" u="none" strike="noStrike" kern="0" cap="none" spc="0" normalizeH="0" baseline="0" noProof="0" dirty="0" smtClean="0">
                <a:solidFill>
                  <a:schemeClr val="tx2"/>
                </a:solidFill>
                <a:effectLst>
                  <a:outerShdw blurRad="38100" dist="38100" dir="2700000" algn="tl">
                    <a:srgbClr val="C0C0C0"/>
                  </a:outerShdw>
                </a:effectLst>
                <a:uLnTx/>
                <a:uFillTx/>
                <a:latin typeface="+mn-lt"/>
                <a:ea typeface="宋体" panose="02010600030101010101" pitchFamily="2" charset="-122"/>
                <a:cs typeface="+mn-cs"/>
              </a:rPr>
              <a:t>本项目结束</a:t>
            </a:r>
            <a:endParaRPr kumimoji="0" lang="zh-CN" altLang="en-US" sz="6000" b="1" i="0" u="none" strike="noStrike" kern="0" cap="none" spc="0" normalizeH="0" baseline="0" noProof="0" dirty="0" smtClean="0">
              <a:solidFill>
                <a:schemeClr val="tx2"/>
              </a:solidFill>
              <a:effectLst>
                <a:outerShdw blurRad="38100" dist="38100" dir="2700000" algn="tl">
                  <a:srgbClr val="C0C0C0"/>
                </a:outerShdw>
              </a:effectLst>
              <a:uLnTx/>
              <a:uFillTx/>
              <a:latin typeface="+mn-lt"/>
              <a:ea typeface="宋体" panose="02010600030101010101" pitchFamily="2" charset="-122"/>
              <a:cs typeface="+mn-cs"/>
            </a:endParaRPr>
          </a:p>
          <a:p>
            <a:pPr marL="0" marR="0" lvl="0" indent="0" algn="ctr" defTabSz="914400" rtl="0" eaLnBrk="1" fontAlgn="base" latinLnBrk="0" hangingPunct="1">
              <a:lnSpc>
                <a:spcPct val="130000"/>
              </a:lnSpc>
              <a:spcBef>
                <a:spcPct val="20000"/>
              </a:spcBef>
              <a:spcAft>
                <a:spcPct val="0"/>
              </a:spcAft>
              <a:buClr>
                <a:schemeClr val="hlink"/>
              </a:buClr>
              <a:buSzTx/>
              <a:buFont typeface="Wingdings" panose="05000000000000000000" pitchFamily="2" charset="2"/>
              <a:buNone/>
              <a:defRPr/>
            </a:pPr>
            <a:r>
              <a:rPr kumimoji="0" lang="zh-CN" altLang="en-US" sz="6000" b="1" i="0" u="none" strike="noStrike" kern="0" cap="none" spc="0" normalizeH="0" baseline="0" noProof="0" dirty="0" smtClean="0">
                <a:solidFill>
                  <a:schemeClr val="tx2"/>
                </a:solidFill>
                <a:effectLst/>
                <a:uLnTx/>
                <a:uFillTx/>
                <a:latin typeface="+mn-lt"/>
                <a:ea typeface="宋体" panose="02010600030101010101" pitchFamily="2" charset="-122"/>
                <a:cs typeface="+mn-cs"/>
              </a:rPr>
              <a:t>谢谢聆听</a:t>
            </a:r>
            <a:endParaRPr kumimoji="0" lang="zh-CN" altLang="en-US" sz="6000" b="1" i="0" u="none" strike="noStrike" kern="0" cap="none" spc="0" normalizeH="0" baseline="0" noProof="0" dirty="0" smtClean="0">
              <a:solidFill>
                <a:schemeClr val="tx2"/>
              </a:solidFill>
              <a:effectLst/>
              <a:uLnTx/>
              <a:uFillTx/>
              <a:latin typeface="+mn-lt"/>
              <a:ea typeface="宋体" panose="02010600030101010101" pitchFamily="2" charset="-122"/>
              <a:cs typeface="+mn-cs"/>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Text Box 8"/>
          <p:cNvSpPr txBox="1"/>
          <p:nvPr/>
        </p:nvSpPr>
        <p:spPr>
          <a:xfrm>
            <a:off x="4654550" y="3040063"/>
            <a:ext cx="5835650" cy="449262"/>
          </a:xfrm>
          <a:prstGeom prst="rect">
            <a:avLst/>
          </a:prstGeom>
          <a:noFill/>
          <a:ln w="9525">
            <a:noFill/>
          </a:ln>
        </p:spPr>
        <p:txBody>
          <a:bodyPr anchor="t">
            <a:spAutoFit/>
          </a:bodyPr>
          <a:p>
            <a:pPr>
              <a:lnSpc>
                <a:spcPct val="130000"/>
              </a:lnSpc>
            </a:pPr>
            <a:endParaRPr lang="zh-CN" altLang="en-US" sz="1800" dirty="0">
              <a:solidFill>
                <a:schemeClr val="bg1"/>
              </a:solidFill>
              <a:latin typeface="黑体" panose="02010609060101010101" pitchFamily="49" charset="-122"/>
              <a:ea typeface="黑体" panose="02010609060101010101" pitchFamily="49" charset="-122"/>
            </a:endParaRPr>
          </a:p>
        </p:txBody>
      </p:sp>
      <p:sp>
        <p:nvSpPr>
          <p:cNvPr id="62473" name="Text Box 9" descr="金融10"/>
          <p:cNvSpPr txBox="1">
            <a:spLocks noChangeArrowheads="1"/>
          </p:cNvSpPr>
          <p:nvPr/>
        </p:nvSpPr>
        <p:spPr bwMode="auto">
          <a:xfrm>
            <a:off x="4125913" y="3040063"/>
            <a:ext cx="4924425" cy="2244725"/>
          </a:xfrm>
          <a:prstGeom prst="rect">
            <a:avLst/>
          </a:prstGeom>
          <a:noFill/>
          <a:ln w="9525">
            <a:noFill/>
            <a:miter lim="800000"/>
          </a:ln>
          <a:effectLst/>
        </p:spPr>
        <p:txBody>
          <a:bodyPr wrap="square">
            <a:spAutoFit/>
          </a:bodyPr>
          <a:lstStyle/>
          <a:p>
            <a:pPr marR="0" defTabSz="914400">
              <a:buClrTx/>
              <a:buSzTx/>
              <a:buFontTx/>
              <a:defRPr/>
            </a:pPr>
            <a:r>
              <a:rPr kumimoji="0" lang="en-US" altLang="zh-CN" kern="1200" cap="none" spc="0" normalizeH="0" baseline="0" noProof="0" dirty="0" err="1">
                <a:solidFill>
                  <a:schemeClr val="tx1"/>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1</a:t>
            </a:r>
            <a:r>
              <a:rPr kumimoji="0" lang="zh-CN" altLang="en-US" kern="1200" cap="none" spc="0" normalizeH="0" baseline="0" noProof="0" dirty="0" err="1">
                <a:solidFill>
                  <a:schemeClr val="tx1"/>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a:t>
            </a:r>
            <a:r>
              <a:rPr kumimoji="0" lang="en-US" altLang="zh-CN" kern="1200" cap="none" spc="0" normalizeH="0" baseline="0" noProof="0" dirty="0" err="1">
                <a:solidFill>
                  <a:schemeClr val="tx1"/>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了解岗位分析的信息来源、收集资料的人员及分析的内容</a:t>
            </a:r>
            <a:endParaRPr kumimoji="0" lang="en-US" altLang="zh-CN" kern="1200" cap="none" spc="0" normalizeH="0" baseline="0" noProof="0" dirty="0">
              <a:solidFill>
                <a:schemeClr val="tx1"/>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a:p>
            <a:pPr marR="0" defTabSz="914400">
              <a:buClrTx/>
              <a:buSzTx/>
              <a:buFontTx/>
              <a:defRPr/>
            </a:pPr>
            <a:r>
              <a:rPr kumimoji="0" lang="en-US" altLang="zh-CN" kern="1200" cap="none" spc="0" normalizeH="0" baseline="0" noProof="0" dirty="0" err="1">
                <a:solidFill>
                  <a:schemeClr val="tx1"/>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2</a:t>
            </a:r>
            <a:r>
              <a:rPr kumimoji="0" lang="zh-CN" altLang="en-US" kern="1200" cap="none" spc="0" normalizeH="0" baseline="0" noProof="0" dirty="0" err="1">
                <a:solidFill>
                  <a:schemeClr val="tx1"/>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a:t>
            </a:r>
            <a:r>
              <a:rPr kumimoji="0" lang="en-US" altLang="zh-CN" kern="1200" cap="none" spc="0" normalizeH="0" baseline="0" noProof="0" dirty="0" err="1">
                <a:solidFill>
                  <a:schemeClr val="tx1"/>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认识岗位分析的作用、过程，工作说明书的编写要求</a:t>
            </a:r>
            <a:endParaRPr kumimoji="0" lang="en-US" altLang="zh-CN" kern="1200" cap="none" spc="0" normalizeH="0" baseline="0" noProof="0" dirty="0">
              <a:solidFill>
                <a:schemeClr val="tx1"/>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a:p>
            <a:pPr marR="0" defTabSz="914400">
              <a:buClrTx/>
              <a:buSzTx/>
              <a:buFontTx/>
              <a:defRPr/>
            </a:pPr>
            <a:r>
              <a:rPr kumimoji="0" lang="en-US" altLang="zh-CN" kern="1200" cap="none" spc="0" normalizeH="0" baseline="0" noProof="0" dirty="0" err="1">
                <a:solidFill>
                  <a:schemeClr val="tx1"/>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3</a:t>
            </a:r>
            <a:r>
              <a:rPr kumimoji="0" lang="zh-CN" altLang="en-US" kern="1200" cap="none" spc="0" normalizeH="0" baseline="0" noProof="0" dirty="0" err="1">
                <a:solidFill>
                  <a:schemeClr val="tx1"/>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a:t>
            </a:r>
            <a:r>
              <a:rPr kumimoji="0" lang="en-US" altLang="zh-CN" kern="1200" cap="none" spc="0" normalizeH="0" baseline="0" noProof="0" dirty="0" err="1">
                <a:solidFill>
                  <a:schemeClr val="tx1"/>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理解岗位分析的含义、基本术语以及各种定量和定性的岗位分析方法</a:t>
            </a:r>
            <a:endParaRPr kumimoji="0" lang="en-US" altLang="zh-CN" kern="1200" cap="none" spc="0" normalizeH="0" baseline="0" noProof="0" dirty="0" err="1">
              <a:solidFill>
                <a:schemeClr val="tx1"/>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a:p>
            <a:pPr marR="0" defTabSz="914400">
              <a:buClrTx/>
              <a:buSzTx/>
              <a:buFontTx/>
              <a:defRPr/>
            </a:pPr>
            <a:r>
              <a:rPr kumimoji="0" lang="en-US" altLang="zh-CN" kern="1200" cap="none" spc="0" normalizeH="0" baseline="0" noProof="0" dirty="0" err="1">
                <a:solidFill>
                  <a:schemeClr val="tx1"/>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4</a:t>
            </a:r>
            <a:r>
              <a:rPr kumimoji="0" lang="zh-CN" altLang="en-US" kern="1200" cap="none" spc="0" normalizeH="0" baseline="0" noProof="0" dirty="0" err="1">
                <a:solidFill>
                  <a:schemeClr val="tx1"/>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a:t>
            </a:r>
            <a:r>
              <a:rPr kumimoji="0" lang="en-US" altLang="zh-CN" kern="1200" cap="none" spc="0" normalizeH="0" baseline="0" noProof="0" dirty="0" err="1">
                <a:solidFill>
                  <a:schemeClr val="tx1"/>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掌握工作说明书的编写方法</a:t>
            </a:r>
            <a:endParaRPr kumimoji="0" lang="zh-CN" altLang="en-US" kern="1200" cap="none" spc="0" normalizeH="0" baseline="0" noProof="0" dirty="0">
              <a:solidFill>
                <a:schemeClr val="tx1"/>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p:txBody>
      </p:sp>
      <p:sp>
        <p:nvSpPr>
          <p:cNvPr id="9217" name="Text Box 17" descr="金融10"/>
          <p:cNvSpPr txBox="1"/>
          <p:nvPr/>
        </p:nvSpPr>
        <p:spPr>
          <a:xfrm>
            <a:off x="4125594" y="1793556"/>
            <a:ext cx="2272666" cy="706753"/>
          </a:xfrm>
          <a:prstGeom prst="rect">
            <a:avLst/>
          </a:prstGeom>
          <a:noFill/>
          <a:ln w="9525">
            <a:noFill/>
          </a:ln>
        </p:spPr>
        <p:txBody>
          <a:bodyPr wrap="square" anchor="ctr" anchorCtr="0">
            <a:spAutoFit/>
            <a:scene3d>
              <a:camera prst="orthographicFront"/>
              <a:lightRig rig="threePt" dir="t"/>
            </a:scene3d>
          </a:bodyPr>
          <a:p>
            <a:pPr>
              <a:spcBef>
                <a:spcPct val="50000"/>
              </a:spcBef>
            </a:pPr>
            <a:r>
              <a:rPr lang="zh-CN" altLang="en-US" sz="4000" noProof="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华文新魏" pitchFamily="2" charset="-122"/>
                <a:cs typeface="+mn-cs"/>
              </a:rPr>
              <a:t>知识目标</a:t>
            </a:r>
            <a:endParaRPr lang="zh-CN" altLang="en-US" sz="4000" noProof="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华文新魏" pitchFamily="2" charset="-122"/>
            </a:endParaRPr>
          </a:p>
        </p:txBody>
      </p:sp>
      <p:pic>
        <p:nvPicPr>
          <p:cNvPr id="11268" name="图片 3" descr="83be9955c663c9fd0acc0c7cff3e095d"/>
          <p:cNvPicPr>
            <a:picLocks noChangeAspect="1"/>
          </p:cNvPicPr>
          <p:nvPr/>
        </p:nvPicPr>
        <p:blipFill>
          <a:blip r:embed="rId1">
            <a:clrChange>
              <a:clrFrom>
                <a:srgbClr val="FFFFFF"/>
              </a:clrFrom>
              <a:clrTo>
                <a:srgbClr val="FFFFFF">
                  <a:alpha val="0"/>
                </a:srgbClr>
              </a:clrTo>
            </a:clrChange>
          </a:blip>
          <a:stretch>
            <a:fillRect/>
          </a:stretch>
        </p:blipFill>
        <p:spPr>
          <a:xfrm>
            <a:off x="857250" y="2817813"/>
            <a:ext cx="2689225" cy="2690812"/>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5"/>
          <p:cNvGrpSpPr/>
          <p:nvPr/>
        </p:nvGrpSpPr>
        <p:grpSpPr>
          <a:xfrm>
            <a:off x="2676525" y="2859088"/>
            <a:ext cx="7775575" cy="2519362"/>
            <a:chOff x="0" y="0"/>
            <a:chExt cx="4252" cy="2032"/>
          </a:xfrm>
        </p:grpSpPr>
        <p:grpSp>
          <p:nvGrpSpPr>
            <p:cNvPr id="12290" name="Group 6"/>
            <p:cNvGrpSpPr/>
            <p:nvPr/>
          </p:nvGrpSpPr>
          <p:grpSpPr>
            <a:xfrm>
              <a:off x="0" y="0"/>
              <a:ext cx="3725" cy="1859"/>
              <a:chOff x="0" y="0"/>
              <a:chExt cx="1722" cy="1387"/>
            </a:xfrm>
          </p:grpSpPr>
          <p:pic>
            <p:nvPicPr>
              <p:cNvPr id="12291" name="Picture 16" descr="pan_03"/>
              <p:cNvPicPr>
                <a:picLocks noChangeAspect="1"/>
              </p:cNvPicPr>
              <p:nvPr/>
            </p:nvPicPr>
            <p:blipFill>
              <a:blip r:embed="rId1">
                <a:lum bright="100000"/>
              </a:blip>
              <a:stretch>
                <a:fillRect/>
              </a:stretch>
            </p:blipFill>
            <p:spPr>
              <a:xfrm flipH="1">
                <a:off x="4" y="0"/>
                <a:ext cx="1711" cy="1387"/>
              </a:xfrm>
              <a:prstGeom prst="rect">
                <a:avLst/>
              </a:prstGeom>
              <a:noFill/>
              <a:ln w="9525">
                <a:noFill/>
              </a:ln>
            </p:spPr>
          </p:pic>
          <p:sp>
            <p:nvSpPr>
              <p:cNvPr id="89096" name="Freeform 17"/>
              <p:cNvSpPr/>
              <p:nvPr/>
            </p:nvSpPr>
            <p:spPr bwMode="auto">
              <a:xfrm>
                <a:off x="0" y="2"/>
                <a:ext cx="1722" cy="1382"/>
              </a:xfrm>
              <a:custGeom>
                <a:avLst/>
                <a:gdLst>
                  <a:gd name="T0" fmla="*/ 0 w 1722"/>
                  <a:gd name="T1" fmla="*/ 0 h 1382"/>
                  <a:gd name="T2" fmla="*/ 1722 w 1722"/>
                  <a:gd name="T3" fmla="*/ 1382 h 1382"/>
                </a:gdLst>
                <a:ahLst/>
                <a:cxnLst>
                  <a:cxn ang="0">
                    <a:pos x="6" y="79"/>
                  </a:cxn>
                  <a:cxn ang="0">
                    <a:pos x="6" y="1300"/>
                  </a:cxn>
                  <a:cxn ang="0">
                    <a:pos x="46" y="1367"/>
                  </a:cxn>
                  <a:cxn ang="0">
                    <a:pos x="121" y="1381"/>
                  </a:cxn>
                  <a:cxn ang="0">
                    <a:pos x="1658" y="1312"/>
                  </a:cxn>
                  <a:cxn ang="0">
                    <a:pos x="1696" y="1286"/>
                  </a:cxn>
                  <a:cxn ang="0">
                    <a:pos x="1714" y="1247"/>
                  </a:cxn>
                  <a:cxn ang="0">
                    <a:pos x="1715" y="157"/>
                  </a:cxn>
                  <a:cxn ang="0">
                    <a:pos x="1689" y="87"/>
                  </a:cxn>
                  <a:cxn ang="0">
                    <a:pos x="1637" y="67"/>
                  </a:cxn>
                  <a:cxn ang="0">
                    <a:pos x="95" y="0"/>
                  </a:cxn>
                  <a:cxn ang="0">
                    <a:pos x="29" y="31"/>
                  </a:cxn>
                  <a:cxn ang="0">
                    <a:pos x="6" y="79"/>
                  </a:cxn>
                </a:cxnLst>
                <a:rect l="T0" t="T1" r="T2" b="T3"/>
                <a:pathLst>
                  <a:path w="1722" h="1382">
                    <a:moveTo>
                      <a:pt x="6" y="79"/>
                    </a:moveTo>
                    <a:cubicBezTo>
                      <a:pt x="0" y="294"/>
                      <a:pt x="3" y="1087"/>
                      <a:pt x="6" y="1300"/>
                    </a:cubicBezTo>
                    <a:cubicBezTo>
                      <a:pt x="8" y="1336"/>
                      <a:pt x="36" y="1359"/>
                      <a:pt x="46" y="1367"/>
                    </a:cubicBezTo>
                    <a:cubicBezTo>
                      <a:pt x="60" y="1381"/>
                      <a:pt x="109" y="1382"/>
                      <a:pt x="121" y="1381"/>
                    </a:cubicBezTo>
                    <a:cubicBezTo>
                      <a:pt x="368" y="1362"/>
                      <a:pt x="1388" y="1336"/>
                      <a:pt x="1658" y="1312"/>
                    </a:cubicBezTo>
                    <a:cubicBezTo>
                      <a:pt x="1658" y="1315"/>
                      <a:pt x="1684" y="1300"/>
                      <a:pt x="1696" y="1286"/>
                    </a:cubicBezTo>
                    <a:cubicBezTo>
                      <a:pt x="1708" y="1272"/>
                      <a:pt x="1714" y="1250"/>
                      <a:pt x="1714" y="1247"/>
                    </a:cubicBezTo>
                    <a:cubicBezTo>
                      <a:pt x="1714" y="1065"/>
                      <a:pt x="1722" y="347"/>
                      <a:pt x="1715" y="157"/>
                    </a:cubicBezTo>
                    <a:cubicBezTo>
                      <a:pt x="1715" y="124"/>
                      <a:pt x="1711" y="104"/>
                      <a:pt x="1689" y="87"/>
                    </a:cubicBezTo>
                    <a:cubicBezTo>
                      <a:pt x="1667" y="70"/>
                      <a:pt x="1659" y="73"/>
                      <a:pt x="1637" y="67"/>
                    </a:cubicBezTo>
                    <a:cubicBezTo>
                      <a:pt x="1375" y="49"/>
                      <a:pt x="360" y="16"/>
                      <a:pt x="95" y="0"/>
                    </a:cubicBezTo>
                    <a:cubicBezTo>
                      <a:pt x="72" y="0"/>
                      <a:pt x="41" y="14"/>
                      <a:pt x="29" y="31"/>
                    </a:cubicBezTo>
                    <a:cubicBezTo>
                      <a:pt x="17" y="48"/>
                      <a:pt x="13" y="49"/>
                      <a:pt x="6" y="79"/>
                    </a:cubicBezTo>
                    <a:close/>
                  </a:path>
                </a:pathLst>
              </a:custGeom>
              <a:solidFill>
                <a:srgbClr val="FF6600">
                  <a:alpha val="46999"/>
                </a:srgbClr>
              </a:soli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grpSp>
        <p:grpSp>
          <p:nvGrpSpPr>
            <p:cNvPr id="12293" name="Group 9"/>
            <p:cNvGrpSpPr/>
            <p:nvPr/>
          </p:nvGrpSpPr>
          <p:grpSpPr>
            <a:xfrm>
              <a:off x="3247" y="1043"/>
              <a:ext cx="482" cy="989"/>
              <a:chOff x="0" y="0"/>
              <a:chExt cx="498" cy="1245"/>
            </a:xfrm>
          </p:grpSpPr>
          <p:sp>
            <p:nvSpPr>
              <p:cNvPr id="89098" name="Freeform 36"/>
              <p:cNvSpPr/>
              <p:nvPr/>
            </p:nvSpPr>
            <p:spPr bwMode="auto">
              <a:xfrm>
                <a:off x="121" y="2"/>
                <a:ext cx="233" cy="255"/>
              </a:xfrm>
              <a:custGeom>
                <a:avLst/>
                <a:gdLst>
                  <a:gd name="T0" fmla="*/ 0 w 267"/>
                  <a:gd name="T1" fmla="*/ 0 h 292"/>
                  <a:gd name="T2" fmla="*/ 267 w 267"/>
                  <a:gd name="T3" fmla="*/ 292 h 292"/>
                </a:gdLst>
                <a:ahLst/>
                <a:cxnLst>
                  <a:cxn ang="0">
                    <a:pos x="133" y="0"/>
                  </a:cxn>
                  <a:cxn ang="0">
                    <a:pos x="161" y="3"/>
                  </a:cxn>
                  <a:cxn ang="0">
                    <a:pos x="186" y="12"/>
                  </a:cxn>
                  <a:cxn ang="0">
                    <a:pos x="209" y="25"/>
                  </a:cxn>
                  <a:cxn ang="0">
                    <a:pos x="228" y="42"/>
                  </a:cxn>
                  <a:cxn ang="0">
                    <a:pos x="245" y="64"/>
                  </a:cxn>
                  <a:cxn ang="0">
                    <a:pos x="257" y="88"/>
                  </a:cxn>
                  <a:cxn ang="0">
                    <a:pos x="265" y="116"/>
                  </a:cxn>
                  <a:cxn ang="0">
                    <a:pos x="267" y="146"/>
                  </a:cxn>
                  <a:cxn ang="0">
                    <a:pos x="265" y="175"/>
                  </a:cxn>
                  <a:cxn ang="0">
                    <a:pos x="257" y="203"/>
                  </a:cxn>
                  <a:cxn ang="0">
                    <a:pos x="245" y="227"/>
                  </a:cxn>
                  <a:cxn ang="0">
                    <a:pos x="228" y="249"/>
                  </a:cxn>
                  <a:cxn ang="0">
                    <a:pos x="209" y="267"/>
                  </a:cxn>
                  <a:cxn ang="0">
                    <a:pos x="186" y="281"/>
                  </a:cxn>
                  <a:cxn ang="0">
                    <a:pos x="161" y="289"/>
                  </a:cxn>
                  <a:cxn ang="0">
                    <a:pos x="133" y="292"/>
                  </a:cxn>
                  <a:cxn ang="0">
                    <a:pos x="103" y="288"/>
                  </a:cxn>
                  <a:cxn ang="0">
                    <a:pos x="75" y="277"/>
                  </a:cxn>
                  <a:cxn ang="0">
                    <a:pos x="51" y="260"/>
                  </a:cxn>
                  <a:cxn ang="0">
                    <a:pos x="29" y="237"/>
                  </a:cxn>
                  <a:cxn ang="0">
                    <a:pos x="13" y="210"/>
                  </a:cxn>
                  <a:cxn ang="0">
                    <a:pos x="4" y="178"/>
                  </a:cxn>
                  <a:cxn ang="0">
                    <a:pos x="0" y="146"/>
                  </a:cxn>
                  <a:cxn ang="0">
                    <a:pos x="4" y="113"/>
                  </a:cxn>
                  <a:cxn ang="0">
                    <a:pos x="13" y="81"/>
                  </a:cxn>
                  <a:cxn ang="0">
                    <a:pos x="29" y="54"/>
                  </a:cxn>
                  <a:cxn ang="0">
                    <a:pos x="51" y="32"/>
                  </a:cxn>
                  <a:cxn ang="0">
                    <a:pos x="75" y="14"/>
                  </a:cxn>
                  <a:cxn ang="0">
                    <a:pos x="103" y="3"/>
                  </a:cxn>
                  <a:cxn ang="0">
                    <a:pos x="133" y="0"/>
                  </a:cxn>
                </a:cxnLst>
                <a:rect l="T0" t="T1" r="T2" b="T3"/>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rgbClr val="FFFF00"/>
              </a:soli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89099" name="Freeform 37"/>
              <p:cNvSpPr/>
              <p:nvPr/>
            </p:nvSpPr>
            <p:spPr bwMode="auto">
              <a:xfrm>
                <a:off x="0" y="281"/>
                <a:ext cx="500" cy="964"/>
              </a:xfrm>
              <a:custGeom>
                <a:avLst/>
                <a:gdLst>
                  <a:gd name="T0" fmla="*/ 0 w 573"/>
                  <a:gd name="T1" fmla="*/ 0 h 1111"/>
                  <a:gd name="T2" fmla="*/ 573 w 573"/>
                  <a:gd name="T3" fmla="*/ 1111 h 1111"/>
                </a:gdLst>
                <a:ahLst/>
                <a:cxnLst>
                  <a:cxn ang="0">
                    <a:pos x="72" y="5"/>
                  </a:cxn>
                  <a:cxn ang="0">
                    <a:pos x="30" y="32"/>
                  </a:cxn>
                  <a:cxn ang="0">
                    <a:pos x="4" y="75"/>
                  </a:cxn>
                  <a:cxn ang="0">
                    <a:pos x="0" y="509"/>
                  </a:cxn>
                  <a:cxn ang="0">
                    <a:pos x="1" y="516"/>
                  </a:cxn>
                  <a:cxn ang="0">
                    <a:pos x="9" y="533"/>
                  </a:cxn>
                  <a:cxn ang="0">
                    <a:pos x="26" y="550"/>
                  </a:cxn>
                  <a:cxn ang="0">
                    <a:pos x="56" y="557"/>
                  </a:cxn>
                  <a:cxn ang="0">
                    <a:pos x="84" y="551"/>
                  </a:cxn>
                  <a:cxn ang="0">
                    <a:pos x="100" y="534"/>
                  </a:cxn>
                  <a:cxn ang="0">
                    <a:pos x="106" y="516"/>
                  </a:cxn>
                  <a:cxn ang="0">
                    <a:pos x="108" y="503"/>
                  </a:cxn>
                  <a:cxn ang="0">
                    <a:pos x="108" y="166"/>
                  </a:cxn>
                  <a:cxn ang="0">
                    <a:pos x="135" y="1066"/>
                  </a:cxn>
                  <a:cxn ang="0">
                    <a:pos x="138" y="1073"/>
                  </a:cxn>
                  <a:cxn ang="0">
                    <a:pos x="151" y="1089"/>
                  </a:cxn>
                  <a:cxn ang="0">
                    <a:pos x="174" y="1105"/>
                  </a:cxn>
                  <a:cxn ang="0">
                    <a:pos x="199" y="1111"/>
                  </a:cxn>
                  <a:cxn ang="0">
                    <a:pos x="227" y="1110"/>
                  </a:cxn>
                  <a:cxn ang="0">
                    <a:pos x="255" y="1097"/>
                  </a:cxn>
                  <a:cxn ang="0">
                    <a:pos x="272" y="1080"/>
                  </a:cxn>
                  <a:cxn ang="0">
                    <a:pos x="278" y="1068"/>
                  </a:cxn>
                  <a:cxn ang="0">
                    <a:pos x="279" y="499"/>
                  </a:cxn>
                  <a:cxn ang="0">
                    <a:pos x="302" y="503"/>
                  </a:cxn>
                  <a:cxn ang="0">
                    <a:pos x="302" y="534"/>
                  </a:cxn>
                  <a:cxn ang="0">
                    <a:pos x="304" y="590"/>
                  </a:cxn>
                  <a:cxn ang="0">
                    <a:pos x="304" y="664"/>
                  </a:cxn>
                  <a:cxn ang="0">
                    <a:pos x="304" y="750"/>
                  </a:cxn>
                  <a:cxn ang="0">
                    <a:pos x="304" y="838"/>
                  </a:cxn>
                  <a:cxn ang="0">
                    <a:pos x="305" y="926"/>
                  </a:cxn>
                  <a:cxn ang="0">
                    <a:pos x="305" y="1004"/>
                  </a:cxn>
                  <a:cxn ang="0">
                    <a:pos x="305" y="1066"/>
                  </a:cxn>
                  <a:cxn ang="0">
                    <a:pos x="306" y="1073"/>
                  </a:cxn>
                  <a:cxn ang="0">
                    <a:pos x="315" y="1088"/>
                  </a:cxn>
                  <a:cxn ang="0">
                    <a:pos x="335" y="1103"/>
                  </a:cxn>
                  <a:cxn ang="0">
                    <a:pos x="372" y="1111"/>
                  </a:cxn>
                  <a:cxn ang="0">
                    <a:pos x="408" y="1103"/>
                  </a:cxn>
                  <a:cxn ang="0">
                    <a:pos x="429" y="1089"/>
                  </a:cxn>
                  <a:cxn ang="0">
                    <a:pos x="437" y="1073"/>
                  </a:cxn>
                  <a:cxn ang="0">
                    <a:pos x="438" y="1067"/>
                  </a:cxn>
                  <a:cxn ang="0">
                    <a:pos x="466" y="166"/>
                  </a:cxn>
                  <a:cxn ang="0">
                    <a:pos x="468" y="503"/>
                  </a:cxn>
                  <a:cxn ang="0">
                    <a:pos x="472" y="517"/>
                  </a:cxn>
                  <a:cxn ang="0">
                    <a:pos x="483" y="537"/>
                  </a:cxn>
                  <a:cxn ang="0">
                    <a:pos x="505" y="551"/>
                  </a:cxn>
                  <a:cxn ang="0">
                    <a:pos x="536" y="551"/>
                  </a:cxn>
                  <a:cxn ang="0">
                    <a:pos x="557" y="537"/>
                  </a:cxn>
                  <a:cxn ang="0">
                    <a:pos x="570" y="517"/>
                  </a:cxn>
                  <a:cxn ang="0">
                    <a:pos x="573" y="508"/>
                  </a:cxn>
                  <a:cxn ang="0">
                    <a:pos x="572" y="68"/>
                  </a:cxn>
                  <a:cxn ang="0">
                    <a:pos x="546" y="28"/>
                  </a:cxn>
                  <a:cxn ang="0">
                    <a:pos x="506" y="4"/>
                  </a:cxn>
                  <a:cxn ang="0">
                    <a:pos x="94" y="0"/>
                  </a:cxn>
                </a:cxnLst>
                <a:rect l="T0" t="T1" r="T2" b="T3"/>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close/>
                  </a:path>
                </a:pathLst>
              </a:custGeom>
              <a:solidFill>
                <a:srgbClr val="FFFF00"/>
              </a:soli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grpSp>
        <p:grpSp>
          <p:nvGrpSpPr>
            <p:cNvPr id="12296" name="Group 12"/>
            <p:cNvGrpSpPr/>
            <p:nvPr/>
          </p:nvGrpSpPr>
          <p:grpSpPr>
            <a:xfrm>
              <a:off x="3770" y="907"/>
              <a:ext cx="482" cy="989"/>
              <a:chOff x="0" y="0"/>
              <a:chExt cx="498" cy="1245"/>
            </a:xfrm>
          </p:grpSpPr>
          <p:sp>
            <p:nvSpPr>
              <p:cNvPr id="89101" name="Freeform 39"/>
              <p:cNvSpPr/>
              <p:nvPr/>
            </p:nvSpPr>
            <p:spPr bwMode="auto">
              <a:xfrm>
                <a:off x="121" y="-2"/>
                <a:ext cx="233" cy="256"/>
              </a:xfrm>
              <a:custGeom>
                <a:avLst/>
                <a:gdLst>
                  <a:gd name="T0" fmla="*/ 0 w 267"/>
                  <a:gd name="T1" fmla="*/ 0 h 292"/>
                  <a:gd name="T2" fmla="*/ 267 w 267"/>
                  <a:gd name="T3" fmla="*/ 292 h 292"/>
                </a:gdLst>
                <a:ahLst/>
                <a:cxnLst>
                  <a:cxn ang="0">
                    <a:pos x="133" y="0"/>
                  </a:cxn>
                  <a:cxn ang="0">
                    <a:pos x="161" y="3"/>
                  </a:cxn>
                  <a:cxn ang="0">
                    <a:pos x="186" y="12"/>
                  </a:cxn>
                  <a:cxn ang="0">
                    <a:pos x="209" y="25"/>
                  </a:cxn>
                  <a:cxn ang="0">
                    <a:pos x="228" y="42"/>
                  </a:cxn>
                  <a:cxn ang="0">
                    <a:pos x="245" y="64"/>
                  </a:cxn>
                  <a:cxn ang="0">
                    <a:pos x="257" y="88"/>
                  </a:cxn>
                  <a:cxn ang="0">
                    <a:pos x="265" y="116"/>
                  </a:cxn>
                  <a:cxn ang="0">
                    <a:pos x="267" y="146"/>
                  </a:cxn>
                  <a:cxn ang="0">
                    <a:pos x="265" y="175"/>
                  </a:cxn>
                  <a:cxn ang="0">
                    <a:pos x="257" y="203"/>
                  </a:cxn>
                  <a:cxn ang="0">
                    <a:pos x="245" y="227"/>
                  </a:cxn>
                  <a:cxn ang="0">
                    <a:pos x="228" y="249"/>
                  </a:cxn>
                  <a:cxn ang="0">
                    <a:pos x="209" y="267"/>
                  </a:cxn>
                  <a:cxn ang="0">
                    <a:pos x="186" y="281"/>
                  </a:cxn>
                  <a:cxn ang="0">
                    <a:pos x="161" y="289"/>
                  </a:cxn>
                  <a:cxn ang="0">
                    <a:pos x="133" y="292"/>
                  </a:cxn>
                  <a:cxn ang="0">
                    <a:pos x="103" y="288"/>
                  </a:cxn>
                  <a:cxn ang="0">
                    <a:pos x="75" y="277"/>
                  </a:cxn>
                  <a:cxn ang="0">
                    <a:pos x="51" y="260"/>
                  </a:cxn>
                  <a:cxn ang="0">
                    <a:pos x="29" y="237"/>
                  </a:cxn>
                  <a:cxn ang="0">
                    <a:pos x="13" y="210"/>
                  </a:cxn>
                  <a:cxn ang="0">
                    <a:pos x="4" y="178"/>
                  </a:cxn>
                  <a:cxn ang="0">
                    <a:pos x="0" y="146"/>
                  </a:cxn>
                  <a:cxn ang="0">
                    <a:pos x="4" y="113"/>
                  </a:cxn>
                  <a:cxn ang="0">
                    <a:pos x="13" y="81"/>
                  </a:cxn>
                  <a:cxn ang="0">
                    <a:pos x="29" y="54"/>
                  </a:cxn>
                  <a:cxn ang="0">
                    <a:pos x="51" y="32"/>
                  </a:cxn>
                  <a:cxn ang="0">
                    <a:pos x="75" y="14"/>
                  </a:cxn>
                  <a:cxn ang="0">
                    <a:pos x="103" y="3"/>
                  </a:cxn>
                  <a:cxn ang="0">
                    <a:pos x="133" y="0"/>
                  </a:cxn>
                </a:cxnLst>
                <a:rect l="T0" t="T1" r="T2" b="T3"/>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rgbClr val="FF6600"/>
              </a:soli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89102" name="Freeform 40"/>
              <p:cNvSpPr/>
              <p:nvPr/>
            </p:nvSpPr>
            <p:spPr bwMode="auto">
              <a:xfrm>
                <a:off x="0" y="280"/>
                <a:ext cx="498" cy="965"/>
              </a:xfrm>
              <a:custGeom>
                <a:avLst/>
                <a:gdLst>
                  <a:gd name="T0" fmla="*/ 0 w 573"/>
                  <a:gd name="T1" fmla="*/ 0 h 1111"/>
                  <a:gd name="T2" fmla="*/ 573 w 573"/>
                  <a:gd name="T3" fmla="*/ 1111 h 1111"/>
                </a:gdLst>
                <a:ahLst/>
                <a:cxnLst>
                  <a:cxn ang="0">
                    <a:pos x="72" y="5"/>
                  </a:cxn>
                  <a:cxn ang="0">
                    <a:pos x="30" y="32"/>
                  </a:cxn>
                  <a:cxn ang="0">
                    <a:pos x="4" y="75"/>
                  </a:cxn>
                  <a:cxn ang="0">
                    <a:pos x="0" y="509"/>
                  </a:cxn>
                  <a:cxn ang="0">
                    <a:pos x="1" y="516"/>
                  </a:cxn>
                  <a:cxn ang="0">
                    <a:pos x="9" y="533"/>
                  </a:cxn>
                  <a:cxn ang="0">
                    <a:pos x="26" y="550"/>
                  </a:cxn>
                  <a:cxn ang="0">
                    <a:pos x="56" y="557"/>
                  </a:cxn>
                  <a:cxn ang="0">
                    <a:pos x="84" y="551"/>
                  </a:cxn>
                  <a:cxn ang="0">
                    <a:pos x="100" y="534"/>
                  </a:cxn>
                  <a:cxn ang="0">
                    <a:pos x="106" y="516"/>
                  </a:cxn>
                  <a:cxn ang="0">
                    <a:pos x="108" y="503"/>
                  </a:cxn>
                  <a:cxn ang="0">
                    <a:pos x="108" y="166"/>
                  </a:cxn>
                  <a:cxn ang="0">
                    <a:pos x="135" y="1066"/>
                  </a:cxn>
                  <a:cxn ang="0">
                    <a:pos x="138" y="1073"/>
                  </a:cxn>
                  <a:cxn ang="0">
                    <a:pos x="151" y="1089"/>
                  </a:cxn>
                  <a:cxn ang="0">
                    <a:pos x="174" y="1105"/>
                  </a:cxn>
                  <a:cxn ang="0">
                    <a:pos x="199" y="1111"/>
                  </a:cxn>
                  <a:cxn ang="0">
                    <a:pos x="227" y="1110"/>
                  </a:cxn>
                  <a:cxn ang="0">
                    <a:pos x="255" y="1097"/>
                  </a:cxn>
                  <a:cxn ang="0">
                    <a:pos x="272" y="1080"/>
                  </a:cxn>
                  <a:cxn ang="0">
                    <a:pos x="278" y="1068"/>
                  </a:cxn>
                  <a:cxn ang="0">
                    <a:pos x="279" y="499"/>
                  </a:cxn>
                  <a:cxn ang="0">
                    <a:pos x="302" y="503"/>
                  </a:cxn>
                  <a:cxn ang="0">
                    <a:pos x="302" y="534"/>
                  </a:cxn>
                  <a:cxn ang="0">
                    <a:pos x="304" y="590"/>
                  </a:cxn>
                  <a:cxn ang="0">
                    <a:pos x="304" y="664"/>
                  </a:cxn>
                  <a:cxn ang="0">
                    <a:pos x="304" y="750"/>
                  </a:cxn>
                  <a:cxn ang="0">
                    <a:pos x="304" y="838"/>
                  </a:cxn>
                  <a:cxn ang="0">
                    <a:pos x="305" y="926"/>
                  </a:cxn>
                  <a:cxn ang="0">
                    <a:pos x="305" y="1004"/>
                  </a:cxn>
                  <a:cxn ang="0">
                    <a:pos x="305" y="1066"/>
                  </a:cxn>
                  <a:cxn ang="0">
                    <a:pos x="306" y="1073"/>
                  </a:cxn>
                  <a:cxn ang="0">
                    <a:pos x="315" y="1088"/>
                  </a:cxn>
                  <a:cxn ang="0">
                    <a:pos x="335" y="1103"/>
                  </a:cxn>
                  <a:cxn ang="0">
                    <a:pos x="372" y="1111"/>
                  </a:cxn>
                  <a:cxn ang="0">
                    <a:pos x="408" y="1103"/>
                  </a:cxn>
                  <a:cxn ang="0">
                    <a:pos x="429" y="1089"/>
                  </a:cxn>
                  <a:cxn ang="0">
                    <a:pos x="437" y="1073"/>
                  </a:cxn>
                  <a:cxn ang="0">
                    <a:pos x="438" y="1067"/>
                  </a:cxn>
                  <a:cxn ang="0">
                    <a:pos x="466" y="166"/>
                  </a:cxn>
                  <a:cxn ang="0">
                    <a:pos x="468" y="503"/>
                  </a:cxn>
                  <a:cxn ang="0">
                    <a:pos x="472" y="517"/>
                  </a:cxn>
                  <a:cxn ang="0">
                    <a:pos x="483" y="537"/>
                  </a:cxn>
                  <a:cxn ang="0">
                    <a:pos x="505" y="551"/>
                  </a:cxn>
                  <a:cxn ang="0">
                    <a:pos x="536" y="551"/>
                  </a:cxn>
                  <a:cxn ang="0">
                    <a:pos x="557" y="537"/>
                  </a:cxn>
                  <a:cxn ang="0">
                    <a:pos x="570" y="517"/>
                  </a:cxn>
                  <a:cxn ang="0">
                    <a:pos x="573" y="508"/>
                  </a:cxn>
                  <a:cxn ang="0">
                    <a:pos x="572" y="68"/>
                  </a:cxn>
                  <a:cxn ang="0">
                    <a:pos x="546" y="28"/>
                  </a:cxn>
                  <a:cxn ang="0">
                    <a:pos x="506" y="4"/>
                  </a:cxn>
                  <a:cxn ang="0">
                    <a:pos x="94" y="0"/>
                  </a:cxn>
                </a:cxnLst>
                <a:rect l="T0" t="T1" r="T2" b="T3"/>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close/>
                  </a:path>
                </a:pathLst>
              </a:custGeom>
              <a:solidFill>
                <a:srgbClr val="FF6600"/>
              </a:soli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grpSp>
        <p:sp>
          <p:nvSpPr>
            <p:cNvPr id="12299" name="Rectangle 15"/>
            <p:cNvSpPr/>
            <p:nvPr/>
          </p:nvSpPr>
          <p:spPr>
            <a:xfrm>
              <a:off x="232" y="227"/>
              <a:ext cx="3303" cy="372"/>
            </a:xfrm>
            <a:prstGeom prst="rect">
              <a:avLst/>
            </a:prstGeom>
            <a:noFill/>
            <a:ln w="9525">
              <a:noFill/>
            </a:ln>
          </p:spPr>
          <p:txBody>
            <a:bodyPr anchor="t">
              <a:spAutoFit/>
            </a:bodyPr>
            <a:p>
              <a:pPr>
                <a:lnSpc>
                  <a:spcPct val="120000"/>
                </a:lnSpc>
              </a:pPr>
              <a:r>
                <a:rPr lang="zh-CN" altLang="en-US" b="0" dirty="0">
                  <a:solidFill>
                    <a:schemeClr val="tx1"/>
                  </a:solidFill>
                  <a:latin typeface="Times New Roman" panose="02020603050405020304" pitchFamily="18" charset="0"/>
                  <a:ea typeface="黑体" panose="02010609060101010101" pitchFamily="49" charset="-122"/>
                </a:rPr>
                <a:t>  </a:t>
              </a:r>
              <a:r>
                <a:rPr lang="zh-CN" altLang="en-US" dirty="0">
                  <a:solidFill>
                    <a:schemeClr val="tx1"/>
                  </a:solidFill>
                  <a:latin typeface="Times New Roman" panose="02020603050405020304" pitchFamily="18" charset="0"/>
                  <a:ea typeface="黑体" panose="02010609060101010101" pitchFamily="49" charset="-122"/>
                </a:rPr>
                <a:t>    </a:t>
              </a:r>
              <a:r>
                <a:rPr lang="zh-CN" altLang="en-US" sz="1800" dirty="0">
                  <a:solidFill>
                    <a:schemeClr val="tx1"/>
                  </a:solidFill>
                  <a:latin typeface="黑体" panose="02010609060101010101" pitchFamily="49" charset="-122"/>
                  <a:ea typeface="黑体" panose="02010609060101010101" pitchFamily="49" charset="-122"/>
                </a:rPr>
                <a:t> </a:t>
              </a:r>
              <a:endParaRPr lang="zh-CN" altLang="en-US" sz="1800" b="0" dirty="0">
                <a:solidFill>
                  <a:schemeClr val="bg1"/>
                </a:solidFill>
                <a:latin typeface="黑体" panose="02010609060101010101" pitchFamily="49" charset="-122"/>
                <a:ea typeface="黑体" panose="02010609060101010101" pitchFamily="49" charset="-122"/>
              </a:endParaRPr>
            </a:p>
          </p:txBody>
        </p:sp>
      </p:grpSp>
      <p:sp>
        <p:nvSpPr>
          <p:cNvPr id="89104" name="Text Box 16" descr="金融10"/>
          <p:cNvSpPr txBox="1">
            <a:spLocks noChangeArrowheads="1"/>
          </p:cNvSpPr>
          <p:nvPr/>
        </p:nvSpPr>
        <p:spPr bwMode="auto">
          <a:xfrm>
            <a:off x="3092450" y="3532188"/>
            <a:ext cx="6048375" cy="701675"/>
          </a:xfrm>
          <a:prstGeom prst="rect">
            <a:avLst/>
          </a:prstGeom>
          <a:noFill/>
          <a:ln w="9525">
            <a:noFill/>
            <a:miter lim="800000"/>
          </a:ln>
          <a:effectLst/>
        </p:spPr>
        <p:txBody>
          <a:bodyPr>
            <a:spAutoFit/>
          </a:bodyPr>
          <a:lstStyle/>
          <a:p>
            <a:pPr marR="0" defTabSz="914400">
              <a:buClrTx/>
              <a:buSzTx/>
              <a:buFontTx/>
              <a:defRPr/>
            </a:pPr>
            <a:r>
              <a:rPr kumimoji="0" lang="zh-CN" altLang="en-US"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能够运用恰当的岗位分析方法，有效地收集和整理相关资料和信息，完成工作说明书的编写</a:t>
            </a:r>
            <a:endParaRPr kumimoji="0" lang="zh-CN" altLang="en-US"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p:txBody>
      </p:sp>
      <p:sp>
        <p:nvSpPr>
          <p:cNvPr id="3" name="WordArt 9"/>
          <p:cNvSpPr/>
          <p:nvPr/>
        </p:nvSpPr>
        <p:spPr>
          <a:xfrm>
            <a:off x="2692398" y="1697355"/>
            <a:ext cx="2306320" cy="557530"/>
          </a:xfrm>
          <a:prstGeom prst="rect">
            <a:avLst/>
          </a:prstGeom>
        </p:spPr>
        <p:txBody>
          <a:bodyPr wrap="none" fromWordArt="1">
            <a:prstTxWarp prst="textPlain">
              <a:avLst>
                <a:gd name="adj" fmla="val 50000"/>
              </a:avLst>
            </a:prstTxWarp>
            <a:normAutofit fontScale="90000" lnSpcReduction="10000"/>
          </a:bodyPr>
          <a:p>
            <a:pPr algn="ctr" fontAlgn="base"/>
            <a:r>
              <a:rPr lang="zh-CN" altLang="en-US" sz="3600" b="1" strike="noStrike" noProof="1">
                <a:ln w="9525">
                  <a:solidFill>
                    <a:schemeClr val="bg1"/>
                  </a:solidFill>
                  <a:prstDash val="solid"/>
                </a:ln>
                <a:solidFill>
                  <a:schemeClr val="accent5">
                    <a:lumMod val="75000"/>
                  </a:schemeClr>
                </a:solidFill>
                <a:effectLst>
                  <a:outerShdw blurRad="12700" dist="38100" dir="2700000" algn="tl" rotWithShape="0">
                    <a:schemeClr val="accent5">
                      <a:lumMod val="60000"/>
                      <a:lumOff val="40000"/>
                    </a:schemeClr>
                  </a:outerShdw>
                </a:effectLst>
                <a:latin typeface="黑体" panose="02010609060101010101" pitchFamily="49" charset="-122"/>
                <a:ea typeface="黑体" panose="02010609060101010101" pitchFamily="49" charset="-122"/>
                <a:cs typeface="+mn-cs"/>
              </a:rPr>
              <a:t>能力目标：</a:t>
            </a:r>
            <a:endParaRPr lang="zh-CN" altLang="en-US" sz="3600" b="1" strike="noStrike" noProof="1">
              <a:ln w="9525">
                <a:solidFill>
                  <a:schemeClr val="bg1"/>
                </a:solidFill>
                <a:prstDash val="solid"/>
              </a:ln>
              <a:solidFill>
                <a:schemeClr val="accent5">
                  <a:lumMod val="75000"/>
                </a:schemeClr>
              </a:solidFill>
              <a:effectLst>
                <a:outerShdw blurRad="12700" dist="38100" dir="2700000" algn="tl" rotWithShape="0">
                  <a:schemeClr val="accent5">
                    <a:lumMod val="60000"/>
                    <a:lumOff val="40000"/>
                  </a:schemeClr>
                </a:outerShdw>
              </a:effectLst>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00000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3313" name="组合 4"/>
          <p:cNvGrpSpPr/>
          <p:nvPr/>
        </p:nvGrpSpPr>
        <p:grpSpPr>
          <a:xfrm>
            <a:off x="2824163" y="1520825"/>
            <a:ext cx="6542087" cy="4564063"/>
            <a:chOff x="821373" y="1396365"/>
            <a:chExt cx="7500937" cy="5143500"/>
          </a:xfrm>
        </p:grpSpPr>
        <p:pic>
          <p:nvPicPr>
            <p:cNvPr id="13314" name="Picture 18" descr="57"/>
            <p:cNvPicPr>
              <a:picLocks noChangeAspect="1"/>
            </p:cNvPicPr>
            <p:nvPr/>
          </p:nvPicPr>
          <p:blipFill>
            <a:blip r:embed="rId1">
              <a:clrChange>
                <a:clrFrom>
                  <a:srgbClr val="FFFFFF"/>
                </a:clrFrom>
                <a:clrTo>
                  <a:srgbClr val="FFFFFF">
                    <a:alpha val="0"/>
                  </a:srgbClr>
                </a:clrTo>
              </a:clrChange>
            </a:blip>
            <a:srcRect l="3410" t="3204" r="2625" b="3352"/>
            <a:stretch>
              <a:fillRect/>
            </a:stretch>
          </p:blipFill>
          <p:spPr>
            <a:xfrm>
              <a:off x="821373" y="1396365"/>
              <a:ext cx="7500937" cy="5143500"/>
            </a:xfrm>
            <a:prstGeom prst="rect">
              <a:avLst/>
            </a:prstGeom>
            <a:noFill/>
            <a:ln w="9525">
              <a:noFill/>
            </a:ln>
          </p:spPr>
        </p:pic>
        <p:sp>
          <p:nvSpPr>
            <p:cNvPr id="3" name="Text Box 19" descr="金融10"/>
            <p:cNvSpPr txBox="1">
              <a:spLocks noChangeArrowheads="1"/>
            </p:cNvSpPr>
            <p:nvPr/>
          </p:nvSpPr>
          <p:spPr bwMode="auto">
            <a:xfrm>
              <a:off x="1576388" y="2174875"/>
              <a:ext cx="3270250" cy="400050"/>
            </a:xfrm>
            <a:prstGeom prst="rect">
              <a:avLst/>
            </a:prstGeom>
            <a:noFill/>
            <a:ln w="9525">
              <a:noFill/>
              <a:miter lim="800000"/>
            </a:ln>
            <a:effectLst/>
          </p:spPr>
          <p:txBody>
            <a:bodyPr>
              <a:spAutoFit/>
            </a:bodyPr>
            <a:lstStyle/>
            <a:p>
              <a:pPr marR="0" defTabSz="914400">
                <a:buClrTx/>
                <a:buSzTx/>
                <a:buFontTx/>
                <a:defRPr/>
              </a:pPr>
              <a:endParaRPr kumimoji="0" lang="zh-CN" altLang="en-US" kern="1200" cap="none" spc="0" normalizeH="0" baseline="0" noProof="0">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p:txBody>
        </p:sp>
        <p:sp>
          <p:nvSpPr>
            <p:cNvPr id="4" name="Text Box 20" descr="金融10"/>
            <p:cNvSpPr txBox="1">
              <a:spLocks noChangeArrowheads="1"/>
            </p:cNvSpPr>
            <p:nvPr/>
          </p:nvSpPr>
          <p:spPr bwMode="auto">
            <a:xfrm>
              <a:off x="1424913" y="3569846"/>
              <a:ext cx="6293128" cy="796538"/>
            </a:xfrm>
            <a:prstGeom prst="rect">
              <a:avLst/>
            </a:prstGeom>
            <a:noFill/>
            <a:ln w="9525">
              <a:noFill/>
              <a:miter lim="800000"/>
            </a:ln>
            <a:effectLst/>
          </p:spPr>
          <p:txBody>
            <a:bodyPr wrap="square">
              <a:spAutoFit/>
            </a:bodyPr>
            <a:lstStyle/>
            <a:p>
              <a:pPr marR="0" algn="ctr" defTabSz="914400">
                <a:buClrTx/>
                <a:buSzTx/>
                <a:buFontTx/>
                <a:defRPr/>
              </a:pPr>
              <a:r>
                <a:rPr kumimoji="0" lang="zh-CN" altLang="en-US" sz="4000"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任务一：制定岗位分析</a:t>
              </a:r>
              <a:endParaRPr kumimoji="0" lang="en-US" altLang="zh-CN" sz="4000"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Rectangle 347"/>
          <p:cNvSpPr/>
          <p:nvPr/>
        </p:nvSpPr>
        <p:spPr>
          <a:xfrm>
            <a:off x="5102225" y="1244600"/>
            <a:ext cx="2874963" cy="57467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none" anchor="ctr">
            <a:flatTx/>
          </a:bodyPr>
          <a:p>
            <a:pPr algn="ctr" fontAlgn="base"/>
            <a:r>
              <a:rPr lang="zh-CN" altLang="en-US" sz="2400" strike="noStrike" noProof="1" dirty="0">
                <a:solidFill>
                  <a:schemeClr val="tx2"/>
                </a:solidFill>
                <a:latin typeface="Arial" panose="020B0604020202020204" pitchFamily="34" charset="0"/>
                <a:ea typeface="黑体" panose="02010609060101010101" pitchFamily="49" charset="-122"/>
              </a:rPr>
              <a:t>一、岗位分析的含义</a:t>
            </a:r>
            <a:endParaRPr lang="zh-CN" altLang="en-US" sz="2400" strike="noStrike" noProof="1" dirty="0">
              <a:solidFill>
                <a:schemeClr val="tx2"/>
              </a:solidFill>
              <a:latin typeface="Arial" panose="020B0604020202020204" pitchFamily="34" charset="0"/>
              <a:ea typeface="黑体" panose="02010609060101010101" pitchFamily="49" charset="-122"/>
            </a:endParaRPr>
          </a:p>
        </p:txBody>
      </p:sp>
      <p:sp>
        <p:nvSpPr>
          <p:cNvPr id="12326" name="Rectangle 38"/>
          <p:cNvSpPr/>
          <p:nvPr/>
        </p:nvSpPr>
        <p:spPr>
          <a:xfrm>
            <a:off x="4813300" y="2058988"/>
            <a:ext cx="3455988"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pPr>
            <a:r>
              <a:rPr lang="zh-CN" altLang="en-US" dirty="0">
                <a:solidFill>
                  <a:srgbClr val="204BB6"/>
                </a:solidFill>
                <a:latin typeface="Times New Roman" panose="02020603050405020304" pitchFamily="18" charset="0"/>
                <a:ea typeface="黑体" panose="02010609060101010101" pitchFamily="49" charset="-122"/>
              </a:rPr>
              <a:t>（一）有关岗位的基本概念</a:t>
            </a:r>
            <a:endParaRPr lang="zh-CN" altLang="en-US" dirty="0">
              <a:solidFill>
                <a:srgbClr val="204BB6"/>
              </a:solidFill>
              <a:latin typeface="Times New Roman" panose="02020603050405020304" pitchFamily="18" charset="0"/>
              <a:ea typeface="黑体" panose="02010609060101010101" pitchFamily="49" charset="-122"/>
            </a:endParaRPr>
          </a:p>
        </p:txBody>
      </p:sp>
      <p:grpSp>
        <p:nvGrpSpPr>
          <p:cNvPr id="2" name="Group 53"/>
          <p:cNvGrpSpPr/>
          <p:nvPr/>
        </p:nvGrpSpPr>
        <p:grpSpPr>
          <a:xfrm>
            <a:off x="2351088" y="2636838"/>
            <a:ext cx="7920037" cy="3168650"/>
            <a:chOff x="0" y="0"/>
            <a:chExt cx="12472" cy="4990"/>
          </a:xfrm>
        </p:grpSpPr>
        <p:grpSp>
          <p:nvGrpSpPr>
            <p:cNvPr id="14340" name="Group 54"/>
            <p:cNvGrpSpPr/>
            <p:nvPr/>
          </p:nvGrpSpPr>
          <p:grpSpPr>
            <a:xfrm>
              <a:off x="0" y="315"/>
              <a:ext cx="12472" cy="4675"/>
              <a:chOff x="0" y="0"/>
              <a:chExt cx="14060" cy="6464"/>
            </a:xfrm>
          </p:grpSpPr>
          <p:sp>
            <p:nvSpPr>
              <p:cNvPr id="14341" name="AutoShape 8"/>
              <p:cNvSpPr/>
              <p:nvPr/>
            </p:nvSpPr>
            <p:spPr>
              <a:xfrm>
                <a:off x="0" y="4991"/>
                <a:ext cx="5442" cy="1473"/>
              </a:xfrm>
              <a:prstGeom prst="cube">
                <a:avLst>
                  <a:gd name="adj" fmla="val 83676"/>
                </a:avLst>
              </a:prstGeom>
              <a:gradFill rotWithShape="1">
                <a:gsLst>
                  <a:gs pos="0">
                    <a:srgbClr val="99CCFF"/>
                  </a:gs>
                  <a:gs pos="100000">
                    <a:srgbClr val="6699FF"/>
                  </a:gs>
                </a:gsLst>
                <a:lin ang="18900000" scaled="1"/>
                <a:tileRect/>
              </a:gradFill>
              <a:ln w="9525">
                <a:noFill/>
              </a:ln>
              <a:effectLst>
                <a:outerShdw dist="35921" dir="2699999" algn="ctr" rotWithShape="0">
                  <a:schemeClr val="tx1"/>
                </a:outerShdw>
              </a:effectLst>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4342" name="AutoShape 53"/>
              <p:cNvSpPr/>
              <p:nvPr/>
            </p:nvSpPr>
            <p:spPr>
              <a:xfrm>
                <a:off x="603" y="1652"/>
                <a:ext cx="3670" cy="4198"/>
              </a:xfrm>
              <a:prstGeom prst="roundRect">
                <a:avLst>
                  <a:gd name="adj" fmla="val 4495"/>
                </a:avLst>
              </a:prstGeom>
              <a:solidFill>
                <a:srgbClr val="DDDDDD"/>
              </a:solidFill>
              <a:ln w="38100" cap="flat" cmpd="sng">
                <a:solidFill>
                  <a:srgbClr val="808080"/>
                </a:solidFill>
                <a:prstDash val="solid"/>
                <a:round/>
                <a:headEnd type="none" w="med" len="med"/>
                <a:tailEnd type="none" w="med" len="med"/>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4343" name="AutoShape 71"/>
              <p:cNvSpPr/>
              <p:nvPr/>
            </p:nvSpPr>
            <p:spPr>
              <a:xfrm>
                <a:off x="4360" y="4196"/>
                <a:ext cx="5442" cy="1473"/>
              </a:xfrm>
              <a:prstGeom prst="cube">
                <a:avLst>
                  <a:gd name="adj" fmla="val 83676"/>
                </a:avLst>
              </a:prstGeom>
              <a:gradFill rotWithShape="1">
                <a:gsLst>
                  <a:gs pos="0">
                    <a:srgbClr val="99CCFF"/>
                  </a:gs>
                  <a:gs pos="100000">
                    <a:srgbClr val="6699FF"/>
                  </a:gs>
                </a:gsLst>
                <a:lin ang="18900000" scaled="1"/>
                <a:tileRect/>
              </a:gradFill>
              <a:ln w="9525">
                <a:noFill/>
              </a:ln>
              <a:effectLst>
                <a:outerShdw dist="35921" dir="2699999" algn="ctr" rotWithShape="0">
                  <a:schemeClr val="tx1"/>
                </a:outerShdw>
              </a:effectLst>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4344" name="AutoShape 72"/>
              <p:cNvSpPr/>
              <p:nvPr/>
            </p:nvSpPr>
            <p:spPr>
              <a:xfrm>
                <a:off x="8618" y="3405"/>
                <a:ext cx="5442" cy="1473"/>
              </a:xfrm>
              <a:prstGeom prst="cube">
                <a:avLst>
                  <a:gd name="adj" fmla="val 83676"/>
                </a:avLst>
              </a:prstGeom>
              <a:gradFill rotWithShape="1">
                <a:gsLst>
                  <a:gs pos="0">
                    <a:srgbClr val="99CCFF"/>
                  </a:gs>
                  <a:gs pos="100000">
                    <a:srgbClr val="6699FF"/>
                  </a:gs>
                </a:gsLst>
                <a:lin ang="18900000" scaled="1"/>
                <a:tileRect/>
              </a:gradFill>
              <a:ln w="9525">
                <a:noFill/>
              </a:ln>
              <a:effectLst>
                <a:outerShdw dist="35921" dir="2699999" algn="ctr" rotWithShape="0">
                  <a:schemeClr val="tx1"/>
                </a:outerShdw>
              </a:effectLst>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4345" name="AutoShape 73"/>
              <p:cNvSpPr/>
              <p:nvPr/>
            </p:nvSpPr>
            <p:spPr>
              <a:xfrm>
                <a:off x="5053" y="877"/>
                <a:ext cx="3670" cy="4198"/>
              </a:xfrm>
              <a:prstGeom prst="roundRect">
                <a:avLst>
                  <a:gd name="adj" fmla="val 5588"/>
                </a:avLst>
              </a:prstGeom>
              <a:solidFill>
                <a:srgbClr val="DDDDDD"/>
              </a:solidFill>
              <a:ln w="38100" cap="flat" cmpd="sng">
                <a:solidFill>
                  <a:srgbClr val="808080"/>
                </a:solidFill>
                <a:prstDash val="solid"/>
                <a:round/>
                <a:headEnd type="none" w="med" len="med"/>
                <a:tailEnd type="none" w="med" len="med"/>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4346" name="AutoShape 77"/>
              <p:cNvSpPr/>
              <p:nvPr/>
            </p:nvSpPr>
            <p:spPr>
              <a:xfrm>
                <a:off x="9413" y="0"/>
                <a:ext cx="3670" cy="4197"/>
              </a:xfrm>
              <a:prstGeom prst="roundRect">
                <a:avLst>
                  <a:gd name="adj" fmla="val 6065"/>
                </a:avLst>
              </a:prstGeom>
              <a:solidFill>
                <a:srgbClr val="DDDDDD"/>
              </a:solidFill>
              <a:ln w="38100" cap="flat" cmpd="sng">
                <a:solidFill>
                  <a:srgbClr val="808080"/>
                </a:solidFill>
                <a:prstDash val="solid"/>
                <a:round/>
                <a:headEnd type="none" w="med" len="med"/>
                <a:tailEnd type="none" w="med" len="med"/>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pic>
          <p:nvPicPr>
            <p:cNvPr id="14347" name="Picture 61" descr="pic_167302"/>
            <p:cNvPicPr>
              <a:picLocks noChangeAspect="1"/>
            </p:cNvPicPr>
            <p:nvPr/>
          </p:nvPicPr>
          <p:blipFill>
            <a:blip r:embed="rId1">
              <a:clrChange>
                <a:clrFrom>
                  <a:srgbClr val="FFFFFF"/>
                </a:clrFrom>
                <a:clrTo>
                  <a:srgbClr val="FFFFFF">
                    <a:alpha val="0"/>
                  </a:srgbClr>
                </a:clrTo>
              </a:clrChange>
            </a:blip>
            <a:stretch>
              <a:fillRect/>
            </a:stretch>
          </p:blipFill>
          <p:spPr>
            <a:xfrm>
              <a:off x="566" y="1208"/>
              <a:ext cx="956" cy="1398"/>
            </a:xfrm>
            <a:prstGeom prst="rect">
              <a:avLst/>
            </a:prstGeom>
            <a:noFill/>
            <a:ln w="9525">
              <a:noFill/>
            </a:ln>
          </p:spPr>
        </p:pic>
        <p:pic>
          <p:nvPicPr>
            <p:cNvPr id="14348" name="Picture 62" descr="pic_167304"/>
            <p:cNvPicPr>
              <a:picLocks noChangeAspect="1"/>
            </p:cNvPicPr>
            <p:nvPr/>
          </p:nvPicPr>
          <p:blipFill>
            <a:blip r:embed="rId2">
              <a:clrChange>
                <a:clrFrom>
                  <a:srgbClr val="FFFFFF"/>
                </a:clrFrom>
                <a:clrTo>
                  <a:srgbClr val="FFFFFF">
                    <a:alpha val="0"/>
                  </a:srgbClr>
                </a:clrTo>
              </a:clrChange>
            </a:blip>
            <a:stretch>
              <a:fillRect/>
            </a:stretch>
          </p:blipFill>
          <p:spPr>
            <a:xfrm>
              <a:off x="4537" y="565"/>
              <a:ext cx="927" cy="1357"/>
            </a:xfrm>
            <a:prstGeom prst="rect">
              <a:avLst/>
            </a:prstGeom>
            <a:noFill/>
            <a:ln w="9525">
              <a:noFill/>
            </a:ln>
          </p:spPr>
        </p:pic>
        <p:pic>
          <p:nvPicPr>
            <p:cNvPr id="14349" name="Picture 63" descr="pic_167306"/>
            <p:cNvPicPr>
              <a:picLocks noChangeAspect="1"/>
            </p:cNvPicPr>
            <p:nvPr/>
          </p:nvPicPr>
          <p:blipFill>
            <a:blip r:embed="rId3">
              <a:clrChange>
                <a:clrFrom>
                  <a:srgbClr val="FFFFFF"/>
                </a:clrFrom>
                <a:clrTo>
                  <a:srgbClr val="FFFFFF">
                    <a:alpha val="0"/>
                  </a:srgbClr>
                </a:clrTo>
              </a:clrChange>
            </a:blip>
            <a:stretch>
              <a:fillRect/>
            </a:stretch>
          </p:blipFill>
          <p:spPr>
            <a:xfrm>
              <a:off x="8392" y="0"/>
              <a:ext cx="927" cy="1355"/>
            </a:xfrm>
            <a:prstGeom prst="rect">
              <a:avLst/>
            </a:prstGeom>
            <a:noFill/>
            <a:ln w="9525">
              <a:noFill/>
            </a:ln>
          </p:spPr>
        </p:pic>
        <p:sp>
          <p:nvSpPr>
            <p:cNvPr id="14350" name="Text Box 64"/>
            <p:cNvSpPr txBox="1"/>
            <p:nvPr/>
          </p:nvSpPr>
          <p:spPr>
            <a:xfrm>
              <a:off x="680" y="2183"/>
              <a:ext cx="3345" cy="1104"/>
            </a:xfrm>
            <a:prstGeom prst="rect">
              <a:avLst/>
            </a:prstGeom>
            <a:noFill/>
            <a:ln w="9525">
              <a:noFill/>
            </a:ln>
          </p:spPr>
          <p:txBody>
            <a:bodyPr anchor="t">
              <a:spAutoFit/>
            </a:bodyPr>
            <a:p>
              <a:r>
                <a:rPr lang="zh-CN" altLang="en-US" dirty="0">
                  <a:latin typeface="Times New Roman" panose="02020603050405020304" pitchFamily="18" charset="0"/>
                  <a:ea typeface="黑体" panose="02010609060101010101" pitchFamily="49" charset="-122"/>
                </a:rPr>
                <a:t>几个概念的基本含义</a:t>
              </a:r>
              <a:endParaRPr lang="zh-CN" altLang="en-US" dirty="0">
                <a:latin typeface="Times New Roman" panose="02020603050405020304" pitchFamily="18" charset="0"/>
                <a:ea typeface="黑体" panose="02010609060101010101" pitchFamily="49" charset="-122"/>
              </a:endParaRPr>
            </a:p>
          </p:txBody>
        </p:sp>
        <p:sp>
          <p:nvSpPr>
            <p:cNvPr id="12353" name="Text Box 65"/>
            <p:cNvSpPr txBox="1">
              <a:spLocks noChangeArrowheads="1"/>
            </p:cNvSpPr>
            <p:nvPr/>
          </p:nvSpPr>
          <p:spPr bwMode="auto">
            <a:xfrm>
              <a:off x="4535" y="1812"/>
              <a:ext cx="3342" cy="625"/>
            </a:xfrm>
            <a:prstGeom prst="rect">
              <a:avLst/>
            </a:prstGeom>
            <a:noFill/>
            <a:ln w="9525">
              <a:noFill/>
              <a:miter lim="800000"/>
            </a:ln>
            <a:effectLst/>
          </p:spPr>
          <p:txBody>
            <a:bodyPr>
              <a:spAutoFit/>
            </a:bodyPr>
            <a:lstStyle/>
            <a:p>
              <a:pPr marR="0" defTabSz="914400">
                <a:buClrTx/>
                <a:buSzTx/>
                <a:buFontTx/>
                <a:defRPr/>
              </a:pPr>
              <a:r>
                <a:rPr kumimoji="0" lang="zh-CN" altLang="en-US" kern="1200" cap="none" spc="0" normalizeH="0" baseline="0" noProof="0">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相互关系</a:t>
              </a:r>
              <a:endParaRPr kumimoji="0" lang="zh-CN" altLang="en-US" kern="1200" cap="none" spc="0" normalizeH="0" baseline="0" noProof="0">
                <a:latin typeface="Times New Roman" panose="02020603050405020304" pitchFamily="18" charset="0"/>
                <a:ea typeface="黑体" panose="02010609060101010101" pitchFamily="49" charset="-122"/>
                <a:cs typeface="+mn-cs"/>
              </a:endParaRPr>
            </a:p>
          </p:txBody>
        </p:sp>
        <p:sp>
          <p:nvSpPr>
            <p:cNvPr id="12354" name="Text Box 66"/>
            <p:cNvSpPr txBox="1">
              <a:spLocks noChangeArrowheads="1"/>
            </p:cNvSpPr>
            <p:nvPr/>
          </p:nvSpPr>
          <p:spPr bwMode="auto">
            <a:xfrm>
              <a:off x="8390" y="1075"/>
              <a:ext cx="3345" cy="625"/>
            </a:xfrm>
            <a:prstGeom prst="rect">
              <a:avLst/>
            </a:prstGeom>
            <a:noFill/>
            <a:ln w="9525">
              <a:noFill/>
              <a:miter lim="800000"/>
            </a:ln>
            <a:effectLst/>
          </p:spPr>
          <p:txBody>
            <a:bodyPr>
              <a:spAutoFit/>
            </a:bodyPr>
            <a:lstStyle/>
            <a:p>
              <a:pPr marR="0" defTabSz="914400">
                <a:buClrTx/>
                <a:buSzTx/>
                <a:buFontTx/>
                <a:defRPr/>
              </a:pPr>
              <a:r>
                <a:rPr kumimoji="0" lang="zh-CN" altLang="en-US" kern="1200" cap="none" spc="0" normalizeH="0" baseline="0" noProof="0">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岗位分析的含义</a:t>
              </a:r>
              <a:endParaRPr kumimoji="0" lang="zh-CN" altLang="en-US" kern="1200" cap="none" spc="0" normalizeH="0" baseline="0" noProof="0">
                <a:latin typeface="Times New Roman" panose="02020603050405020304" pitchFamily="18" charset="0"/>
                <a:ea typeface="黑体" panose="02010609060101010101" pitchFamily="49" charset="-122"/>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2326"/>
                                        </p:tgtEl>
                                        <p:attrNameLst>
                                          <p:attrName>style.visibility</p:attrName>
                                        </p:attrNameLst>
                                      </p:cBhvr>
                                      <p:to>
                                        <p:strVal val="visible"/>
                                      </p:to>
                                    </p:set>
                                    <p:anim calcmode="lin" valueType="num">
                                      <p:cBhvr additive="base">
                                        <p:cTn id="7" dur="1000" fill="hold"/>
                                        <p:tgtEl>
                                          <p:spTgt spid="12326"/>
                                        </p:tgtEl>
                                        <p:attrNameLst>
                                          <p:attrName>ppt_x</p:attrName>
                                        </p:attrNameLst>
                                      </p:cBhvr>
                                      <p:tavLst>
                                        <p:tav tm="0">
                                          <p:val>
                                            <p:strVal val="#ppt_x"/>
                                          </p:val>
                                        </p:tav>
                                        <p:tav tm="100000">
                                          <p:val>
                                            <p:strVal val="#ppt_x"/>
                                          </p:val>
                                        </p:tav>
                                      </p:tavLst>
                                    </p:anim>
                                    <p:anim calcmode="lin" valueType="num">
                                      <p:cBhvr additive="base">
                                        <p:cTn id="8" dur="1000" fill="hold"/>
                                        <p:tgtEl>
                                          <p:spTgt spid="1232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326">
                                            <p:txEl>
                                              <p:charRg st="0" end="13"/>
                                            </p:txEl>
                                          </p:spTgt>
                                        </p:tgtEl>
                                        <p:attrNameLst>
                                          <p:attrName>style.visibility</p:attrName>
                                        </p:attrNameLst>
                                      </p:cBhvr>
                                      <p:to>
                                        <p:strVal val="visible"/>
                                      </p:to>
                                    </p:set>
                                    <p:anim calcmode="lin" valueType="num">
                                      <p:cBhvr additive="base">
                                        <p:cTn id="11" dur="1000" fill="hold"/>
                                        <p:tgtEl>
                                          <p:spTgt spid="12326">
                                            <p:txEl>
                                              <p:charRg st="0" end="13"/>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2326">
                                            <p:txEl>
                                              <p:charRg st="0" end="13"/>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p:stCondLst>
                                            <p:cond delay="0"/>
                                          </p:stCondLst>
                                        </p:cTn>
                                        <p:tgtEl>
                                          <p:spTgt spid="2"/>
                                        </p:tgtEl>
                                        <p:attrNameLst>
                                          <p:attrName>ppt_y</p:attrName>
                                        </p:attrNameLst>
                                      </p:cBhvr>
                                      <p:tavLst>
                                        <p:tav tm="0" fmla="#ppt_y-sin(pi*$)/3">
                                          <p:val>
                                            <p:fltVal val="0.500000"/>
                                          </p:val>
                                        </p:tav>
                                        <p:tav tm="100000">
                                          <p:val>
                                            <p:fltVal val="1.000000"/>
                                          </p:val>
                                        </p:tav>
                                      </p:tavLst>
                                    </p:anim>
                                    <p:anim calcmode="lin" valueType="num">
                                      <p:cBhvr>
                                        <p:cTn id="20" dur="664">
                                          <p:stCondLst>
                                            <p:cond delay="664"/>
                                          </p:stCondLst>
                                        </p:cTn>
                                        <p:tgtEl>
                                          <p:spTgt spid="2"/>
                                        </p:tgtEl>
                                        <p:attrNameLst>
                                          <p:attrName>ppt_y</p:attrName>
                                        </p:attrNameLst>
                                      </p:cBhvr>
                                      <p:tavLst>
                                        <p:tav tm="0" fmla="#ppt_y-sin(pi*$)/9">
                                          <p:val>
                                            <p:fltVal val="0.000000"/>
                                          </p:val>
                                        </p:tav>
                                        <p:tav tm="100000">
                                          <p:val>
                                            <p:fltVal val="1.000000"/>
                                          </p:val>
                                        </p:tav>
                                      </p:tavLst>
                                    </p:anim>
                                    <p:anim calcmode="lin" valueType="num">
                                      <p:cBhvr>
                                        <p:cTn id="21" dur="332">
                                          <p:stCondLst>
                                            <p:cond delay="1324"/>
                                          </p:stCondLst>
                                        </p:cTn>
                                        <p:tgtEl>
                                          <p:spTgt spid="2"/>
                                        </p:tgtEl>
                                        <p:attrNameLst>
                                          <p:attrName>ppt_y</p:attrName>
                                        </p:attrNameLst>
                                      </p:cBhvr>
                                      <p:tavLst>
                                        <p:tav tm="0" fmla="#ppt_y-sin(pi*$)/27">
                                          <p:val>
                                            <p:fltVal val="0.000000"/>
                                          </p:val>
                                        </p:tav>
                                        <p:tav tm="100000">
                                          <p:val>
                                            <p:fltVal val="1.000000"/>
                                          </p:val>
                                        </p:tav>
                                      </p:tavLst>
                                    </p:anim>
                                    <p:anim calcmode="lin" valueType="num">
                                      <p:cBhvr>
                                        <p:cTn id="22" dur="164">
                                          <p:stCondLst>
                                            <p:cond delay="1656"/>
                                          </p:stCondLst>
                                        </p:cTn>
                                        <p:tgtEl>
                                          <p:spTgt spid="2"/>
                                        </p:tgtEl>
                                        <p:attrNameLst>
                                          <p:attrName>ppt_y</p:attrName>
                                        </p:attrNameLst>
                                      </p:cBhvr>
                                      <p:tavLst>
                                        <p:tav tm="0" fmla="#ppt_y-sin(pi*$)/81">
                                          <p:val>
                                            <p:fltVal val="0.000000"/>
                                          </p:val>
                                        </p:tav>
                                        <p:tav tm="100000">
                                          <p:val>
                                            <p:fltVal val="1.000000"/>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6" grpId="0" animBg="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72" name="Rectangle 4"/>
          <p:cNvSpPr/>
          <p:nvPr/>
        </p:nvSpPr>
        <p:spPr>
          <a:xfrm>
            <a:off x="4872038" y="1917700"/>
            <a:ext cx="2519362"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pPr>
            <a:r>
              <a:rPr lang="zh-CN" altLang="en-US" dirty="0">
                <a:solidFill>
                  <a:srgbClr val="204BB6"/>
                </a:solidFill>
                <a:latin typeface="Times New Roman" panose="02020603050405020304" pitchFamily="18" charset="0"/>
                <a:ea typeface="黑体" panose="02010609060101010101" pitchFamily="49" charset="-122"/>
              </a:rPr>
              <a:t>（二）岗位体系</a:t>
            </a:r>
            <a:endParaRPr lang="zh-CN" altLang="en-US" dirty="0">
              <a:solidFill>
                <a:srgbClr val="204BB6"/>
              </a:solidFill>
              <a:latin typeface="Times New Roman" panose="02020603050405020304" pitchFamily="18" charset="0"/>
              <a:ea typeface="黑体" panose="02010609060101010101" pitchFamily="49" charset="-122"/>
            </a:endParaRPr>
          </a:p>
        </p:txBody>
      </p:sp>
      <p:grpSp>
        <p:nvGrpSpPr>
          <p:cNvPr id="2" name="Group 19"/>
          <p:cNvGrpSpPr/>
          <p:nvPr/>
        </p:nvGrpSpPr>
        <p:grpSpPr>
          <a:xfrm>
            <a:off x="2208213" y="2997200"/>
            <a:ext cx="8186737" cy="2268538"/>
            <a:chOff x="0" y="0"/>
            <a:chExt cx="12893" cy="3573"/>
          </a:xfrm>
        </p:grpSpPr>
        <p:sp>
          <p:nvSpPr>
            <p:cNvPr id="15363" name="Oval 2"/>
            <p:cNvSpPr/>
            <p:nvPr/>
          </p:nvSpPr>
          <p:spPr>
            <a:xfrm>
              <a:off x="6963" y="2510"/>
              <a:ext cx="4820" cy="1063"/>
            </a:xfrm>
            <a:prstGeom prst="ellipse">
              <a:avLst/>
            </a:prstGeom>
            <a:gradFill rotWithShape="1">
              <a:gsLst>
                <a:gs pos="0">
                  <a:srgbClr val="000000">
                    <a:alpha val="37999"/>
                  </a:srgbClr>
                </a:gs>
                <a:gs pos="100000">
                  <a:srgbClr val="000000">
                    <a:alpha val="0"/>
                  </a:srgbClr>
                </a:gs>
              </a:gsLst>
              <a:path path="shape">
                <a:fillToRect l="50000" t="50000" r="50000" b="50000"/>
              </a:path>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5364" name="Oval 3"/>
            <p:cNvSpPr/>
            <p:nvPr/>
          </p:nvSpPr>
          <p:spPr>
            <a:xfrm>
              <a:off x="470" y="2510"/>
              <a:ext cx="4820" cy="1063"/>
            </a:xfrm>
            <a:prstGeom prst="ellipse">
              <a:avLst/>
            </a:prstGeom>
            <a:gradFill rotWithShape="1">
              <a:gsLst>
                <a:gs pos="0">
                  <a:srgbClr val="000000">
                    <a:alpha val="37999"/>
                  </a:srgbClr>
                </a:gs>
                <a:gs pos="100000">
                  <a:srgbClr val="000000">
                    <a:alpha val="0"/>
                  </a:srgbClr>
                </a:gs>
              </a:gsLst>
              <a:path path="shape">
                <a:fillToRect l="50000" t="50000" r="50000" b="50000"/>
              </a:path>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5365" name="Oval 4"/>
            <p:cNvSpPr/>
            <p:nvPr/>
          </p:nvSpPr>
          <p:spPr>
            <a:xfrm>
              <a:off x="13" y="350"/>
              <a:ext cx="6120" cy="1978"/>
            </a:xfrm>
            <a:prstGeom prst="ellipse">
              <a:avLst/>
            </a:prstGeom>
            <a:gradFill rotWithShape="1">
              <a:gsLst>
                <a:gs pos="0">
                  <a:srgbClr val="004A5C"/>
                </a:gs>
                <a:gs pos="50000">
                  <a:srgbClr val="00CCFF"/>
                </a:gs>
                <a:gs pos="100000">
                  <a:srgbClr val="004A5C"/>
                </a:gs>
              </a:gsLst>
              <a:lin ang="18900000" scaled="1"/>
              <a:tileRect/>
            </a:gradFill>
            <a:ln w="9525"/>
            <a:scene3d>
              <a:camera prst="legacyPerspectiveBottom">
                <a:rot lat="0" lon="0" rev="0"/>
              </a:camera>
              <a:lightRig rig="legacyFlat3" dir="t"/>
            </a:scene3d>
            <a:sp3d extrusionH="1878000" prstMaterial="legacyMatte">
              <a:bevelT w="13500" h="13500" prst="angle"/>
              <a:bevelB w="13500" h="13500" prst="angle"/>
              <a:extrusionClr>
                <a:srgbClr val="00CCFF"/>
              </a:extrusionClr>
            </a:sp3d>
          </p:spPr>
          <p:txBody>
            <a:bodyPr wrap="none" anchor="ctr">
              <a:flatTx/>
            </a:bodyP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5366" name="Oval 5"/>
            <p:cNvSpPr/>
            <p:nvPr/>
          </p:nvSpPr>
          <p:spPr>
            <a:xfrm>
              <a:off x="6133" y="170"/>
              <a:ext cx="6190" cy="2160"/>
            </a:xfrm>
            <a:prstGeom prst="ellipse">
              <a:avLst/>
            </a:prstGeom>
            <a:gradFill rotWithShape="1">
              <a:gsLst>
                <a:gs pos="0">
                  <a:srgbClr val="4A1200"/>
                </a:gs>
                <a:gs pos="50000">
                  <a:srgbClr val="CC3300"/>
                </a:gs>
                <a:gs pos="100000">
                  <a:srgbClr val="4A1200"/>
                </a:gs>
              </a:gsLst>
              <a:lin ang="18900000" scaled="1"/>
              <a:tileRect/>
            </a:gradFill>
            <a:ln w="9525"/>
            <a:scene3d>
              <a:camera prst="legacyPerspectiveBottom">
                <a:rot lat="0" lon="0" rev="0"/>
              </a:camera>
              <a:lightRig rig="legacyFlat3" dir="t"/>
            </a:scene3d>
            <a:sp3d extrusionH="1878000" prstMaterial="legacyMatte">
              <a:bevelT w="13500" h="13500" prst="angle"/>
              <a:bevelB w="13500" h="13500" prst="angle"/>
              <a:extrusionClr>
                <a:srgbClr val="CC3300"/>
              </a:extrusionClr>
            </a:sp3d>
          </p:spPr>
          <p:txBody>
            <a:bodyPr wrap="none" anchor="ctr">
              <a:flatTx/>
            </a:bodyPr>
            <a:p>
              <a:pPr algn="ctr" latinLnBrk="1"/>
              <a:endParaRPr lang="zh-CN" altLang="en-US" sz="1400" dirty="0">
                <a:solidFill>
                  <a:schemeClr val="tx1"/>
                </a:solidFill>
                <a:latin typeface="GulimChe" pitchFamily="49" charset="-127"/>
                <a:ea typeface="GulimChe" pitchFamily="49" charset="-127"/>
              </a:endParaRPr>
            </a:p>
          </p:txBody>
        </p:sp>
        <p:sp>
          <p:nvSpPr>
            <p:cNvPr id="15367" name="Oval 8"/>
            <p:cNvSpPr/>
            <p:nvPr/>
          </p:nvSpPr>
          <p:spPr>
            <a:xfrm rot="468918">
              <a:off x="0" y="200"/>
              <a:ext cx="7320" cy="1800"/>
            </a:xfrm>
            <a:prstGeom prst="ellipse">
              <a:avLst/>
            </a:prstGeom>
            <a:noFill/>
            <a:ln w="19050" cap="flat" cmpd="sng">
              <a:solidFill>
                <a:srgbClr val="00CCFF"/>
              </a:solidFill>
              <a:prstDash val="solid"/>
              <a:round/>
              <a:headEnd type="none" w="med" len="med"/>
              <a:tailEnd type="none" w="med" len="med"/>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5368" name="Oval 17"/>
            <p:cNvSpPr/>
            <p:nvPr/>
          </p:nvSpPr>
          <p:spPr>
            <a:xfrm rot="10122088">
              <a:off x="4820" y="0"/>
              <a:ext cx="8073" cy="1800"/>
            </a:xfrm>
            <a:prstGeom prst="ellipse">
              <a:avLst/>
            </a:prstGeom>
            <a:noFill/>
            <a:ln w="19050" cap="flat" cmpd="sng">
              <a:solidFill>
                <a:srgbClr val="FF9900"/>
              </a:solidFill>
              <a:prstDash val="solid"/>
              <a:round/>
              <a:headEnd type="none" w="med" len="med"/>
              <a:tailEnd type="none" w="med" len="med"/>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5369" name="Text Box 26"/>
            <p:cNvSpPr txBox="1"/>
            <p:nvPr/>
          </p:nvSpPr>
          <p:spPr>
            <a:xfrm>
              <a:off x="1638" y="908"/>
              <a:ext cx="4189" cy="727"/>
            </a:xfrm>
            <a:prstGeom prst="rect">
              <a:avLst/>
            </a:prstGeom>
            <a:noFill/>
            <a:ln w="9525">
              <a:noFill/>
            </a:ln>
          </p:spPr>
          <p:txBody>
            <a:bodyPr wrap="none" anchor="t">
              <a:spAutoFit/>
            </a:bodyPr>
            <a:p>
              <a:r>
                <a:rPr lang="zh-CN" altLang="en-US" sz="2400" dirty="0">
                  <a:solidFill>
                    <a:schemeClr val="bg1"/>
                  </a:solidFill>
                  <a:latin typeface="黑体" panose="02010609060101010101" pitchFamily="49" charset="-122"/>
                  <a:ea typeface="黑体" panose="02010609060101010101" pitchFamily="49" charset="-122"/>
                </a:rPr>
                <a:t>表面上的岗位关系</a:t>
              </a:r>
              <a:endParaRPr lang="zh-CN" altLang="en-US" sz="2400" dirty="0">
                <a:solidFill>
                  <a:schemeClr val="bg1"/>
                </a:solidFill>
                <a:latin typeface="Times New Roman" panose="02020603050405020304" pitchFamily="18" charset="0"/>
                <a:ea typeface="黑体" panose="02010609060101010101" pitchFamily="49" charset="-122"/>
              </a:endParaRPr>
            </a:p>
          </p:txBody>
        </p:sp>
        <p:sp>
          <p:nvSpPr>
            <p:cNvPr id="15370" name="Text Box 27"/>
            <p:cNvSpPr txBox="1"/>
            <p:nvPr/>
          </p:nvSpPr>
          <p:spPr>
            <a:xfrm>
              <a:off x="7558" y="908"/>
              <a:ext cx="4189" cy="727"/>
            </a:xfrm>
            <a:prstGeom prst="rect">
              <a:avLst/>
            </a:prstGeom>
            <a:noFill/>
            <a:ln w="9525">
              <a:noFill/>
            </a:ln>
          </p:spPr>
          <p:txBody>
            <a:bodyPr wrap="none" anchor="t">
              <a:spAutoFit/>
            </a:bodyPr>
            <a:p>
              <a:r>
                <a:rPr lang="zh-CN" altLang="en-US" sz="2400" dirty="0">
                  <a:solidFill>
                    <a:schemeClr val="bg1"/>
                  </a:solidFill>
                  <a:latin typeface="黑体" panose="02010609060101010101" pitchFamily="49" charset="-122"/>
                  <a:ea typeface="黑体" panose="02010609060101010101" pitchFamily="49" charset="-122"/>
                </a:rPr>
                <a:t>实质上的岗位关系</a:t>
              </a:r>
              <a:endParaRPr lang="zh-CN" altLang="en-US" sz="2400" dirty="0">
                <a:solidFill>
                  <a:schemeClr val="bg1"/>
                </a:solidFill>
                <a:latin typeface="黑体" panose="02010609060101010101" pitchFamily="49" charset="-122"/>
                <a:ea typeface="黑体" panose="02010609060101010101" pitchFamily="49"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9572"/>
                                        </p:tgtEl>
                                        <p:attrNameLst>
                                          <p:attrName>style.visibility</p:attrName>
                                        </p:attrNameLst>
                                      </p:cBhvr>
                                      <p:to>
                                        <p:strVal val="visible"/>
                                      </p:to>
                                    </p:set>
                                    <p:anim calcmode="lin" valueType="num">
                                      <p:cBhvr additive="base">
                                        <p:cTn id="7" dur="1000" fill="hold"/>
                                        <p:tgtEl>
                                          <p:spTgt spid="109572"/>
                                        </p:tgtEl>
                                        <p:attrNameLst>
                                          <p:attrName>ppt_x</p:attrName>
                                        </p:attrNameLst>
                                      </p:cBhvr>
                                      <p:tavLst>
                                        <p:tav tm="0">
                                          <p:val>
                                            <p:strVal val="#ppt_x"/>
                                          </p:val>
                                        </p:tav>
                                        <p:tav tm="100000">
                                          <p:val>
                                            <p:strVal val="#ppt_x"/>
                                          </p:val>
                                        </p:tav>
                                      </p:tavLst>
                                    </p:anim>
                                    <p:anim calcmode="lin" valueType="num">
                                      <p:cBhvr additive="base">
                                        <p:cTn id="8" dur="1000" fill="hold"/>
                                        <p:tgtEl>
                                          <p:spTgt spid="10957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9572">
                                            <p:txEl>
                                              <p:charRg st="0" end="8"/>
                                            </p:txEl>
                                          </p:spTgt>
                                        </p:tgtEl>
                                        <p:attrNameLst>
                                          <p:attrName>style.visibility</p:attrName>
                                        </p:attrNameLst>
                                      </p:cBhvr>
                                      <p:to>
                                        <p:strVal val="visible"/>
                                      </p:to>
                                    </p:set>
                                    <p:anim calcmode="lin" valueType="num">
                                      <p:cBhvr additive="base">
                                        <p:cTn id="11" dur="1000" fill="hold"/>
                                        <p:tgtEl>
                                          <p:spTgt spid="109572">
                                            <p:txEl>
                                              <p:charRg st="0" end="8"/>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09572">
                                            <p:txEl>
                                              <p:charRg st="0" end="8"/>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strVal val="#ppt_w+.3"/>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animBg="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Rectangle 347"/>
          <p:cNvSpPr/>
          <p:nvPr/>
        </p:nvSpPr>
        <p:spPr>
          <a:xfrm>
            <a:off x="4114800" y="1239838"/>
            <a:ext cx="3960813" cy="57467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none" anchor="ctr">
            <a:flatTx/>
          </a:bodyPr>
          <a:p>
            <a:pPr algn="ctr" fontAlgn="base"/>
            <a:r>
              <a:rPr lang="zh-CN" altLang="en-US" sz="2400" strike="noStrike" noProof="1" dirty="0">
                <a:solidFill>
                  <a:schemeClr val="tx2"/>
                </a:solidFill>
                <a:latin typeface="Arial" panose="020B0604020202020204" pitchFamily="34" charset="0"/>
                <a:ea typeface="黑体" panose="02010609060101010101" pitchFamily="49" charset="-122"/>
              </a:rPr>
              <a:t>二、岗位分析的信息提供</a:t>
            </a:r>
            <a:endParaRPr lang="zh-CN" altLang="en-US" sz="2400" strike="noStrike" noProof="1" dirty="0">
              <a:solidFill>
                <a:schemeClr val="tx2"/>
              </a:solidFill>
              <a:latin typeface="Arial" panose="020B0604020202020204" pitchFamily="34" charset="0"/>
              <a:ea typeface="黑体" panose="02010609060101010101" pitchFamily="49" charset="-122"/>
            </a:endParaRPr>
          </a:p>
        </p:txBody>
      </p:sp>
      <p:sp>
        <p:nvSpPr>
          <p:cNvPr id="111620" name="Rectangle 4"/>
          <p:cNvSpPr/>
          <p:nvPr/>
        </p:nvSpPr>
        <p:spPr>
          <a:xfrm>
            <a:off x="4332288" y="1979613"/>
            <a:ext cx="3527425"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pPr>
            <a:r>
              <a:rPr lang="zh-CN" altLang="en-US" dirty="0">
                <a:solidFill>
                  <a:srgbClr val="204BB6"/>
                </a:solidFill>
                <a:latin typeface="Times New Roman" panose="02020603050405020304" pitchFamily="18" charset="0"/>
                <a:ea typeface="黑体" panose="02010609060101010101" pitchFamily="49" charset="-122"/>
              </a:rPr>
              <a:t>（一）岗位分析所需的资料</a:t>
            </a:r>
            <a:endParaRPr lang="zh-CN" altLang="en-US" dirty="0">
              <a:solidFill>
                <a:srgbClr val="204BB6"/>
              </a:solidFill>
              <a:latin typeface="Times New Roman" panose="02020603050405020304" pitchFamily="18" charset="0"/>
              <a:ea typeface="黑体" panose="02010609060101010101" pitchFamily="49" charset="-122"/>
            </a:endParaRPr>
          </a:p>
        </p:txBody>
      </p:sp>
      <p:grpSp>
        <p:nvGrpSpPr>
          <p:cNvPr id="16387" name="组合 1"/>
          <p:cNvGrpSpPr/>
          <p:nvPr/>
        </p:nvGrpSpPr>
        <p:grpSpPr>
          <a:xfrm>
            <a:off x="2589213" y="2682875"/>
            <a:ext cx="7272337" cy="3459163"/>
            <a:chOff x="4078" y="4111"/>
            <a:chExt cx="11452" cy="5448"/>
          </a:xfrm>
        </p:grpSpPr>
        <p:sp>
          <p:nvSpPr>
            <p:cNvPr id="111630" name="未知" descr="colored_paper2">
              <a:hlinkClick r:id="" action="ppaction://hlinkshowjump?jump=nextslide"/>
            </p:cNvPr>
            <p:cNvSpPr/>
            <p:nvPr/>
          </p:nvSpPr>
          <p:spPr bwMode="auto">
            <a:xfrm>
              <a:off x="4077" y="4111"/>
              <a:ext cx="11452" cy="5447"/>
            </a:xfrm>
            <a:custGeom>
              <a:avLst/>
              <a:gdLst/>
              <a:ahLst/>
              <a:cxnLst>
                <a:cxn ang="0">
                  <a:pos x="119" y="70"/>
                </a:cxn>
                <a:cxn ang="0">
                  <a:pos x="685" y="305"/>
                </a:cxn>
                <a:cxn ang="0">
                  <a:pos x="1463" y="70"/>
                </a:cxn>
                <a:cxn ang="0">
                  <a:pos x="1886" y="305"/>
                </a:cxn>
                <a:cxn ang="0">
                  <a:pos x="2687" y="24"/>
                </a:cxn>
                <a:cxn ang="0">
                  <a:pos x="3182" y="351"/>
                </a:cxn>
                <a:cxn ang="0">
                  <a:pos x="4124" y="0"/>
                </a:cxn>
                <a:cxn ang="0">
                  <a:pos x="4501" y="351"/>
                </a:cxn>
                <a:cxn ang="0">
                  <a:pos x="5420" y="46"/>
                </a:cxn>
                <a:cxn ang="0">
                  <a:pos x="5361" y="598"/>
                </a:cxn>
                <a:cxn ang="0">
                  <a:pos x="5538" y="938"/>
                </a:cxn>
                <a:cxn ang="0">
                  <a:pos x="5396" y="1454"/>
                </a:cxn>
                <a:cxn ang="0">
                  <a:pos x="5585" y="2182"/>
                </a:cxn>
                <a:cxn ang="0">
                  <a:pos x="5361" y="2636"/>
                </a:cxn>
                <a:cxn ang="0">
                  <a:pos x="5585" y="3587"/>
                </a:cxn>
                <a:cxn ang="0">
                  <a:pos x="5349" y="4407"/>
                </a:cxn>
                <a:cxn ang="0">
                  <a:pos x="5479" y="5323"/>
                </a:cxn>
                <a:cxn ang="0">
                  <a:pos x="5349" y="6003"/>
                </a:cxn>
                <a:cxn ang="0">
                  <a:pos x="5514" y="6543"/>
                </a:cxn>
                <a:cxn ang="0">
                  <a:pos x="5409" y="6753"/>
                </a:cxn>
                <a:cxn ang="0">
                  <a:pos x="5490" y="7083"/>
                </a:cxn>
                <a:cxn ang="0">
                  <a:pos x="4972" y="6919"/>
                </a:cxn>
                <a:cxn ang="0">
                  <a:pos x="4360" y="7154"/>
                </a:cxn>
                <a:cxn ang="0">
                  <a:pos x="4124" y="7001"/>
                </a:cxn>
                <a:cxn ang="0">
                  <a:pos x="3393" y="7200"/>
                </a:cxn>
                <a:cxn ang="0">
                  <a:pos x="2839" y="6977"/>
                </a:cxn>
                <a:cxn ang="0">
                  <a:pos x="2098" y="7154"/>
                </a:cxn>
                <a:cxn ang="0">
                  <a:pos x="1379" y="6919"/>
                </a:cxn>
                <a:cxn ang="0">
                  <a:pos x="414" y="7119"/>
                </a:cxn>
                <a:cxn ang="0">
                  <a:pos x="236" y="6919"/>
                </a:cxn>
                <a:cxn ang="0">
                  <a:pos x="165" y="6801"/>
                </a:cxn>
                <a:cxn ang="0">
                  <a:pos x="0" y="6260"/>
                </a:cxn>
                <a:cxn ang="0">
                  <a:pos x="260" y="5510"/>
                </a:cxn>
                <a:cxn ang="0">
                  <a:pos x="48" y="4525"/>
                </a:cxn>
                <a:cxn ang="0">
                  <a:pos x="165" y="3751"/>
                </a:cxn>
                <a:cxn ang="0">
                  <a:pos x="24" y="3023"/>
                </a:cxn>
                <a:cxn ang="0">
                  <a:pos x="189" y="2439"/>
                </a:cxn>
                <a:cxn ang="0">
                  <a:pos x="48" y="1877"/>
                </a:cxn>
                <a:cxn ang="0">
                  <a:pos x="189" y="985"/>
                </a:cxn>
                <a:cxn ang="0">
                  <a:pos x="119" y="70"/>
                </a:cxn>
              </a:cxnLst>
              <a:rect l="0" t="0" r="r" b="b"/>
              <a:pathLst>
                <a:path w="5585" h="7200">
                  <a:moveTo>
                    <a:pt x="119" y="70"/>
                  </a:moveTo>
                  <a:lnTo>
                    <a:pt x="685" y="305"/>
                  </a:lnTo>
                  <a:lnTo>
                    <a:pt x="1463" y="70"/>
                  </a:lnTo>
                  <a:lnTo>
                    <a:pt x="1886" y="305"/>
                  </a:lnTo>
                  <a:lnTo>
                    <a:pt x="2687" y="24"/>
                  </a:lnTo>
                  <a:lnTo>
                    <a:pt x="3182" y="351"/>
                  </a:lnTo>
                  <a:lnTo>
                    <a:pt x="4124" y="0"/>
                  </a:lnTo>
                  <a:lnTo>
                    <a:pt x="4501" y="351"/>
                  </a:lnTo>
                  <a:lnTo>
                    <a:pt x="5420" y="46"/>
                  </a:lnTo>
                  <a:lnTo>
                    <a:pt x="5361" y="598"/>
                  </a:lnTo>
                  <a:lnTo>
                    <a:pt x="5538" y="938"/>
                  </a:lnTo>
                  <a:lnTo>
                    <a:pt x="5396" y="1454"/>
                  </a:lnTo>
                  <a:lnTo>
                    <a:pt x="5585" y="2182"/>
                  </a:lnTo>
                  <a:lnTo>
                    <a:pt x="5361" y="2636"/>
                  </a:lnTo>
                  <a:lnTo>
                    <a:pt x="5585" y="3587"/>
                  </a:lnTo>
                  <a:lnTo>
                    <a:pt x="5349" y="4407"/>
                  </a:lnTo>
                  <a:lnTo>
                    <a:pt x="5479" y="5323"/>
                  </a:lnTo>
                  <a:lnTo>
                    <a:pt x="5349" y="6003"/>
                  </a:lnTo>
                  <a:lnTo>
                    <a:pt x="5514" y="6543"/>
                  </a:lnTo>
                  <a:lnTo>
                    <a:pt x="5409" y="6753"/>
                  </a:lnTo>
                  <a:lnTo>
                    <a:pt x="5490" y="7083"/>
                  </a:lnTo>
                  <a:lnTo>
                    <a:pt x="4972" y="6919"/>
                  </a:lnTo>
                  <a:lnTo>
                    <a:pt x="4360" y="7154"/>
                  </a:lnTo>
                  <a:lnTo>
                    <a:pt x="4124" y="7001"/>
                  </a:lnTo>
                  <a:lnTo>
                    <a:pt x="3393" y="7200"/>
                  </a:lnTo>
                  <a:lnTo>
                    <a:pt x="2839" y="6977"/>
                  </a:lnTo>
                  <a:lnTo>
                    <a:pt x="2098" y="7154"/>
                  </a:lnTo>
                  <a:lnTo>
                    <a:pt x="1379" y="6919"/>
                  </a:lnTo>
                  <a:lnTo>
                    <a:pt x="414" y="7119"/>
                  </a:lnTo>
                  <a:lnTo>
                    <a:pt x="236" y="6919"/>
                  </a:lnTo>
                  <a:lnTo>
                    <a:pt x="165" y="6801"/>
                  </a:lnTo>
                  <a:lnTo>
                    <a:pt x="0" y="6260"/>
                  </a:lnTo>
                  <a:lnTo>
                    <a:pt x="260" y="5510"/>
                  </a:lnTo>
                  <a:lnTo>
                    <a:pt x="48" y="4525"/>
                  </a:lnTo>
                  <a:lnTo>
                    <a:pt x="165" y="3751"/>
                  </a:lnTo>
                  <a:lnTo>
                    <a:pt x="24" y="3023"/>
                  </a:lnTo>
                  <a:lnTo>
                    <a:pt x="189" y="2439"/>
                  </a:lnTo>
                  <a:lnTo>
                    <a:pt x="48" y="1877"/>
                  </a:lnTo>
                  <a:lnTo>
                    <a:pt x="189" y="985"/>
                  </a:lnTo>
                  <a:lnTo>
                    <a:pt x="119" y="70"/>
                  </a:lnTo>
                  <a:close/>
                </a:path>
              </a:pathLst>
            </a:custGeom>
            <a:blipFill dpi="0" rotWithShape="0">
              <a:blip r:embed="rId1"/>
              <a:srcRect/>
              <a:tile tx="0" ty="0" sx="100000" sy="100000" flip="none" algn="tl"/>
            </a:blip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11631" name="Text Box 15" descr="金融10"/>
            <p:cNvSpPr txBox="1">
              <a:spLocks noChangeArrowheads="1"/>
            </p:cNvSpPr>
            <p:nvPr/>
          </p:nvSpPr>
          <p:spPr bwMode="auto">
            <a:xfrm>
              <a:off x="4985" y="4791"/>
              <a:ext cx="9525" cy="3985"/>
            </a:xfrm>
            <a:prstGeom prst="rect">
              <a:avLst/>
            </a:prstGeom>
            <a:noFill/>
            <a:ln w="9525">
              <a:noFill/>
              <a:miter lim="800000"/>
            </a:ln>
            <a:effectLst/>
          </p:spPr>
          <p:txBody>
            <a:bodyPr>
              <a:spAutoFit/>
            </a:bodyPr>
            <a:lstStyle/>
            <a:p>
              <a:pPr marR="0" defTabSz="914400">
                <a:buClrTx/>
                <a:buSzTx/>
                <a:buFontTx/>
                <a:defRPr/>
              </a:pPr>
              <a:r>
                <a:rPr kumimoji="0" lang="zh-CN" altLang="en-US" kern="1200" cap="none" spc="0" normalizeH="0" baseline="0" noProof="0">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mn-cs"/>
                </a:rPr>
                <a:t>岗位分析所需要的信息的类型和范围取决于岗位分析的目的、岗位分析的时间约束和预算约束等因素。资料的连贯性、精确性、可接受性是选择资料来源的决定性因素。因此相关工作的工作专家、工作执行者和管理监督者是主要的资料来源，而与待分析工作相关的下属和其他工作人员、顾客以及工作分析者则主要是对工作信息进行补充和筛选，另外，还可以参阅相关的工作分析资料、职业分类辞典等。</a:t>
              </a:r>
              <a:endParaRPr kumimoji="0" lang="zh-CN" altLang="en-US" kern="1200" cap="none" spc="0" normalizeH="0" baseline="0" noProof="0">
                <a:solidFill>
                  <a:schemeClr val="tx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11620"/>
                                        </p:tgtEl>
                                        <p:attrNameLst>
                                          <p:attrName>style.visibility</p:attrName>
                                        </p:attrNameLst>
                                      </p:cBhvr>
                                      <p:to>
                                        <p:strVal val="visible"/>
                                      </p:to>
                                    </p:set>
                                    <p:anim calcmode="lin" valueType="num">
                                      <p:cBhvr additive="base">
                                        <p:cTn id="7" dur="1000" fill="hold"/>
                                        <p:tgtEl>
                                          <p:spTgt spid="111620"/>
                                        </p:tgtEl>
                                        <p:attrNameLst>
                                          <p:attrName>ppt_x</p:attrName>
                                        </p:attrNameLst>
                                      </p:cBhvr>
                                      <p:tavLst>
                                        <p:tav tm="0">
                                          <p:val>
                                            <p:strVal val="#ppt_x"/>
                                          </p:val>
                                        </p:tav>
                                        <p:tav tm="100000">
                                          <p:val>
                                            <p:strVal val="#ppt_x"/>
                                          </p:val>
                                        </p:tav>
                                      </p:tavLst>
                                    </p:anim>
                                    <p:anim calcmode="lin" valueType="num">
                                      <p:cBhvr additive="base">
                                        <p:cTn id="8" dur="1000" fill="hold"/>
                                        <p:tgtEl>
                                          <p:spTgt spid="11162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11620">
                                            <p:txEl>
                                              <p:charRg st="0" end="13"/>
                                            </p:txEl>
                                          </p:spTgt>
                                        </p:tgtEl>
                                        <p:attrNameLst>
                                          <p:attrName>style.visibility</p:attrName>
                                        </p:attrNameLst>
                                      </p:cBhvr>
                                      <p:to>
                                        <p:strVal val="visible"/>
                                      </p:to>
                                    </p:set>
                                    <p:anim calcmode="lin" valueType="num">
                                      <p:cBhvr additive="base">
                                        <p:cTn id="11" dur="1000" fill="hold"/>
                                        <p:tgtEl>
                                          <p:spTgt spid="111620">
                                            <p:txEl>
                                              <p:charRg st="0" end="13"/>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11620">
                                            <p:txEl>
                                              <p:charRg st="0" end="1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0" grpId="0" animBg="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Rectangle 347"/>
          <p:cNvSpPr/>
          <p:nvPr/>
        </p:nvSpPr>
        <p:spPr>
          <a:xfrm>
            <a:off x="4246563" y="1182688"/>
            <a:ext cx="3960813" cy="57467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none" anchor="ctr">
            <a:flatTx/>
          </a:bodyPr>
          <a:p>
            <a:pPr algn="ctr" fontAlgn="base"/>
            <a:r>
              <a:rPr lang="zh-CN" altLang="en-US" sz="2400" strike="noStrike" noProof="1" dirty="0">
                <a:solidFill>
                  <a:schemeClr val="tx2"/>
                </a:solidFill>
                <a:latin typeface="Arial" panose="020B0604020202020204" pitchFamily="34" charset="0"/>
                <a:ea typeface="黑体" panose="02010609060101010101" pitchFamily="49" charset="-122"/>
              </a:rPr>
              <a:t>二、岗位分析的信息提供</a:t>
            </a:r>
            <a:endParaRPr lang="zh-CN" altLang="en-US" sz="2400" strike="noStrike" noProof="1" dirty="0">
              <a:solidFill>
                <a:schemeClr val="tx2"/>
              </a:solidFill>
              <a:latin typeface="Arial" panose="020B0604020202020204" pitchFamily="34" charset="0"/>
              <a:ea typeface="黑体" panose="02010609060101010101" pitchFamily="49" charset="-122"/>
            </a:endParaRPr>
          </a:p>
        </p:txBody>
      </p:sp>
      <p:sp>
        <p:nvSpPr>
          <p:cNvPr id="112644" name="Rectangle 4"/>
          <p:cNvSpPr/>
          <p:nvPr/>
        </p:nvSpPr>
        <p:spPr>
          <a:xfrm>
            <a:off x="4403725" y="1933575"/>
            <a:ext cx="3527425"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pPr>
            <a:r>
              <a:rPr lang="zh-CN" altLang="en-US" dirty="0">
                <a:solidFill>
                  <a:srgbClr val="204BB6"/>
                </a:solidFill>
                <a:latin typeface="Times New Roman" panose="02020603050405020304" pitchFamily="18" charset="0"/>
                <a:ea typeface="黑体" panose="02010609060101010101" pitchFamily="49" charset="-122"/>
              </a:rPr>
              <a:t>（二）岗位分析的主体</a:t>
            </a:r>
            <a:endParaRPr lang="zh-CN" altLang="en-US" dirty="0">
              <a:solidFill>
                <a:srgbClr val="204BB6"/>
              </a:solidFill>
              <a:latin typeface="Times New Roman" panose="02020603050405020304" pitchFamily="18" charset="0"/>
              <a:ea typeface="黑体" panose="02010609060101010101" pitchFamily="49" charset="-122"/>
            </a:endParaRPr>
          </a:p>
        </p:txBody>
      </p:sp>
      <p:grpSp>
        <p:nvGrpSpPr>
          <p:cNvPr id="2" name="Group 7"/>
          <p:cNvGrpSpPr/>
          <p:nvPr/>
        </p:nvGrpSpPr>
        <p:grpSpPr>
          <a:xfrm>
            <a:off x="2566988" y="2708275"/>
            <a:ext cx="6983412" cy="3103563"/>
            <a:chOff x="0" y="121"/>
            <a:chExt cx="11468" cy="5219"/>
          </a:xfrm>
        </p:grpSpPr>
        <p:grpSp>
          <p:nvGrpSpPr>
            <p:cNvPr id="17412" name="Group 8"/>
            <p:cNvGrpSpPr/>
            <p:nvPr/>
          </p:nvGrpSpPr>
          <p:grpSpPr>
            <a:xfrm>
              <a:off x="674" y="3100"/>
              <a:ext cx="10132" cy="2240"/>
              <a:chOff x="0" y="0"/>
              <a:chExt cx="3789" cy="1410"/>
            </a:xfrm>
          </p:grpSpPr>
          <p:sp>
            <p:nvSpPr>
              <p:cNvPr id="112649" name="Line 9"/>
              <p:cNvSpPr>
                <a:spLocks noChangeShapeType="1"/>
              </p:cNvSpPr>
              <p:nvPr/>
            </p:nvSpPr>
            <p:spPr bwMode="auto">
              <a:xfrm>
                <a:off x="1452" y="1304"/>
                <a:ext cx="1088" cy="0"/>
              </a:xfrm>
              <a:prstGeom prst="line">
                <a:avLst/>
              </a:prstGeom>
              <a:noFill/>
              <a:ln w="9525">
                <a:solidFill>
                  <a:schemeClr val="hlink"/>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12650" name="AutoShape 10"/>
              <p:cNvSpPr>
                <a:spLocks noChangeArrowheads="1"/>
              </p:cNvSpPr>
              <p:nvPr/>
            </p:nvSpPr>
            <p:spPr bwMode="auto">
              <a:xfrm rot="20460000">
                <a:off x="1941" y="674"/>
                <a:ext cx="1340" cy="74"/>
              </a:xfrm>
              <a:prstGeom prst="roundRect">
                <a:avLst>
                  <a:gd name="adj" fmla="val 40903"/>
                </a:avLst>
              </a:prstGeom>
              <a:gradFill rotWithShape="1">
                <a:gsLst>
                  <a:gs pos="0">
                    <a:srgbClr val="0000FF"/>
                  </a:gs>
                  <a:gs pos="50000">
                    <a:schemeClr val="accent1"/>
                  </a:gs>
                  <a:gs pos="100000">
                    <a:srgbClr val="0000FF"/>
                  </a:gs>
                </a:gsLst>
                <a:lin ang="2700000" scaled="1"/>
              </a:gradFill>
              <a:ln w="9525">
                <a:solidFill>
                  <a:schemeClr val="hlink"/>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12651" name="AutoShape 11"/>
              <p:cNvSpPr>
                <a:spLocks noChangeArrowheads="1"/>
              </p:cNvSpPr>
              <p:nvPr/>
            </p:nvSpPr>
            <p:spPr bwMode="auto">
              <a:xfrm>
                <a:off x="673" y="896"/>
                <a:ext cx="1343" cy="74"/>
              </a:xfrm>
              <a:prstGeom prst="roundRect">
                <a:avLst>
                  <a:gd name="adj" fmla="val 40903"/>
                </a:avLst>
              </a:prstGeom>
              <a:gradFill rotWithShape="1">
                <a:gsLst>
                  <a:gs pos="0">
                    <a:srgbClr val="0000FF"/>
                  </a:gs>
                  <a:gs pos="50000">
                    <a:schemeClr val="accent1"/>
                  </a:gs>
                  <a:gs pos="100000">
                    <a:srgbClr val="0000FF"/>
                  </a:gs>
                </a:gsLst>
                <a:lin ang="5400000" scaled="1"/>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12652" name="未知"/>
              <p:cNvSpPr/>
              <p:nvPr/>
            </p:nvSpPr>
            <p:spPr bwMode="auto">
              <a:xfrm>
                <a:off x="542" y="627"/>
                <a:ext cx="203" cy="338"/>
              </a:xfrm>
              <a:custGeom>
                <a:avLst/>
                <a:gdLst/>
                <a:ahLst/>
                <a:cxnLst>
                  <a:cxn ang="0">
                    <a:pos x="70" y="16"/>
                  </a:cxn>
                  <a:cxn ang="0">
                    <a:pos x="189" y="271"/>
                  </a:cxn>
                  <a:cxn ang="0">
                    <a:pos x="201" y="294"/>
                  </a:cxn>
                  <a:cxn ang="0">
                    <a:pos x="202" y="306"/>
                  </a:cxn>
                  <a:cxn ang="0">
                    <a:pos x="194" y="322"/>
                  </a:cxn>
                  <a:cxn ang="0">
                    <a:pos x="175" y="336"/>
                  </a:cxn>
                  <a:cxn ang="0">
                    <a:pos x="157" y="336"/>
                  </a:cxn>
                  <a:cxn ang="0">
                    <a:pos x="141" y="331"/>
                  </a:cxn>
                  <a:cxn ang="0">
                    <a:pos x="132" y="322"/>
                  </a:cxn>
                  <a:cxn ang="0">
                    <a:pos x="124" y="314"/>
                  </a:cxn>
                  <a:cxn ang="0">
                    <a:pos x="0" y="39"/>
                  </a:cxn>
                  <a:cxn ang="0">
                    <a:pos x="0" y="24"/>
                  </a:cxn>
                  <a:cxn ang="0">
                    <a:pos x="8" y="16"/>
                  </a:cxn>
                  <a:cxn ang="0">
                    <a:pos x="16" y="8"/>
                  </a:cxn>
                  <a:cxn ang="0">
                    <a:pos x="23" y="0"/>
                  </a:cxn>
                  <a:cxn ang="0">
                    <a:pos x="39" y="0"/>
                  </a:cxn>
                  <a:cxn ang="0">
                    <a:pos x="47" y="0"/>
                  </a:cxn>
                  <a:cxn ang="0">
                    <a:pos x="62" y="8"/>
                  </a:cxn>
                  <a:cxn ang="0">
                    <a:pos x="70" y="16"/>
                  </a:cxn>
                </a:cxnLst>
                <a:rect l="0" t="0" r="r" b="b"/>
                <a:pathLst>
                  <a:path w="203" h="337">
                    <a:moveTo>
                      <a:pt x="70" y="16"/>
                    </a:moveTo>
                    <a:lnTo>
                      <a:pt x="189" y="271"/>
                    </a:lnTo>
                    <a:lnTo>
                      <a:pt x="201" y="294"/>
                    </a:lnTo>
                    <a:lnTo>
                      <a:pt x="202" y="306"/>
                    </a:lnTo>
                    <a:lnTo>
                      <a:pt x="194" y="322"/>
                    </a:lnTo>
                    <a:lnTo>
                      <a:pt x="175" y="336"/>
                    </a:lnTo>
                    <a:lnTo>
                      <a:pt x="157" y="336"/>
                    </a:lnTo>
                    <a:lnTo>
                      <a:pt x="141" y="331"/>
                    </a:lnTo>
                    <a:lnTo>
                      <a:pt x="132" y="322"/>
                    </a:lnTo>
                    <a:lnTo>
                      <a:pt x="124" y="314"/>
                    </a:lnTo>
                    <a:lnTo>
                      <a:pt x="0" y="39"/>
                    </a:lnTo>
                    <a:lnTo>
                      <a:pt x="0" y="24"/>
                    </a:lnTo>
                    <a:lnTo>
                      <a:pt x="8" y="16"/>
                    </a:lnTo>
                    <a:lnTo>
                      <a:pt x="16" y="8"/>
                    </a:lnTo>
                    <a:lnTo>
                      <a:pt x="23" y="0"/>
                    </a:lnTo>
                    <a:lnTo>
                      <a:pt x="39" y="0"/>
                    </a:lnTo>
                    <a:lnTo>
                      <a:pt x="47" y="0"/>
                    </a:lnTo>
                    <a:lnTo>
                      <a:pt x="62" y="8"/>
                    </a:lnTo>
                    <a:lnTo>
                      <a:pt x="70" y="16"/>
                    </a:lnTo>
                  </a:path>
                </a:pathLst>
              </a:custGeom>
              <a:gradFill rotWithShape="1">
                <a:gsLst>
                  <a:gs pos="0">
                    <a:srgbClr val="0000FF"/>
                  </a:gs>
                  <a:gs pos="50000">
                    <a:schemeClr val="accent1"/>
                  </a:gs>
                  <a:gs pos="100000">
                    <a:srgbClr val="0000FF"/>
                  </a:gs>
                </a:gsLst>
                <a:lin ang="18900000" scaled="1"/>
              </a:gradFill>
              <a:ln w="9525" cap="rnd" cmpd="sng">
                <a:solidFill>
                  <a:schemeClr val="hlink"/>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12653" name="未知"/>
              <p:cNvSpPr/>
              <p:nvPr/>
            </p:nvSpPr>
            <p:spPr bwMode="auto">
              <a:xfrm>
                <a:off x="3175" y="156"/>
                <a:ext cx="78" cy="366"/>
              </a:xfrm>
              <a:custGeom>
                <a:avLst/>
                <a:gdLst/>
                <a:ahLst/>
                <a:cxnLst>
                  <a:cxn ang="0">
                    <a:pos x="0" y="316"/>
                  </a:cxn>
                  <a:cxn ang="0">
                    <a:pos x="0" y="47"/>
                  </a:cxn>
                  <a:cxn ang="0">
                    <a:pos x="9" y="24"/>
                  </a:cxn>
                  <a:cxn ang="0">
                    <a:pos x="17" y="8"/>
                  </a:cxn>
                  <a:cxn ang="0">
                    <a:pos x="24" y="0"/>
                  </a:cxn>
                  <a:cxn ang="0">
                    <a:pos x="39" y="0"/>
                  </a:cxn>
                  <a:cxn ang="0">
                    <a:pos x="61" y="8"/>
                  </a:cxn>
                  <a:cxn ang="0">
                    <a:pos x="69" y="16"/>
                  </a:cxn>
                  <a:cxn ang="0">
                    <a:pos x="76" y="24"/>
                  </a:cxn>
                  <a:cxn ang="0">
                    <a:pos x="76" y="39"/>
                  </a:cxn>
                  <a:cxn ang="0">
                    <a:pos x="77" y="316"/>
                  </a:cxn>
                  <a:cxn ang="0">
                    <a:pos x="77" y="344"/>
                  </a:cxn>
                  <a:cxn ang="0">
                    <a:pos x="71" y="356"/>
                  </a:cxn>
                  <a:cxn ang="0">
                    <a:pos x="60" y="362"/>
                  </a:cxn>
                  <a:cxn ang="0">
                    <a:pos x="50" y="365"/>
                  </a:cxn>
                  <a:cxn ang="0">
                    <a:pos x="35" y="365"/>
                  </a:cxn>
                  <a:cxn ang="0">
                    <a:pos x="24" y="364"/>
                  </a:cxn>
                  <a:cxn ang="0">
                    <a:pos x="15" y="361"/>
                  </a:cxn>
                  <a:cxn ang="0">
                    <a:pos x="9" y="356"/>
                  </a:cxn>
                  <a:cxn ang="0">
                    <a:pos x="2" y="343"/>
                  </a:cxn>
                  <a:cxn ang="0">
                    <a:pos x="0" y="316"/>
                  </a:cxn>
                </a:cxnLst>
                <a:rect l="0" t="0" r="r" b="b"/>
                <a:pathLst>
                  <a:path w="78" h="366">
                    <a:moveTo>
                      <a:pt x="0" y="316"/>
                    </a:moveTo>
                    <a:lnTo>
                      <a:pt x="0" y="47"/>
                    </a:lnTo>
                    <a:lnTo>
                      <a:pt x="9" y="24"/>
                    </a:lnTo>
                    <a:lnTo>
                      <a:pt x="17" y="8"/>
                    </a:lnTo>
                    <a:lnTo>
                      <a:pt x="24" y="0"/>
                    </a:lnTo>
                    <a:lnTo>
                      <a:pt x="39" y="0"/>
                    </a:lnTo>
                    <a:lnTo>
                      <a:pt x="61" y="8"/>
                    </a:lnTo>
                    <a:lnTo>
                      <a:pt x="69" y="16"/>
                    </a:lnTo>
                    <a:lnTo>
                      <a:pt x="76" y="24"/>
                    </a:lnTo>
                    <a:lnTo>
                      <a:pt x="76" y="39"/>
                    </a:lnTo>
                    <a:lnTo>
                      <a:pt x="77" y="316"/>
                    </a:lnTo>
                    <a:lnTo>
                      <a:pt x="77" y="344"/>
                    </a:lnTo>
                    <a:lnTo>
                      <a:pt x="71" y="356"/>
                    </a:lnTo>
                    <a:lnTo>
                      <a:pt x="60" y="362"/>
                    </a:lnTo>
                    <a:lnTo>
                      <a:pt x="50" y="365"/>
                    </a:lnTo>
                    <a:lnTo>
                      <a:pt x="35" y="365"/>
                    </a:lnTo>
                    <a:lnTo>
                      <a:pt x="24" y="364"/>
                    </a:lnTo>
                    <a:lnTo>
                      <a:pt x="15" y="361"/>
                    </a:lnTo>
                    <a:lnTo>
                      <a:pt x="9" y="356"/>
                    </a:lnTo>
                    <a:lnTo>
                      <a:pt x="2" y="343"/>
                    </a:lnTo>
                    <a:lnTo>
                      <a:pt x="0" y="316"/>
                    </a:lnTo>
                  </a:path>
                </a:pathLst>
              </a:custGeom>
              <a:gradFill rotWithShape="1">
                <a:gsLst>
                  <a:gs pos="0">
                    <a:srgbClr val="0000FF"/>
                  </a:gs>
                  <a:gs pos="50000">
                    <a:schemeClr val="accent1"/>
                  </a:gs>
                  <a:gs pos="100000">
                    <a:srgbClr val="0000FF"/>
                  </a:gs>
                </a:gsLst>
                <a:lin ang="0" scaled="1"/>
              </a:gradFill>
              <a:ln w="9525" cap="rnd" cmpd="sng">
                <a:solidFill>
                  <a:schemeClr val="hlink"/>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12654" name="未知"/>
              <p:cNvSpPr/>
              <p:nvPr/>
            </p:nvSpPr>
            <p:spPr bwMode="auto">
              <a:xfrm>
                <a:off x="1711" y="1072"/>
                <a:ext cx="874" cy="338"/>
              </a:xfrm>
              <a:custGeom>
                <a:avLst/>
                <a:gdLst/>
                <a:ahLst/>
                <a:cxnLst>
                  <a:cxn ang="0">
                    <a:pos x="0" y="336"/>
                  </a:cxn>
                  <a:cxn ang="0">
                    <a:pos x="875" y="336"/>
                  </a:cxn>
                  <a:cxn ang="0">
                    <a:pos x="875" y="223"/>
                  </a:cxn>
                  <a:cxn ang="0">
                    <a:pos x="827" y="224"/>
                  </a:cxn>
                  <a:cxn ang="0">
                    <a:pos x="788" y="176"/>
                  </a:cxn>
                  <a:cxn ang="0">
                    <a:pos x="773" y="136"/>
                  </a:cxn>
                  <a:cxn ang="0">
                    <a:pos x="591" y="103"/>
                  </a:cxn>
                  <a:cxn ang="0">
                    <a:pos x="504" y="0"/>
                  </a:cxn>
                  <a:cxn ang="0">
                    <a:pos x="336" y="0"/>
                  </a:cxn>
                  <a:cxn ang="0">
                    <a:pos x="260" y="4"/>
                  </a:cxn>
                </a:cxnLst>
                <a:rect l="0" t="0" r="r" b="b"/>
                <a:pathLst>
                  <a:path w="876" h="337">
                    <a:moveTo>
                      <a:pt x="0" y="336"/>
                    </a:moveTo>
                    <a:lnTo>
                      <a:pt x="875" y="336"/>
                    </a:lnTo>
                    <a:lnTo>
                      <a:pt x="875" y="223"/>
                    </a:lnTo>
                    <a:lnTo>
                      <a:pt x="827" y="224"/>
                    </a:lnTo>
                    <a:lnTo>
                      <a:pt x="788" y="176"/>
                    </a:lnTo>
                    <a:lnTo>
                      <a:pt x="773" y="136"/>
                    </a:lnTo>
                    <a:lnTo>
                      <a:pt x="591" y="103"/>
                    </a:lnTo>
                    <a:lnTo>
                      <a:pt x="504" y="0"/>
                    </a:lnTo>
                    <a:lnTo>
                      <a:pt x="336" y="0"/>
                    </a:lnTo>
                    <a:lnTo>
                      <a:pt x="260" y="4"/>
                    </a:lnTo>
                  </a:path>
                </a:pathLst>
              </a:custGeom>
              <a:solidFill>
                <a:schemeClr val="accent3"/>
              </a:solidFill>
              <a:ln w="9525" cap="rnd" cmpd="sng">
                <a:solidFill>
                  <a:schemeClr val="hlink"/>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12655" name="未知"/>
              <p:cNvSpPr/>
              <p:nvPr/>
            </p:nvSpPr>
            <p:spPr bwMode="auto">
              <a:xfrm>
                <a:off x="1415" y="887"/>
                <a:ext cx="874" cy="521"/>
              </a:xfrm>
              <a:custGeom>
                <a:avLst/>
                <a:gdLst/>
                <a:ahLst/>
                <a:cxnLst>
                  <a:cxn ang="0">
                    <a:pos x="872" y="520"/>
                  </a:cxn>
                  <a:cxn ang="0">
                    <a:pos x="0" y="520"/>
                  </a:cxn>
                  <a:cxn ang="0">
                    <a:pos x="0" y="406"/>
                  </a:cxn>
                  <a:cxn ang="0">
                    <a:pos x="47" y="406"/>
                  </a:cxn>
                  <a:cxn ang="0">
                    <a:pos x="86" y="362"/>
                  </a:cxn>
                  <a:cxn ang="0">
                    <a:pos x="104" y="316"/>
                  </a:cxn>
                  <a:cxn ang="0">
                    <a:pos x="274" y="291"/>
                  </a:cxn>
                  <a:cxn ang="0">
                    <a:pos x="370" y="186"/>
                  </a:cxn>
                  <a:cxn ang="0">
                    <a:pos x="530" y="186"/>
                  </a:cxn>
                  <a:cxn ang="0">
                    <a:pos x="530" y="84"/>
                  </a:cxn>
                  <a:cxn ang="0">
                    <a:pos x="544" y="67"/>
                  </a:cxn>
                  <a:cxn ang="0">
                    <a:pos x="544" y="22"/>
                  </a:cxn>
                  <a:cxn ang="0">
                    <a:pos x="578" y="0"/>
                  </a:cxn>
                  <a:cxn ang="0">
                    <a:pos x="613" y="18"/>
                  </a:cxn>
                  <a:cxn ang="0">
                    <a:pos x="613" y="69"/>
                  </a:cxn>
                  <a:cxn ang="0">
                    <a:pos x="629" y="84"/>
                  </a:cxn>
                  <a:cxn ang="0">
                    <a:pos x="629" y="183"/>
                  </a:cxn>
                  <a:cxn ang="0">
                    <a:pos x="638" y="185"/>
                  </a:cxn>
                </a:cxnLst>
                <a:rect l="0" t="0" r="r" b="b"/>
                <a:pathLst>
                  <a:path w="873" h="521">
                    <a:moveTo>
                      <a:pt x="872" y="520"/>
                    </a:moveTo>
                    <a:lnTo>
                      <a:pt x="0" y="520"/>
                    </a:lnTo>
                    <a:lnTo>
                      <a:pt x="0" y="406"/>
                    </a:lnTo>
                    <a:lnTo>
                      <a:pt x="47" y="406"/>
                    </a:lnTo>
                    <a:lnTo>
                      <a:pt x="86" y="362"/>
                    </a:lnTo>
                    <a:lnTo>
                      <a:pt x="104" y="316"/>
                    </a:lnTo>
                    <a:lnTo>
                      <a:pt x="274" y="291"/>
                    </a:lnTo>
                    <a:lnTo>
                      <a:pt x="370" y="186"/>
                    </a:lnTo>
                    <a:lnTo>
                      <a:pt x="530" y="186"/>
                    </a:lnTo>
                    <a:lnTo>
                      <a:pt x="530" y="84"/>
                    </a:lnTo>
                    <a:lnTo>
                      <a:pt x="544" y="67"/>
                    </a:lnTo>
                    <a:lnTo>
                      <a:pt x="544" y="22"/>
                    </a:lnTo>
                    <a:lnTo>
                      <a:pt x="578" y="0"/>
                    </a:lnTo>
                    <a:lnTo>
                      <a:pt x="613" y="18"/>
                    </a:lnTo>
                    <a:lnTo>
                      <a:pt x="613" y="69"/>
                    </a:lnTo>
                    <a:lnTo>
                      <a:pt x="629" y="84"/>
                    </a:lnTo>
                    <a:lnTo>
                      <a:pt x="629" y="183"/>
                    </a:lnTo>
                    <a:lnTo>
                      <a:pt x="638" y="185"/>
                    </a:lnTo>
                  </a:path>
                </a:pathLst>
              </a:custGeom>
              <a:solidFill>
                <a:schemeClr val="accent3"/>
              </a:solidFill>
              <a:ln w="9525" cap="rnd" cmpd="sng">
                <a:solidFill>
                  <a:schemeClr val="hlink"/>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12656" name="未知"/>
              <p:cNvSpPr/>
              <p:nvPr/>
            </p:nvSpPr>
            <p:spPr bwMode="auto">
              <a:xfrm>
                <a:off x="3" y="469"/>
                <a:ext cx="867" cy="212"/>
              </a:xfrm>
              <a:custGeom>
                <a:avLst/>
                <a:gdLst/>
                <a:ahLst/>
                <a:cxnLst>
                  <a:cxn ang="0">
                    <a:pos x="659" y="0"/>
                  </a:cxn>
                  <a:cxn ang="0">
                    <a:pos x="405" y="0"/>
                  </a:cxn>
                  <a:cxn ang="0">
                    <a:pos x="215" y="0"/>
                  </a:cxn>
                  <a:cxn ang="0">
                    <a:pos x="79" y="0"/>
                  </a:cxn>
                  <a:cxn ang="0">
                    <a:pos x="8" y="0"/>
                  </a:cxn>
                  <a:cxn ang="0">
                    <a:pos x="0" y="16"/>
                  </a:cxn>
                  <a:cxn ang="0">
                    <a:pos x="0" y="39"/>
                  </a:cxn>
                  <a:cxn ang="0">
                    <a:pos x="16" y="47"/>
                  </a:cxn>
                  <a:cxn ang="0">
                    <a:pos x="40" y="47"/>
                  </a:cxn>
                  <a:cxn ang="0">
                    <a:pos x="56" y="54"/>
                  </a:cxn>
                  <a:cxn ang="0">
                    <a:pos x="79" y="70"/>
                  </a:cxn>
                  <a:cxn ang="0">
                    <a:pos x="103" y="86"/>
                  </a:cxn>
                  <a:cxn ang="0">
                    <a:pos x="119" y="93"/>
                  </a:cxn>
                  <a:cxn ang="0">
                    <a:pos x="143" y="93"/>
                  </a:cxn>
                  <a:cxn ang="0">
                    <a:pos x="167" y="93"/>
                  </a:cxn>
                  <a:cxn ang="0">
                    <a:pos x="199" y="93"/>
                  </a:cxn>
                  <a:cxn ang="0">
                    <a:pos x="230" y="93"/>
                  </a:cxn>
                  <a:cxn ang="0">
                    <a:pos x="262" y="93"/>
                  </a:cxn>
                  <a:cxn ang="0">
                    <a:pos x="286" y="101"/>
                  </a:cxn>
                  <a:cxn ang="0">
                    <a:pos x="302" y="109"/>
                  </a:cxn>
                  <a:cxn ang="0">
                    <a:pos x="326" y="109"/>
                  </a:cxn>
                  <a:cxn ang="0">
                    <a:pos x="334" y="124"/>
                  </a:cxn>
                  <a:cxn ang="0">
                    <a:pos x="358" y="132"/>
                  </a:cxn>
                  <a:cxn ang="0">
                    <a:pos x="373" y="140"/>
                  </a:cxn>
                  <a:cxn ang="0">
                    <a:pos x="397" y="140"/>
                  </a:cxn>
                  <a:cxn ang="0">
                    <a:pos x="421" y="140"/>
                  </a:cxn>
                  <a:cxn ang="0">
                    <a:pos x="453" y="140"/>
                  </a:cxn>
                  <a:cxn ang="0">
                    <a:pos x="477" y="140"/>
                  </a:cxn>
                  <a:cxn ang="0">
                    <a:pos x="501" y="140"/>
                  </a:cxn>
                  <a:cxn ang="0">
                    <a:pos x="524" y="140"/>
                  </a:cxn>
                  <a:cxn ang="0">
                    <a:pos x="524" y="163"/>
                  </a:cxn>
                  <a:cxn ang="0">
                    <a:pos x="524" y="187"/>
                  </a:cxn>
                  <a:cxn ang="0">
                    <a:pos x="540" y="202"/>
                  </a:cxn>
                  <a:cxn ang="0">
                    <a:pos x="556" y="210"/>
                  </a:cxn>
                  <a:cxn ang="0">
                    <a:pos x="580" y="210"/>
                  </a:cxn>
                  <a:cxn ang="0">
                    <a:pos x="604" y="202"/>
                  </a:cxn>
                  <a:cxn ang="0">
                    <a:pos x="620" y="187"/>
                  </a:cxn>
                  <a:cxn ang="0">
                    <a:pos x="620" y="163"/>
                  </a:cxn>
                  <a:cxn ang="0">
                    <a:pos x="620" y="140"/>
                  </a:cxn>
                  <a:cxn ang="0">
                    <a:pos x="644" y="140"/>
                  </a:cxn>
                  <a:cxn ang="0">
                    <a:pos x="667" y="140"/>
                  </a:cxn>
                  <a:cxn ang="0">
                    <a:pos x="691" y="140"/>
                  </a:cxn>
                  <a:cxn ang="0">
                    <a:pos x="866" y="0"/>
                  </a:cxn>
                </a:cxnLst>
                <a:rect l="0" t="0" r="r" b="b"/>
                <a:pathLst>
                  <a:path w="867" h="211">
                    <a:moveTo>
                      <a:pt x="866" y="0"/>
                    </a:moveTo>
                    <a:lnTo>
                      <a:pt x="755" y="0"/>
                    </a:lnTo>
                    <a:lnTo>
                      <a:pt x="659" y="0"/>
                    </a:lnTo>
                    <a:lnTo>
                      <a:pt x="572" y="0"/>
                    </a:lnTo>
                    <a:lnTo>
                      <a:pt x="485" y="0"/>
                    </a:lnTo>
                    <a:lnTo>
                      <a:pt x="405" y="0"/>
                    </a:lnTo>
                    <a:lnTo>
                      <a:pt x="334" y="0"/>
                    </a:lnTo>
                    <a:lnTo>
                      <a:pt x="270" y="0"/>
                    </a:lnTo>
                    <a:lnTo>
                      <a:pt x="215" y="0"/>
                    </a:lnTo>
                    <a:lnTo>
                      <a:pt x="159" y="0"/>
                    </a:lnTo>
                    <a:lnTo>
                      <a:pt x="119" y="0"/>
                    </a:lnTo>
                    <a:lnTo>
                      <a:pt x="79" y="0"/>
                    </a:lnTo>
                    <a:lnTo>
                      <a:pt x="48" y="0"/>
                    </a:lnTo>
                    <a:lnTo>
                      <a:pt x="24" y="0"/>
                    </a:lnTo>
                    <a:lnTo>
                      <a:pt x="8" y="0"/>
                    </a:lnTo>
                    <a:lnTo>
                      <a:pt x="0" y="0"/>
                    </a:lnTo>
                    <a:lnTo>
                      <a:pt x="0" y="8"/>
                    </a:lnTo>
                    <a:lnTo>
                      <a:pt x="0" y="16"/>
                    </a:lnTo>
                    <a:lnTo>
                      <a:pt x="0" y="23"/>
                    </a:lnTo>
                    <a:lnTo>
                      <a:pt x="0" y="31"/>
                    </a:lnTo>
                    <a:lnTo>
                      <a:pt x="0" y="39"/>
                    </a:lnTo>
                    <a:lnTo>
                      <a:pt x="0" y="47"/>
                    </a:lnTo>
                    <a:lnTo>
                      <a:pt x="8" y="47"/>
                    </a:lnTo>
                    <a:lnTo>
                      <a:pt x="16" y="47"/>
                    </a:lnTo>
                    <a:lnTo>
                      <a:pt x="24" y="47"/>
                    </a:lnTo>
                    <a:lnTo>
                      <a:pt x="32" y="47"/>
                    </a:lnTo>
                    <a:lnTo>
                      <a:pt x="40" y="47"/>
                    </a:lnTo>
                    <a:lnTo>
                      <a:pt x="48" y="47"/>
                    </a:lnTo>
                    <a:lnTo>
                      <a:pt x="48" y="54"/>
                    </a:lnTo>
                    <a:lnTo>
                      <a:pt x="56" y="54"/>
                    </a:lnTo>
                    <a:lnTo>
                      <a:pt x="64" y="62"/>
                    </a:lnTo>
                    <a:lnTo>
                      <a:pt x="72" y="62"/>
                    </a:lnTo>
                    <a:lnTo>
                      <a:pt x="79" y="70"/>
                    </a:lnTo>
                    <a:lnTo>
                      <a:pt x="87" y="78"/>
                    </a:lnTo>
                    <a:lnTo>
                      <a:pt x="95" y="78"/>
                    </a:lnTo>
                    <a:lnTo>
                      <a:pt x="103" y="86"/>
                    </a:lnTo>
                    <a:lnTo>
                      <a:pt x="111" y="86"/>
                    </a:lnTo>
                    <a:lnTo>
                      <a:pt x="111" y="93"/>
                    </a:lnTo>
                    <a:lnTo>
                      <a:pt x="119" y="93"/>
                    </a:lnTo>
                    <a:lnTo>
                      <a:pt x="127" y="93"/>
                    </a:lnTo>
                    <a:lnTo>
                      <a:pt x="135" y="93"/>
                    </a:lnTo>
                    <a:lnTo>
                      <a:pt x="143" y="93"/>
                    </a:lnTo>
                    <a:lnTo>
                      <a:pt x="151" y="93"/>
                    </a:lnTo>
                    <a:lnTo>
                      <a:pt x="159" y="93"/>
                    </a:lnTo>
                    <a:lnTo>
                      <a:pt x="167" y="93"/>
                    </a:lnTo>
                    <a:lnTo>
                      <a:pt x="175" y="93"/>
                    </a:lnTo>
                    <a:lnTo>
                      <a:pt x="183" y="93"/>
                    </a:lnTo>
                    <a:lnTo>
                      <a:pt x="199" y="93"/>
                    </a:lnTo>
                    <a:lnTo>
                      <a:pt x="207" y="93"/>
                    </a:lnTo>
                    <a:lnTo>
                      <a:pt x="222" y="93"/>
                    </a:lnTo>
                    <a:lnTo>
                      <a:pt x="230" y="93"/>
                    </a:lnTo>
                    <a:lnTo>
                      <a:pt x="238" y="93"/>
                    </a:lnTo>
                    <a:lnTo>
                      <a:pt x="246" y="93"/>
                    </a:lnTo>
                    <a:lnTo>
                      <a:pt x="262" y="93"/>
                    </a:lnTo>
                    <a:lnTo>
                      <a:pt x="270" y="101"/>
                    </a:lnTo>
                    <a:lnTo>
                      <a:pt x="278" y="101"/>
                    </a:lnTo>
                    <a:lnTo>
                      <a:pt x="286" y="101"/>
                    </a:lnTo>
                    <a:lnTo>
                      <a:pt x="294" y="101"/>
                    </a:lnTo>
                    <a:lnTo>
                      <a:pt x="302" y="101"/>
                    </a:lnTo>
                    <a:lnTo>
                      <a:pt x="302" y="109"/>
                    </a:lnTo>
                    <a:lnTo>
                      <a:pt x="310" y="109"/>
                    </a:lnTo>
                    <a:lnTo>
                      <a:pt x="318" y="109"/>
                    </a:lnTo>
                    <a:lnTo>
                      <a:pt x="326" y="109"/>
                    </a:lnTo>
                    <a:lnTo>
                      <a:pt x="326" y="117"/>
                    </a:lnTo>
                    <a:lnTo>
                      <a:pt x="334" y="117"/>
                    </a:lnTo>
                    <a:lnTo>
                      <a:pt x="334" y="124"/>
                    </a:lnTo>
                    <a:lnTo>
                      <a:pt x="342" y="124"/>
                    </a:lnTo>
                    <a:lnTo>
                      <a:pt x="350" y="132"/>
                    </a:lnTo>
                    <a:lnTo>
                      <a:pt x="358" y="132"/>
                    </a:lnTo>
                    <a:lnTo>
                      <a:pt x="358" y="140"/>
                    </a:lnTo>
                    <a:lnTo>
                      <a:pt x="365" y="140"/>
                    </a:lnTo>
                    <a:lnTo>
                      <a:pt x="373" y="140"/>
                    </a:lnTo>
                    <a:lnTo>
                      <a:pt x="381" y="140"/>
                    </a:lnTo>
                    <a:lnTo>
                      <a:pt x="389" y="140"/>
                    </a:lnTo>
                    <a:lnTo>
                      <a:pt x="397" y="140"/>
                    </a:lnTo>
                    <a:lnTo>
                      <a:pt x="405" y="140"/>
                    </a:lnTo>
                    <a:lnTo>
                      <a:pt x="413" y="140"/>
                    </a:lnTo>
                    <a:lnTo>
                      <a:pt x="421" y="140"/>
                    </a:lnTo>
                    <a:lnTo>
                      <a:pt x="429" y="140"/>
                    </a:lnTo>
                    <a:lnTo>
                      <a:pt x="445" y="140"/>
                    </a:lnTo>
                    <a:lnTo>
                      <a:pt x="453" y="140"/>
                    </a:lnTo>
                    <a:lnTo>
                      <a:pt x="461" y="140"/>
                    </a:lnTo>
                    <a:lnTo>
                      <a:pt x="469" y="140"/>
                    </a:lnTo>
                    <a:lnTo>
                      <a:pt x="477" y="140"/>
                    </a:lnTo>
                    <a:lnTo>
                      <a:pt x="485" y="140"/>
                    </a:lnTo>
                    <a:lnTo>
                      <a:pt x="493" y="140"/>
                    </a:lnTo>
                    <a:lnTo>
                      <a:pt x="501" y="140"/>
                    </a:lnTo>
                    <a:lnTo>
                      <a:pt x="508" y="140"/>
                    </a:lnTo>
                    <a:lnTo>
                      <a:pt x="516" y="140"/>
                    </a:lnTo>
                    <a:lnTo>
                      <a:pt x="524" y="140"/>
                    </a:lnTo>
                    <a:lnTo>
                      <a:pt x="524" y="148"/>
                    </a:lnTo>
                    <a:lnTo>
                      <a:pt x="524" y="156"/>
                    </a:lnTo>
                    <a:lnTo>
                      <a:pt x="524" y="163"/>
                    </a:lnTo>
                    <a:lnTo>
                      <a:pt x="524" y="171"/>
                    </a:lnTo>
                    <a:lnTo>
                      <a:pt x="524" y="179"/>
                    </a:lnTo>
                    <a:lnTo>
                      <a:pt x="524" y="187"/>
                    </a:lnTo>
                    <a:lnTo>
                      <a:pt x="524" y="194"/>
                    </a:lnTo>
                    <a:lnTo>
                      <a:pt x="532" y="202"/>
                    </a:lnTo>
                    <a:lnTo>
                      <a:pt x="540" y="202"/>
                    </a:lnTo>
                    <a:lnTo>
                      <a:pt x="540" y="210"/>
                    </a:lnTo>
                    <a:lnTo>
                      <a:pt x="548" y="210"/>
                    </a:lnTo>
                    <a:lnTo>
                      <a:pt x="556" y="210"/>
                    </a:lnTo>
                    <a:lnTo>
                      <a:pt x="564" y="210"/>
                    </a:lnTo>
                    <a:lnTo>
                      <a:pt x="572" y="210"/>
                    </a:lnTo>
                    <a:lnTo>
                      <a:pt x="580" y="210"/>
                    </a:lnTo>
                    <a:lnTo>
                      <a:pt x="588" y="210"/>
                    </a:lnTo>
                    <a:lnTo>
                      <a:pt x="596" y="210"/>
                    </a:lnTo>
                    <a:lnTo>
                      <a:pt x="604" y="202"/>
                    </a:lnTo>
                    <a:lnTo>
                      <a:pt x="612" y="194"/>
                    </a:lnTo>
                    <a:lnTo>
                      <a:pt x="612" y="187"/>
                    </a:lnTo>
                    <a:lnTo>
                      <a:pt x="620" y="187"/>
                    </a:lnTo>
                    <a:lnTo>
                      <a:pt x="620" y="179"/>
                    </a:lnTo>
                    <a:lnTo>
                      <a:pt x="620" y="171"/>
                    </a:lnTo>
                    <a:lnTo>
                      <a:pt x="620" y="163"/>
                    </a:lnTo>
                    <a:lnTo>
                      <a:pt x="620" y="156"/>
                    </a:lnTo>
                    <a:lnTo>
                      <a:pt x="620" y="148"/>
                    </a:lnTo>
                    <a:lnTo>
                      <a:pt x="620" y="140"/>
                    </a:lnTo>
                    <a:lnTo>
                      <a:pt x="628" y="140"/>
                    </a:lnTo>
                    <a:lnTo>
                      <a:pt x="636" y="140"/>
                    </a:lnTo>
                    <a:lnTo>
                      <a:pt x="644" y="140"/>
                    </a:lnTo>
                    <a:lnTo>
                      <a:pt x="651" y="140"/>
                    </a:lnTo>
                    <a:lnTo>
                      <a:pt x="659" y="140"/>
                    </a:lnTo>
                    <a:lnTo>
                      <a:pt x="667" y="140"/>
                    </a:lnTo>
                    <a:lnTo>
                      <a:pt x="675" y="140"/>
                    </a:lnTo>
                    <a:lnTo>
                      <a:pt x="683" y="140"/>
                    </a:lnTo>
                    <a:lnTo>
                      <a:pt x="691" y="140"/>
                    </a:lnTo>
                    <a:lnTo>
                      <a:pt x="699" y="140"/>
                    </a:lnTo>
                    <a:lnTo>
                      <a:pt x="707" y="140"/>
                    </a:lnTo>
                    <a:lnTo>
                      <a:pt x="866" y="0"/>
                    </a:lnTo>
                  </a:path>
                </a:pathLst>
              </a:custGeom>
              <a:solidFill>
                <a:schemeClr val="accent3"/>
              </a:solidFill>
              <a:ln w="9525" cap="rnd" cmpd="sng">
                <a:solidFill>
                  <a:schemeClr val="hlink"/>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12657" name="未知"/>
              <p:cNvSpPr/>
              <p:nvPr/>
            </p:nvSpPr>
            <p:spPr bwMode="auto">
              <a:xfrm>
                <a:off x="0" y="469"/>
                <a:ext cx="627" cy="217"/>
              </a:xfrm>
              <a:custGeom>
                <a:avLst/>
                <a:gdLst/>
                <a:ahLst/>
                <a:cxnLst>
                  <a:cxn ang="0">
                    <a:pos x="0" y="0"/>
                  </a:cxn>
                  <a:cxn ang="0">
                    <a:pos x="0" y="48"/>
                  </a:cxn>
                  <a:cxn ang="0">
                    <a:pos x="40" y="48"/>
                  </a:cxn>
                  <a:cxn ang="0">
                    <a:pos x="112" y="96"/>
                  </a:cxn>
                  <a:cxn ang="0">
                    <a:pos x="248" y="96"/>
                  </a:cxn>
                  <a:cxn ang="0">
                    <a:pos x="359" y="144"/>
                  </a:cxn>
                  <a:cxn ang="0">
                    <a:pos x="530" y="144"/>
                  </a:cxn>
                  <a:cxn ang="0">
                    <a:pos x="528" y="200"/>
                  </a:cxn>
                  <a:cxn ang="0">
                    <a:pos x="554" y="216"/>
                  </a:cxn>
                  <a:cxn ang="0">
                    <a:pos x="598" y="216"/>
                  </a:cxn>
                  <a:cxn ang="0">
                    <a:pos x="626" y="203"/>
                  </a:cxn>
                  <a:cxn ang="0">
                    <a:pos x="626" y="144"/>
                  </a:cxn>
                </a:cxnLst>
                <a:rect l="0" t="0" r="r" b="b"/>
                <a:pathLst>
                  <a:path w="627" h="217">
                    <a:moveTo>
                      <a:pt x="0" y="0"/>
                    </a:moveTo>
                    <a:lnTo>
                      <a:pt x="0" y="48"/>
                    </a:lnTo>
                    <a:lnTo>
                      <a:pt x="40" y="48"/>
                    </a:lnTo>
                    <a:lnTo>
                      <a:pt x="112" y="96"/>
                    </a:lnTo>
                    <a:lnTo>
                      <a:pt x="248" y="96"/>
                    </a:lnTo>
                    <a:lnTo>
                      <a:pt x="359" y="144"/>
                    </a:lnTo>
                    <a:lnTo>
                      <a:pt x="530" y="144"/>
                    </a:lnTo>
                    <a:lnTo>
                      <a:pt x="528" y="200"/>
                    </a:lnTo>
                    <a:lnTo>
                      <a:pt x="554" y="216"/>
                    </a:lnTo>
                    <a:lnTo>
                      <a:pt x="598" y="216"/>
                    </a:lnTo>
                    <a:lnTo>
                      <a:pt x="626" y="203"/>
                    </a:lnTo>
                    <a:lnTo>
                      <a:pt x="626" y="144"/>
                    </a:lnTo>
                  </a:path>
                </a:pathLst>
              </a:custGeom>
              <a:solidFill>
                <a:schemeClr val="accent3"/>
              </a:solidFill>
              <a:ln w="9525" cap="rnd" cmpd="sng">
                <a:solidFill>
                  <a:schemeClr val="hlink"/>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12658" name="未知"/>
              <p:cNvSpPr/>
              <p:nvPr/>
            </p:nvSpPr>
            <p:spPr bwMode="auto">
              <a:xfrm>
                <a:off x="284" y="469"/>
                <a:ext cx="867" cy="213"/>
              </a:xfrm>
              <a:custGeom>
                <a:avLst/>
                <a:gdLst/>
                <a:ahLst/>
                <a:cxnLst>
                  <a:cxn ang="0">
                    <a:pos x="111" y="0"/>
                  </a:cxn>
                  <a:cxn ang="0">
                    <a:pos x="294" y="0"/>
                  </a:cxn>
                  <a:cxn ang="0">
                    <a:pos x="461" y="0"/>
                  </a:cxn>
                  <a:cxn ang="0">
                    <a:pos x="596" y="0"/>
                  </a:cxn>
                  <a:cxn ang="0">
                    <a:pos x="707" y="0"/>
                  </a:cxn>
                  <a:cxn ang="0">
                    <a:pos x="787" y="0"/>
                  </a:cxn>
                  <a:cxn ang="0">
                    <a:pos x="842" y="0"/>
                  </a:cxn>
                  <a:cxn ang="0">
                    <a:pos x="866" y="0"/>
                  </a:cxn>
                  <a:cxn ang="0">
                    <a:pos x="866" y="16"/>
                  </a:cxn>
                  <a:cxn ang="0">
                    <a:pos x="866" y="32"/>
                  </a:cxn>
                  <a:cxn ang="0">
                    <a:pos x="866" y="47"/>
                  </a:cxn>
                  <a:cxn ang="0">
                    <a:pos x="850" y="47"/>
                  </a:cxn>
                  <a:cxn ang="0">
                    <a:pos x="834" y="47"/>
                  </a:cxn>
                  <a:cxn ang="0">
                    <a:pos x="818" y="47"/>
                  </a:cxn>
                  <a:cxn ang="0">
                    <a:pos x="810" y="55"/>
                  </a:cxn>
                  <a:cxn ang="0">
                    <a:pos x="794" y="63"/>
                  </a:cxn>
                  <a:cxn ang="0">
                    <a:pos x="779" y="79"/>
                  </a:cxn>
                  <a:cxn ang="0">
                    <a:pos x="763" y="87"/>
                  </a:cxn>
                  <a:cxn ang="0">
                    <a:pos x="755" y="95"/>
                  </a:cxn>
                  <a:cxn ang="0">
                    <a:pos x="739" y="95"/>
                  </a:cxn>
                  <a:cxn ang="0">
                    <a:pos x="723" y="95"/>
                  </a:cxn>
                  <a:cxn ang="0">
                    <a:pos x="707" y="95"/>
                  </a:cxn>
                  <a:cxn ang="0">
                    <a:pos x="691" y="95"/>
                  </a:cxn>
                  <a:cxn ang="0">
                    <a:pos x="667" y="95"/>
                  </a:cxn>
                  <a:cxn ang="0">
                    <a:pos x="644" y="95"/>
                  </a:cxn>
                  <a:cxn ang="0">
                    <a:pos x="628" y="95"/>
                  </a:cxn>
                  <a:cxn ang="0">
                    <a:pos x="508" y="142"/>
                  </a:cxn>
                  <a:cxn ang="0">
                    <a:pos x="493" y="142"/>
                  </a:cxn>
                  <a:cxn ang="0">
                    <a:pos x="477" y="142"/>
                  </a:cxn>
                  <a:cxn ang="0">
                    <a:pos x="461" y="142"/>
                  </a:cxn>
                  <a:cxn ang="0">
                    <a:pos x="445" y="142"/>
                  </a:cxn>
                  <a:cxn ang="0">
                    <a:pos x="421" y="142"/>
                  </a:cxn>
                  <a:cxn ang="0">
                    <a:pos x="405" y="142"/>
                  </a:cxn>
                  <a:cxn ang="0">
                    <a:pos x="389" y="142"/>
                  </a:cxn>
                  <a:cxn ang="0">
                    <a:pos x="373" y="142"/>
                  </a:cxn>
                  <a:cxn ang="0">
                    <a:pos x="358" y="142"/>
                  </a:cxn>
                  <a:cxn ang="0">
                    <a:pos x="342" y="142"/>
                  </a:cxn>
                  <a:cxn ang="0">
                    <a:pos x="342" y="158"/>
                  </a:cxn>
                  <a:cxn ang="0">
                    <a:pos x="342" y="174"/>
                  </a:cxn>
                  <a:cxn ang="0">
                    <a:pos x="342" y="189"/>
                  </a:cxn>
                  <a:cxn ang="0">
                    <a:pos x="334" y="205"/>
                  </a:cxn>
                  <a:cxn ang="0">
                    <a:pos x="326" y="213"/>
                  </a:cxn>
                  <a:cxn ang="0">
                    <a:pos x="310" y="213"/>
                  </a:cxn>
                  <a:cxn ang="0">
                    <a:pos x="294" y="213"/>
                  </a:cxn>
                  <a:cxn ang="0">
                    <a:pos x="278" y="213"/>
                  </a:cxn>
                  <a:cxn ang="0">
                    <a:pos x="262" y="205"/>
                  </a:cxn>
                  <a:cxn ang="0">
                    <a:pos x="254" y="189"/>
                  </a:cxn>
                  <a:cxn ang="0">
                    <a:pos x="246" y="181"/>
                  </a:cxn>
                  <a:cxn ang="0">
                    <a:pos x="246" y="120"/>
                  </a:cxn>
                </a:cxnLst>
                <a:rect l="0" t="0" r="r" b="b"/>
                <a:pathLst>
                  <a:path w="867" h="214">
                    <a:moveTo>
                      <a:pt x="0" y="0"/>
                    </a:moveTo>
                    <a:lnTo>
                      <a:pt x="111" y="0"/>
                    </a:lnTo>
                    <a:lnTo>
                      <a:pt x="207" y="0"/>
                    </a:lnTo>
                    <a:lnTo>
                      <a:pt x="294" y="0"/>
                    </a:lnTo>
                    <a:lnTo>
                      <a:pt x="381" y="0"/>
                    </a:lnTo>
                    <a:lnTo>
                      <a:pt x="461" y="0"/>
                    </a:lnTo>
                    <a:lnTo>
                      <a:pt x="532" y="0"/>
                    </a:lnTo>
                    <a:lnTo>
                      <a:pt x="596" y="0"/>
                    </a:lnTo>
                    <a:lnTo>
                      <a:pt x="651" y="0"/>
                    </a:lnTo>
                    <a:lnTo>
                      <a:pt x="707" y="0"/>
                    </a:lnTo>
                    <a:lnTo>
                      <a:pt x="747" y="0"/>
                    </a:lnTo>
                    <a:lnTo>
                      <a:pt x="787" y="0"/>
                    </a:lnTo>
                    <a:lnTo>
                      <a:pt x="818" y="0"/>
                    </a:lnTo>
                    <a:lnTo>
                      <a:pt x="842" y="0"/>
                    </a:lnTo>
                    <a:lnTo>
                      <a:pt x="858" y="0"/>
                    </a:lnTo>
                    <a:lnTo>
                      <a:pt x="866" y="0"/>
                    </a:lnTo>
                    <a:lnTo>
                      <a:pt x="866" y="8"/>
                    </a:lnTo>
                    <a:lnTo>
                      <a:pt x="866" y="16"/>
                    </a:lnTo>
                    <a:lnTo>
                      <a:pt x="866" y="24"/>
                    </a:lnTo>
                    <a:lnTo>
                      <a:pt x="866" y="32"/>
                    </a:lnTo>
                    <a:lnTo>
                      <a:pt x="866" y="39"/>
                    </a:lnTo>
                    <a:lnTo>
                      <a:pt x="866" y="47"/>
                    </a:lnTo>
                    <a:lnTo>
                      <a:pt x="858" y="47"/>
                    </a:lnTo>
                    <a:lnTo>
                      <a:pt x="850" y="47"/>
                    </a:lnTo>
                    <a:lnTo>
                      <a:pt x="842" y="47"/>
                    </a:lnTo>
                    <a:lnTo>
                      <a:pt x="834" y="47"/>
                    </a:lnTo>
                    <a:lnTo>
                      <a:pt x="826" y="47"/>
                    </a:lnTo>
                    <a:lnTo>
                      <a:pt x="818" y="47"/>
                    </a:lnTo>
                    <a:lnTo>
                      <a:pt x="818" y="55"/>
                    </a:lnTo>
                    <a:lnTo>
                      <a:pt x="810" y="55"/>
                    </a:lnTo>
                    <a:lnTo>
                      <a:pt x="802" y="63"/>
                    </a:lnTo>
                    <a:lnTo>
                      <a:pt x="794" y="63"/>
                    </a:lnTo>
                    <a:lnTo>
                      <a:pt x="787" y="71"/>
                    </a:lnTo>
                    <a:lnTo>
                      <a:pt x="779" y="79"/>
                    </a:lnTo>
                    <a:lnTo>
                      <a:pt x="771" y="79"/>
                    </a:lnTo>
                    <a:lnTo>
                      <a:pt x="763" y="87"/>
                    </a:lnTo>
                    <a:lnTo>
                      <a:pt x="755" y="87"/>
                    </a:lnTo>
                    <a:lnTo>
                      <a:pt x="755" y="95"/>
                    </a:lnTo>
                    <a:lnTo>
                      <a:pt x="747" y="95"/>
                    </a:lnTo>
                    <a:lnTo>
                      <a:pt x="739" y="95"/>
                    </a:lnTo>
                    <a:lnTo>
                      <a:pt x="731" y="95"/>
                    </a:lnTo>
                    <a:lnTo>
                      <a:pt x="723" y="95"/>
                    </a:lnTo>
                    <a:lnTo>
                      <a:pt x="715" y="95"/>
                    </a:lnTo>
                    <a:lnTo>
                      <a:pt x="707" y="95"/>
                    </a:lnTo>
                    <a:lnTo>
                      <a:pt x="699" y="95"/>
                    </a:lnTo>
                    <a:lnTo>
                      <a:pt x="691" y="95"/>
                    </a:lnTo>
                    <a:lnTo>
                      <a:pt x="683" y="95"/>
                    </a:lnTo>
                    <a:lnTo>
                      <a:pt x="667" y="95"/>
                    </a:lnTo>
                    <a:lnTo>
                      <a:pt x="659" y="95"/>
                    </a:lnTo>
                    <a:lnTo>
                      <a:pt x="644" y="95"/>
                    </a:lnTo>
                    <a:lnTo>
                      <a:pt x="636" y="95"/>
                    </a:lnTo>
                    <a:lnTo>
                      <a:pt x="628" y="95"/>
                    </a:lnTo>
                    <a:lnTo>
                      <a:pt x="620" y="95"/>
                    </a:lnTo>
                    <a:lnTo>
                      <a:pt x="508" y="142"/>
                    </a:lnTo>
                    <a:lnTo>
                      <a:pt x="501" y="142"/>
                    </a:lnTo>
                    <a:lnTo>
                      <a:pt x="493" y="142"/>
                    </a:lnTo>
                    <a:lnTo>
                      <a:pt x="485" y="142"/>
                    </a:lnTo>
                    <a:lnTo>
                      <a:pt x="477" y="142"/>
                    </a:lnTo>
                    <a:lnTo>
                      <a:pt x="469" y="142"/>
                    </a:lnTo>
                    <a:lnTo>
                      <a:pt x="461" y="142"/>
                    </a:lnTo>
                    <a:lnTo>
                      <a:pt x="453" y="142"/>
                    </a:lnTo>
                    <a:lnTo>
                      <a:pt x="445" y="142"/>
                    </a:lnTo>
                    <a:lnTo>
                      <a:pt x="437" y="142"/>
                    </a:lnTo>
                    <a:lnTo>
                      <a:pt x="421" y="142"/>
                    </a:lnTo>
                    <a:lnTo>
                      <a:pt x="413" y="142"/>
                    </a:lnTo>
                    <a:lnTo>
                      <a:pt x="405" y="142"/>
                    </a:lnTo>
                    <a:lnTo>
                      <a:pt x="397" y="142"/>
                    </a:lnTo>
                    <a:lnTo>
                      <a:pt x="389" y="142"/>
                    </a:lnTo>
                    <a:lnTo>
                      <a:pt x="381" y="142"/>
                    </a:lnTo>
                    <a:lnTo>
                      <a:pt x="373" y="142"/>
                    </a:lnTo>
                    <a:lnTo>
                      <a:pt x="365" y="142"/>
                    </a:lnTo>
                    <a:lnTo>
                      <a:pt x="358" y="142"/>
                    </a:lnTo>
                    <a:lnTo>
                      <a:pt x="350" y="142"/>
                    </a:lnTo>
                    <a:lnTo>
                      <a:pt x="342" y="142"/>
                    </a:lnTo>
                    <a:lnTo>
                      <a:pt x="342" y="150"/>
                    </a:lnTo>
                    <a:lnTo>
                      <a:pt x="342" y="158"/>
                    </a:lnTo>
                    <a:lnTo>
                      <a:pt x="342" y="166"/>
                    </a:lnTo>
                    <a:lnTo>
                      <a:pt x="342" y="174"/>
                    </a:lnTo>
                    <a:lnTo>
                      <a:pt x="342" y="181"/>
                    </a:lnTo>
                    <a:lnTo>
                      <a:pt x="342" y="189"/>
                    </a:lnTo>
                    <a:lnTo>
                      <a:pt x="342" y="197"/>
                    </a:lnTo>
                    <a:lnTo>
                      <a:pt x="334" y="205"/>
                    </a:lnTo>
                    <a:lnTo>
                      <a:pt x="326" y="205"/>
                    </a:lnTo>
                    <a:lnTo>
                      <a:pt x="326" y="213"/>
                    </a:lnTo>
                    <a:lnTo>
                      <a:pt x="318" y="213"/>
                    </a:lnTo>
                    <a:lnTo>
                      <a:pt x="310" y="213"/>
                    </a:lnTo>
                    <a:lnTo>
                      <a:pt x="302" y="213"/>
                    </a:lnTo>
                    <a:lnTo>
                      <a:pt x="294" y="213"/>
                    </a:lnTo>
                    <a:lnTo>
                      <a:pt x="286" y="213"/>
                    </a:lnTo>
                    <a:lnTo>
                      <a:pt x="278" y="213"/>
                    </a:lnTo>
                    <a:lnTo>
                      <a:pt x="270" y="213"/>
                    </a:lnTo>
                    <a:lnTo>
                      <a:pt x="262" y="205"/>
                    </a:lnTo>
                    <a:lnTo>
                      <a:pt x="254" y="197"/>
                    </a:lnTo>
                    <a:lnTo>
                      <a:pt x="254" y="189"/>
                    </a:lnTo>
                    <a:lnTo>
                      <a:pt x="246" y="189"/>
                    </a:lnTo>
                    <a:lnTo>
                      <a:pt x="246" y="181"/>
                    </a:lnTo>
                    <a:lnTo>
                      <a:pt x="246" y="174"/>
                    </a:lnTo>
                    <a:lnTo>
                      <a:pt x="246" y="120"/>
                    </a:lnTo>
                    <a:lnTo>
                      <a:pt x="0" y="0"/>
                    </a:lnTo>
                  </a:path>
                </a:pathLst>
              </a:custGeom>
              <a:solidFill>
                <a:schemeClr val="accent3"/>
              </a:solidFill>
              <a:ln w="9525" cap="rnd" cmpd="sng">
                <a:solidFill>
                  <a:schemeClr val="hlink"/>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12659" name="未知"/>
              <p:cNvSpPr/>
              <p:nvPr/>
            </p:nvSpPr>
            <p:spPr bwMode="auto">
              <a:xfrm>
                <a:off x="542" y="467"/>
                <a:ext cx="626" cy="222"/>
              </a:xfrm>
              <a:custGeom>
                <a:avLst/>
                <a:gdLst/>
                <a:ahLst/>
                <a:cxnLst>
                  <a:cxn ang="0">
                    <a:pos x="625" y="0"/>
                  </a:cxn>
                  <a:cxn ang="0">
                    <a:pos x="625" y="49"/>
                  </a:cxn>
                  <a:cxn ang="0">
                    <a:pos x="585" y="49"/>
                  </a:cxn>
                  <a:cxn ang="0">
                    <a:pos x="513" y="98"/>
                  </a:cxn>
                  <a:cxn ang="0">
                    <a:pos x="377" y="98"/>
                  </a:cxn>
                  <a:cxn ang="0">
                    <a:pos x="264" y="147"/>
                  </a:cxn>
                  <a:cxn ang="0">
                    <a:pos x="96" y="147"/>
                  </a:cxn>
                  <a:cxn ang="0">
                    <a:pos x="96" y="204"/>
                  </a:cxn>
                  <a:cxn ang="0">
                    <a:pos x="70" y="220"/>
                  </a:cxn>
                  <a:cxn ang="0">
                    <a:pos x="26" y="220"/>
                  </a:cxn>
                  <a:cxn ang="0">
                    <a:pos x="0" y="199"/>
                  </a:cxn>
                  <a:cxn ang="0">
                    <a:pos x="0" y="147"/>
                  </a:cxn>
                </a:cxnLst>
                <a:rect l="0" t="0" r="r" b="b"/>
                <a:pathLst>
                  <a:path w="626" h="221">
                    <a:moveTo>
                      <a:pt x="625" y="0"/>
                    </a:moveTo>
                    <a:lnTo>
                      <a:pt x="625" y="49"/>
                    </a:lnTo>
                    <a:lnTo>
                      <a:pt x="585" y="49"/>
                    </a:lnTo>
                    <a:lnTo>
                      <a:pt x="513" y="98"/>
                    </a:lnTo>
                    <a:lnTo>
                      <a:pt x="377" y="98"/>
                    </a:lnTo>
                    <a:lnTo>
                      <a:pt x="264" y="147"/>
                    </a:lnTo>
                    <a:lnTo>
                      <a:pt x="96" y="147"/>
                    </a:lnTo>
                    <a:lnTo>
                      <a:pt x="96" y="204"/>
                    </a:lnTo>
                    <a:lnTo>
                      <a:pt x="70" y="220"/>
                    </a:lnTo>
                    <a:lnTo>
                      <a:pt x="26" y="220"/>
                    </a:lnTo>
                    <a:lnTo>
                      <a:pt x="0" y="199"/>
                    </a:lnTo>
                    <a:lnTo>
                      <a:pt x="0" y="147"/>
                    </a:lnTo>
                  </a:path>
                </a:pathLst>
              </a:custGeom>
              <a:solidFill>
                <a:schemeClr val="accent3"/>
              </a:solidFill>
              <a:ln w="9525" cap="rnd" cmpd="sng">
                <a:solidFill>
                  <a:schemeClr val="hlink"/>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12660" name="未知"/>
              <p:cNvSpPr/>
              <p:nvPr/>
            </p:nvSpPr>
            <p:spPr bwMode="auto">
              <a:xfrm>
                <a:off x="2640" y="2"/>
                <a:ext cx="867" cy="210"/>
              </a:xfrm>
              <a:custGeom>
                <a:avLst/>
                <a:gdLst/>
                <a:ahLst/>
                <a:cxnLst>
                  <a:cxn ang="0">
                    <a:pos x="659" y="0"/>
                  </a:cxn>
                  <a:cxn ang="0">
                    <a:pos x="405" y="0"/>
                  </a:cxn>
                  <a:cxn ang="0">
                    <a:pos x="215" y="0"/>
                  </a:cxn>
                  <a:cxn ang="0">
                    <a:pos x="79" y="0"/>
                  </a:cxn>
                  <a:cxn ang="0">
                    <a:pos x="8" y="0"/>
                  </a:cxn>
                  <a:cxn ang="0">
                    <a:pos x="0" y="16"/>
                  </a:cxn>
                  <a:cxn ang="0">
                    <a:pos x="0" y="39"/>
                  </a:cxn>
                  <a:cxn ang="0">
                    <a:pos x="16" y="47"/>
                  </a:cxn>
                  <a:cxn ang="0">
                    <a:pos x="40" y="47"/>
                  </a:cxn>
                  <a:cxn ang="0">
                    <a:pos x="56" y="54"/>
                  </a:cxn>
                  <a:cxn ang="0">
                    <a:pos x="79" y="70"/>
                  </a:cxn>
                  <a:cxn ang="0">
                    <a:pos x="103" y="86"/>
                  </a:cxn>
                  <a:cxn ang="0">
                    <a:pos x="119" y="93"/>
                  </a:cxn>
                  <a:cxn ang="0">
                    <a:pos x="143" y="93"/>
                  </a:cxn>
                  <a:cxn ang="0">
                    <a:pos x="167" y="93"/>
                  </a:cxn>
                  <a:cxn ang="0">
                    <a:pos x="199" y="93"/>
                  </a:cxn>
                  <a:cxn ang="0">
                    <a:pos x="230" y="93"/>
                  </a:cxn>
                  <a:cxn ang="0">
                    <a:pos x="262" y="93"/>
                  </a:cxn>
                  <a:cxn ang="0">
                    <a:pos x="286" y="101"/>
                  </a:cxn>
                  <a:cxn ang="0">
                    <a:pos x="302" y="109"/>
                  </a:cxn>
                  <a:cxn ang="0">
                    <a:pos x="326" y="109"/>
                  </a:cxn>
                  <a:cxn ang="0">
                    <a:pos x="334" y="124"/>
                  </a:cxn>
                  <a:cxn ang="0">
                    <a:pos x="358" y="132"/>
                  </a:cxn>
                  <a:cxn ang="0">
                    <a:pos x="373" y="140"/>
                  </a:cxn>
                  <a:cxn ang="0">
                    <a:pos x="397" y="140"/>
                  </a:cxn>
                  <a:cxn ang="0">
                    <a:pos x="421" y="140"/>
                  </a:cxn>
                  <a:cxn ang="0">
                    <a:pos x="453" y="140"/>
                  </a:cxn>
                  <a:cxn ang="0">
                    <a:pos x="477" y="140"/>
                  </a:cxn>
                  <a:cxn ang="0">
                    <a:pos x="501" y="140"/>
                  </a:cxn>
                  <a:cxn ang="0">
                    <a:pos x="524" y="140"/>
                  </a:cxn>
                  <a:cxn ang="0">
                    <a:pos x="524" y="163"/>
                  </a:cxn>
                  <a:cxn ang="0">
                    <a:pos x="524" y="187"/>
                  </a:cxn>
                  <a:cxn ang="0">
                    <a:pos x="540" y="202"/>
                  </a:cxn>
                  <a:cxn ang="0">
                    <a:pos x="556" y="210"/>
                  </a:cxn>
                  <a:cxn ang="0">
                    <a:pos x="580" y="210"/>
                  </a:cxn>
                  <a:cxn ang="0">
                    <a:pos x="604" y="202"/>
                  </a:cxn>
                  <a:cxn ang="0">
                    <a:pos x="620" y="187"/>
                  </a:cxn>
                  <a:cxn ang="0">
                    <a:pos x="620" y="163"/>
                  </a:cxn>
                  <a:cxn ang="0">
                    <a:pos x="620" y="140"/>
                  </a:cxn>
                  <a:cxn ang="0">
                    <a:pos x="644" y="140"/>
                  </a:cxn>
                  <a:cxn ang="0">
                    <a:pos x="667" y="140"/>
                  </a:cxn>
                  <a:cxn ang="0">
                    <a:pos x="691" y="140"/>
                  </a:cxn>
                  <a:cxn ang="0">
                    <a:pos x="866" y="0"/>
                  </a:cxn>
                </a:cxnLst>
                <a:rect l="0" t="0" r="r" b="b"/>
                <a:pathLst>
                  <a:path w="867" h="211">
                    <a:moveTo>
                      <a:pt x="866" y="0"/>
                    </a:moveTo>
                    <a:lnTo>
                      <a:pt x="755" y="0"/>
                    </a:lnTo>
                    <a:lnTo>
                      <a:pt x="659" y="0"/>
                    </a:lnTo>
                    <a:lnTo>
                      <a:pt x="572" y="0"/>
                    </a:lnTo>
                    <a:lnTo>
                      <a:pt x="485" y="0"/>
                    </a:lnTo>
                    <a:lnTo>
                      <a:pt x="405" y="0"/>
                    </a:lnTo>
                    <a:lnTo>
                      <a:pt x="334" y="0"/>
                    </a:lnTo>
                    <a:lnTo>
                      <a:pt x="270" y="0"/>
                    </a:lnTo>
                    <a:lnTo>
                      <a:pt x="215" y="0"/>
                    </a:lnTo>
                    <a:lnTo>
                      <a:pt x="159" y="0"/>
                    </a:lnTo>
                    <a:lnTo>
                      <a:pt x="119" y="0"/>
                    </a:lnTo>
                    <a:lnTo>
                      <a:pt x="79" y="0"/>
                    </a:lnTo>
                    <a:lnTo>
                      <a:pt x="48" y="0"/>
                    </a:lnTo>
                    <a:lnTo>
                      <a:pt x="24" y="0"/>
                    </a:lnTo>
                    <a:lnTo>
                      <a:pt x="8" y="0"/>
                    </a:lnTo>
                    <a:lnTo>
                      <a:pt x="0" y="0"/>
                    </a:lnTo>
                    <a:lnTo>
                      <a:pt x="0" y="8"/>
                    </a:lnTo>
                    <a:lnTo>
                      <a:pt x="0" y="16"/>
                    </a:lnTo>
                    <a:lnTo>
                      <a:pt x="0" y="23"/>
                    </a:lnTo>
                    <a:lnTo>
                      <a:pt x="0" y="31"/>
                    </a:lnTo>
                    <a:lnTo>
                      <a:pt x="0" y="39"/>
                    </a:lnTo>
                    <a:lnTo>
                      <a:pt x="0" y="47"/>
                    </a:lnTo>
                    <a:lnTo>
                      <a:pt x="8" y="47"/>
                    </a:lnTo>
                    <a:lnTo>
                      <a:pt x="16" y="47"/>
                    </a:lnTo>
                    <a:lnTo>
                      <a:pt x="24" y="47"/>
                    </a:lnTo>
                    <a:lnTo>
                      <a:pt x="32" y="47"/>
                    </a:lnTo>
                    <a:lnTo>
                      <a:pt x="40" y="47"/>
                    </a:lnTo>
                    <a:lnTo>
                      <a:pt x="48" y="47"/>
                    </a:lnTo>
                    <a:lnTo>
                      <a:pt x="48" y="54"/>
                    </a:lnTo>
                    <a:lnTo>
                      <a:pt x="56" y="54"/>
                    </a:lnTo>
                    <a:lnTo>
                      <a:pt x="64" y="62"/>
                    </a:lnTo>
                    <a:lnTo>
                      <a:pt x="72" y="62"/>
                    </a:lnTo>
                    <a:lnTo>
                      <a:pt x="79" y="70"/>
                    </a:lnTo>
                    <a:lnTo>
                      <a:pt x="87" y="78"/>
                    </a:lnTo>
                    <a:lnTo>
                      <a:pt x="95" y="78"/>
                    </a:lnTo>
                    <a:lnTo>
                      <a:pt x="103" y="86"/>
                    </a:lnTo>
                    <a:lnTo>
                      <a:pt x="111" y="86"/>
                    </a:lnTo>
                    <a:lnTo>
                      <a:pt x="111" y="93"/>
                    </a:lnTo>
                    <a:lnTo>
                      <a:pt x="119" y="93"/>
                    </a:lnTo>
                    <a:lnTo>
                      <a:pt x="127" y="93"/>
                    </a:lnTo>
                    <a:lnTo>
                      <a:pt x="135" y="93"/>
                    </a:lnTo>
                    <a:lnTo>
                      <a:pt x="143" y="93"/>
                    </a:lnTo>
                    <a:lnTo>
                      <a:pt x="151" y="93"/>
                    </a:lnTo>
                    <a:lnTo>
                      <a:pt x="159" y="93"/>
                    </a:lnTo>
                    <a:lnTo>
                      <a:pt x="167" y="93"/>
                    </a:lnTo>
                    <a:lnTo>
                      <a:pt x="175" y="93"/>
                    </a:lnTo>
                    <a:lnTo>
                      <a:pt x="183" y="93"/>
                    </a:lnTo>
                    <a:lnTo>
                      <a:pt x="199" y="93"/>
                    </a:lnTo>
                    <a:lnTo>
                      <a:pt x="207" y="93"/>
                    </a:lnTo>
                    <a:lnTo>
                      <a:pt x="222" y="93"/>
                    </a:lnTo>
                    <a:lnTo>
                      <a:pt x="230" y="93"/>
                    </a:lnTo>
                    <a:lnTo>
                      <a:pt x="238" y="93"/>
                    </a:lnTo>
                    <a:lnTo>
                      <a:pt x="246" y="93"/>
                    </a:lnTo>
                    <a:lnTo>
                      <a:pt x="262" y="93"/>
                    </a:lnTo>
                    <a:lnTo>
                      <a:pt x="270" y="101"/>
                    </a:lnTo>
                    <a:lnTo>
                      <a:pt x="278" y="101"/>
                    </a:lnTo>
                    <a:lnTo>
                      <a:pt x="286" y="101"/>
                    </a:lnTo>
                    <a:lnTo>
                      <a:pt x="294" y="101"/>
                    </a:lnTo>
                    <a:lnTo>
                      <a:pt x="302" y="101"/>
                    </a:lnTo>
                    <a:lnTo>
                      <a:pt x="302" y="109"/>
                    </a:lnTo>
                    <a:lnTo>
                      <a:pt x="310" y="109"/>
                    </a:lnTo>
                    <a:lnTo>
                      <a:pt x="318" y="109"/>
                    </a:lnTo>
                    <a:lnTo>
                      <a:pt x="326" y="109"/>
                    </a:lnTo>
                    <a:lnTo>
                      <a:pt x="326" y="117"/>
                    </a:lnTo>
                    <a:lnTo>
                      <a:pt x="334" y="117"/>
                    </a:lnTo>
                    <a:lnTo>
                      <a:pt x="334" y="124"/>
                    </a:lnTo>
                    <a:lnTo>
                      <a:pt x="342" y="124"/>
                    </a:lnTo>
                    <a:lnTo>
                      <a:pt x="350" y="132"/>
                    </a:lnTo>
                    <a:lnTo>
                      <a:pt x="358" y="132"/>
                    </a:lnTo>
                    <a:lnTo>
                      <a:pt x="358" y="140"/>
                    </a:lnTo>
                    <a:lnTo>
                      <a:pt x="365" y="140"/>
                    </a:lnTo>
                    <a:lnTo>
                      <a:pt x="373" y="140"/>
                    </a:lnTo>
                    <a:lnTo>
                      <a:pt x="381" y="140"/>
                    </a:lnTo>
                    <a:lnTo>
                      <a:pt x="389" y="140"/>
                    </a:lnTo>
                    <a:lnTo>
                      <a:pt x="397" y="140"/>
                    </a:lnTo>
                    <a:lnTo>
                      <a:pt x="405" y="140"/>
                    </a:lnTo>
                    <a:lnTo>
                      <a:pt x="413" y="140"/>
                    </a:lnTo>
                    <a:lnTo>
                      <a:pt x="421" y="140"/>
                    </a:lnTo>
                    <a:lnTo>
                      <a:pt x="429" y="140"/>
                    </a:lnTo>
                    <a:lnTo>
                      <a:pt x="445" y="140"/>
                    </a:lnTo>
                    <a:lnTo>
                      <a:pt x="453" y="140"/>
                    </a:lnTo>
                    <a:lnTo>
                      <a:pt x="461" y="140"/>
                    </a:lnTo>
                    <a:lnTo>
                      <a:pt x="469" y="140"/>
                    </a:lnTo>
                    <a:lnTo>
                      <a:pt x="477" y="140"/>
                    </a:lnTo>
                    <a:lnTo>
                      <a:pt x="485" y="140"/>
                    </a:lnTo>
                    <a:lnTo>
                      <a:pt x="493" y="140"/>
                    </a:lnTo>
                    <a:lnTo>
                      <a:pt x="501" y="140"/>
                    </a:lnTo>
                    <a:lnTo>
                      <a:pt x="508" y="140"/>
                    </a:lnTo>
                    <a:lnTo>
                      <a:pt x="516" y="140"/>
                    </a:lnTo>
                    <a:lnTo>
                      <a:pt x="524" y="140"/>
                    </a:lnTo>
                    <a:lnTo>
                      <a:pt x="524" y="148"/>
                    </a:lnTo>
                    <a:lnTo>
                      <a:pt x="524" y="156"/>
                    </a:lnTo>
                    <a:lnTo>
                      <a:pt x="524" y="163"/>
                    </a:lnTo>
                    <a:lnTo>
                      <a:pt x="524" y="171"/>
                    </a:lnTo>
                    <a:lnTo>
                      <a:pt x="524" y="179"/>
                    </a:lnTo>
                    <a:lnTo>
                      <a:pt x="524" y="187"/>
                    </a:lnTo>
                    <a:lnTo>
                      <a:pt x="524" y="194"/>
                    </a:lnTo>
                    <a:lnTo>
                      <a:pt x="532" y="202"/>
                    </a:lnTo>
                    <a:lnTo>
                      <a:pt x="540" y="202"/>
                    </a:lnTo>
                    <a:lnTo>
                      <a:pt x="540" y="210"/>
                    </a:lnTo>
                    <a:lnTo>
                      <a:pt x="548" y="210"/>
                    </a:lnTo>
                    <a:lnTo>
                      <a:pt x="556" y="210"/>
                    </a:lnTo>
                    <a:lnTo>
                      <a:pt x="564" y="210"/>
                    </a:lnTo>
                    <a:lnTo>
                      <a:pt x="572" y="210"/>
                    </a:lnTo>
                    <a:lnTo>
                      <a:pt x="580" y="210"/>
                    </a:lnTo>
                    <a:lnTo>
                      <a:pt x="588" y="210"/>
                    </a:lnTo>
                    <a:lnTo>
                      <a:pt x="596" y="210"/>
                    </a:lnTo>
                    <a:lnTo>
                      <a:pt x="604" y="202"/>
                    </a:lnTo>
                    <a:lnTo>
                      <a:pt x="612" y="194"/>
                    </a:lnTo>
                    <a:lnTo>
                      <a:pt x="612" y="187"/>
                    </a:lnTo>
                    <a:lnTo>
                      <a:pt x="620" y="187"/>
                    </a:lnTo>
                    <a:lnTo>
                      <a:pt x="620" y="179"/>
                    </a:lnTo>
                    <a:lnTo>
                      <a:pt x="620" y="171"/>
                    </a:lnTo>
                    <a:lnTo>
                      <a:pt x="620" y="163"/>
                    </a:lnTo>
                    <a:lnTo>
                      <a:pt x="620" y="156"/>
                    </a:lnTo>
                    <a:lnTo>
                      <a:pt x="620" y="148"/>
                    </a:lnTo>
                    <a:lnTo>
                      <a:pt x="620" y="140"/>
                    </a:lnTo>
                    <a:lnTo>
                      <a:pt x="628" y="140"/>
                    </a:lnTo>
                    <a:lnTo>
                      <a:pt x="636" y="140"/>
                    </a:lnTo>
                    <a:lnTo>
                      <a:pt x="644" y="140"/>
                    </a:lnTo>
                    <a:lnTo>
                      <a:pt x="651" y="140"/>
                    </a:lnTo>
                    <a:lnTo>
                      <a:pt x="659" y="140"/>
                    </a:lnTo>
                    <a:lnTo>
                      <a:pt x="667" y="140"/>
                    </a:lnTo>
                    <a:lnTo>
                      <a:pt x="675" y="140"/>
                    </a:lnTo>
                    <a:lnTo>
                      <a:pt x="683" y="140"/>
                    </a:lnTo>
                    <a:lnTo>
                      <a:pt x="691" y="140"/>
                    </a:lnTo>
                    <a:lnTo>
                      <a:pt x="699" y="140"/>
                    </a:lnTo>
                    <a:lnTo>
                      <a:pt x="707" y="140"/>
                    </a:lnTo>
                    <a:lnTo>
                      <a:pt x="866" y="0"/>
                    </a:lnTo>
                  </a:path>
                </a:pathLst>
              </a:custGeom>
              <a:solidFill>
                <a:schemeClr val="accent3"/>
              </a:solidFill>
              <a:ln w="9525" cap="rnd" cmpd="sng">
                <a:solidFill>
                  <a:schemeClr val="hlink"/>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12661" name="未知"/>
              <p:cNvSpPr/>
              <p:nvPr/>
            </p:nvSpPr>
            <p:spPr bwMode="auto">
              <a:xfrm>
                <a:off x="2634" y="2"/>
                <a:ext cx="627" cy="217"/>
              </a:xfrm>
              <a:custGeom>
                <a:avLst/>
                <a:gdLst/>
                <a:ahLst/>
                <a:cxnLst>
                  <a:cxn ang="0">
                    <a:pos x="0" y="0"/>
                  </a:cxn>
                  <a:cxn ang="0">
                    <a:pos x="0" y="48"/>
                  </a:cxn>
                  <a:cxn ang="0">
                    <a:pos x="40" y="48"/>
                  </a:cxn>
                  <a:cxn ang="0">
                    <a:pos x="112" y="96"/>
                  </a:cxn>
                  <a:cxn ang="0">
                    <a:pos x="248" y="96"/>
                  </a:cxn>
                  <a:cxn ang="0">
                    <a:pos x="359" y="144"/>
                  </a:cxn>
                  <a:cxn ang="0">
                    <a:pos x="530" y="144"/>
                  </a:cxn>
                  <a:cxn ang="0">
                    <a:pos x="528" y="200"/>
                  </a:cxn>
                  <a:cxn ang="0">
                    <a:pos x="554" y="216"/>
                  </a:cxn>
                  <a:cxn ang="0">
                    <a:pos x="598" y="216"/>
                  </a:cxn>
                  <a:cxn ang="0">
                    <a:pos x="626" y="203"/>
                  </a:cxn>
                  <a:cxn ang="0">
                    <a:pos x="626" y="144"/>
                  </a:cxn>
                </a:cxnLst>
                <a:rect l="0" t="0" r="r" b="b"/>
                <a:pathLst>
                  <a:path w="627" h="217">
                    <a:moveTo>
                      <a:pt x="0" y="0"/>
                    </a:moveTo>
                    <a:lnTo>
                      <a:pt x="0" y="48"/>
                    </a:lnTo>
                    <a:lnTo>
                      <a:pt x="40" y="48"/>
                    </a:lnTo>
                    <a:lnTo>
                      <a:pt x="112" y="96"/>
                    </a:lnTo>
                    <a:lnTo>
                      <a:pt x="248" y="96"/>
                    </a:lnTo>
                    <a:lnTo>
                      <a:pt x="359" y="144"/>
                    </a:lnTo>
                    <a:lnTo>
                      <a:pt x="530" y="144"/>
                    </a:lnTo>
                    <a:lnTo>
                      <a:pt x="528" y="200"/>
                    </a:lnTo>
                    <a:lnTo>
                      <a:pt x="554" y="216"/>
                    </a:lnTo>
                    <a:lnTo>
                      <a:pt x="598" y="216"/>
                    </a:lnTo>
                    <a:lnTo>
                      <a:pt x="626" y="203"/>
                    </a:lnTo>
                    <a:lnTo>
                      <a:pt x="626" y="144"/>
                    </a:lnTo>
                  </a:path>
                </a:pathLst>
              </a:custGeom>
              <a:solidFill>
                <a:schemeClr val="accent3"/>
              </a:solidFill>
              <a:ln w="9525" cap="rnd" cmpd="sng">
                <a:solidFill>
                  <a:schemeClr val="hlink"/>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12662" name="未知"/>
              <p:cNvSpPr/>
              <p:nvPr/>
            </p:nvSpPr>
            <p:spPr bwMode="auto">
              <a:xfrm>
                <a:off x="2918" y="2"/>
                <a:ext cx="867" cy="213"/>
              </a:xfrm>
              <a:custGeom>
                <a:avLst/>
                <a:gdLst/>
                <a:ahLst/>
                <a:cxnLst>
                  <a:cxn ang="0">
                    <a:pos x="111" y="0"/>
                  </a:cxn>
                  <a:cxn ang="0">
                    <a:pos x="294" y="0"/>
                  </a:cxn>
                  <a:cxn ang="0">
                    <a:pos x="461" y="0"/>
                  </a:cxn>
                  <a:cxn ang="0">
                    <a:pos x="596" y="0"/>
                  </a:cxn>
                  <a:cxn ang="0">
                    <a:pos x="707" y="0"/>
                  </a:cxn>
                  <a:cxn ang="0">
                    <a:pos x="787" y="0"/>
                  </a:cxn>
                  <a:cxn ang="0">
                    <a:pos x="842" y="0"/>
                  </a:cxn>
                  <a:cxn ang="0">
                    <a:pos x="866" y="0"/>
                  </a:cxn>
                  <a:cxn ang="0">
                    <a:pos x="866" y="16"/>
                  </a:cxn>
                  <a:cxn ang="0">
                    <a:pos x="866" y="32"/>
                  </a:cxn>
                  <a:cxn ang="0">
                    <a:pos x="866" y="47"/>
                  </a:cxn>
                  <a:cxn ang="0">
                    <a:pos x="850" y="47"/>
                  </a:cxn>
                  <a:cxn ang="0">
                    <a:pos x="834" y="47"/>
                  </a:cxn>
                  <a:cxn ang="0">
                    <a:pos x="818" y="47"/>
                  </a:cxn>
                  <a:cxn ang="0">
                    <a:pos x="810" y="55"/>
                  </a:cxn>
                  <a:cxn ang="0">
                    <a:pos x="794" y="63"/>
                  </a:cxn>
                  <a:cxn ang="0">
                    <a:pos x="779" y="79"/>
                  </a:cxn>
                  <a:cxn ang="0">
                    <a:pos x="763" y="87"/>
                  </a:cxn>
                  <a:cxn ang="0">
                    <a:pos x="755" y="95"/>
                  </a:cxn>
                  <a:cxn ang="0">
                    <a:pos x="739" y="95"/>
                  </a:cxn>
                  <a:cxn ang="0">
                    <a:pos x="723" y="95"/>
                  </a:cxn>
                  <a:cxn ang="0">
                    <a:pos x="707" y="95"/>
                  </a:cxn>
                  <a:cxn ang="0">
                    <a:pos x="691" y="95"/>
                  </a:cxn>
                  <a:cxn ang="0">
                    <a:pos x="667" y="95"/>
                  </a:cxn>
                  <a:cxn ang="0">
                    <a:pos x="644" y="95"/>
                  </a:cxn>
                  <a:cxn ang="0">
                    <a:pos x="628" y="95"/>
                  </a:cxn>
                  <a:cxn ang="0">
                    <a:pos x="508" y="142"/>
                  </a:cxn>
                  <a:cxn ang="0">
                    <a:pos x="493" y="142"/>
                  </a:cxn>
                  <a:cxn ang="0">
                    <a:pos x="477" y="142"/>
                  </a:cxn>
                  <a:cxn ang="0">
                    <a:pos x="461" y="142"/>
                  </a:cxn>
                  <a:cxn ang="0">
                    <a:pos x="445" y="142"/>
                  </a:cxn>
                  <a:cxn ang="0">
                    <a:pos x="421" y="142"/>
                  </a:cxn>
                  <a:cxn ang="0">
                    <a:pos x="405" y="142"/>
                  </a:cxn>
                  <a:cxn ang="0">
                    <a:pos x="389" y="142"/>
                  </a:cxn>
                  <a:cxn ang="0">
                    <a:pos x="373" y="142"/>
                  </a:cxn>
                  <a:cxn ang="0">
                    <a:pos x="358" y="142"/>
                  </a:cxn>
                  <a:cxn ang="0">
                    <a:pos x="342" y="142"/>
                  </a:cxn>
                  <a:cxn ang="0">
                    <a:pos x="342" y="158"/>
                  </a:cxn>
                  <a:cxn ang="0">
                    <a:pos x="342" y="174"/>
                  </a:cxn>
                  <a:cxn ang="0">
                    <a:pos x="342" y="189"/>
                  </a:cxn>
                  <a:cxn ang="0">
                    <a:pos x="334" y="205"/>
                  </a:cxn>
                  <a:cxn ang="0">
                    <a:pos x="326" y="213"/>
                  </a:cxn>
                  <a:cxn ang="0">
                    <a:pos x="310" y="213"/>
                  </a:cxn>
                  <a:cxn ang="0">
                    <a:pos x="294" y="213"/>
                  </a:cxn>
                  <a:cxn ang="0">
                    <a:pos x="278" y="213"/>
                  </a:cxn>
                  <a:cxn ang="0">
                    <a:pos x="262" y="205"/>
                  </a:cxn>
                  <a:cxn ang="0">
                    <a:pos x="254" y="189"/>
                  </a:cxn>
                  <a:cxn ang="0">
                    <a:pos x="246" y="181"/>
                  </a:cxn>
                  <a:cxn ang="0">
                    <a:pos x="246" y="120"/>
                  </a:cxn>
                </a:cxnLst>
                <a:rect l="0" t="0" r="r" b="b"/>
                <a:pathLst>
                  <a:path w="867" h="214">
                    <a:moveTo>
                      <a:pt x="0" y="0"/>
                    </a:moveTo>
                    <a:lnTo>
                      <a:pt x="111" y="0"/>
                    </a:lnTo>
                    <a:lnTo>
                      <a:pt x="207" y="0"/>
                    </a:lnTo>
                    <a:lnTo>
                      <a:pt x="294" y="0"/>
                    </a:lnTo>
                    <a:lnTo>
                      <a:pt x="381" y="0"/>
                    </a:lnTo>
                    <a:lnTo>
                      <a:pt x="461" y="0"/>
                    </a:lnTo>
                    <a:lnTo>
                      <a:pt x="532" y="0"/>
                    </a:lnTo>
                    <a:lnTo>
                      <a:pt x="596" y="0"/>
                    </a:lnTo>
                    <a:lnTo>
                      <a:pt x="651" y="0"/>
                    </a:lnTo>
                    <a:lnTo>
                      <a:pt x="707" y="0"/>
                    </a:lnTo>
                    <a:lnTo>
                      <a:pt x="747" y="0"/>
                    </a:lnTo>
                    <a:lnTo>
                      <a:pt x="787" y="0"/>
                    </a:lnTo>
                    <a:lnTo>
                      <a:pt x="818" y="0"/>
                    </a:lnTo>
                    <a:lnTo>
                      <a:pt x="842" y="0"/>
                    </a:lnTo>
                    <a:lnTo>
                      <a:pt x="858" y="0"/>
                    </a:lnTo>
                    <a:lnTo>
                      <a:pt x="866" y="0"/>
                    </a:lnTo>
                    <a:lnTo>
                      <a:pt x="866" y="8"/>
                    </a:lnTo>
                    <a:lnTo>
                      <a:pt x="866" y="16"/>
                    </a:lnTo>
                    <a:lnTo>
                      <a:pt x="866" y="24"/>
                    </a:lnTo>
                    <a:lnTo>
                      <a:pt x="866" y="32"/>
                    </a:lnTo>
                    <a:lnTo>
                      <a:pt x="866" y="39"/>
                    </a:lnTo>
                    <a:lnTo>
                      <a:pt x="866" y="47"/>
                    </a:lnTo>
                    <a:lnTo>
                      <a:pt x="858" y="47"/>
                    </a:lnTo>
                    <a:lnTo>
                      <a:pt x="850" y="47"/>
                    </a:lnTo>
                    <a:lnTo>
                      <a:pt x="842" y="47"/>
                    </a:lnTo>
                    <a:lnTo>
                      <a:pt x="834" y="47"/>
                    </a:lnTo>
                    <a:lnTo>
                      <a:pt x="826" y="47"/>
                    </a:lnTo>
                    <a:lnTo>
                      <a:pt x="818" y="47"/>
                    </a:lnTo>
                    <a:lnTo>
                      <a:pt x="818" y="55"/>
                    </a:lnTo>
                    <a:lnTo>
                      <a:pt x="810" y="55"/>
                    </a:lnTo>
                    <a:lnTo>
                      <a:pt x="802" y="63"/>
                    </a:lnTo>
                    <a:lnTo>
                      <a:pt x="794" y="63"/>
                    </a:lnTo>
                    <a:lnTo>
                      <a:pt x="787" y="71"/>
                    </a:lnTo>
                    <a:lnTo>
                      <a:pt x="779" y="79"/>
                    </a:lnTo>
                    <a:lnTo>
                      <a:pt x="771" y="79"/>
                    </a:lnTo>
                    <a:lnTo>
                      <a:pt x="763" y="87"/>
                    </a:lnTo>
                    <a:lnTo>
                      <a:pt x="755" y="87"/>
                    </a:lnTo>
                    <a:lnTo>
                      <a:pt x="755" y="95"/>
                    </a:lnTo>
                    <a:lnTo>
                      <a:pt x="747" y="95"/>
                    </a:lnTo>
                    <a:lnTo>
                      <a:pt x="739" y="95"/>
                    </a:lnTo>
                    <a:lnTo>
                      <a:pt x="731" y="95"/>
                    </a:lnTo>
                    <a:lnTo>
                      <a:pt x="723" y="95"/>
                    </a:lnTo>
                    <a:lnTo>
                      <a:pt x="715" y="95"/>
                    </a:lnTo>
                    <a:lnTo>
                      <a:pt x="707" y="95"/>
                    </a:lnTo>
                    <a:lnTo>
                      <a:pt x="699" y="95"/>
                    </a:lnTo>
                    <a:lnTo>
                      <a:pt x="691" y="95"/>
                    </a:lnTo>
                    <a:lnTo>
                      <a:pt x="683" y="95"/>
                    </a:lnTo>
                    <a:lnTo>
                      <a:pt x="667" y="95"/>
                    </a:lnTo>
                    <a:lnTo>
                      <a:pt x="659" y="95"/>
                    </a:lnTo>
                    <a:lnTo>
                      <a:pt x="644" y="95"/>
                    </a:lnTo>
                    <a:lnTo>
                      <a:pt x="636" y="95"/>
                    </a:lnTo>
                    <a:lnTo>
                      <a:pt x="628" y="95"/>
                    </a:lnTo>
                    <a:lnTo>
                      <a:pt x="620" y="95"/>
                    </a:lnTo>
                    <a:lnTo>
                      <a:pt x="508" y="142"/>
                    </a:lnTo>
                    <a:lnTo>
                      <a:pt x="501" y="142"/>
                    </a:lnTo>
                    <a:lnTo>
                      <a:pt x="493" y="142"/>
                    </a:lnTo>
                    <a:lnTo>
                      <a:pt x="485" y="142"/>
                    </a:lnTo>
                    <a:lnTo>
                      <a:pt x="477" y="142"/>
                    </a:lnTo>
                    <a:lnTo>
                      <a:pt x="469" y="142"/>
                    </a:lnTo>
                    <a:lnTo>
                      <a:pt x="461" y="142"/>
                    </a:lnTo>
                    <a:lnTo>
                      <a:pt x="453" y="142"/>
                    </a:lnTo>
                    <a:lnTo>
                      <a:pt x="445" y="142"/>
                    </a:lnTo>
                    <a:lnTo>
                      <a:pt x="437" y="142"/>
                    </a:lnTo>
                    <a:lnTo>
                      <a:pt x="421" y="142"/>
                    </a:lnTo>
                    <a:lnTo>
                      <a:pt x="413" y="142"/>
                    </a:lnTo>
                    <a:lnTo>
                      <a:pt x="405" y="142"/>
                    </a:lnTo>
                    <a:lnTo>
                      <a:pt x="397" y="142"/>
                    </a:lnTo>
                    <a:lnTo>
                      <a:pt x="389" y="142"/>
                    </a:lnTo>
                    <a:lnTo>
                      <a:pt x="381" y="142"/>
                    </a:lnTo>
                    <a:lnTo>
                      <a:pt x="373" y="142"/>
                    </a:lnTo>
                    <a:lnTo>
                      <a:pt x="365" y="142"/>
                    </a:lnTo>
                    <a:lnTo>
                      <a:pt x="358" y="142"/>
                    </a:lnTo>
                    <a:lnTo>
                      <a:pt x="350" y="142"/>
                    </a:lnTo>
                    <a:lnTo>
                      <a:pt x="342" y="142"/>
                    </a:lnTo>
                    <a:lnTo>
                      <a:pt x="342" y="150"/>
                    </a:lnTo>
                    <a:lnTo>
                      <a:pt x="342" y="158"/>
                    </a:lnTo>
                    <a:lnTo>
                      <a:pt x="342" y="166"/>
                    </a:lnTo>
                    <a:lnTo>
                      <a:pt x="342" y="174"/>
                    </a:lnTo>
                    <a:lnTo>
                      <a:pt x="342" y="181"/>
                    </a:lnTo>
                    <a:lnTo>
                      <a:pt x="342" y="189"/>
                    </a:lnTo>
                    <a:lnTo>
                      <a:pt x="342" y="197"/>
                    </a:lnTo>
                    <a:lnTo>
                      <a:pt x="334" y="205"/>
                    </a:lnTo>
                    <a:lnTo>
                      <a:pt x="326" y="205"/>
                    </a:lnTo>
                    <a:lnTo>
                      <a:pt x="326" y="213"/>
                    </a:lnTo>
                    <a:lnTo>
                      <a:pt x="318" y="213"/>
                    </a:lnTo>
                    <a:lnTo>
                      <a:pt x="310" y="213"/>
                    </a:lnTo>
                    <a:lnTo>
                      <a:pt x="302" y="213"/>
                    </a:lnTo>
                    <a:lnTo>
                      <a:pt x="294" y="213"/>
                    </a:lnTo>
                    <a:lnTo>
                      <a:pt x="286" y="213"/>
                    </a:lnTo>
                    <a:lnTo>
                      <a:pt x="278" y="213"/>
                    </a:lnTo>
                    <a:lnTo>
                      <a:pt x="270" y="213"/>
                    </a:lnTo>
                    <a:lnTo>
                      <a:pt x="262" y="205"/>
                    </a:lnTo>
                    <a:lnTo>
                      <a:pt x="254" y="197"/>
                    </a:lnTo>
                    <a:lnTo>
                      <a:pt x="254" y="189"/>
                    </a:lnTo>
                    <a:lnTo>
                      <a:pt x="246" y="189"/>
                    </a:lnTo>
                    <a:lnTo>
                      <a:pt x="246" y="181"/>
                    </a:lnTo>
                    <a:lnTo>
                      <a:pt x="246" y="174"/>
                    </a:lnTo>
                    <a:lnTo>
                      <a:pt x="246" y="120"/>
                    </a:lnTo>
                    <a:lnTo>
                      <a:pt x="0" y="0"/>
                    </a:lnTo>
                  </a:path>
                </a:pathLst>
              </a:custGeom>
              <a:solidFill>
                <a:schemeClr val="accent3"/>
              </a:solidFill>
              <a:ln w="9525" cap="rnd" cmpd="sng">
                <a:solidFill>
                  <a:schemeClr val="hlink"/>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12663" name="未知"/>
              <p:cNvSpPr/>
              <p:nvPr/>
            </p:nvSpPr>
            <p:spPr bwMode="auto">
              <a:xfrm>
                <a:off x="3163" y="0"/>
                <a:ext cx="626" cy="222"/>
              </a:xfrm>
              <a:custGeom>
                <a:avLst/>
                <a:gdLst/>
                <a:ahLst/>
                <a:cxnLst>
                  <a:cxn ang="0">
                    <a:pos x="625" y="0"/>
                  </a:cxn>
                  <a:cxn ang="0">
                    <a:pos x="625" y="49"/>
                  </a:cxn>
                  <a:cxn ang="0">
                    <a:pos x="585" y="49"/>
                  </a:cxn>
                  <a:cxn ang="0">
                    <a:pos x="513" y="98"/>
                  </a:cxn>
                  <a:cxn ang="0">
                    <a:pos x="377" y="98"/>
                  </a:cxn>
                  <a:cxn ang="0">
                    <a:pos x="264" y="147"/>
                  </a:cxn>
                  <a:cxn ang="0">
                    <a:pos x="96" y="147"/>
                  </a:cxn>
                  <a:cxn ang="0">
                    <a:pos x="96" y="204"/>
                  </a:cxn>
                  <a:cxn ang="0">
                    <a:pos x="70" y="220"/>
                  </a:cxn>
                  <a:cxn ang="0">
                    <a:pos x="26" y="220"/>
                  </a:cxn>
                  <a:cxn ang="0">
                    <a:pos x="0" y="199"/>
                  </a:cxn>
                  <a:cxn ang="0">
                    <a:pos x="0" y="147"/>
                  </a:cxn>
                </a:cxnLst>
                <a:rect l="0" t="0" r="r" b="b"/>
                <a:pathLst>
                  <a:path w="626" h="221">
                    <a:moveTo>
                      <a:pt x="625" y="0"/>
                    </a:moveTo>
                    <a:lnTo>
                      <a:pt x="625" y="49"/>
                    </a:lnTo>
                    <a:lnTo>
                      <a:pt x="585" y="49"/>
                    </a:lnTo>
                    <a:lnTo>
                      <a:pt x="513" y="98"/>
                    </a:lnTo>
                    <a:lnTo>
                      <a:pt x="377" y="98"/>
                    </a:lnTo>
                    <a:lnTo>
                      <a:pt x="264" y="147"/>
                    </a:lnTo>
                    <a:lnTo>
                      <a:pt x="96" y="147"/>
                    </a:lnTo>
                    <a:lnTo>
                      <a:pt x="96" y="204"/>
                    </a:lnTo>
                    <a:lnTo>
                      <a:pt x="70" y="220"/>
                    </a:lnTo>
                    <a:lnTo>
                      <a:pt x="26" y="220"/>
                    </a:lnTo>
                    <a:lnTo>
                      <a:pt x="0" y="199"/>
                    </a:lnTo>
                    <a:lnTo>
                      <a:pt x="0" y="147"/>
                    </a:lnTo>
                  </a:path>
                </a:pathLst>
              </a:custGeom>
              <a:solidFill>
                <a:schemeClr val="accent3"/>
              </a:solidFill>
              <a:ln w="9525" cap="rnd" cmpd="sng">
                <a:solidFill>
                  <a:schemeClr val="hlink"/>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grpSp>
        <p:sp>
          <p:nvSpPr>
            <p:cNvPr id="112664" name="Rectangle 24"/>
            <p:cNvSpPr>
              <a:spLocks noChangeArrowheads="1"/>
            </p:cNvSpPr>
            <p:nvPr/>
          </p:nvSpPr>
          <p:spPr bwMode="auto">
            <a:xfrm>
              <a:off x="0" y="852"/>
              <a:ext cx="4442" cy="2892"/>
            </a:xfrm>
            <a:prstGeom prst="rect">
              <a:avLst/>
            </a:prstGeom>
            <a:solidFill>
              <a:schemeClr val="accent1">
                <a:lumMod val="40000"/>
                <a:lumOff val="60000"/>
              </a:schemeClr>
            </a:solidFill>
            <a:ln w="38100">
              <a:solidFill>
                <a:schemeClr val="bg2"/>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12665" name="Rectangle 25"/>
            <p:cNvSpPr>
              <a:spLocks noChangeArrowheads="1"/>
            </p:cNvSpPr>
            <p:nvPr/>
          </p:nvSpPr>
          <p:spPr bwMode="auto">
            <a:xfrm>
              <a:off x="297" y="1135"/>
              <a:ext cx="4119" cy="668"/>
            </a:xfrm>
            <a:prstGeom prst="rect">
              <a:avLst/>
            </a:prstGeom>
            <a:noFill/>
            <a:ln w="9525">
              <a:noFill/>
              <a:miter lim="800000"/>
            </a:ln>
            <a:effectLst/>
          </p:spPr>
          <p:txBody>
            <a:bodyPr lIns="0" tIns="0" rIns="0" bIns="0">
              <a:spAutoFit/>
            </a:bodyPr>
            <a:lstStyle/>
            <a:p>
              <a:pPr marL="0" marR="0" lvl="0" indent="0" algn="l" defTabSz="914400" rtl="0" eaLnBrk="0" fontAlgn="base" latinLnBrk="0" hangingPunct="0">
                <a:lnSpc>
                  <a:spcPct val="130000"/>
                </a:lnSpc>
                <a:spcBef>
                  <a:spcPct val="20000"/>
                </a:spcBef>
                <a:spcAft>
                  <a:spcPct val="0"/>
                </a:spcAft>
                <a:buClr>
                  <a:schemeClr val="hlink"/>
                </a:buClr>
                <a:buSzTx/>
                <a:buFont typeface="Wingdings" panose="05000000000000000000" pitchFamily="2" charset="2"/>
                <a:buNone/>
                <a:defRPr/>
              </a:pPr>
              <a:r>
                <a:rPr kumimoji="0" lang="zh-CN" altLang="en-US" sz="2000" b="0" i="0" u="none" strike="noStrike" kern="1200" cap="none" spc="0" normalizeH="0" baseline="0" noProof="0">
                  <a:ln>
                    <a:noFill/>
                  </a:ln>
                  <a:solidFill>
                    <a:schemeClr val="tx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利用不同主体的顺序</a:t>
              </a:r>
              <a:endParaRPr kumimoji="0" lang="zh-CN" altLang="en-US" sz="2000" b="0" i="0" u="none" strike="noStrike" kern="1200" cap="none" spc="0" normalizeH="0" baseline="0" noProof="0">
                <a:ln>
                  <a:noFill/>
                </a:ln>
                <a:solidFill>
                  <a:schemeClr val="tx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
          <p:nvSpPr>
            <p:cNvPr id="112666" name="Rectangle 26"/>
            <p:cNvSpPr>
              <a:spLocks noChangeArrowheads="1"/>
            </p:cNvSpPr>
            <p:nvPr/>
          </p:nvSpPr>
          <p:spPr bwMode="auto">
            <a:xfrm>
              <a:off x="7026" y="121"/>
              <a:ext cx="4442" cy="2889"/>
            </a:xfrm>
            <a:prstGeom prst="rect">
              <a:avLst/>
            </a:prstGeom>
            <a:solidFill>
              <a:schemeClr val="accent1">
                <a:lumMod val="40000"/>
                <a:lumOff val="60000"/>
              </a:schemeClr>
            </a:solidFill>
            <a:ln w="9525">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12667" name="Rectangle 27"/>
            <p:cNvSpPr>
              <a:spLocks noChangeArrowheads="1"/>
            </p:cNvSpPr>
            <p:nvPr/>
          </p:nvSpPr>
          <p:spPr bwMode="auto">
            <a:xfrm>
              <a:off x="7273" y="227"/>
              <a:ext cx="4122" cy="668"/>
            </a:xfrm>
            <a:prstGeom prst="rect">
              <a:avLst/>
            </a:prstGeom>
            <a:noFill/>
            <a:ln w="9525">
              <a:noFill/>
              <a:miter lim="800000"/>
            </a:ln>
            <a:effectLst/>
          </p:spPr>
          <p:txBody>
            <a:bodyPr lIns="0" tIns="0" rIns="0" bIns="0">
              <a:spAutoFit/>
            </a:bodyPr>
            <a:lstStyle/>
            <a:p>
              <a:pPr marL="0" marR="0" lvl="0" indent="0" algn="l" defTabSz="914400" rtl="0" eaLnBrk="0" fontAlgn="base" latinLnBrk="0" hangingPunct="0">
                <a:lnSpc>
                  <a:spcPct val="130000"/>
                </a:lnSpc>
                <a:spcBef>
                  <a:spcPct val="20000"/>
                </a:spcBef>
                <a:spcAft>
                  <a:spcPct val="0"/>
                </a:spcAft>
                <a:buClr>
                  <a:schemeClr val="hlink"/>
                </a:buClr>
                <a:buSzTx/>
                <a:buFont typeface="Wingdings" panose="05000000000000000000" pitchFamily="2" charset="2"/>
                <a:buNone/>
                <a:defRPr/>
              </a:pPr>
              <a:r>
                <a:rPr kumimoji="0" lang="zh-CN" altLang="zh-CN" sz="2000" b="0" i="0" u="none" strike="noStrike" kern="1200" cap="none" spc="0" normalizeH="0" baseline="0" noProof="0">
                  <a:ln>
                    <a:noFill/>
                  </a:ln>
                  <a:solidFill>
                    <a:schemeClr val="tx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不同主体的优劣</a:t>
              </a:r>
              <a:endParaRPr kumimoji="0" lang="zh-CN" altLang="zh-CN" sz="2000" b="0" i="0" u="none" strike="noStrike" kern="1200" cap="none" spc="0" normalizeH="0" baseline="0" noProof="0">
                <a:ln>
                  <a:noFill/>
                </a:ln>
                <a:solidFill>
                  <a:schemeClr val="tx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12644"/>
                                        </p:tgtEl>
                                        <p:attrNameLst>
                                          <p:attrName>style.visibility</p:attrName>
                                        </p:attrNameLst>
                                      </p:cBhvr>
                                      <p:to>
                                        <p:strVal val="visible"/>
                                      </p:to>
                                    </p:set>
                                    <p:anim calcmode="lin" valueType="num">
                                      <p:cBhvr additive="base">
                                        <p:cTn id="7" dur="1000" fill="hold"/>
                                        <p:tgtEl>
                                          <p:spTgt spid="112644"/>
                                        </p:tgtEl>
                                        <p:attrNameLst>
                                          <p:attrName>ppt_x</p:attrName>
                                        </p:attrNameLst>
                                      </p:cBhvr>
                                      <p:tavLst>
                                        <p:tav tm="0">
                                          <p:val>
                                            <p:strVal val="#ppt_x"/>
                                          </p:val>
                                        </p:tav>
                                        <p:tav tm="100000">
                                          <p:val>
                                            <p:strVal val="#ppt_x"/>
                                          </p:val>
                                        </p:tav>
                                      </p:tavLst>
                                    </p:anim>
                                    <p:anim calcmode="lin" valueType="num">
                                      <p:cBhvr additive="base">
                                        <p:cTn id="8" dur="1000" fill="hold"/>
                                        <p:tgtEl>
                                          <p:spTgt spid="11264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12644">
                                            <p:txEl>
                                              <p:charRg st="0" end="11"/>
                                            </p:txEl>
                                          </p:spTgt>
                                        </p:tgtEl>
                                        <p:attrNameLst>
                                          <p:attrName>style.visibility</p:attrName>
                                        </p:attrNameLst>
                                      </p:cBhvr>
                                      <p:to>
                                        <p:strVal val="visible"/>
                                      </p:to>
                                    </p:set>
                                    <p:anim calcmode="lin" valueType="num">
                                      <p:cBhvr additive="base">
                                        <p:cTn id="11" dur="1000" fill="hold"/>
                                        <p:tgtEl>
                                          <p:spTgt spid="112644">
                                            <p:txEl>
                                              <p:charRg st="0" end="1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12644">
                                            <p:txEl>
                                              <p:charRg st="0" end="11"/>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000000"/>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4" grpId="0" animBg="1" build="p"/>
    </p:bldLst>
  </p:timing>
</p:sld>
</file>

<file path=ppt/tags/tag1.xml><?xml version="1.0" encoding="utf-8"?>
<p:tagLst xmlns:p="http://schemas.openxmlformats.org/presentationml/2006/main">
  <p:tag name="KSO_WM_TEMPLATE_CATEGORY" val="diagram"/>
  <p:tag name="KSO_WM_TEMPLATE_INDEX" val="783"/>
  <p:tag name="KSO_WM_TAG_VERSION" val="1.0"/>
  <p:tag name="KSO_WM_UNIT_TYPE" val="l_h_i"/>
  <p:tag name="KSO_WM_UNIT_INDEX" val="1_4_1"/>
  <p:tag name="KSO_WM_UNIT_ID" val="diagram783_5*l_h_i*1_4_1"/>
  <p:tag name="KSO_WM_UNIT_LAYERLEVEL" val="1_1_1"/>
  <p:tag name="KSO_WM_BEAUTIFY_FLAG" val="#wm#"/>
  <p:tag name="KSO_WM_DIAGRAM_GROUP_CODE" val="l1-1"/>
  <p:tag name="KSO_WM_UNIT_HIGHLIGHT" val="0"/>
  <p:tag name="KSO_WM_UNIT_COMPATIBLE" val="0"/>
  <p:tag name="KSO_WM_UNIT_DIAGRAM_ISNUMVISUAL" val="0"/>
  <p:tag name="KSO_WM_UNIT_DIAGRAM_ISREFERUNIT" val="0"/>
  <p:tag name="KSO_WM_UNIT_FILL_FORE_SCHEMECOLOR_INDEX" val="9"/>
  <p:tag name="KSO_WM_UNIT_FILL_TYPE" val="1"/>
  <p:tag name="KSO_WM_UNIT_TEXT_FILL_FORE_SCHEMECOLOR_INDEX" val="2"/>
  <p:tag name="KSO_WM_UNIT_TEXT_FILL_TYPE" val="1"/>
</p:tagLst>
</file>

<file path=ppt/tags/tag10.xml><?xml version="1.0" encoding="utf-8"?>
<p:tagLst xmlns:p="http://schemas.openxmlformats.org/presentationml/2006/main">
  <p:tag name="KSO_WM_TEMPLATE_CATEGORY" val="diagram"/>
  <p:tag name="KSO_WM_TEMPLATE_INDEX" val="783"/>
  <p:tag name="KSO_WM_TAG_VERSION" val="1.0"/>
  <p:tag name="KSO_WM_UNIT_TYPE" val="l_i"/>
  <p:tag name="KSO_WM_UNIT_INDEX" val="1_1"/>
  <p:tag name="KSO_WM_UNIT_ID" val="diagram783_5*l_i*1_1"/>
  <p:tag name="KSO_WM_UNIT_LAYERLEVEL" val="1_1"/>
  <p:tag name="KSO_WM_BEAUTIFY_FLAG" val="#wm#"/>
  <p:tag name="KSO_WM_DIAGRAM_GROUP_CODE" val="l1-1"/>
  <p:tag name="KSO_WM_UNIT_HIGHLIGHT" val="0"/>
  <p:tag name="KSO_WM_UNIT_COMPATIBLE" val="0"/>
  <p:tag name="KSO_WM_UNIT_DIAGRAM_ISNUMVISUAL" val="0"/>
  <p:tag name="KSO_WM_UNIT_DIAGRAM_ISREFERUNIT" val="0"/>
  <p:tag name="KSO_WM_UNIT_TEXT_FILL_FORE_SCHEMECOLOR_INDEX" val="2"/>
  <p:tag name="KSO_WM_UNIT_TEXT_FILL_TYPE" val="1"/>
</p:tagLst>
</file>

<file path=ppt/tags/tag11.xml><?xml version="1.0" encoding="utf-8"?>
<p:tagLst xmlns:p="http://schemas.openxmlformats.org/presentationml/2006/main">
  <p:tag name="KSO_WM_TEMPLATE_CATEGORY" val="diagram"/>
  <p:tag name="KSO_WM_TEMPLATE_INDEX" val="783"/>
  <p:tag name="KSO_WM_TAG_VERSION" val="1.0"/>
  <p:tag name="KSO_WM_UNIT_TYPE" val="l_x"/>
  <p:tag name="KSO_WM_UNIT_INDEX" val="1_1"/>
  <p:tag name="KSO_WM_UNIT_ID" val="diagram783_5*l_x*1_1"/>
  <p:tag name="KSO_WM_UNIT_LAYERLEVEL" val="1_1"/>
  <p:tag name="KSO_WM_BEAUTIFY_FLAG" val="#wm#"/>
  <p:tag name="KSO_WM_DIAGRAM_GROUP_CODE" val="l1-1"/>
  <p:tag name="KSO_WM_UNIT_VALUE" val="110*99"/>
  <p:tag name="KSO_WM_UNIT_HIGHLIGHT" val="0"/>
  <p:tag name="KSO_WM_UNIT_COMPATIBLE" val="0"/>
  <p:tag name="KSO_WM_UNIT_DIAGRAM_ISNUMVISUAL" val="0"/>
  <p:tag name="KSO_WM_UNIT_DIAGRAM_ISREFERUNIT" val="0"/>
  <p:tag name="KSO_WM_UNIT_FILL_FORE_SCHEMECOLOR_INDEX" val="14"/>
  <p:tag name="KSO_WM_UNIT_FILL_TYPE" val="1"/>
</p:tagLst>
</file>

<file path=ppt/tags/tag12.xml><?xml version="1.0" encoding="utf-8"?>
<p:tagLst xmlns:p="http://schemas.openxmlformats.org/presentationml/2006/main">
  <p:tag name="KSO_WM_TEMPLATE_CATEGORY" val="diagram"/>
  <p:tag name="KSO_WM_TEMPLATE_INDEX" val="783"/>
  <p:tag name="KSO_WM_TAG_VERSION" val="1.0"/>
  <p:tag name="KSO_WM_UNIT_TYPE" val="l_h_i"/>
  <p:tag name="KSO_WM_UNIT_INDEX" val="1_1_1"/>
  <p:tag name="KSO_WM_UNIT_ID" val="diagram783_5*l_h_i*1_1_1"/>
  <p:tag name="KSO_WM_UNIT_LAYERLEVEL" val="1_1_1"/>
  <p:tag name="KSO_WM_BEAUTIFY_FLAG" val="#wm#"/>
  <p:tag name="KSO_WM_DIAGRAM_GROUP_CODE" val="l1-1"/>
  <p:tag name="KSO_WM_UNIT_HIGHLIGHT" val="0"/>
  <p:tag name="KSO_WM_UNIT_COMPATIBLE" val="0"/>
  <p:tag name="KSO_WM_UNIT_DIAGRAM_ISNUMVISUAL" val="0"/>
  <p:tag name="KSO_WM_UNIT_DIAGRAM_ISREFERUNIT" val="0"/>
  <p:tag name="KSO_WM_UNIT_LINE_FORE_SCHEMECOLOR_INDEX" val="13"/>
  <p:tag name="KSO_WM_UNIT_LINE_FILL_TYPE" val="2"/>
</p:tagLst>
</file>

<file path=ppt/tags/tag13.xml><?xml version="1.0" encoding="utf-8"?>
<p:tagLst xmlns:p="http://schemas.openxmlformats.org/presentationml/2006/main">
  <p:tag name="KSO_WM_TEMPLATE_CATEGORY" val="diagram"/>
  <p:tag name="KSO_WM_TEMPLATE_INDEX" val="783"/>
  <p:tag name="KSO_WM_TAG_VERSION" val="1.0"/>
  <p:tag name="KSO_WM_UNIT_TYPE" val="l_h_i"/>
  <p:tag name="KSO_WM_UNIT_INDEX" val="1_1_2"/>
  <p:tag name="KSO_WM_UNIT_ID" val="diagram783_5*l_h_i*1_1_2"/>
  <p:tag name="KSO_WM_UNIT_LAYERLEVEL" val="1_1_1"/>
  <p:tag name="KSO_WM_BEAUTIFY_FLAG" val="#wm#"/>
  <p:tag name="KSO_WM_DIAGRAM_GROUP_CODE" val="l1-1"/>
  <p:tag name="KSO_WM_UNIT_HIGHLIGHT" val="0"/>
  <p:tag name="KSO_WM_UNIT_COMPATIBLE" val="0"/>
  <p:tag name="KSO_WM_UNIT_DIAGRAM_ISNUMVISUAL" val="0"/>
  <p:tag name="KSO_WM_UNIT_DIAGRAM_ISREFERUNIT" val="0"/>
  <p:tag name="KSO_WM_UNIT_LINE_FORE_SCHEMECOLOR_INDEX" val="13"/>
  <p:tag name="KSO_WM_UNIT_LINE_FILL_TYPE" val="2"/>
</p:tagLst>
</file>

<file path=ppt/tags/tag14.xml><?xml version="1.0" encoding="utf-8"?>
<p:tagLst xmlns:p="http://schemas.openxmlformats.org/presentationml/2006/main">
  <p:tag name="KSO_WM_TEMPLATE_CATEGORY" val="diagram"/>
  <p:tag name="KSO_WM_TEMPLATE_INDEX" val="783"/>
  <p:tag name="KSO_WM_TAG_VERSION" val="1.0"/>
  <p:tag name="KSO_WM_UNIT_TYPE" val="l_h_i"/>
  <p:tag name="KSO_WM_UNIT_INDEX" val="1_1_3"/>
  <p:tag name="KSO_WM_UNIT_ID" val="diagram783_5*l_h_i*1_1_3"/>
  <p:tag name="KSO_WM_UNIT_LAYERLEVEL" val="1_1_1"/>
  <p:tag name="KSO_WM_BEAUTIFY_FLAG" val="#wm#"/>
  <p:tag name="KSO_WM_DIAGRAM_GROUP_CODE" val="l1-1"/>
  <p:tag name="KSO_WM_UNIT_HIGHLIGHT" val="0"/>
  <p:tag name="KSO_WM_UNIT_COMPATIBLE" val="0"/>
  <p:tag name="KSO_WM_UNIT_DIAGRAM_ISNUMVISUAL" val="0"/>
  <p:tag name="KSO_WM_UNIT_DIAGRAM_ISREFERUNIT" val="0"/>
  <p:tag name="KSO_WM_UNIT_LINE_FORE_SCHEMECOLOR_INDEX" val="13"/>
  <p:tag name="KSO_WM_UNIT_LINE_FILL_TYPE" val="2"/>
</p:tagLst>
</file>

<file path=ppt/tags/tag15.xml><?xml version="1.0" encoding="utf-8"?>
<p:tagLst xmlns:p="http://schemas.openxmlformats.org/presentationml/2006/main">
  <p:tag name="KSO_WM_TEMPLATE_CATEGORY" val="diagram"/>
  <p:tag name="KSO_WM_TEMPLATE_INDEX" val="783"/>
  <p:tag name="KSO_WM_TAG_VERSION" val="1.0"/>
  <p:tag name="KSO_WM_UNIT_TYPE" val="l_h_i"/>
  <p:tag name="KSO_WM_UNIT_INDEX" val="1_3_1"/>
  <p:tag name="KSO_WM_UNIT_ID" val="diagram783_5*l_h_i*1_3_1"/>
  <p:tag name="KSO_WM_UNIT_LAYERLEVEL" val="1_1_1"/>
  <p:tag name="KSO_WM_BEAUTIFY_FLAG" val="#wm#"/>
  <p:tag name="KSO_WM_DIAGRAM_GROUP_CODE" val="l1-1"/>
  <p:tag name="KSO_WM_UNIT_HIGHLIGHT" val="0"/>
  <p:tag name="KSO_WM_UNIT_COMPATIBLE" val="0"/>
  <p:tag name="KSO_WM_UNIT_DIAGRAM_ISNUMVISUAL" val="0"/>
  <p:tag name="KSO_WM_UNIT_DIAGRAM_ISREFERUNIT" val="0"/>
  <p:tag name="KSO_WM_UNIT_LINE_FORE_SCHEMECOLOR_INDEX" val="13"/>
  <p:tag name="KSO_WM_UNIT_LINE_FILL_TYPE" val="2"/>
</p:tagLst>
</file>

<file path=ppt/tags/tag16.xml><?xml version="1.0" encoding="utf-8"?>
<p:tagLst xmlns:p="http://schemas.openxmlformats.org/presentationml/2006/main">
  <p:tag name="KSO_WM_TEMPLATE_CATEGORY" val="diagram"/>
  <p:tag name="KSO_WM_TEMPLATE_INDEX" val="783"/>
  <p:tag name="KSO_WM_TAG_VERSION" val="1.0"/>
  <p:tag name="KSO_WM_UNIT_TYPE" val="l_h_a"/>
  <p:tag name="KSO_WM_UNIT_INDEX" val="1_1_1"/>
  <p:tag name="KSO_WM_UNIT_ID" val="diagram783_5*l_h_a*1_1_1"/>
  <p:tag name="KSO_WM_UNIT_LAYERLEVEL" val="1_1_1"/>
  <p:tag name="KSO_WM_UNIT_VALUE" val="7"/>
  <p:tag name="KSO_WM_UNIT_HIGHLIGHT" val="0"/>
  <p:tag name="KSO_WM_UNIT_COMPATIBLE" val="0"/>
  <p:tag name="KSO_WM_BEAUTIFY_FLAG" val="#wm#"/>
  <p:tag name="KSO_WM_DIAGRAM_GROUP_CODE" val="l1-1"/>
  <p:tag name="KSO_WM_UNIT_PRESET_TEXT" val="添加标题"/>
  <p:tag name="KSO_WM_UNIT_ISCONTENTSTITLE" val="0"/>
  <p:tag name="KSO_WM_UNIT_NOCLEAR" val="0"/>
  <p:tag name="KSO_WM_UNIT_DIAGRAM_ISNUMVISUAL" val="0"/>
  <p:tag name="KSO_WM_UNIT_DIAGRAM_ISREFERUNIT" val="0"/>
  <p:tag name="KSO_WM_UNIT_TEXT_FILL_FORE_SCHEMECOLOR_INDEX" val="5"/>
  <p:tag name="KSO_WM_UNIT_TEXT_FILL_TYPE" val="1"/>
</p:tagLst>
</file>

<file path=ppt/tags/tag17.xml><?xml version="1.0" encoding="utf-8"?>
<p:tagLst xmlns:p="http://schemas.openxmlformats.org/presentationml/2006/main">
  <p:tag name="KSO_WM_TEMPLATE_CATEGORY" val="diagram"/>
  <p:tag name="KSO_WM_TEMPLATE_INDEX" val="783"/>
  <p:tag name="KSO_WM_TAG_VERSION" val="1.0"/>
  <p:tag name="KSO_WM_UNIT_TYPE" val="l_h_a"/>
  <p:tag name="KSO_WM_UNIT_INDEX" val="1_3_1"/>
  <p:tag name="KSO_WM_UNIT_ID" val="diagram783_5*l_h_a*1_3_1"/>
  <p:tag name="KSO_WM_UNIT_LAYERLEVEL" val="1_1_1"/>
  <p:tag name="KSO_WM_UNIT_VALUE" val="7"/>
  <p:tag name="KSO_WM_UNIT_HIGHLIGHT" val="0"/>
  <p:tag name="KSO_WM_UNIT_COMPATIBLE" val="0"/>
  <p:tag name="KSO_WM_BEAUTIFY_FLAG" val="#wm#"/>
  <p:tag name="KSO_WM_DIAGRAM_GROUP_CODE" val="l1-1"/>
  <p:tag name="KSO_WM_UNIT_PRESET_TEXT" val="添加标题"/>
  <p:tag name="KSO_WM_UNIT_ISCONTENTSTITLE" val="0"/>
  <p:tag name="KSO_WM_UNIT_NOCLEAR" val="0"/>
  <p:tag name="KSO_WM_UNIT_DIAGRAM_ISNUMVISUAL" val="0"/>
  <p:tag name="KSO_WM_UNIT_DIAGRAM_ISREFERUNIT" val="0"/>
  <p:tag name="KSO_WM_UNIT_TEXT_FILL_FORE_SCHEMECOLOR_INDEX" val="6"/>
  <p:tag name="KSO_WM_UNIT_TEXT_FILL_TYPE" val="1"/>
</p:tagLst>
</file>

<file path=ppt/tags/tag18.xml><?xml version="1.0" encoding="utf-8"?>
<p:tagLst xmlns:p="http://schemas.openxmlformats.org/presentationml/2006/main">
  <p:tag name="KSO_WM_TEMPLATE_CATEGORY" val="diagram"/>
  <p:tag name="KSO_WM_TEMPLATE_INDEX" val="783"/>
  <p:tag name="KSO_WM_TAG_VERSION" val="1.0"/>
  <p:tag name="KSO_WM_UNIT_TYPE" val="l_h_a"/>
  <p:tag name="KSO_WM_UNIT_INDEX" val="1_4_1"/>
  <p:tag name="KSO_WM_UNIT_ID" val="diagram783_5*l_h_a*1_4_1"/>
  <p:tag name="KSO_WM_UNIT_LAYERLEVEL" val="1_1_1"/>
  <p:tag name="KSO_WM_UNIT_VALUE" val="7"/>
  <p:tag name="KSO_WM_UNIT_HIGHLIGHT" val="0"/>
  <p:tag name="KSO_WM_UNIT_COMPATIBLE" val="0"/>
  <p:tag name="KSO_WM_BEAUTIFY_FLAG" val="#wm#"/>
  <p:tag name="KSO_WM_DIAGRAM_GROUP_CODE" val="l1-1"/>
  <p:tag name="KSO_WM_UNIT_PRESET_TEXT" val="添加标题"/>
  <p:tag name="KSO_WM_UNIT_ISCONTENTSTITLE" val="0"/>
  <p:tag name="KSO_WM_UNIT_NOCLEAR" val="0"/>
  <p:tag name="KSO_WM_UNIT_DIAGRAM_ISNUMVISUAL" val="0"/>
  <p:tag name="KSO_WM_UNIT_DIAGRAM_ISREFERUNIT" val="0"/>
  <p:tag name="KSO_WM_UNIT_TEXT_FILL_FORE_SCHEMECOLOR_INDEX" val="9"/>
  <p:tag name="KSO_WM_UNIT_TEXT_FILL_TYPE" val="1"/>
</p:tagLst>
</file>

<file path=ppt/tags/tag19.xml><?xml version="1.0" encoding="utf-8"?>
<p:tagLst xmlns:p="http://schemas.openxmlformats.org/presentationml/2006/main">
  <p:tag name="KSO_WM_TEMPLATE_CATEGORY" val="diagram"/>
  <p:tag name="KSO_WM_TEMPLATE_INDEX" val="783"/>
  <p:tag name="KSO_WM_TAG_VERSION" val="1.0"/>
  <p:tag name="KSO_WM_UNIT_TYPE" val="l_h_a"/>
  <p:tag name="KSO_WM_UNIT_INDEX" val="1_2_1"/>
  <p:tag name="KSO_WM_UNIT_ID" val="diagram783_5*l_h_a*1_2_1"/>
  <p:tag name="KSO_WM_UNIT_LAYERLEVEL" val="1_1_1"/>
  <p:tag name="KSO_WM_UNIT_VALUE" val="7"/>
  <p:tag name="KSO_WM_UNIT_HIGHLIGHT" val="0"/>
  <p:tag name="KSO_WM_UNIT_COMPATIBLE" val="0"/>
  <p:tag name="KSO_WM_BEAUTIFY_FLAG" val="#wm#"/>
  <p:tag name="KSO_WM_DIAGRAM_GROUP_CODE" val="l1-1"/>
  <p:tag name="KSO_WM_UNIT_PRESET_TEXT" val="添加标题"/>
  <p:tag name="KSO_WM_UNIT_ISCONTENTSTITLE" val="0"/>
  <p:tag name="KSO_WM_UNIT_NOCLEAR" val="0"/>
  <p:tag name="KSO_WM_UNIT_DIAGRAM_ISNUMVISUAL" val="0"/>
  <p:tag name="KSO_WM_UNIT_DIAGRAM_ISREFERUNIT" val="0"/>
  <p:tag name="KSO_WM_UNIT_TEXT_FILL_FORE_SCHEMECOLOR_INDEX" val="8"/>
  <p:tag name="KSO_WM_UNIT_TEXT_FILL_TYPE" val="1"/>
</p:tagLst>
</file>

<file path=ppt/tags/tag2.xml><?xml version="1.0" encoding="utf-8"?>
<p:tagLst xmlns:p="http://schemas.openxmlformats.org/presentationml/2006/main">
  <p:tag name="KSO_WM_TEMPLATE_CATEGORY" val="diagram"/>
  <p:tag name="KSO_WM_TEMPLATE_INDEX" val="783"/>
  <p:tag name="KSO_WM_TAG_VERSION" val="1.0"/>
  <p:tag name="KSO_WM_UNIT_TYPE" val="l_h_x"/>
  <p:tag name="KSO_WM_UNIT_INDEX" val="1_4_1"/>
  <p:tag name="KSO_WM_UNIT_ID" val="diagram783_5*l_h_x*1_4_1"/>
  <p:tag name="KSO_WM_UNIT_LAYERLEVEL" val="1_1_1"/>
  <p:tag name="KSO_WM_BEAUTIFY_FLAG" val="#wm#"/>
  <p:tag name="KSO_WM_DIAGRAM_GROUP_CODE" val="l1-1"/>
  <p:tag name="KSO_WM_UNIT_VALUE" val="121*117"/>
  <p:tag name="KSO_WM_UNIT_HIGHLIGHT" val="0"/>
  <p:tag name="KSO_WM_UNIT_COMPATIBLE" val="0"/>
  <p:tag name="KSO_WM_UNIT_DIAGRAM_ISNUMVISUAL" val="0"/>
  <p:tag name="KSO_WM_UNIT_DIAGRAM_ISREFERUNIT" val="0"/>
  <p:tag name="KSO_WM_UNIT_FILL_FORE_SCHEMECOLOR_INDEX" val="14"/>
  <p:tag name="KSO_WM_UNIT_FILL_TYPE" val="1"/>
</p:tagLst>
</file>

<file path=ppt/tags/tag20.xml><?xml version="1.0" encoding="utf-8"?>
<p:tagLst xmlns:p="http://schemas.openxmlformats.org/presentationml/2006/main">
  <p:tag name="KSO_WM_TEMPLATE_CATEGORY" val="diagram"/>
  <p:tag name="KSO_WM_TEMPLATE_INDEX" val="783"/>
  <p:tag name="KSO_WM_TAG_VERSION" val="1.0"/>
  <p:tag name="KSO_WM_UNIT_TYPE" val="l_h_i"/>
  <p:tag name="KSO_WM_UNIT_INDEX" val="1_1_4"/>
  <p:tag name="KSO_WM_UNIT_ID" val="diagram783_5*l_h_i*1_1_4"/>
  <p:tag name="KSO_WM_UNIT_LAYERLEVEL" val="1_1_1"/>
  <p:tag name="KSO_WM_BEAUTIFY_FLAG" val="#wm#"/>
  <p:tag name="KSO_WM_DIAGRAM_GROUP_CODE" val="l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Lst>
</file>

<file path=ppt/tags/tag21.xml><?xml version="1.0" encoding="utf-8"?>
<p:tagLst xmlns:p="http://schemas.openxmlformats.org/presentationml/2006/main">
  <p:tag name="KSO_WM_TEMPLATE_CATEGORY" val="diagram"/>
  <p:tag name="KSO_WM_TEMPLATE_INDEX" val="783"/>
  <p:tag name="KSO_WM_TAG_VERSION" val="1.0"/>
  <p:tag name="KSO_WM_UNIT_TYPE" val="l_h_i"/>
  <p:tag name="KSO_WM_UNIT_INDEX" val="1_2_1"/>
  <p:tag name="KSO_WM_UNIT_ID" val="diagram783_5*l_h_i*1_2_1"/>
  <p:tag name="KSO_WM_UNIT_LAYERLEVEL" val="1_1_1"/>
  <p:tag name="KSO_WM_BEAUTIFY_FLAG" val="#wm#"/>
  <p:tag name="KSO_WM_DIAGRAM_GROUP_CODE" val="l1-1"/>
  <p:tag name="KSO_WM_UNIT_HIGHLIGHT" val="0"/>
  <p:tag name="KSO_WM_UNIT_COMPATIBLE" val="0"/>
  <p:tag name="KSO_WM_UNIT_DIAGRAM_ISNUMVISUAL" val="0"/>
  <p:tag name="KSO_WM_UNIT_DIAGRAM_ISREFERUNIT" val="0"/>
  <p:tag name="KSO_WM_UNIT_FILL_FORE_SCHEMECOLOR_INDEX" val="8"/>
  <p:tag name="KSO_WM_UNIT_FILL_TYPE" val="1"/>
  <p:tag name="KSO_WM_UNIT_TEXT_FILL_FORE_SCHEMECOLOR_INDEX" val="2"/>
  <p:tag name="KSO_WM_UNIT_TEXT_FILL_TYPE" val="1"/>
</p:tagLst>
</file>

<file path=ppt/tags/tag22.xml><?xml version="1.0" encoding="utf-8"?>
<p:tagLst xmlns:p="http://schemas.openxmlformats.org/presentationml/2006/main">
  <p:tag name="KSO_WM_TEMPLATE_CATEGORY" val="diagram"/>
  <p:tag name="KSO_WM_TEMPLATE_INDEX" val="783"/>
  <p:tag name="KSO_WM_TAG_VERSION" val="1.0"/>
  <p:tag name="KSO_WM_UNIT_TYPE" val="l_h_i"/>
  <p:tag name="KSO_WM_UNIT_INDEX" val="1_4_2"/>
  <p:tag name="KSO_WM_UNIT_ID" val="diagram783_5*l_h_i*1_4_2"/>
  <p:tag name="KSO_WM_UNIT_LAYERLEVEL" val="1_1_1"/>
  <p:tag name="KSO_WM_BEAUTIFY_FLAG" val="#wm#"/>
  <p:tag name="KSO_WM_DIAGRAM_GROUP_CODE" val="l1-1"/>
  <p:tag name="KSO_WM_UNIT_HIGHLIGHT" val="0"/>
  <p:tag name="KSO_WM_UNIT_COMPATIBLE" val="0"/>
  <p:tag name="KSO_WM_UNIT_DIAGRAM_ISNUMVISUAL" val="0"/>
  <p:tag name="KSO_WM_UNIT_DIAGRAM_ISREFERUNIT" val="0"/>
  <p:tag name="KSO_WM_UNIT_FILL_FORE_SCHEMECOLOR_INDEX" val="9"/>
  <p:tag name="KSO_WM_UNIT_FILL_TYPE" val="1"/>
  <p:tag name="KSO_WM_UNIT_TEXT_FILL_FORE_SCHEMECOLOR_INDEX" val="2"/>
  <p:tag name="KSO_WM_UNIT_TEXT_FILL_TYPE" val="1"/>
</p:tagLst>
</file>

<file path=ppt/tags/tag23.xml><?xml version="1.0" encoding="utf-8"?>
<p:tagLst xmlns:p="http://schemas.openxmlformats.org/presentationml/2006/main">
  <p:tag name="KSO_WM_TEMPLATE_CATEGORY" val="diagram"/>
  <p:tag name="KSO_WM_TEMPLATE_INDEX" val="783"/>
  <p:tag name="KSO_WM_TAG_VERSION" val="1.0"/>
  <p:tag name="KSO_WM_UNIT_TYPE" val="l_h_i"/>
  <p:tag name="KSO_WM_UNIT_INDEX" val="1_6_1"/>
  <p:tag name="KSO_WM_UNIT_ID" val="diagram783_5*l_h_i*1_6_1"/>
  <p:tag name="KSO_WM_UNIT_LAYERLEVEL" val="1_1_1"/>
  <p:tag name="KSO_WM_BEAUTIFY_FLAG" val="#wm#"/>
  <p:tag name="KSO_WM_DIAGRAM_GROUP_CODE" val="l1-1"/>
  <p:tag name="KSO_WM_UNIT_HIGHLIGHT" val="0"/>
  <p:tag name="KSO_WM_UNIT_COMPATIBLE" val="0"/>
  <p:tag name="KSO_WM_UNIT_DIAGRAM_ISNUMVISUAL" val="0"/>
  <p:tag name="KSO_WM_UNIT_DIAGRAM_ISREFERUNIT" val="0"/>
  <p:tag name="KSO_WM_UNIT_FILL_FORE_SCHEMECOLOR_INDEX" val="10"/>
  <p:tag name="KSO_WM_UNIT_FILL_TYPE" val="1"/>
  <p:tag name="KSO_WM_UNIT_TEXT_FILL_FORE_SCHEMECOLOR_INDEX" val="2"/>
  <p:tag name="KSO_WM_UNIT_TEXT_FILL_TYPE" val="1"/>
</p:tagLst>
</file>

<file path=ppt/tags/tag24.xml><?xml version="1.0" encoding="utf-8"?>
<p:tagLst xmlns:p="http://schemas.openxmlformats.org/presentationml/2006/main">
  <p:tag name="KSO_WM_TEMPLATE_CATEGORY" val="diagram"/>
  <p:tag name="KSO_WM_TEMPLATE_INDEX" val="783"/>
  <p:tag name="KSO_WM_TAG_VERSION" val="1.0"/>
  <p:tag name="KSO_WM_UNIT_TYPE" val="l_h_i"/>
  <p:tag name="KSO_WM_UNIT_INDEX" val="1_5_1"/>
  <p:tag name="KSO_WM_UNIT_ID" val="diagram783_5*l_h_i*1_5_1"/>
  <p:tag name="KSO_WM_UNIT_LAYERLEVEL" val="1_1_1"/>
  <p:tag name="KSO_WM_BEAUTIFY_FLAG" val="#wm#"/>
  <p:tag name="KSO_WM_DIAGRAM_GROUP_CODE" val="l1-1"/>
  <p:tag name="KSO_WM_UNIT_HIGHLIGHT" val="0"/>
  <p:tag name="KSO_WM_UNIT_COMPATIBLE" val="0"/>
  <p:tag name="KSO_WM_UNIT_DIAGRAM_ISNUMVISUAL" val="0"/>
  <p:tag name="KSO_WM_UNIT_DIAGRAM_ISREFERUNIT" val="0"/>
  <p:tag name="KSO_WM_UNIT_FILL_FORE_SCHEMECOLOR_INDEX" val="7"/>
  <p:tag name="KSO_WM_UNIT_FILL_TYPE" val="1"/>
  <p:tag name="KSO_WM_UNIT_TEXT_FILL_FORE_SCHEMECOLOR_INDEX" val="2"/>
  <p:tag name="KSO_WM_UNIT_TEXT_FILL_TYPE" val="1"/>
</p:tagLst>
</file>

<file path=ppt/tags/tag25.xml><?xml version="1.0" encoding="utf-8"?>
<p:tagLst xmlns:p="http://schemas.openxmlformats.org/presentationml/2006/main">
  <p:tag name="KSO_WM_TEMPLATE_CATEGORY" val="diagram"/>
  <p:tag name="KSO_WM_TEMPLATE_INDEX" val="783"/>
  <p:tag name="KSO_WM_TAG_VERSION" val="1.0"/>
  <p:tag name="KSO_WM_UNIT_TYPE" val="l_h_i"/>
  <p:tag name="KSO_WM_UNIT_INDEX" val="1_6_2"/>
  <p:tag name="KSO_WM_UNIT_ID" val="diagram783_5*l_h_i*1_6_2"/>
  <p:tag name="KSO_WM_UNIT_LAYERLEVEL" val="1_1_1"/>
  <p:tag name="KSO_WM_BEAUTIFY_FLAG" val="#wm#"/>
  <p:tag name="KSO_WM_DIAGRAM_GROUP_CODE" val="l1-1"/>
  <p:tag name="KSO_WM_UNIT_HIGHLIGHT" val="0"/>
  <p:tag name="KSO_WM_UNIT_COMPATIBLE" val="0"/>
  <p:tag name="KSO_WM_UNIT_DIAGRAM_ISNUMVISUAL" val="0"/>
  <p:tag name="KSO_WM_UNIT_DIAGRAM_ISREFERUNIT" val="0"/>
  <p:tag name="KSO_WM_UNIT_FILL_FORE_SCHEMECOLOR_INDEX" val="10"/>
  <p:tag name="KSO_WM_UNIT_FILL_TYPE" val="1"/>
  <p:tag name="KSO_WM_UNIT_TEXT_FILL_FORE_SCHEMECOLOR_INDEX" val="2"/>
  <p:tag name="KSO_WM_UNIT_TEXT_FILL_TYPE" val="1"/>
</p:tagLst>
</file>

<file path=ppt/tags/tag26.xml><?xml version="1.0" encoding="utf-8"?>
<p:tagLst xmlns:p="http://schemas.openxmlformats.org/presentationml/2006/main">
  <p:tag name="KSO_WM_TEMPLATE_CATEGORY" val="diagram"/>
  <p:tag name="KSO_WM_TEMPLATE_INDEX" val="783"/>
  <p:tag name="KSO_WM_TAG_VERSION" val="1.0"/>
  <p:tag name="KSO_WM_UNIT_TYPE" val="l_h_x"/>
  <p:tag name="KSO_WM_UNIT_INDEX" val="1_6_1"/>
  <p:tag name="KSO_WM_UNIT_ID" val="diagram783_5*l_h_x*1_6_1"/>
  <p:tag name="KSO_WM_UNIT_LAYERLEVEL" val="1_1_1"/>
  <p:tag name="KSO_WM_BEAUTIFY_FLAG" val="#wm#"/>
  <p:tag name="KSO_WM_DIAGRAM_GROUP_CODE" val="l1-1"/>
  <p:tag name="KSO_WM_UNIT_VALUE" val="149*154"/>
  <p:tag name="KSO_WM_UNIT_HIGHLIGHT" val="0"/>
  <p:tag name="KSO_WM_UNIT_COMPATIBLE" val="0"/>
  <p:tag name="KSO_WM_UNIT_DIAGRAM_ISNUMVISUAL" val="0"/>
  <p:tag name="KSO_WM_UNIT_DIAGRAM_ISREFERUNIT" val="0"/>
  <p:tag name="KSO_WM_UNIT_FILL_FORE_SCHEMECOLOR_INDEX" val="14"/>
  <p:tag name="KSO_WM_UNIT_FILL_TYPE" val="1"/>
</p:tagLst>
</file>

<file path=ppt/tags/tag27.xml><?xml version="1.0" encoding="utf-8"?>
<p:tagLst xmlns:p="http://schemas.openxmlformats.org/presentationml/2006/main">
  <p:tag name="KSO_WM_TEMPLATE_CATEGORY" val="diagram"/>
  <p:tag name="KSO_WM_TEMPLATE_INDEX" val="783"/>
  <p:tag name="KSO_WM_TAG_VERSION" val="1.0"/>
  <p:tag name="KSO_WM_UNIT_TYPE" val="l_h_i"/>
  <p:tag name="KSO_WM_UNIT_INDEX" val="1_5_2"/>
  <p:tag name="KSO_WM_UNIT_ID" val="diagram783_5*l_h_i*1_5_2"/>
  <p:tag name="KSO_WM_UNIT_LAYERLEVEL" val="1_1_1"/>
  <p:tag name="KSO_WM_BEAUTIFY_FLAG" val="#wm#"/>
  <p:tag name="KSO_WM_DIAGRAM_GROUP_CODE" val="l1-1"/>
  <p:tag name="KSO_WM_UNIT_HIGHLIGHT" val="0"/>
  <p:tag name="KSO_WM_UNIT_COMPATIBLE" val="0"/>
  <p:tag name="KSO_WM_UNIT_DIAGRAM_ISNUMVISUAL" val="0"/>
  <p:tag name="KSO_WM_UNIT_DIAGRAM_ISREFERUNIT" val="0"/>
  <p:tag name="KSO_WM_UNIT_FILL_FORE_SCHEMECOLOR_INDEX" val="7"/>
  <p:tag name="KSO_WM_UNIT_FILL_TYPE" val="1"/>
  <p:tag name="KSO_WM_UNIT_TEXT_FILL_FORE_SCHEMECOLOR_INDEX" val="2"/>
  <p:tag name="KSO_WM_UNIT_TEXT_FILL_TYPE" val="1"/>
</p:tagLst>
</file>

<file path=ppt/tags/tag28.xml><?xml version="1.0" encoding="utf-8"?>
<p:tagLst xmlns:p="http://schemas.openxmlformats.org/presentationml/2006/main">
  <p:tag name="KSO_WM_TEMPLATE_CATEGORY" val="diagram"/>
  <p:tag name="KSO_WM_TEMPLATE_INDEX" val="783"/>
  <p:tag name="KSO_WM_TAG_VERSION" val="1.0"/>
  <p:tag name="KSO_WM_UNIT_TYPE" val="l_h_x"/>
  <p:tag name="KSO_WM_UNIT_INDEX" val="1_5_1"/>
  <p:tag name="KSO_WM_UNIT_ID" val="diagram783_5*l_h_x*1_5_1"/>
  <p:tag name="KSO_WM_UNIT_LAYERLEVEL" val="1_1_1"/>
  <p:tag name="KSO_WM_BEAUTIFY_FLAG" val="#wm#"/>
  <p:tag name="KSO_WM_DIAGRAM_GROUP_CODE" val="l1-1"/>
  <p:tag name="KSO_WM_UNIT_VALUE" val="159*142"/>
  <p:tag name="KSO_WM_UNIT_HIGHLIGHT" val="0"/>
  <p:tag name="KSO_WM_UNIT_COMPATIBLE" val="0"/>
  <p:tag name="KSO_WM_UNIT_DIAGRAM_ISNUMVISUAL" val="0"/>
  <p:tag name="KSO_WM_UNIT_DIAGRAM_ISREFERUNIT" val="0"/>
  <p:tag name="KSO_WM_UNIT_FILL_FORE_SCHEMECOLOR_INDEX" val="14"/>
  <p:tag name="KSO_WM_UNIT_FILL_TYPE" val="1"/>
</p:tagLst>
</file>

<file path=ppt/tags/tag29.xml><?xml version="1.0" encoding="utf-8"?>
<p:tagLst xmlns:p="http://schemas.openxmlformats.org/presentationml/2006/main">
  <p:tag name="KSO_WM_TEMPLATE_CATEGORY" val="diagram"/>
  <p:tag name="KSO_WM_TEMPLATE_INDEX" val="783"/>
  <p:tag name="KSO_WM_TAG_VERSION" val="1.0"/>
  <p:tag name="KSO_WM_UNIT_TYPE" val="l_h_i"/>
  <p:tag name="KSO_WM_UNIT_INDEX" val="1_5_4"/>
  <p:tag name="KSO_WM_UNIT_ID" val="diagram783_5*l_h_i*1_5_4"/>
  <p:tag name="KSO_WM_UNIT_LAYERLEVEL" val="1_1_1"/>
  <p:tag name="KSO_WM_BEAUTIFY_FLAG" val="#wm#"/>
  <p:tag name="KSO_WM_DIAGRAM_GROUP_CODE" val="l1-1"/>
  <p:tag name="KSO_WM_UNIT_HIGHLIGHT" val="0"/>
  <p:tag name="KSO_WM_UNIT_COMPATIBLE" val="0"/>
  <p:tag name="KSO_WM_UNIT_DIAGRAM_ISNUMVISUAL" val="0"/>
  <p:tag name="KSO_WM_UNIT_DIAGRAM_ISREFERUNIT" val="0"/>
  <p:tag name="KSO_WM_UNIT_LINE_FORE_SCHEMECOLOR_INDEX" val="13"/>
  <p:tag name="KSO_WM_UNIT_LINE_FILL_TYPE" val="2"/>
</p:tagLst>
</file>

<file path=ppt/tags/tag3.xml><?xml version="1.0" encoding="utf-8"?>
<p:tagLst xmlns:p="http://schemas.openxmlformats.org/presentationml/2006/main">
  <p:tag name="KSO_WM_TEMPLATE_CATEGORY" val="diagram"/>
  <p:tag name="KSO_WM_TEMPLATE_INDEX" val="783"/>
  <p:tag name="KSO_WM_TAG_VERSION" val="1.0"/>
  <p:tag name="KSO_WM_UNIT_TYPE" val="l_h_i"/>
  <p:tag name="KSO_WM_UNIT_INDEX" val="1_2_4"/>
  <p:tag name="KSO_WM_UNIT_ID" val="diagram783_5*l_h_i*1_2_4"/>
  <p:tag name="KSO_WM_UNIT_LAYERLEVEL" val="1_1_1"/>
  <p:tag name="KSO_WM_BEAUTIFY_FLAG" val="#wm#"/>
  <p:tag name="KSO_WM_DIAGRAM_GROUP_CODE" val="l1-1"/>
  <p:tag name="KSO_WM_UNIT_HIGHLIGHT" val="0"/>
  <p:tag name="KSO_WM_UNIT_COMPATIBLE" val="0"/>
  <p:tag name="KSO_WM_UNIT_DIAGRAM_ISNUMVISUAL" val="0"/>
  <p:tag name="KSO_WM_UNIT_DIAGRAM_ISREFERUNIT" val="0"/>
  <p:tag name="KSO_WM_UNIT_FILL_FORE_SCHEMECOLOR_INDEX" val="8"/>
  <p:tag name="KSO_WM_UNIT_FILL_TYPE" val="1"/>
  <p:tag name="KSO_WM_UNIT_TEXT_FILL_FORE_SCHEMECOLOR_INDEX" val="2"/>
  <p:tag name="KSO_WM_UNIT_TEXT_FILL_TYPE" val="1"/>
</p:tagLst>
</file>

<file path=ppt/tags/tag30.xml><?xml version="1.0" encoding="utf-8"?>
<p:tagLst xmlns:p="http://schemas.openxmlformats.org/presentationml/2006/main">
  <p:tag name="KSO_WM_TEMPLATE_CATEGORY" val="diagram"/>
  <p:tag name="KSO_WM_TEMPLATE_INDEX" val="783"/>
  <p:tag name="KSO_WM_TAG_VERSION" val="1.0"/>
  <p:tag name="KSO_WM_UNIT_TYPE" val="l_h_i"/>
  <p:tag name="KSO_WM_UNIT_INDEX" val="1_5_5"/>
  <p:tag name="KSO_WM_UNIT_ID" val="diagram783_5*l_h_i*1_5_5"/>
  <p:tag name="KSO_WM_UNIT_LAYERLEVEL" val="1_1_1"/>
  <p:tag name="KSO_WM_BEAUTIFY_FLAG" val="#wm#"/>
  <p:tag name="KSO_WM_DIAGRAM_GROUP_CODE" val="l1-1"/>
  <p:tag name="KSO_WM_UNIT_HIGHLIGHT" val="0"/>
  <p:tag name="KSO_WM_UNIT_COMPATIBLE" val="0"/>
  <p:tag name="KSO_WM_UNIT_DIAGRAM_ISNUMVISUAL" val="0"/>
  <p:tag name="KSO_WM_UNIT_DIAGRAM_ISREFERUNIT" val="0"/>
  <p:tag name="KSO_WM_UNIT_LINE_FORE_SCHEMECOLOR_INDEX" val="13"/>
  <p:tag name="KSO_WM_UNIT_LINE_FILL_TYPE" val="2"/>
</p:tagLst>
</file>

<file path=ppt/tags/tag31.xml><?xml version="1.0" encoding="utf-8"?>
<p:tagLst xmlns:p="http://schemas.openxmlformats.org/presentationml/2006/main">
  <p:tag name="KSO_WM_TEMPLATE_CATEGORY" val="diagram"/>
  <p:tag name="KSO_WM_TEMPLATE_INDEX" val="783"/>
  <p:tag name="KSO_WM_TAG_VERSION" val="1.0"/>
  <p:tag name="KSO_WM_UNIT_TYPE" val="l_h_i"/>
  <p:tag name="KSO_WM_UNIT_INDEX" val="1_5_6"/>
  <p:tag name="KSO_WM_UNIT_ID" val="diagram783_5*l_h_i*1_5_6"/>
  <p:tag name="KSO_WM_UNIT_LAYERLEVEL" val="1_1_1"/>
  <p:tag name="KSO_WM_BEAUTIFY_FLAG" val="#wm#"/>
  <p:tag name="KSO_WM_DIAGRAM_GROUP_CODE" val="l1-1"/>
  <p:tag name="KSO_WM_UNIT_HIGHLIGHT" val="0"/>
  <p:tag name="KSO_WM_UNIT_COMPATIBLE" val="0"/>
  <p:tag name="KSO_WM_UNIT_DIAGRAM_ISNUMVISUAL" val="0"/>
  <p:tag name="KSO_WM_UNIT_DIAGRAM_ISREFERUNIT" val="0"/>
  <p:tag name="KSO_WM_UNIT_LINE_FORE_SCHEMECOLOR_INDEX" val="13"/>
  <p:tag name="KSO_WM_UNIT_LINE_FILL_TYPE" val="2"/>
</p:tagLst>
</file>

<file path=ppt/tags/tag32.xml><?xml version="1.0" encoding="utf-8"?>
<p:tagLst xmlns:p="http://schemas.openxmlformats.org/presentationml/2006/main">
  <p:tag name="KSO_WM_TEMPLATE_CATEGORY" val="diagram"/>
  <p:tag name="KSO_WM_TEMPLATE_INDEX" val="783"/>
  <p:tag name="KSO_WM_TAG_VERSION" val="1.0"/>
  <p:tag name="KSO_WM_UNIT_TYPE" val="l_h_a"/>
  <p:tag name="KSO_WM_UNIT_INDEX" val="1_5_1"/>
  <p:tag name="KSO_WM_UNIT_ID" val="diagram783_5*l_h_a*1_5_1"/>
  <p:tag name="KSO_WM_UNIT_LAYERLEVEL" val="1_1_1"/>
  <p:tag name="KSO_WM_UNIT_VALUE" val="7"/>
  <p:tag name="KSO_WM_UNIT_HIGHLIGHT" val="0"/>
  <p:tag name="KSO_WM_UNIT_COMPATIBLE" val="0"/>
  <p:tag name="KSO_WM_BEAUTIFY_FLAG" val="#wm#"/>
  <p:tag name="KSO_WM_DIAGRAM_GROUP_CODE" val="l1-1"/>
  <p:tag name="KSO_WM_UNIT_PRESET_TEXT" val="添加标题"/>
  <p:tag name="KSO_WM_UNIT_ISCONTENTSTITLE" val="0"/>
  <p:tag name="KSO_WM_UNIT_NOCLEAR" val="0"/>
  <p:tag name="KSO_WM_UNIT_DIAGRAM_ISNUMVISUAL" val="0"/>
  <p:tag name="KSO_WM_UNIT_DIAGRAM_ISREFERUNIT" val="0"/>
  <p:tag name="KSO_WM_UNIT_TEXT_FILL_FORE_SCHEMECOLOR_INDEX" val="7"/>
  <p:tag name="KSO_WM_UNIT_TEXT_FILL_TYPE" val="1"/>
</p:tagLst>
</file>

<file path=ppt/tags/tag33.xml><?xml version="1.0" encoding="utf-8"?>
<p:tagLst xmlns:p="http://schemas.openxmlformats.org/presentationml/2006/main">
  <p:tag name="KSO_WM_TEMPLATE_CATEGORY" val="diagram"/>
  <p:tag name="KSO_WM_TEMPLATE_INDEX" val="783"/>
  <p:tag name="KSO_WM_TAG_VERSION" val="1.0"/>
  <p:tag name="KSO_WM_UNIT_TYPE" val="l_h_i"/>
  <p:tag name="KSO_WM_UNIT_INDEX" val="1_2_2"/>
  <p:tag name="KSO_WM_UNIT_ID" val="diagram783_5*l_h_i*1_2_2"/>
  <p:tag name="KSO_WM_UNIT_LAYERLEVEL" val="1_1_1"/>
  <p:tag name="KSO_WM_BEAUTIFY_FLAG" val="#wm#"/>
  <p:tag name="KSO_WM_DIAGRAM_GROUP_CODE" val="l1-1"/>
  <p:tag name="KSO_WM_UNIT_HIGHLIGHT" val="0"/>
  <p:tag name="KSO_WM_UNIT_COMPATIBLE" val="0"/>
  <p:tag name="KSO_WM_UNIT_DIAGRAM_ISNUMVISUAL" val="0"/>
  <p:tag name="KSO_WM_UNIT_DIAGRAM_ISREFERUNIT" val="0"/>
  <p:tag name="KSO_WM_UNIT_LINE_FORE_SCHEMECOLOR_INDEX" val="13"/>
  <p:tag name="KSO_WM_UNIT_LINE_FILL_TYPE" val="2"/>
</p:tagLst>
</file>

<file path=ppt/tags/tag34.xml><?xml version="1.0" encoding="utf-8"?>
<p:tagLst xmlns:p="http://schemas.openxmlformats.org/presentationml/2006/main">
  <p:tag name="KSO_WM_TEMPLATE_CATEGORY" val="diagram"/>
  <p:tag name="KSO_WM_TEMPLATE_INDEX" val="783"/>
  <p:tag name="KSO_WM_TAG_VERSION" val="1.0"/>
  <p:tag name="KSO_WM_UNIT_TYPE" val="l_h_i"/>
  <p:tag name="KSO_WM_UNIT_INDEX" val="1_2_3"/>
  <p:tag name="KSO_WM_UNIT_ID" val="diagram783_5*l_h_i*1_2_3"/>
  <p:tag name="KSO_WM_UNIT_LAYERLEVEL" val="1_1_1"/>
  <p:tag name="KSO_WM_BEAUTIFY_FLAG" val="#wm#"/>
  <p:tag name="KSO_WM_DIAGRAM_GROUP_CODE" val="l1-1"/>
  <p:tag name="KSO_WM_UNIT_HIGHLIGHT" val="0"/>
  <p:tag name="KSO_WM_UNIT_COMPATIBLE" val="0"/>
  <p:tag name="KSO_WM_UNIT_DIAGRAM_ISNUMVISUAL" val="0"/>
  <p:tag name="KSO_WM_UNIT_DIAGRAM_ISREFERUNIT" val="0"/>
  <p:tag name="KSO_WM_UNIT_LINE_FORE_SCHEMECOLOR_INDEX" val="13"/>
  <p:tag name="KSO_WM_UNIT_LINE_FILL_TYPE" val="2"/>
</p:tagLst>
</file>

<file path=ppt/tags/tag35.xml><?xml version="1.0" encoding="utf-8"?>
<p:tagLst xmlns:p="http://schemas.openxmlformats.org/presentationml/2006/main">
  <p:tag name="KSO_WM_TEMPLATE_CATEGORY" val="diagram"/>
  <p:tag name="KSO_WM_TEMPLATE_INDEX" val="783"/>
  <p:tag name="KSO_WM_TAG_VERSION" val="1.0"/>
  <p:tag name="KSO_WM_UNIT_TYPE" val="l_h_i"/>
  <p:tag name="KSO_WM_UNIT_INDEX" val="1_2_5"/>
  <p:tag name="KSO_WM_UNIT_ID" val="diagram783_5*l_h_i*1_2_5"/>
  <p:tag name="KSO_WM_UNIT_LAYERLEVEL" val="1_1_1"/>
  <p:tag name="KSO_WM_BEAUTIFY_FLAG" val="#wm#"/>
  <p:tag name="KSO_WM_DIAGRAM_GROUP_CODE" val="l1-1"/>
  <p:tag name="KSO_WM_UNIT_HIGHLIGHT" val="0"/>
  <p:tag name="KSO_WM_UNIT_COMPATIBLE" val="0"/>
  <p:tag name="KSO_WM_UNIT_DIAGRAM_ISNUMVISUAL" val="0"/>
  <p:tag name="KSO_WM_UNIT_DIAGRAM_ISREFERUNIT" val="0"/>
  <p:tag name="KSO_WM_UNIT_LINE_FORE_SCHEMECOLOR_INDEX" val="13"/>
  <p:tag name="KSO_WM_UNIT_LINE_FILL_TYPE" val="2"/>
</p:tagLst>
</file>

<file path=ppt/tags/tag36.xml><?xml version="1.0" encoding="utf-8"?>
<p:tagLst xmlns:p="http://schemas.openxmlformats.org/presentationml/2006/main">
  <p:tag name="KSO_WM_TEMPLATE_CATEGORY" val="diagram"/>
  <p:tag name="KSO_WM_TEMPLATE_INDEX" val="783"/>
  <p:tag name="KSO_WM_TAG_VERSION" val="1.0"/>
  <p:tag name="KSO_WM_UNIT_TYPE" val="l_h_i"/>
  <p:tag name="KSO_WM_UNIT_INDEX" val="1_4_4"/>
  <p:tag name="KSO_WM_UNIT_ID" val="diagram783_5*l_h_i*1_4_4"/>
  <p:tag name="KSO_WM_UNIT_LAYERLEVEL" val="1_1_1"/>
  <p:tag name="KSO_WM_BEAUTIFY_FLAG" val="#wm#"/>
  <p:tag name="KSO_WM_DIAGRAM_GROUP_CODE" val="l1-1"/>
  <p:tag name="KSO_WM_UNIT_HIGHLIGHT" val="0"/>
  <p:tag name="KSO_WM_UNIT_COMPATIBLE" val="0"/>
  <p:tag name="KSO_WM_UNIT_DIAGRAM_ISNUMVISUAL" val="0"/>
  <p:tag name="KSO_WM_UNIT_DIAGRAM_ISREFERUNIT" val="0"/>
  <p:tag name="KSO_WM_UNIT_LINE_FORE_SCHEMECOLOR_INDEX" val="13"/>
  <p:tag name="KSO_WM_UNIT_LINE_FILL_TYPE" val="2"/>
</p:tagLst>
</file>

<file path=ppt/tags/tag37.xml><?xml version="1.0" encoding="utf-8"?>
<p:tagLst xmlns:p="http://schemas.openxmlformats.org/presentationml/2006/main">
  <p:tag name="KSO_WM_TEMPLATE_CATEGORY" val="diagram"/>
  <p:tag name="KSO_WM_TEMPLATE_INDEX" val="783"/>
  <p:tag name="KSO_WM_TAG_VERSION" val="1.0"/>
  <p:tag name="KSO_WM_UNIT_TYPE" val="l_h_i"/>
  <p:tag name="KSO_WM_UNIT_INDEX" val="1_6_4"/>
  <p:tag name="KSO_WM_UNIT_ID" val="diagram783_5*l_h_i*1_6_4"/>
  <p:tag name="KSO_WM_UNIT_LAYERLEVEL" val="1_1_1"/>
  <p:tag name="KSO_WM_BEAUTIFY_FLAG" val="#wm#"/>
  <p:tag name="KSO_WM_DIAGRAM_GROUP_CODE" val="l1-1"/>
  <p:tag name="KSO_WM_UNIT_HIGHLIGHT" val="0"/>
  <p:tag name="KSO_WM_UNIT_COMPATIBLE" val="0"/>
  <p:tag name="KSO_WM_UNIT_DIAGRAM_ISNUMVISUAL" val="0"/>
  <p:tag name="KSO_WM_UNIT_DIAGRAM_ISREFERUNIT" val="0"/>
  <p:tag name="KSO_WM_UNIT_LINE_FORE_SCHEMECOLOR_INDEX" val="13"/>
  <p:tag name="KSO_WM_UNIT_LINE_FILL_TYPE" val="2"/>
</p:tagLst>
</file>

<file path=ppt/tags/tag38.xml><?xml version="1.0" encoding="utf-8"?>
<p:tagLst xmlns:p="http://schemas.openxmlformats.org/presentationml/2006/main">
  <p:tag name="KSO_WM_TEMPLATE_CATEGORY" val="diagram"/>
  <p:tag name="KSO_WM_TEMPLATE_INDEX" val="783"/>
  <p:tag name="KSO_WM_TAG_VERSION" val="1.0"/>
  <p:tag name="KSO_WM_UNIT_TYPE" val="l_h_i"/>
  <p:tag name="KSO_WM_UNIT_INDEX" val="1_6_5"/>
  <p:tag name="KSO_WM_UNIT_ID" val="diagram783_5*l_h_i*1_6_5"/>
  <p:tag name="KSO_WM_UNIT_LAYERLEVEL" val="1_1_1"/>
  <p:tag name="KSO_WM_BEAUTIFY_FLAG" val="#wm#"/>
  <p:tag name="KSO_WM_DIAGRAM_GROUP_CODE" val="l1-1"/>
  <p:tag name="KSO_WM_UNIT_HIGHLIGHT" val="0"/>
  <p:tag name="KSO_WM_UNIT_COMPATIBLE" val="0"/>
  <p:tag name="KSO_WM_UNIT_DIAGRAM_ISNUMVISUAL" val="0"/>
  <p:tag name="KSO_WM_UNIT_DIAGRAM_ISREFERUNIT" val="0"/>
  <p:tag name="KSO_WM_UNIT_LINE_FORE_SCHEMECOLOR_INDEX" val="13"/>
  <p:tag name="KSO_WM_UNIT_LINE_FILL_TYPE" val="2"/>
</p:tagLst>
</file>

<file path=ppt/tags/tag39.xml><?xml version="1.0" encoding="utf-8"?>
<p:tagLst xmlns:p="http://schemas.openxmlformats.org/presentationml/2006/main">
  <p:tag name="KSO_WM_TEMPLATE_CATEGORY" val="diagram"/>
  <p:tag name="KSO_WM_TEMPLATE_INDEX" val="783"/>
  <p:tag name="KSO_WM_TAG_VERSION" val="1.0"/>
  <p:tag name="KSO_WM_UNIT_TYPE" val="l_h_i"/>
  <p:tag name="KSO_WM_UNIT_INDEX" val="1_6_6"/>
  <p:tag name="KSO_WM_UNIT_ID" val="diagram783_5*l_h_i*1_6_6"/>
  <p:tag name="KSO_WM_UNIT_LAYERLEVEL" val="1_1_1"/>
  <p:tag name="KSO_WM_BEAUTIFY_FLAG" val="#wm#"/>
  <p:tag name="KSO_WM_DIAGRAM_GROUP_CODE" val="l1-1"/>
  <p:tag name="KSO_WM_UNIT_HIGHLIGHT" val="0"/>
  <p:tag name="KSO_WM_UNIT_COMPATIBLE" val="0"/>
  <p:tag name="KSO_WM_UNIT_DIAGRAM_ISNUMVISUAL" val="0"/>
  <p:tag name="KSO_WM_UNIT_DIAGRAM_ISREFERUNIT" val="0"/>
  <p:tag name="KSO_WM_UNIT_LINE_FORE_SCHEMECOLOR_INDEX" val="13"/>
  <p:tag name="KSO_WM_UNIT_LINE_FILL_TYPE" val="2"/>
</p:tagLst>
</file>

<file path=ppt/tags/tag4.xml><?xml version="1.0" encoding="utf-8"?>
<p:tagLst xmlns:p="http://schemas.openxmlformats.org/presentationml/2006/main">
  <p:tag name="KSO_WM_TEMPLATE_CATEGORY" val="diagram"/>
  <p:tag name="KSO_WM_TEMPLATE_INDEX" val="783"/>
  <p:tag name="KSO_WM_TAG_VERSION" val="1.0"/>
  <p:tag name="KSO_WM_UNIT_TYPE" val="l_h_x"/>
  <p:tag name="KSO_WM_UNIT_INDEX" val="1_2_1"/>
  <p:tag name="KSO_WM_UNIT_ID" val="diagram783_5*l_h_x*1_2_1"/>
  <p:tag name="KSO_WM_UNIT_LAYERLEVEL" val="1_1_1"/>
  <p:tag name="KSO_WM_BEAUTIFY_FLAG" val="#wm#"/>
  <p:tag name="KSO_WM_DIAGRAM_GROUP_CODE" val="l1-1"/>
  <p:tag name="KSO_WM_UNIT_VALUE" val="152*117"/>
  <p:tag name="KSO_WM_UNIT_HIGHLIGHT" val="0"/>
  <p:tag name="KSO_WM_UNIT_COMPATIBLE" val="0"/>
  <p:tag name="KSO_WM_UNIT_DIAGRAM_ISNUMVISUAL" val="0"/>
  <p:tag name="KSO_WM_UNIT_DIAGRAM_ISREFERUNIT" val="0"/>
  <p:tag name="KSO_WM_UNIT_FILL_FORE_SCHEMECOLOR_INDEX" val="14"/>
  <p:tag name="KSO_WM_UNIT_FILL_TYPE" val="1"/>
</p:tagLst>
</file>

<file path=ppt/tags/tag40.xml><?xml version="1.0" encoding="utf-8"?>
<p:tagLst xmlns:p="http://schemas.openxmlformats.org/presentationml/2006/main">
  <p:tag name="KSO_WM_TEMPLATE_CATEGORY" val="diagram"/>
  <p:tag name="KSO_WM_TEMPLATE_INDEX" val="783"/>
  <p:tag name="KSO_WM_TAG_VERSION" val="1.0"/>
  <p:tag name="KSO_WM_UNIT_TYPE" val="l_h_a"/>
  <p:tag name="KSO_WM_UNIT_INDEX" val="1_6_1"/>
  <p:tag name="KSO_WM_UNIT_ID" val="diagram783_5*l_h_a*1_6_1"/>
  <p:tag name="KSO_WM_UNIT_LAYERLEVEL" val="1_1_1"/>
  <p:tag name="KSO_WM_UNIT_VALUE" val="7"/>
  <p:tag name="KSO_WM_UNIT_HIGHLIGHT" val="0"/>
  <p:tag name="KSO_WM_UNIT_COMPATIBLE" val="0"/>
  <p:tag name="KSO_WM_BEAUTIFY_FLAG" val="#wm#"/>
  <p:tag name="KSO_WM_DIAGRAM_GROUP_CODE" val="l1-1"/>
  <p:tag name="KSO_WM_UNIT_PRESET_TEXT" val="添加标题"/>
  <p:tag name="KSO_WM_UNIT_ISCONTENTSTITLE" val="0"/>
  <p:tag name="KSO_WM_UNIT_NOCLEAR" val="0"/>
  <p:tag name="KSO_WM_UNIT_DIAGRAM_ISNUMVISUAL" val="0"/>
  <p:tag name="KSO_WM_UNIT_DIAGRAM_ISREFERUNIT" val="0"/>
  <p:tag name="KSO_WM_UNIT_TEXT_FILL_FORE_SCHEMECOLOR_INDEX" val="10"/>
  <p:tag name="KSO_WM_UNIT_TEXT_FILL_TYPE" val="1"/>
</p:tagLst>
</file>

<file path=ppt/tags/tag5.xml><?xml version="1.0" encoding="utf-8"?>
<p:tagLst xmlns:p="http://schemas.openxmlformats.org/presentationml/2006/main">
  <p:tag name="KSO_WM_TEMPLATE_CATEGORY" val="diagram"/>
  <p:tag name="KSO_WM_TEMPLATE_INDEX" val="783"/>
  <p:tag name="KSO_WM_TAG_VERSION" val="1.0"/>
  <p:tag name="KSO_WM_UNIT_TYPE" val="l_h_i"/>
  <p:tag name="KSO_WM_UNIT_INDEX" val="1_3_2"/>
  <p:tag name="KSO_WM_UNIT_ID" val="diagram783_5*l_h_i*1_3_2"/>
  <p:tag name="KSO_WM_UNIT_LAYERLEVEL" val="1_1_1"/>
  <p:tag name="KSO_WM_BEAUTIFY_FLAG" val="#wm#"/>
  <p:tag name="KSO_WM_DIAGRAM_GROUP_CODE" val="l1-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Lst>
</file>

<file path=ppt/tags/tag6.xml><?xml version="1.0" encoding="utf-8"?>
<p:tagLst xmlns:p="http://schemas.openxmlformats.org/presentationml/2006/main">
  <p:tag name="KSO_WM_TEMPLATE_CATEGORY" val="diagram"/>
  <p:tag name="KSO_WM_TEMPLATE_INDEX" val="783"/>
  <p:tag name="KSO_WM_TAG_VERSION" val="1.0"/>
  <p:tag name="KSO_WM_UNIT_TYPE" val="l_h_x"/>
  <p:tag name="KSO_WM_UNIT_INDEX" val="1_3_1"/>
  <p:tag name="KSO_WM_UNIT_ID" val="diagram783_5*l_h_x*1_3_1"/>
  <p:tag name="KSO_WM_UNIT_LAYERLEVEL" val="1_1_1"/>
  <p:tag name="KSO_WM_BEAUTIFY_FLAG" val="#wm#"/>
  <p:tag name="KSO_WM_DIAGRAM_GROUP_CODE" val="l1-1"/>
  <p:tag name="KSO_WM_UNIT_VALUE" val="167*102"/>
  <p:tag name="KSO_WM_UNIT_HIGHLIGHT" val="0"/>
  <p:tag name="KSO_WM_UNIT_COMPATIBLE" val="0"/>
  <p:tag name="KSO_WM_UNIT_DIAGRAM_ISNUMVISUAL" val="0"/>
  <p:tag name="KSO_WM_UNIT_DIAGRAM_ISREFERUNIT" val="0"/>
  <p:tag name="KSO_WM_UNIT_FILL_FORE_SCHEMECOLOR_INDEX" val="14"/>
  <p:tag name="KSO_WM_UNIT_FILL_TYPE" val="1"/>
</p:tagLst>
</file>

<file path=ppt/tags/tag7.xml><?xml version="1.0" encoding="utf-8"?>
<p:tagLst xmlns:p="http://schemas.openxmlformats.org/presentationml/2006/main">
  <p:tag name="KSO_WM_TEMPLATE_CATEGORY" val="diagram"/>
  <p:tag name="KSO_WM_TEMPLATE_INDEX" val="783"/>
  <p:tag name="KSO_WM_TAG_VERSION" val="1.0"/>
  <p:tag name="KSO_WM_UNIT_TYPE" val="l_h_i"/>
  <p:tag name="KSO_WM_UNIT_INDEX" val="1_1_5"/>
  <p:tag name="KSO_WM_UNIT_ID" val="diagram783_5*l_h_i*1_1_5"/>
  <p:tag name="KSO_WM_UNIT_LAYERLEVEL" val="1_1_1"/>
  <p:tag name="KSO_WM_BEAUTIFY_FLAG" val="#wm#"/>
  <p:tag name="KSO_WM_DIAGRAM_GROUP_CODE" val="l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Lst>
</file>

<file path=ppt/tags/tag8.xml><?xml version="1.0" encoding="utf-8"?>
<p:tagLst xmlns:p="http://schemas.openxmlformats.org/presentationml/2006/main">
  <p:tag name="KSO_WM_TEMPLATE_CATEGORY" val="diagram"/>
  <p:tag name="KSO_WM_TEMPLATE_INDEX" val="783"/>
  <p:tag name="KSO_WM_TAG_VERSION" val="1.0"/>
  <p:tag name="KSO_WM_UNIT_TYPE" val="l_h_x"/>
  <p:tag name="KSO_WM_UNIT_INDEX" val="1_1_1"/>
  <p:tag name="KSO_WM_UNIT_ID" val="diagram783_5*l_h_x*1_1_1"/>
  <p:tag name="KSO_WM_UNIT_LAYERLEVEL" val="1_1_1"/>
  <p:tag name="KSO_WM_BEAUTIFY_FLAG" val="#wm#"/>
  <p:tag name="KSO_WM_DIAGRAM_GROUP_CODE" val="l1-1"/>
  <p:tag name="KSO_WM_UNIT_VALUE" val="156*153"/>
  <p:tag name="KSO_WM_UNIT_HIGHLIGHT" val="0"/>
  <p:tag name="KSO_WM_UNIT_COMPATIBLE" val="0"/>
  <p:tag name="KSO_WM_UNIT_DIAGRAM_ISNUMVISUAL" val="0"/>
  <p:tag name="KSO_WM_UNIT_DIAGRAM_ISREFERUNIT" val="0"/>
  <p:tag name="KSO_WM_UNIT_FILL_FORE_SCHEMECOLOR_INDEX" val="14"/>
  <p:tag name="KSO_WM_UNIT_FILL_TYPE" val="1"/>
</p:tagLst>
</file>

<file path=ppt/tags/tag9.xml><?xml version="1.0" encoding="utf-8"?>
<p:tagLst xmlns:p="http://schemas.openxmlformats.org/presentationml/2006/main">
  <p:tag name="KSO_WM_TEMPLATE_CATEGORY" val="diagram"/>
  <p:tag name="KSO_WM_TEMPLATE_INDEX" val="783"/>
  <p:tag name="KSO_WM_TAG_VERSION" val="1.0"/>
  <p:tag name="KSO_WM_UNIT_TYPE" val="l_h_i"/>
  <p:tag name="KSO_WM_UNIT_INDEX" val="1_3_4"/>
  <p:tag name="KSO_WM_UNIT_ID" val="diagram783_5*l_h_i*1_3_4"/>
  <p:tag name="KSO_WM_UNIT_LAYERLEVEL" val="1_1_1"/>
  <p:tag name="KSO_WM_BEAUTIFY_FLAG" val="#wm#"/>
  <p:tag name="KSO_WM_DIAGRAM_GROUP_CODE" val="l1-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1443</Words>
  <Application>WPS 演示</Application>
  <PresentationFormat/>
  <Paragraphs>160</Paragraphs>
  <Slides>21</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21</vt:i4>
      </vt:variant>
    </vt:vector>
  </HeadingPairs>
  <TitlesOfParts>
    <vt:vector size="38" baseType="lpstr">
      <vt:lpstr>Arial</vt:lpstr>
      <vt:lpstr>宋体</vt:lpstr>
      <vt:lpstr>Wingdings</vt:lpstr>
      <vt:lpstr>Times New Roman</vt:lpstr>
      <vt:lpstr>黑体</vt:lpstr>
      <vt:lpstr>Calibri</vt:lpstr>
      <vt:lpstr>华文新魏</vt:lpstr>
      <vt:lpstr>GulimChe</vt:lpstr>
      <vt:lpstr>Malgun Gothic</vt:lpstr>
      <vt:lpstr>HY헤드라인M</vt:lpstr>
      <vt:lpstr>Verdana</vt:lpstr>
      <vt:lpstr>Gulim</vt:lpstr>
      <vt:lpstr>HY견고딕</vt:lpstr>
      <vt:lpstr>微软雅黑</vt:lpstr>
      <vt:lpstr>Arial Unicode MS</vt:lpstr>
      <vt:lpstr>楷体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她貌</cp:lastModifiedBy>
  <cp:revision>176</cp:revision>
  <dcterms:created xsi:type="dcterms:W3CDTF">2019-05-08T01:21:33Z</dcterms:created>
  <dcterms:modified xsi:type="dcterms:W3CDTF">2019-05-15T11:13:51Z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2052-11.1.0.8597</vt:lpwstr>
  </property>
</Properties>
</file>