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10.bin" ContentType="application/vnd.ms-office.activeX"/>
  <Override PartName="/ppt/activeX/activeX10.xml" ContentType="application/vnd.ms-office.activeX+xml"/>
  <Override PartName="/ppt/activeX/activeX11.bin" ContentType="application/vnd.ms-office.activeX"/>
  <Override PartName="/ppt/activeX/activeX11.xml" ContentType="application/vnd.ms-office.activeX+xml"/>
  <Override PartName="/ppt/activeX/activeX12.bin" ContentType="application/vnd.ms-office.activeX"/>
  <Override PartName="/ppt/activeX/activeX12.xml" ContentType="application/vnd.ms-office.activeX+xml"/>
  <Override PartName="/ppt/activeX/activeX13.bin" ContentType="application/vnd.ms-office.activeX"/>
  <Override PartName="/ppt/activeX/activeX13.xml" ContentType="application/vnd.ms-office.activeX+xml"/>
  <Override PartName="/ppt/activeX/activeX14.bin" ContentType="application/vnd.ms-office.activeX"/>
  <Override PartName="/ppt/activeX/activeX14.xml" ContentType="application/vnd.ms-office.activeX+xml"/>
  <Override PartName="/ppt/activeX/activeX15.bin" ContentType="application/vnd.ms-office.activeX"/>
  <Override PartName="/ppt/activeX/activeX15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activeX/activeX9.bin" ContentType="application/vnd.ms-office.activeX"/>
  <Override PartName="/ppt/activeX/activeX9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2"/>
  </p:notesMasterIdLst>
  <p:handoutMasterIdLst>
    <p:handoutMasterId r:id="rId16"/>
  </p:handoutMasterIdLst>
  <p:sldIdLst>
    <p:sldId id="914" r:id="rId4"/>
    <p:sldId id="915" r:id="rId5"/>
    <p:sldId id="884" r:id="rId6"/>
    <p:sldId id="868" r:id="rId7"/>
    <p:sldId id="869" r:id="rId8"/>
    <p:sldId id="870" r:id="rId9"/>
    <p:sldId id="871" r:id="rId10"/>
    <p:sldId id="872" r:id="rId11"/>
    <p:sldId id="873" r:id="rId13"/>
    <p:sldId id="874" r:id="rId14"/>
    <p:sldId id="911" r:id="rId15"/>
  </p:sldIdLst>
  <p:sldSz cx="9144000" cy="6858000" type="screen4x3"/>
  <p:notesSz cx="6858000" cy="994727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33"/>
    <a:srgbClr val="FFCCFF"/>
    <a:srgbClr val="2BBFEF"/>
    <a:srgbClr val="C72DED"/>
    <a:srgbClr val="6666FF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3"/>
    <p:restoredTop sz="88814"/>
  </p:normalViewPr>
  <p:slideViewPr>
    <p:cSldViewPr showGuides="1">
      <p:cViewPr>
        <p:scale>
          <a:sx n="75" d="100"/>
          <a:sy n="75" d="100"/>
        </p:scale>
        <p:origin x="-1194" y="-102"/>
      </p:cViewPr>
      <p:guideLst>
        <p:guide orient="horz" pos="1931"/>
        <p:guide pos="29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C44B8A-1F9B-4396-95A1-BA3FA5FA149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10A232-7501-421C-A25F-F28249FD756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4"/>
          <p:cNvSpPr>
            <a:spLocks noGrp="1" noRo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880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37890" name="文本占位符 2"/>
          <p:cNvSpPr/>
          <p:nvPr>
            <p:ph type="body"/>
          </p:nvPr>
        </p:nvSpPr>
        <p:spPr>
          <a:ln/>
        </p:spPr>
        <p:txBody>
          <a:bodyPr wrap="square" lIns="91440" tIns="45720" rIns="91440" bIns="45720" anchor="ctr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control" Target="../activeX/activeX9.xml"/><Relationship Id="rId4" Type="http://schemas.openxmlformats.org/officeDocument/2006/relationships/image" Target="../media/image3.wmf"/><Relationship Id="rId3" Type="http://schemas.openxmlformats.org/officeDocument/2006/relationships/control" Target="../activeX/activeX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control" Target="../activeX/activeX11.xml"/><Relationship Id="rId4" Type="http://schemas.openxmlformats.org/officeDocument/2006/relationships/image" Target="../media/image3.wmf"/><Relationship Id="rId3" Type="http://schemas.openxmlformats.org/officeDocument/2006/relationships/control" Target="../activeX/activeX1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control" Target="../activeX/activeX13.xml"/><Relationship Id="rId4" Type="http://schemas.openxmlformats.org/officeDocument/2006/relationships/image" Target="../media/image3.wmf"/><Relationship Id="rId3" Type="http://schemas.openxmlformats.org/officeDocument/2006/relationships/control" Target="../activeX/activeX1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control" Target="../activeX/activeX15.xml"/><Relationship Id="rId4" Type="http://schemas.openxmlformats.org/officeDocument/2006/relationships/image" Target="../media/image3.wmf"/><Relationship Id="rId3" Type="http://schemas.openxmlformats.org/officeDocument/2006/relationships/control" Target="../activeX/activeX1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control" Target="../activeX/activeX2.xml"/><Relationship Id="rId4" Type="http://schemas.openxmlformats.org/officeDocument/2006/relationships/image" Target="../media/image3.wmf"/><Relationship Id="rId3" Type="http://schemas.openxmlformats.org/officeDocument/2006/relationships/control" Target="../activeX/activeX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3.wmf"/><Relationship Id="rId3" Type="http://schemas.openxmlformats.org/officeDocument/2006/relationships/control" Target="../activeX/activeX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3.wmf"/><Relationship Id="rId3" Type="http://schemas.openxmlformats.org/officeDocument/2006/relationships/control" Target="../activeX/activeX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3.wmf"/><Relationship Id="rId3" Type="http://schemas.openxmlformats.org/officeDocument/2006/relationships/control" Target="../activeX/activeX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image" Target="../media/image3.wmf"/><Relationship Id="rId3" Type="http://schemas.openxmlformats.org/officeDocument/2006/relationships/control" Target="../activeX/activeX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image" Target="../media/image3.wmf"/><Relationship Id="rId3" Type="http://schemas.openxmlformats.org/officeDocument/2006/relationships/control" Target="../activeX/activeX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E3A9DC-1053-4C9F-A77E-CF6449237C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2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3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FE1637-FBDA-4381-BAB8-79279B072B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6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7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C3AA68-549F-4BAF-9D11-AE27571DFB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20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1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C35344-04C5-4918-9012-918DA49C5C2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4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45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29242E-E763-414C-A665-1E97BF2487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5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7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CDC3FF-D3D7-468D-87EA-F578595603F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2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7AF26-1E32-458A-8150-2F298726793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6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BA682F-44FD-4526-855F-FB1757617FE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0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DAAB48-2AC9-45BA-90F1-9C304421D9C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4" name="" r:id="rId3" imgW="1403350" imgH="476250"/>
        </mc:Choice>
        <mc:Fallback>
          <p:control name="" r:id="rId3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1CFEA5-E7FF-497E-8F8F-CD2D7F781B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8" name="" r:id="rId3" imgW="1403350" imgH="476250"/>
        </mc:Choice>
        <mc:Fallback>
          <p:control name="" r:id="rId3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97FFB2-54CB-4257-B95D-3F7A1B55B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97FFB2-54CB-4257-B95D-3F7A1B55B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WordArt 16"/>
          <p:cNvSpPr/>
          <p:nvPr userDrawn="1"/>
        </p:nvSpPr>
        <p:spPr>
          <a:xfrm>
            <a:off x="456883" y="684210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项目二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WordArt 16"/>
          <p:cNvSpPr/>
          <p:nvPr userDrawn="1"/>
        </p:nvSpPr>
        <p:spPr>
          <a:xfrm>
            <a:off x="537528" y="666750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algn="ctr" fontAlgn="base"/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项目一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3" Type="http://schemas.openxmlformats.org/officeDocument/2006/relationships/slideLayout" Target="../slideLayouts/slideLayout9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3260" y="3928110"/>
            <a:ext cx="5932167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项目二 ：制定人力资源规划</a:t>
            </a:r>
            <a:endParaRPr lang="zh-CN" altLang="en-US" sz="36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281113" y="1373188"/>
            <a:ext cx="3538538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（三）外部人力资源供给预测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006475" y="2579688"/>
            <a:ext cx="7416800" cy="3236912"/>
            <a:chOff x="0" y="0"/>
            <a:chExt cx="11227" cy="5441"/>
          </a:xfrm>
        </p:grpSpPr>
        <p:sp>
          <p:nvSpPr>
            <p:cNvPr id="39939" name="Oval 456"/>
            <p:cNvSpPr/>
            <p:nvPr/>
          </p:nvSpPr>
          <p:spPr>
            <a:xfrm>
              <a:off x="1910" y="0"/>
              <a:ext cx="7275" cy="388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816" name="AutoShape 457"/>
            <p:cNvSpPr/>
            <p:nvPr/>
          </p:nvSpPr>
          <p:spPr bwMode="auto">
            <a:xfrm>
              <a:off x="1134" y="3135"/>
              <a:ext cx="9088" cy="1943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5400" y="10800"/>
                </a:cxn>
                <a:cxn ang="0">
                  <a:pos x="10800" y="16200"/>
                </a:cxn>
                <a:cxn ang="0">
                  <a:pos x="16200" y="10800"/>
                </a:cxn>
                <a:cxn ang="0">
                  <a:pos x="10800" y="5400"/>
                </a:cxn>
                <a:cxn ang="0">
                  <a:pos x="540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817" name="AutoShape 458"/>
            <p:cNvSpPr/>
            <p:nvPr/>
          </p:nvSpPr>
          <p:spPr bwMode="auto">
            <a:xfrm>
              <a:off x="0" y="2719"/>
              <a:ext cx="11227" cy="2722"/>
            </a:xfrm>
            <a:custGeom>
              <a:avLst/>
              <a:gdLst>
                <a:gd name="T0" fmla="*/ 3163 w 21600"/>
                <a:gd name="T1" fmla="*/ 3163 h 21600"/>
                <a:gd name="T2" fmla="*/ 18437 w 21600"/>
                <a:gd name="T3" fmla="*/ 18437 h 21600"/>
              </a:gdLst>
              <a:ahLst/>
              <a:cxnLst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5400" y="10800"/>
                </a:cxn>
                <a:cxn ang="0">
                  <a:pos x="10800" y="16200"/>
                </a:cxn>
                <a:cxn ang="0">
                  <a:pos x="16200" y="10800"/>
                </a:cxn>
                <a:cxn ang="0">
                  <a:pos x="10800" y="5400"/>
                </a:cxn>
                <a:cxn ang="0">
                  <a:pos x="5400" y="10800"/>
                </a:cxn>
              </a:cxnLst>
              <a:rect l="T0" t="T1" r="T2" b="T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9525" cap="flat" cmpd="sng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42" name="AutoShape 459"/>
            <p:cNvSpPr/>
            <p:nvPr/>
          </p:nvSpPr>
          <p:spPr>
            <a:xfrm rot="-2100000" flipV="1">
              <a:off x="10639" y="3750"/>
              <a:ext cx="536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8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3" name="AutoShape 460"/>
            <p:cNvSpPr/>
            <p:nvPr/>
          </p:nvSpPr>
          <p:spPr>
            <a:xfrm rot="600000" flipV="1">
              <a:off x="7444" y="3667"/>
              <a:ext cx="3421" cy="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8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4" name="AutoShape 461"/>
            <p:cNvSpPr/>
            <p:nvPr/>
          </p:nvSpPr>
          <p:spPr>
            <a:xfrm rot="-600000" flipV="1">
              <a:off x="355" y="3679"/>
              <a:ext cx="3421" cy="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8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5" name="AutoShape 462"/>
            <p:cNvSpPr/>
            <p:nvPr/>
          </p:nvSpPr>
          <p:spPr>
            <a:xfrm rot="2100000" flipV="1">
              <a:off x="78" y="3750"/>
              <a:ext cx="535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59998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46" name="Rectangle 463"/>
            <p:cNvSpPr/>
            <p:nvPr/>
          </p:nvSpPr>
          <p:spPr>
            <a:xfrm>
              <a:off x="384" y="595"/>
              <a:ext cx="3422" cy="3108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/>
            <a:scene3d>
              <a:camera prst="legacyPerspectiveTopLeft">
                <a:rot lat="0" lon="204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7" name="Rectangle 464"/>
            <p:cNvSpPr/>
            <p:nvPr/>
          </p:nvSpPr>
          <p:spPr>
            <a:xfrm>
              <a:off x="438" y="644"/>
              <a:ext cx="3316" cy="30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>
                    <a:alpha val="59998"/>
                  </a:schemeClr>
                </a:gs>
              </a:gsLst>
              <a:lin ang="18900000" scaled="1"/>
              <a:tileRect/>
            </a:gradFill>
            <a:ln w="9525"/>
            <a:scene3d>
              <a:camera prst="legacyPerspectiveTopLeft">
                <a:rot lat="0" lon="204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8" name="Rectangle 465"/>
            <p:cNvSpPr/>
            <p:nvPr/>
          </p:nvSpPr>
          <p:spPr>
            <a:xfrm>
              <a:off x="7445" y="595"/>
              <a:ext cx="3421" cy="3108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  <a:tileRect/>
            </a:gradFill>
            <a:ln w="9525"/>
            <a:scene3d>
              <a:camera prst="legacyPerspectiveTopRight">
                <a:rot lat="0" lon="12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9" name="Rectangle 466"/>
            <p:cNvSpPr/>
            <p:nvPr/>
          </p:nvSpPr>
          <p:spPr>
            <a:xfrm>
              <a:off x="7499" y="644"/>
              <a:ext cx="3315" cy="3012"/>
            </a:xfrm>
            <a:prstGeom prst="rect">
              <a:avLst/>
            </a:prstGeom>
            <a:gradFill rotWithShape="0">
              <a:gsLst>
                <a:gs pos="0">
                  <a:schemeClr val="bg2">
                    <a:alpha val="59998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/>
            <a:scene3d>
              <a:camera prst="legacyPerspectiveTopRight">
                <a:rot lat="0" lon="12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50" name="AutoShape 467"/>
            <p:cNvSpPr/>
            <p:nvPr/>
          </p:nvSpPr>
          <p:spPr>
            <a:xfrm rot="-10800000" flipH="1">
              <a:off x="1028" y="703"/>
              <a:ext cx="9088" cy="29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3" y="0"/>
                </a:cxn>
              </a:cxnLst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4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-1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9951" name="Text Box 470"/>
            <p:cNvSpPr txBox="1"/>
            <p:nvPr/>
          </p:nvSpPr>
          <p:spPr>
            <a:xfrm>
              <a:off x="680" y="795"/>
              <a:ext cx="2720" cy="1179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tx1"/>
              </a:outerShdw>
            </a:effectLst>
          </p:spPr>
          <p:txBody>
            <a:bodyPr anchor="t">
              <a:spAutoFit/>
            </a:bodyPr>
            <a:p>
              <a:pPr marL="85725" indent="-85725" algn="ctr">
                <a:buSzTx/>
              </a:pPr>
              <a:r>
                <a:rPr lang="zh-CN" altLang="en-US" sz="2000" b="1">
                  <a:latin typeface="Arial" panose="020B0604020202020204" pitchFamily="34" charset="0"/>
                  <a:ea typeface="黑体" panose="02010609060101010101" pitchFamily="49" charset="-122"/>
                </a:rPr>
                <a:t>防止或制止人力资源过剩</a:t>
              </a:r>
              <a:endParaRPr lang="zh-CN" altLang="en-US" sz="20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9952" name="Text Box 471"/>
            <p:cNvSpPr txBox="1"/>
            <p:nvPr/>
          </p:nvSpPr>
          <p:spPr>
            <a:xfrm>
              <a:off x="7916" y="680"/>
              <a:ext cx="2566" cy="1281"/>
            </a:xfrm>
            <a:prstGeom prst="rect">
              <a:avLst/>
            </a:prstGeom>
            <a:noFill/>
            <a:ln w="9525">
              <a:noFill/>
            </a:ln>
            <a:effectLst>
              <a:outerShdw dist="17961" dir="2699999" algn="ctr" rotWithShape="0">
                <a:schemeClr val="tx1"/>
              </a:outerShdw>
            </a:effectLst>
          </p:spPr>
          <p:txBody>
            <a:bodyPr anchor="t">
              <a:spAutoFit/>
            </a:bodyPr>
            <a:p>
              <a:pPr marL="85725" indent="-85725" algn="ctr">
                <a:lnSpc>
                  <a:spcPct val="110000"/>
                </a:lnSpc>
                <a:buSzTx/>
              </a:pPr>
              <a:r>
                <a:rPr lang="zh-CN" altLang="en-US" sz="2000" b="1">
                  <a:latin typeface="Arial" panose="020B0604020202020204" pitchFamily="34" charset="0"/>
                  <a:ea typeface="黑体" panose="02010609060101010101" pitchFamily="49" charset="-122"/>
                </a:rPr>
                <a:t>招聘的替代方案</a:t>
              </a:r>
              <a:endParaRPr lang="zh-CN" altLang="en-US" sz="20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9953" name="AutoShape 472"/>
            <p:cNvSpPr/>
            <p:nvPr/>
          </p:nvSpPr>
          <p:spPr>
            <a:xfrm rot="-10800000" flipH="1">
              <a:off x="1028" y="690"/>
              <a:ext cx="9088" cy="29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3" y="0"/>
                </a:cxn>
              </a:cxnLst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4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-1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gradFill rotWithShape="1">
              <a:gsLst>
                <a:gs pos="0">
                  <a:srgbClr val="663300"/>
                </a:gs>
                <a:gs pos="50000">
                  <a:srgbClr val="2F1800"/>
                </a:gs>
                <a:gs pos="100000">
                  <a:srgbClr val="6633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9954" name="Group 70"/>
            <p:cNvGrpSpPr/>
            <p:nvPr/>
          </p:nvGrpSpPr>
          <p:grpSpPr>
            <a:xfrm>
              <a:off x="1295" y="2348"/>
              <a:ext cx="8277" cy="1184"/>
              <a:chOff x="0" y="0"/>
              <a:chExt cx="3510" cy="553"/>
            </a:xfrm>
          </p:grpSpPr>
          <p:pic>
            <p:nvPicPr>
              <p:cNvPr id="39955" name="AutoShape 473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3510" cy="55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9956" name="Text Box 72"/>
              <p:cNvSpPr txBox="1"/>
              <p:nvPr/>
            </p:nvSpPr>
            <p:spPr>
              <a:xfrm rot="10800000">
                <a:off x="451" y="-607"/>
                <a:ext cx="2726" cy="9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776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776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425766" y="1897375"/>
            <a:ext cx="8153400" cy="2606675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b="1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2575" y="2713038"/>
            <a:ext cx="6119813" cy="224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编制</a:t>
            </a:r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人力资源规划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进行人力资源供需分析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建立人力资源信息系统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4"/>
          <p:cNvGrpSpPr/>
          <p:nvPr/>
        </p:nvGrpSpPr>
        <p:grpSpPr>
          <a:xfrm>
            <a:off x="1158875" y="1625600"/>
            <a:ext cx="6969125" cy="4448175"/>
            <a:chOff x="928688" y="857250"/>
            <a:chExt cx="7500937" cy="5143500"/>
          </a:xfrm>
        </p:grpSpPr>
        <p:pic>
          <p:nvPicPr>
            <p:cNvPr id="31746" name="Picture 18" descr="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928688" y="857250"/>
              <a:ext cx="7500937" cy="51435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19" descr="金融10"/>
            <p:cNvSpPr txBox="1">
              <a:spLocks noChangeArrowheads="1"/>
            </p:cNvSpPr>
            <p:nvPr/>
          </p:nvSpPr>
          <p:spPr bwMode="auto">
            <a:xfrm>
              <a:off x="1576388" y="2174875"/>
              <a:ext cx="3270250" cy="4000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endParaRPr kumimoji="0" lang="zh-CN" altLang="en-US" sz="20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Text Box 20" descr="金融10"/>
            <p:cNvSpPr txBox="1">
              <a:spLocks noChangeArrowheads="1"/>
            </p:cNvSpPr>
            <p:nvPr/>
          </p:nvSpPr>
          <p:spPr bwMode="auto">
            <a:xfrm>
              <a:off x="1428750" y="3000375"/>
              <a:ext cx="6715125" cy="13862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defRPr/>
              </a:pPr>
              <a:r>
                <a:rPr kumimoji="0" lang="zh-CN" altLang="en-US" sz="3600" b="1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任务二：进行人力资源供需分析</a:t>
              </a:r>
              <a:endPara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47"/>
          <p:cNvSpPr/>
          <p:nvPr/>
        </p:nvSpPr>
        <p:spPr>
          <a:xfrm>
            <a:off x="1298575" y="1311275"/>
            <a:ext cx="33496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一、人力资源需求预测</a:t>
            </a:r>
            <a:endParaRPr lang="zh-CN" altLang="en-US" sz="2400" b="1" strike="noStrike" noProof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1298575" y="1992313"/>
            <a:ext cx="4029075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（一）人力资源需求预测的含义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2771" name="组合 2"/>
          <p:cNvGrpSpPr/>
          <p:nvPr/>
        </p:nvGrpSpPr>
        <p:grpSpPr>
          <a:xfrm>
            <a:off x="6084888" y="3170238"/>
            <a:ext cx="2544762" cy="423862"/>
            <a:chOff x="7723991" y="2173592"/>
            <a:chExt cx="3169085" cy="526094"/>
          </a:xfrm>
        </p:grpSpPr>
        <p:grpSp>
          <p:nvGrpSpPr>
            <p:cNvPr id="32772" name="组合 3"/>
            <p:cNvGrpSpPr/>
            <p:nvPr/>
          </p:nvGrpSpPr>
          <p:grpSpPr>
            <a:xfrm>
              <a:off x="7723991" y="2173592"/>
              <a:ext cx="3169085" cy="526094"/>
              <a:chOff x="7723991" y="2173592"/>
              <a:chExt cx="3169085" cy="526094"/>
            </a:xfrm>
          </p:grpSpPr>
          <p:sp>
            <p:nvSpPr>
              <p:cNvPr id="37" name="圆角矩形 36"/>
              <p:cNvSpPr/>
              <p:nvPr>
                <p:custDataLst>
                  <p:tags r:id="rId1"/>
                </p:custDataLst>
              </p:nvPr>
            </p:nvSpPr>
            <p:spPr>
              <a:xfrm flipH="1">
                <a:off x="7723991" y="2173593"/>
                <a:ext cx="3169085" cy="526093"/>
              </a:xfrm>
              <a:prstGeom prst="roundRect">
                <a:avLst>
                  <a:gd name="adj" fmla="val 38096"/>
                </a:avLst>
              </a:prstGeom>
              <a:solidFill>
                <a:srgbClr val="C0504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p>
                <a:pPr algn="ctr" fontAlgn="base"/>
                <a:endParaRPr lang="zh-CN" altLang="en-US" sz="135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38" name="任意多边形 37"/>
              <p:cNvSpPr/>
              <p:nvPr>
                <p:custDataLst>
                  <p:tags r:id="rId2"/>
                </p:custDataLst>
              </p:nvPr>
            </p:nvSpPr>
            <p:spPr>
              <a:xfrm flipH="1">
                <a:off x="7723992" y="2173592"/>
                <a:ext cx="533190" cy="526093"/>
              </a:xfrm>
              <a:custGeom>
                <a:avLst/>
                <a:gdLst>
                  <a:gd name="connsiteX0" fmla="*/ 0 w 533190"/>
                  <a:gd name="connsiteY0" fmla="*/ 0 h 526093"/>
                  <a:gd name="connsiteX1" fmla="*/ 332770 w 533190"/>
                  <a:gd name="connsiteY1" fmla="*/ 0 h 526093"/>
                  <a:gd name="connsiteX2" fmla="*/ 533190 w 533190"/>
                  <a:gd name="connsiteY2" fmla="*/ 200420 h 526093"/>
                  <a:gd name="connsiteX3" fmla="*/ 533190 w 533190"/>
                  <a:gd name="connsiteY3" fmla="*/ 325673 h 526093"/>
                  <a:gd name="connsiteX4" fmla="*/ 332770 w 533190"/>
                  <a:gd name="connsiteY4" fmla="*/ 526093 h 526093"/>
                  <a:gd name="connsiteX5" fmla="*/ 0 w 533190"/>
                  <a:gd name="connsiteY5" fmla="*/ 526093 h 52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190" h="526093">
                    <a:moveTo>
                      <a:pt x="0" y="0"/>
                    </a:moveTo>
                    <a:lnTo>
                      <a:pt x="332770" y="0"/>
                    </a:lnTo>
                    <a:cubicBezTo>
                      <a:pt x="443459" y="0"/>
                      <a:pt x="533190" y="89731"/>
                      <a:pt x="533190" y="200420"/>
                    </a:cubicBezTo>
                    <a:lnTo>
                      <a:pt x="533190" y="325673"/>
                    </a:lnTo>
                    <a:cubicBezTo>
                      <a:pt x="533190" y="436362"/>
                      <a:pt x="443459" y="526093"/>
                      <a:pt x="332770" y="526093"/>
                    </a:cubicBezTo>
                    <a:lnTo>
                      <a:pt x="0" y="526093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p>
                <a:pPr algn="ctr" fontAlgn="base"/>
                <a:endParaRPr lang="zh-CN" altLang="en-US" sz="1350" strike="noStrike" noProof="1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KSO_Shape"/>
            <p:cNvSpPr/>
            <p:nvPr>
              <p:custDataLst>
                <p:tags r:id="rId3"/>
              </p:custDataLst>
            </p:nvPr>
          </p:nvSpPr>
          <p:spPr>
            <a:xfrm>
              <a:off x="7839126" y="2316228"/>
              <a:ext cx="302923" cy="240823"/>
            </a:xfrm>
            <a:custGeom>
              <a:avLst/>
              <a:gdLst/>
              <a:ahLst/>
              <a:cxnLst/>
              <a:rect l="l" t="t" r="r" b="b"/>
              <a:pathLst>
                <a:path w="3438144" h="2732506">
                  <a:moveTo>
                    <a:pt x="1719072" y="1227183"/>
                  </a:moveTo>
                  <a:cubicBezTo>
                    <a:pt x="1961590" y="1227183"/>
                    <a:pt x="2158189" y="1423782"/>
                    <a:pt x="2158189" y="1666300"/>
                  </a:cubicBezTo>
                  <a:cubicBezTo>
                    <a:pt x="2158189" y="1908818"/>
                    <a:pt x="1961590" y="2105417"/>
                    <a:pt x="1719072" y="2105417"/>
                  </a:cubicBezTo>
                  <a:cubicBezTo>
                    <a:pt x="1476554" y="2105417"/>
                    <a:pt x="1279955" y="1908818"/>
                    <a:pt x="1279955" y="1666300"/>
                  </a:cubicBezTo>
                  <a:cubicBezTo>
                    <a:pt x="1279955" y="1423782"/>
                    <a:pt x="1476554" y="1227183"/>
                    <a:pt x="1719072" y="1227183"/>
                  </a:cubicBezTo>
                  <a:close/>
                  <a:moveTo>
                    <a:pt x="1719072" y="997872"/>
                  </a:moveTo>
                  <a:cubicBezTo>
                    <a:pt x="1349909" y="997872"/>
                    <a:pt x="1050644" y="1297137"/>
                    <a:pt x="1050644" y="1666300"/>
                  </a:cubicBezTo>
                  <a:cubicBezTo>
                    <a:pt x="1050644" y="2035463"/>
                    <a:pt x="1349909" y="2334728"/>
                    <a:pt x="1719072" y="2334728"/>
                  </a:cubicBezTo>
                  <a:cubicBezTo>
                    <a:pt x="2088235" y="2334728"/>
                    <a:pt x="2387500" y="2035463"/>
                    <a:pt x="2387500" y="1666300"/>
                  </a:cubicBezTo>
                  <a:cubicBezTo>
                    <a:pt x="2387500" y="1297137"/>
                    <a:pt x="2088235" y="997872"/>
                    <a:pt x="1719072" y="997872"/>
                  </a:cubicBezTo>
                  <a:close/>
                  <a:moveTo>
                    <a:pt x="575044" y="803862"/>
                  </a:moveTo>
                  <a:cubicBezTo>
                    <a:pt x="495506" y="803862"/>
                    <a:pt x="431028" y="868340"/>
                    <a:pt x="431028" y="947878"/>
                  </a:cubicBezTo>
                  <a:cubicBezTo>
                    <a:pt x="431028" y="1027416"/>
                    <a:pt x="495506" y="1091894"/>
                    <a:pt x="575044" y="1091894"/>
                  </a:cubicBezTo>
                  <a:cubicBezTo>
                    <a:pt x="654582" y="1091894"/>
                    <a:pt x="719060" y="1027416"/>
                    <a:pt x="719060" y="947878"/>
                  </a:cubicBezTo>
                  <a:cubicBezTo>
                    <a:pt x="719060" y="868340"/>
                    <a:pt x="654582" y="803862"/>
                    <a:pt x="575044" y="803862"/>
                  </a:cubicBezTo>
                  <a:close/>
                  <a:moveTo>
                    <a:pt x="1365940" y="0"/>
                  </a:moveTo>
                  <a:lnTo>
                    <a:pt x="1998164" y="0"/>
                  </a:lnTo>
                  <a:cubicBezTo>
                    <a:pt x="2213188" y="0"/>
                    <a:pt x="2387500" y="174312"/>
                    <a:pt x="2387500" y="389336"/>
                  </a:cubicBezTo>
                  <a:lnTo>
                    <a:pt x="2384456" y="419529"/>
                  </a:lnTo>
                  <a:lnTo>
                    <a:pt x="3040081" y="419529"/>
                  </a:lnTo>
                  <a:cubicBezTo>
                    <a:pt x="3259925" y="419529"/>
                    <a:pt x="3438144" y="597748"/>
                    <a:pt x="3438144" y="817592"/>
                  </a:cubicBezTo>
                  <a:lnTo>
                    <a:pt x="3438144" y="2334443"/>
                  </a:lnTo>
                  <a:cubicBezTo>
                    <a:pt x="3438144" y="2554287"/>
                    <a:pt x="3259925" y="2732506"/>
                    <a:pt x="3040081" y="2732506"/>
                  </a:cubicBezTo>
                  <a:lnTo>
                    <a:pt x="398063" y="2732506"/>
                  </a:lnTo>
                  <a:cubicBezTo>
                    <a:pt x="178219" y="2732506"/>
                    <a:pt x="0" y="2554287"/>
                    <a:pt x="0" y="2334443"/>
                  </a:cubicBezTo>
                  <a:lnTo>
                    <a:pt x="0" y="817592"/>
                  </a:lnTo>
                  <a:cubicBezTo>
                    <a:pt x="0" y="597748"/>
                    <a:pt x="178219" y="419529"/>
                    <a:pt x="398063" y="419529"/>
                  </a:cubicBezTo>
                  <a:lnTo>
                    <a:pt x="979648" y="419529"/>
                  </a:lnTo>
                  <a:cubicBezTo>
                    <a:pt x="976997" y="409663"/>
                    <a:pt x="976604" y="399545"/>
                    <a:pt x="976604" y="389336"/>
                  </a:cubicBezTo>
                  <a:cubicBezTo>
                    <a:pt x="976604" y="174312"/>
                    <a:pt x="1150916" y="0"/>
                    <a:pt x="136594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fontScale="52500" lnSpcReduction="20000"/>
            </a:bodyPr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2776" name="组合 8"/>
          <p:cNvGrpSpPr/>
          <p:nvPr/>
        </p:nvGrpSpPr>
        <p:grpSpPr>
          <a:xfrm>
            <a:off x="927100" y="3170238"/>
            <a:ext cx="2546350" cy="423862"/>
            <a:chOff x="1298925" y="2173592"/>
            <a:chExt cx="3171465" cy="526093"/>
          </a:xfrm>
        </p:grpSpPr>
        <p:sp>
          <p:nvSpPr>
            <p:cNvPr id="10" name="圆角矩形 9"/>
            <p:cNvSpPr/>
            <p:nvPr>
              <p:custDataLst>
                <p:tags r:id="rId4"/>
              </p:custDataLst>
            </p:nvPr>
          </p:nvSpPr>
          <p:spPr>
            <a:xfrm>
              <a:off x="1298925" y="2173592"/>
              <a:ext cx="3169085" cy="526093"/>
            </a:xfrm>
            <a:prstGeom prst="roundRect">
              <a:avLst>
                <a:gd name="adj" fmla="val 38096"/>
              </a:avLst>
            </a:prstGeom>
            <a:solidFill>
              <a:srgbClr val="4F81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 fontAlgn="base"/>
              <a:endParaRPr lang="zh-CN" altLang="en-US" sz="135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>
              <a:off x="3937200" y="2173592"/>
              <a:ext cx="533190" cy="526093"/>
            </a:xfrm>
            <a:custGeom>
              <a:avLst/>
              <a:gdLst>
                <a:gd name="connsiteX0" fmla="*/ 0 w 533190"/>
                <a:gd name="connsiteY0" fmla="*/ 0 h 526093"/>
                <a:gd name="connsiteX1" fmla="*/ 332770 w 533190"/>
                <a:gd name="connsiteY1" fmla="*/ 0 h 526093"/>
                <a:gd name="connsiteX2" fmla="*/ 533190 w 533190"/>
                <a:gd name="connsiteY2" fmla="*/ 200420 h 526093"/>
                <a:gd name="connsiteX3" fmla="*/ 533190 w 533190"/>
                <a:gd name="connsiteY3" fmla="*/ 325673 h 526093"/>
                <a:gd name="connsiteX4" fmla="*/ 332770 w 533190"/>
                <a:gd name="connsiteY4" fmla="*/ 526093 h 526093"/>
                <a:gd name="connsiteX5" fmla="*/ 0 w 533190"/>
                <a:gd name="connsiteY5" fmla="*/ 526093 h 52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190" h="526093">
                  <a:moveTo>
                    <a:pt x="0" y="0"/>
                  </a:moveTo>
                  <a:lnTo>
                    <a:pt x="332770" y="0"/>
                  </a:lnTo>
                  <a:cubicBezTo>
                    <a:pt x="443459" y="0"/>
                    <a:pt x="533190" y="89731"/>
                    <a:pt x="533190" y="200420"/>
                  </a:cubicBezTo>
                  <a:lnTo>
                    <a:pt x="533190" y="325673"/>
                  </a:lnTo>
                  <a:cubicBezTo>
                    <a:pt x="533190" y="436362"/>
                    <a:pt x="443459" y="526093"/>
                    <a:pt x="332770" y="526093"/>
                  </a:cubicBezTo>
                  <a:lnTo>
                    <a:pt x="0" y="52609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 fontAlgn="base"/>
              <a:endParaRPr lang="zh-CN" altLang="en-US" sz="135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15" name="KSO_Shape"/>
            <p:cNvSpPr/>
            <p:nvPr>
              <p:custDataLst>
                <p:tags r:id="rId6"/>
              </p:custDataLst>
            </p:nvPr>
          </p:nvSpPr>
          <p:spPr bwMode="auto">
            <a:xfrm>
              <a:off x="4024215" y="2280113"/>
              <a:ext cx="354397" cy="313051"/>
            </a:xfrm>
            <a:custGeom>
              <a:avLst/>
              <a:gdLst>
                <a:gd name="T0" fmla="*/ 62870906 w 5806"/>
                <a:gd name="T1" fmla="*/ 551852761 h 5129"/>
                <a:gd name="T2" fmla="*/ 300681578 w 5806"/>
                <a:gd name="T3" fmla="*/ 144822472 h 5129"/>
                <a:gd name="T4" fmla="*/ 590705195 w 5806"/>
                <a:gd name="T5" fmla="*/ 54012371 h 5129"/>
                <a:gd name="T6" fmla="*/ 583169519 w 5806"/>
                <a:gd name="T7" fmla="*/ 45727558 h 5129"/>
                <a:gd name="T8" fmla="*/ 575310656 w 5806"/>
                <a:gd name="T9" fmla="*/ 38088418 h 5129"/>
                <a:gd name="T10" fmla="*/ 567020986 w 5806"/>
                <a:gd name="T11" fmla="*/ 31202562 h 5129"/>
                <a:gd name="T12" fmla="*/ 558301165 w 5806"/>
                <a:gd name="T13" fmla="*/ 24962049 h 5129"/>
                <a:gd name="T14" fmla="*/ 549257829 w 5806"/>
                <a:gd name="T15" fmla="*/ 19474493 h 5129"/>
                <a:gd name="T16" fmla="*/ 539891962 w 5806"/>
                <a:gd name="T17" fmla="*/ 14525325 h 5129"/>
                <a:gd name="T18" fmla="*/ 530202907 w 5806"/>
                <a:gd name="T19" fmla="*/ 10436725 h 5129"/>
                <a:gd name="T20" fmla="*/ 520406233 w 5806"/>
                <a:gd name="T21" fmla="*/ 6993796 h 5129"/>
                <a:gd name="T22" fmla="*/ 510286700 w 5806"/>
                <a:gd name="T23" fmla="*/ 4196212 h 5129"/>
                <a:gd name="T24" fmla="*/ 500059547 w 5806"/>
                <a:gd name="T25" fmla="*/ 2151912 h 5129"/>
                <a:gd name="T26" fmla="*/ 489724446 w 5806"/>
                <a:gd name="T27" fmla="*/ 753284 h 5129"/>
                <a:gd name="T28" fmla="*/ 479389674 w 5806"/>
                <a:gd name="T29" fmla="*/ 107612 h 5129"/>
                <a:gd name="T30" fmla="*/ 468946953 w 5806"/>
                <a:gd name="T31" fmla="*/ 322836 h 5129"/>
                <a:gd name="T32" fmla="*/ 458612181 w 5806"/>
                <a:gd name="T33" fmla="*/ 1075792 h 5129"/>
                <a:gd name="T34" fmla="*/ 448277080 w 5806"/>
                <a:gd name="T35" fmla="*/ 2582360 h 5129"/>
                <a:gd name="T36" fmla="*/ 438049927 w 5806"/>
                <a:gd name="T37" fmla="*/ 4841884 h 5129"/>
                <a:gd name="T38" fmla="*/ 427822774 w 5806"/>
                <a:gd name="T39" fmla="*/ 7854364 h 5129"/>
                <a:gd name="T40" fmla="*/ 417918480 w 5806"/>
                <a:gd name="T41" fmla="*/ 11727741 h 5129"/>
                <a:gd name="T42" fmla="*/ 408229426 w 5806"/>
                <a:gd name="T43" fmla="*/ 16246789 h 5129"/>
                <a:gd name="T44" fmla="*/ 398647991 w 5806"/>
                <a:gd name="T45" fmla="*/ 21411181 h 5129"/>
                <a:gd name="T46" fmla="*/ 389604983 w 5806"/>
                <a:gd name="T47" fmla="*/ 27329185 h 5129"/>
                <a:gd name="T48" fmla="*/ 577248467 w 5806"/>
                <a:gd name="T49" fmla="*/ 259087725 h 5129"/>
                <a:gd name="T50" fmla="*/ 584999711 w 5806"/>
                <a:gd name="T51" fmla="*/ 251340973 h 5129"/>
                <a:gd name="T52" fmla="*/ 592212528 w 5806"/>
                <a:gd name="T53" fmla="*/ 243163773 h 5129"/>
                <a:gd name="T54" fmla="*/ 598671678 w 5806"/>
                <a:gd name="T55" fmla="*/ 234556124 h 5129"/>
                <a:gd name="T56" fmla="*/ 604269872 w 5806"/>
                <a:gd name="T57" fmla="*/ 225518356 h 5129"/>
                <a:gd name="T58" fmla="*/ 609437258 w 5806"/>
                <a:gd name="T59" fmla="*/ 216372647 h 5129"/>
                <a:gd name="T60" fmla="*/ 613743687 w 5806"/>
                <a:gd name="T61" fmla="*/ 206796819 h 5129"/>
                <a:gd name="T62" fmla="*/ 617511361 w 5806"/>
                <a:gd name="T63" fmla="*/ 196898154 h 5129"/>
                <a:gd name="T64" fmla="*/ 620310457 w 5806"/>
                <a:gd name="T65" fmla="*/ 186891878 h 5129"/>
                <a:gd name="T66" fmla="*/ 622679075 w 5806"/>
                <a:gd name="T67" fmla="*/ 176777989 h 5129"/>
                <a:gd name="T68" fmla="*/ 624186079 w 5806"/>
                <a:gd name="T69" fmla="*/ 166341265 h 5129"/>
                <a:gd name="T70" fmla="*/ 624939745 w 5806"/>
                <a:gd name="T71" fmla="*/ 156119764 h 5129"/>
                <a:gd name="T72" fmla="*/ 625047365 w 5806"/>
                <a:gd name="T73" fmla="*/ 145575428 h 5129"/>
                <a:gd name="T74" fmla="*/ 624508938 w 5806"/>
                <a:gd name="T75" fmla="*/ 135246315 h 5129"/>
                <a:gd name="T76" fmla="*/ 623109554 w 5806"/>
                <a:gd name="T77" fmla="*/ 124809590 h 5129"/>
                <a:gd name="T78" fmla="*/ 621064123 w 5806"/>
                <a:gd name="T79" fmla="*/ 114588418 h 5129"/>
                <a:gd name="T80" fmla="*/ 618265027 w 5806"/>
                <a:gd name="T81" fmla="*/ 104474529 h 5129"/>
                <a:gd name="T82" fmla="*/ 614712592 w 5806"/>
                <a:gd name="T83" fmla="*/ 94467925 h 5129"/>
                <a:gd name="T84" fmla="*/ 610406163 w 5806"/>
                <a:gd name="T85" fmla="*/ 84676872 h 5129"/>
                <a:gd name="T86" fmla="*/ 605346397 w 5806"/>
                <a:gd name="T87" fmla="*/ 75101044 h 5129"/>
                <a:gd name="T88" fmla="*/ 599640584 w 5806"/>
                <a:gd name="T89" fmla="*/ 65955335 h 5129"/>
                <a:gd name="T90" fmla="*/ 592966194 w 5806"/>
                <a:gd name="T91" fmla="*/ 56917567 h 5129"/>
                <a:gd name="T92" fmla="*/ 549903875 w 5806"/>
                <a:gd name="T93" fmla="*/ 279315503 h 5129"/>
                <a:gd name="T94" fmla="*/ 359138435 w 5806"/>
                <a:gd name="T95" fmla="*/ 55841447 h 5129"/>
                <a:gd name="T96" fmla="*/ 352033238 w 5806"/>
                <a:gd name="T97" fmla="*/ 65417603 h 5129"/>
                <a:gd name="T98" fmla="*/ 345789327 w 5806"/>
                <a:gd name="T99" fmla="*/ 75531492 h 5129"/>
                <a:gd name="T100" fmla="*/ 340406373 w 5806"/>
                <a:gd name="T101" fmla="*/ 85860605 h 5129"/>
                <a:gd name="T102" fmla="*/ 335885033 w 5806"/>
                <a:gd name="T103" fmla="*/ 96619837 h 5129"/>
                <a:gd name="T104" fmla="*/ 332224650 w 5806"/>
                <a:gd name="T105" fmla="*/ 107594622 h 5129"/>
                <a:gd name="T106" fmla="*/ 494353734 w 5806"/>
                <a:gd name="T107" fmla="*/ 297714203 h 5129"/>
                <a:gd name="T108" fmla="*/ 505765032 w 5806"/>
                <a:gd name="T109" fmla="*/ 295885127 h 5129"/>
                <a:gd name="T110" fmla="*/ 517176658 w 5806"/>
                <a:gd name="T111" fmla="*/ 293195155 h 5129"/>
                <a:gd name="T112" fmla="*/ 528265096 w 5806"/>
                <a:gd name="T113" fmla="*/ 289429391 h 5129"/>
                <a:gd name="T114" fmla="*/ 539245915 w 5806"/>
                <a:gd name="T115" fmla="*/ 284803059 h 5129"/>
                <a:gd name="T116" fmla="*/ 549903875 w 5806"/>
                <a:gd name="T117" fmla="*/ 279315503 h 5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06" h="5129">
                  <a:moveTo>
                    <a:pt x="2793" y="1346"/>
                  </a:moveTo>
                  <a:lnTo>
                    <a:pt x="4144" y="2972"/>
                  </a:lnTo>
                  <a:lnTo>
                    <a:pt x="584" y="5129"/>
                  </a:lnTo>
                  <a:lnTo>
                    <a:pt x="204" y="4858"/>
                  </a:lnTo>
                  <a:lnTo>
                    <a:pt x="0" y="4425"/>
                  </a:lnTo>
                  <a:lnTo>
                    <a:pt x="2793" y="1346"/>
                  </a:lnTo>
                  <a:close/>
                  <a:moveTo>
                    <a:pt x="5487" y="502"/>
                  </a:moveTo>
                  <a:lnTo>
                    <a:pt x="5487" y="502"/>
                  </a:lnTo>
                  <a:lnTo>
                    <a:pt x="5464" y="476"/>
                  </a:lnTo>
                  <a:lnTo>
                    <a:pt x="5441" y="451"/>
                  </a:lnTo>
                  <a:lnTo>
                    <a:pt x="5417" y="425"/>
                  </a:lnTo>
                  <a:lnTo>
                    <a:pt x="5394" y="401"/>
                  </a:lnTo>
                  <a:lnTo>
                    <a:pt x="5369" y="378"/>
                  </a:lnTo>
                  <a:lnTo>
                    <a:pt x="5344" y="354"/>
                  </a:lnTo>
                  <a:lnTo>
                    <a:pt x="5319" y="333"/>
                  </a:lnTo>
                  <a:lnTo>
                    <a:pt x="5293" y="311"/>
                  </a:lnTo>
                  <a:lnTo>
                    <a:pt x="5267" y="290"/>
                  </a:lnTo>
                  <a:lnTo>
                    <a:pt x="5240" y="271"/>
                  </a:lnTo>
                  <a:lnTo>
                    <a:pt x="5214" y="250"/>
                  </a:lnTo>
                  <a:lnTo>
                    <a:pt x="5186" y="232"/>
                  </a:lnTo>
                  <a:lnTo>
                    <a:pt x="5159" y="214"/>
                  </a:lnTo>
                  <a:lnTo>
                    <a:pt x="5130" y="197"/>
                  </a:lnTo>
                  <a:lnTo>
                    <a:pt x="5102" y="181"/>
                  </a:lnTo>
                  <a:lnTo>
                    <a:pt x="5073" y="164"/>
                  </a:lnTo>
                  <a:lnTo>
                    <a:pt x="5044" y="149"/>
                  </a:lnTo>
                  <a:lnTo>
                    <a:pt x="5015" y="135"/>
                  </a:lnTo>
                  <a:lnTo>
                    <a:pt x="4985" y="122"/>
                  </a:lnTo>
                  <a:lnTo>
                    <a:pt x="4955" y="109"/>
                  </a:lnTo>
                  <a:lnTo>
                    <a:pt x="4925" y="97"/>
                  </a:lnTo>
                  <a:lnTo>
                    <a:pt x="4895" y="85"/>
                  </a:lnTo>
                  <a:lnTo>
                    <a:pt x="4864" y="74"/>
                  </a:lnTo>
                  <a:lnTo>
                    <a:pt x="4834" y="65"/>
                  </a:lnTo>
                  <a:lnTo>
                    <a:pt x="4803" y="55"/>
                  </a:lnTo>
                  <a:lnTo>
                    <a:pt x="4772" y="47"/>
                  </a:lnTo>
                  <a:lnTo>
                    <a:pt x="4740" y="39"/>
                  </a:lnTo>
                  <a:lnTo>
                    <a:pt x="4709" y="32"/>
                  </a:lnTo>
                  <a:lnTo>
                    <a:pt x="4677" y="25"/>
                  </a:lnTo>
                  <a:lnTo>
                    <a:pt x="4645" y="20"/>
                  </a:lnTo>
                  <a:lnTo>
                    <a:pt x="4613" y="14"/>
                  </a:lnTo>
                  <a:lnTo>
                    <a:pt x="4581" y="10"/>
                  </a:lnTo>
                  <a:lnTo>
                    <a:pt x="4549" y="7"/>
                  </a:lnTo>
                  <a:lnTo>
                    <a:pt x="4518" y="5"/>
                  </a:lnTo>
                  <a:lnTo>
                    <a:pt x="4486" y="3"/>
                  </a:lnTo>
                  <a:lnTo>
                    <a:pt x="4453" y="1"/>
                  </a:lnTo>
                  <a:lnTo>
                    <a:pt x="4420" y="0"/>
                  </a:lnTo>
                  <a:lnTo>
                    <a:pt x="4388" y="1"/>
                  </a:lnTo>
                  <a:lnTo>
                    <a:pt x="4356" y="3"/>
                  </a:lnTo>
                  <a:lnTo>
                    <a:pt x="4324" y="4"/>
                  </a:lnTo>
                  <a:lnTo>
                    <a:pt x="4292" y="7"/>
                  </a:lnTo>
                  <a:lnTo>
                    <a:pt x="4260" y="10"/>
                  </a:lnTo>
                  <a:lnTo>
                    <a:pt x="4227" y="14"/>
                  </a:lnTo>
                  <a:lnTo>
                    <a:pt x="4195" y="19"/>
                  </a:lnTo>
                  <a:lnTo>
                    <a:pt x="4164" y="24"/>
                  </a:lnTo>
                  <a:lnTo>
                    <a:pt x="4132" y="30"/>
                  </a:lnTo>
                  <a:lnTo>
                    <a:pt x="4100" y="38"/>
                  </a:lnTo>
                  <a:lnTo>
                    <a:pt x="4069" y="45"/>
                  </a:lnTo>
                  <a:lnTo>
                    <a:pt x="4037" y="54"/>
                  </a:lnTo>
                  <a:lnTo>
                    <a:pt x="4006" y="64"/>
                  </a:lnTo>
                  <a:lnTo>
                    <a:pt x="3974" y="73"/>
                  </a:lnTo>
                  <a:lnTo>
                    <a:pt x="3943" y="84"/>
                  </a:lnTo>
                  <a:lnTo>
                    <a:pt x="3912" y="96"/>
                  </a:lnTo>
                  <a:lnTo>
                    <a:pt x="3882" y="109"/>
                  </a:lnTo>
                  <a:lnTo>
                    <a:pt x="3852" y="122"/>
                  </a:lnTo>
                  <a:lnTo>
                    <a:pt x="3821" y="135"/>
                  </a:lnTo>
                  <a:lnTo>
                    <a:pt x="3792" y="151"/>
                  </a:lnTo>
                  <a:lnTo>
                    <a:pt x="3762" y="166"/>
                  </a:lnTo>
                  <a:lnTo>
                    <a:pt x="3733" y="182"/>
                  </a:lnTo>
                  <a:lnTo>
                    <a:pt x="3703" y="199"/>
                  </a:lnTo>
                  <a:lnTo>
                    <a:pt x="3675" y="217"/>
                  </a:lnTo>
                  <a:lnTo>
                    <a:pt x="3646" y="235"/>
                  </a:lnTo>
                  <a:lnTo>
                    <a:pt x="3619" y="254"/>
                  </a:lnTo>
                  <a:lnTo>
                    <a:pt x="3591" y="275"/>
                  </a:lnTo>
                  <a:lnTo>
                    <a:pt x="5362" y="2408"/>
                  </a:lnTo>
                  <a:lnTo>
                    <a:pt x="5387" y="2385"/>
                  </a:lnTo>
                  <a:lnTo>
                    <a:pt x="5411" y="2361"/>
                  </a:lnTo>
                  <a:lnTo>
                    <a:pt x="5434" y="2336"/>
                  </a:lnTo>
                  <a:lnTo>
                    <a:pt x="5457" y="2311"/>
                  </a:lnTo>
                  <a:lnTo>
                    <a:pt x="5479" y="2286"/>
                  </a:lnTo>
                  <a:lnTo>
                    <a:pt x="5501" y="2260"/>
                  </a:lnTo>
                  <a:lnTo>
                    <a:pt x="5521" y="2234"/>
                  </a:lnTo>
                  <a:lnTo>
                    <a:pt x="5542" y="2207"/>
                  </a:lnTo>
                  <a:lnTo>
                    <a:pt x="5561" y="2180"/>
                  </a:lnTo>
                  <a:lnTo>
                    <a:pt x="5579" y="2152"/>
                  </a:lnTo>
                  <a:lnTo>
                    <a:pt x="5596" y="2124"/>
                  </a:lnTo>
                  <a:lnTo>
                    <a:pt x="5613" y="2096"/>
                  </a:lnTo>
                  <a:lnTo>
                    <a:pt x="5631" y="2068"/>
                  </a:lnTo>
                  <a:lnTo>
                    <a:pt x="5646" y="2039"/>
                  </a:lnTo>
                  <a:lnTo>
                    <a:pt x="5661" y="2011"/>
                  </a:lnTo>
                  <a:lnTo>
                    <a:pt x="5675" y="1981"/>
                  </a:lnTo>
                  <a:lnTo>
                    <a:pt x="5689" y="1952"/>
                  </a:lnTo>
                  <a:lnTo>
                    <a:pt x="5701" y="1922"/>
                  </a:lnTo>
                  <a:lnTo>
                    <a:pt x="5713" y="1892"/>
                  </a:lnTo>
                  <a:lnTo>
                    <a:pt x="5725" y="1860"/>
                  </a:lnTo>
                  <a:lnTo>
                    <a:pt x="5736" y="1830"/>
                  </a:lnTo>
                  <a:lnTo>
                    <a:pt x="5745" y="1799"/>
                  </a:lnTo>
                  <a:lnTo>
                    <a:pt x="5754" y="1768"/>
                  </a:lnTo>
                  <a:lnTo>
                    <a:pt x="5762" y="1737"/>
                  </a:lnTo>
                  <a:lnTo>
                    <a:pt x="5770" y="1706"/>
                  </a:lnTo>
                  <a:lnTo>
                    <a:pt x="5778" y="1674"/>
                  </a:lnTo>
                  <a:lnTo>
                    <a:pt x="5784" y="1643"/>
                  </a:lnTo>
                  <a:lnTo>
                    <a:pt x="5789" y="1611"/>
                  </a:lnTo>
                  <a:lnTo>
                    <a:pt x="5794" y="1579"/>
                  </a:lnTo>
                  <a:lnTo>
                    <a:pt x="5798" y="1546"/>
                  </a:lnTo>
                  <a:lnTo>
                    <a:pt x="5801" y="1515"/>
                  </a:lnTo>
                  <a:lnTo>
                    <a:pt x="5803" y="1483"/>
                  </a:lnTo>
                  <a:lnTo>
                    <a:pt x="5805" y="1451"/>
                  </a:lnTo>
                  <a:lnTo>
                    <a:pt x="5806" y="1419"/>
                  </a:lnTo>
                  <a:lnTo>
                    <a:pt x="5806" y="1387"/>
                  </a:lnTo>
                  <a:lnTo>
                    <a:pt x="5806" y="1353"/>
                  </a:lnTo>
                  <a:lnTo>
                    <a:pt x="5805" y="1321"/>
                  </a:lnTo>
                  <a:lnTo>
                    <a:pt x="5803" y="1289"/>
                  </a:lnTo>
                  <a:lnTo>
                    <a:pt x="5801" y="1257"/>
                  </a:lnTo>
                  <a:lnTo>
                    <a:pt x="5797" y="1225"/>
                  </a:lnTo>
                  <a:lnTo>
                    <a:pt x="5794" y="1193"/>
                  </a:lnTo>
                  <a:lnTo>
                    <a:pt x="5788" y="1160"/>
                  </a:lnTo>
                  <a:lnTo>
                    <a:pt x="5783" y="1129"/>
                  </a:lnTo>
                  <a:lnTo>
                    <a:pt x="5776" y="1097"/>
                  </a:lnTo>
                  <a:lnTo>
                    <a:pt x="5769" y="1065"/>
                  </a:lnTo>
                  <a:lnTo>
                    <a:pt x="5760" y="1034"/>
                  </a:lnTo>
                  <a:lnTo>
                    <a:pt x="5752" y="1002"/>
                  </a:lnTo>
                  <a:lnTo>
                    <a:pt x="5743" y="971"/>
                  </a:lnTo>
                  <a:lnTo>
                    <a:pt x="5732" y="940"/>
                  </a:lnTo>
                  <a:lnTo>
                    <a:pt x="5722" y="908"/>
                  </a:lnTo>
                  <a:lnTo>
                    <a:pt x="5710" y="878"/>
                  </a:lnTo>
                  <a:lnTo>
                    <a:pt x="5697" y="847"/>
                  </a:lnTo>
                  <a:lnTo>
                    <a:pt x="5684" y="817"/>
                  </a:lnTo>
                  <a:lnTo>
                    <a:pt x="5670" y="787"/>
                  </a:lnTo>
                  <a:lnTo>
                    <a:pt x="5655" y="757"/>
                  </a:lnTo>
                  <a:lnTo>
                    <a:pt x="5639" y="727"/>
                  </a:lnTo>
                  <a:lnTo>
                    <a:pt x="5623" y="698"/>
                  </a:lnTo>
                  <a:lnTo>
                    <a:pt x="5606" y="669"/>
                  </a:lnTo>
                  <a:lnTo>
                    <a:pt x="5588" y="640"/>
                  </a:lnTo>
                  <a:lnTo>
                    <a:pt x="5570" y="613"/>
                  </a:lnTo>
                  <a:lnTo>
                    <a:pt x="5550" y="585"/>
                  </a:lnTo>
                  <a:lnTo>
                    <a:pt x="5530" y="557"/>
                  </a:lnTo>
                  <a:lnTo>
                    <a:pt x="5508" y="529"/>
                  </a:lnTo>
                  <a:lnTo>
                    <a:pt x="5487" y="502"/>
                  </a:lnTo>
                  <a:close/>
                  <a:moveTo>
                    <a:pt x="5108" y="2596"/>
                  </a:moveTo>
                  <a:lnTo>
                    <a:pt x="3360" y="490"/>
                  </a:lnTo>
                  <a:lnTo>
                    <a:pt x="3336" y="519"/>
                  </a:lnTo>
                  <a:lnTo>
                    <a:pt x="3313" y="548"/>
                  </a:lnTo>
                  <a:lnTo>
                    <a:pt x="3292" y="578"/>
                  </a:lnTo>
                  <a:lnTo>
                    <a:pt x="3270" y="608"/>
                  </a:lnTo>
                  <a:lnTo>
                    <a:pt x="3250" y="639"/>
                  </a:lnTo>
                  <a:lnTo>
                    <a:pt x="3230" y="670"/>
                  </a:lnTo>
                  <a:lnTo>
                    <a:pt x="3212" y="702"/>
                  </a:lnTo>
                  <a:lnTo>
                    <a:pt x="3194" y="734"/>
                  </a:lnTo>
                  <a:lnTo>
                    <a:pt x="3178" y="766"/>
                  </a:lnTo>
                  <a:lnTo>
                    <a:pt x="3162" y="798"/>
                  </a:lnTo>
                  <a:lnTo>
                    <a:pt x="3147" y="831"/>
                  </a:lnTo>
                  <a:lnTo>
                    <a:pt x="3133" y="865"/>
                  </a:lnTo>
                  <a:lnTo>
                    <a:pt x="3120" y="898"/>
                  </a:lnTo>
                  <a:lnTo>
                    <a:pt x="3107" y="932"/>
                  </a:lnTo>
                  <a:lnTo>
                    <a:pt x="3096" y="965"/>
                  </a:lnTo>
                  <a:lnTo>
                    <a:pt x="3086" y="1000"/>
                  </a:lnTo>
                  <a:lnTo>
                    <a:pt x="4557" y="2772"/>
                  </a:lnTo>
                  <a:lnTo>
                    <a:pt x="4592" y="2767"/>
                  </a:lnTo>
                  <a:lnTo>
                    <a:pt x="4627" y="2763"/>
                  </a:lnTo>
                  <a:lnTo>
                    <a:pt x="4663" y="2757"/>
                  </a:lnTo>
                  <a:lnTo>
                    <a:pt x="4698" y="2750"/>
                  </a:lnTo>
                  <a:lnTo>
                    <a:pt x="4733" y="2743"/>
                  </a:lnTo>
                  <a:lnTo>
                    <a:pt x="4769" y="2734"/>
                  </a:lnTo>
                  <a:lnTo>
                    <a:pt x="4804" y="2725"/>
                  </a:lnTo>
                  <a:lnTo>
                    <a:pt x="4838" y="2714"/>
                  </a:lnTo>
                  <a:lnTo>
                    <a:pt x="4873" y="2702"/>
                  </a:lnTo>
                  <a:lnTo>
                    <a:pt x="4907" y="2690"/>
                  </a:lnTo>
                  <a:lnTo>
                    <a:pt x="4941" y="2676"/>
                  </a:lnTo>
                  <a:lnTo>
                    <a:pt x="4976" y="2662"/>
                  </a:lnTo>
                  <a:lnTo>
                    <a:pt x="5009" y="2647"/>
                  </a:lnTo>
                  <a:lnTo>
                    <a:pt x="5042" y="2630"/>
                  </a:lnTo>
                  <a:lnTo>
                    <a:pt x="5074" y="2614"/>
                  </a:lnTo>
                  <a:lnTo>
                    <a:pt x="5108" y="259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anchor="ctr">
              <a:normAutofit fontScale="72500"/>
            </a:bodyPr>
            <a:p>
              <a:pPr fontAlgn="base"/>
              <a:endParaRPr lang="en-US" altLang="zh-CN" sz="1350" strike="noStrike" noProof="1">
                <a:sym typeface="Arial" panose="020B0604020202020204" pitchFamily="34" charset="0"/>
              </a:endParaRPr>
            </a:p>
          </p:txBody>
        </p:sp>
      </p:grpSp>
      <p:grpSp>
        <p:nvGrpSpPr>
          <p:cNvPr id="32780" name="组合 7"/>
          <p:cNvGrpSpPr/>
          <p:nvPr/>
        </p:nvGrpSpPr>
        <p:grpSpPr>
          <a:xfrm>
            <a:off x="3448050" y="5002213"/>
            <a:ext cx="2544763" cy="422275"/>
            <a:chOff x="4440120" y="4453596"/>
            <a:chExt cx="3169085" cy="526093"/>
          </a:xfrm>
        </p:grpSpPr>
        <p:grpSp>
          <p:nvGrpSpPr>
            <p:cNvPr id="32781" name="组合 6"/>
            <p:cNvGrpSpPr/>
            <p:nvPr/>
          </p:nvGrpSpPr>
          <p:grpSpPr>
            <a:xfrm>
              <a:off x="4440120" y="4453596"/>
              <a:ext cx="3169085" cy="526093"/>
              <a:chOff x="4440120" y="4453596"/>
              <a:chExt cx="3169085" cy="526093"/>
            </a:xfrm>
          </p:grpSpPr>
          <p:sp>
            <p:nvSpPr>
              <p:cNvPr id="18" name="圆角矩形 17"/>
              <p:cNvSpPr/>
              <p:nvPr>
                <p:custDataLst>
                  <p:tags r:id="rId7"/>
                </p:custDataLst>
              </p:nvPr>
            </p:nvSpPr>
            <p:spPr>
              <a:xfrm>
                <a:off x="4440120" y="4453596"/>
                <a:ext cx="3169085" cy="526093"/>
              </a:xfrm>
              <a:prstGeom prst="roundRect">
                <a:avLst>
                  <a:gd name="adj" fmla="val 38096"/>
                </a:avLst>
              </a:prstGeom>
              <a:solidFill>
                <a:srgbClr val="9BBB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p>
                <a:pPr algn="ctr" fontAlgn="base"/>
                <a:endParaRPr lang="zh-CN" altLang="en-US" sz="135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7076014" y="4453596"/>
                <a:ext cx="533190" cy="526093"/>
              </a:xfrm>
              <a:custGeom>
                <a:avLst/>
                <a:gdLst>
                  <a:gd name="connsiteX0" fmla="*/ 0 w 533190"/>
                  <a:gd name="connsiteY0" fmla="*/ 0 h 526093"/>
                  <a:gd name="connsiteX1" fmla="*/ 332770 w 533190"/>
                  <a:gd name="connsiteY1" fmla="*/ 0 h 526093"/>
                  <a:gd name="connsiteX2" fmla="*/ 533190 w 533190"/>
                  <a:gd name="connsiteY2" fmla="*/ 200420 h 526093"/>
                  <a:gd name="connsiteX3" fmla="*/ 533190 w 533190"/>
                  <a:gd name="connsiteY3" fmla="*/ 325673 h 526093"/>
                  <a:gd name="connsiteX4" fmla="*/ 332770 w 533190"/>
                  <a:gd name="connsiteY4" fmla="*/ 526093 h 526093"/>
                  <a:gd name="connsiteX5" fmla="*/ 0 w 533190"/>
                  <a:gd name="connsiteY5" fmla="*/ 526093 h 526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190" h="526093">
                    <a:moveTo>
                      <a:pt x="0" y="0"/>
                    </a:moveTo>
                    <a:lnTo>
                      <a:pt x="332770" y="0"/>
                    </a:lnTo>
                    <a:cubicBezTo>
                      <a:pt x="443459" y="0"/>
                      <a:pt x="533190" y="89731"/>
                      <a:pt x="533190" y="200420"/>
                    </a:cubicBezTo>
                    <a:lnTo>
                      <a:pt x="533190" y="325673"/>
                    </a:lnTo>
                    <a:cubicBezTo>
                      <a:pt x="533190" y="436362"/>
                      <a:pt x="443459" y="526093"/>
                      <a:pt x="332770" y="526093"/>
                    </a:cubicBezTo>
                    <a:lnTo>
                      <a:pt x="0" y="526093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p>
                <a:pPr algn="ctr" fontAlgn="base"/>
                <a:endParaRPr lang="zh-CN" altLang="en-US" sz="1350" strike="noStrike" noProof="1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KSO_Shape"/>
            <p:cNvSpPr/>
            <p:nvPr>
              <p:custDataLst>
                <p:tags r:id="rId9"/>
              </p:custDataLst>
            </p:nvPr>
          </p:nvSpPr>
          <p:spPr>
            <a:xfrm rot="2318691" flipH="1">
              <a:off x="7286463" y="4545088"/>
              <a:ext cx="112293" cy="343108"/>
            </a:xfrm>
            <a:custGeom>
              <a:avLst/>
              <a:gdLst>
                <a:gd name="connsiteX0" fmla="*/ 1125299 w 2250598"/>
                <a:gd name="connsiteY0" fmla="*/ 5484084 h 6849334"/>
                <a:gd name="connsiteX1" fmla="*/ 687149 w 2250598"/>
                <a:gd name="connsiteY1" fmla="*/ 5922234 h 6849334"/>
                <a:gd name="connsiteX2" fmla="*/ 1125299 w 2250598"/>
                <a:gd name="connsiteY2" fmla="*/ 6360384 h 6849334"/>
                <a:gd name="connsiteX3" fmla="*/ 1563449 w 2250598"/>
                <a:gd name="connsiteY3" fmla="*/ 5922234 h 6849334"/>
                <a:gd name="connsiteX4" fmla="*/ 1125299 w 2250598"/>
                <a:gd name="connsiteY4" fmla="*/ 5484084 h 6849334"/>
                <a:gd name="connsiteX5" fmla="*/ 690080 w 2250598"/>
                <a:gd name="connsiteY5" fmla="*/ 0 h 6849334"/>
                <a:gd name="connsiteX6" fmla="*/ 690080 w 2250598"/>
                <a:gd name="connsiteY6" fmla="*/ 905095 h 6849334"/>
                <a:gd name="connsiteX7" fmla="*/ 1560516 w 2250598"/>
                <a:gd name="connsiteY7" fmla="*/ 905095 h 6849334"/>
                <a:gd name="connsiteX8" fmla="*/ 1560516 w 2250598"/>
                <a:gd name="connsiteY8" fmla="*/ 0 h 6849334"/>
                <a:gd name="connsiteX9" fmla="*/ 1563316 w 2250598"/>
                <a:gd name="connsiteY9" fmla="*/ 869 h 6849334"/>
                <a:gd name="connsiteX10" fmla="*/ 2250598 w 2250598"/>
                <a:gd name="connsiteY10" fmla="*/ 1037736 h 6849334"/>
                <a:gd name="connsiteX11" fmla="*/ 1563316 w 2250598"/>
                <a:gd name="connsiteY11" fmla="*/ 2074604 h 6849334"/>
                <a:gd name="connsiteX12" fmla="*/ 1466059 w 2250598"/>
                <a:gd name="connsiteY12" fmla="*/ 2104794 h 6849334"/>
                <a:gd name="connsiteX13" fmla="*/ 1466059 w 2250598"/>
                <a:gd name="connsiteY13" fmla="*/ 5061748 h 6849334"/>
                <a:gd name="connsiteX14" fmla="*/ 1486168 w 2250598"/>
                <a:gd name="connsiteY14" fmla="*/ 5067990 h 6849334"/>
                <a:gd name="connsiteX15" fmla="*/ 2052399 w 2250598"/>
                <a:gd name="connsiteY15" fmla="*/ 5922234 h 6849334"/>
                <a:gd name="connsiteX16" fmla="*/ 1125299 w 2250598"/>
                <a:gd name="connsiteY16" fmla="*/ 6849334 h 6849334"/>
                <a:gd name="connsiteX17" fmla="*/ 198199 w 2250598"/>
                <a:gd name="connsiteY17" fmla="*/ 5922234 h 6849334"/>
                <a:gd name="connsiteX18" fmla="*/ 764430 w 2250598"/>
                <a:gd name="connsiteY18" fmla="*/ 5067990 h 6849334"/>
                <a:gd name="connsiteX19" fmla="*/ 784539 w 2250598"/>
                <a:gd name="connsiteY19" fmla="*/ 5061748 h 6849334"/>
                <a:gd name="connsiteX20" fmla="*/ 784539 w 2250598"/>
                <a:gd name="connsiteY20" fmla="*/ 2104794 h 6849334"/>
                <a:gd name="connsiteX21" fmla="*/ 687282 w 2250598"/>
                <a:gd name="connsiteY21" fmla="*/ 2074604 h 6849334"/>
                <a:gd name="connsiteX22" fmla="*/ 0 w 2250598"/>
                <a:gd name="connsiteY22" fmla="*/ 1037736 h 6849334"/>
                <a:gd name="connsiteX23" fmla="*/ 687282 w 2250598"/>
                <a:gd name="connsiteY23" fmla="*/ 869 h 684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50598" h="6849334">
                  <a:moveTo>
                    <a:pt x="1125299" y="5484084"/>
                  </a:moveTo>
                  <a:cubicBezTo>
                    <a:pt x="883315" y="5484084"/>
                    <a:pt x="687149" y="5680250"/>
                    <a:pt x="687149" y="5922234"/>
                  </a:cubicBezTo>
                  <a:cubicBezTo>
                    <a:pt x="687149" y="6164218"/>
                    <a:pt x="883315" y="6360384"/>
                    <a:pt x="1125299" y="6360384"/>
                  </a:cubicBezTo>
                  <a:cubicBezTo>
                    <a:pt x="1367283" y="6360384"/>
                    <a:pt x="1563449" y="6164218"/>
                    <a:pt x="1563449" y="5922234"/>
                  </a:cubicBezTo>
                  <a:cubicBezTo>
                    <a:pt x="1563449" y="5680250"/>
                    <a:pt x="1367283" y="5484084"/>
                    <a:pt x="1125299" y="5484084"/>
                  </a:cubicBezTo>
                  <a:close/>
                  <a:moveTo>
                    <a:pt x="690080" y="0"/>
                  </a:moveTo>
                  <a:lnTo>
                    <a:pt x="690080" y="905095"/>
                  </a:lnTo>
                  <a:lnTo>
                    <a:pt x="1560516" y="905095"/>
                  </a:lnTo>
                  <a:lnTo>
                    <a:pt x="1560516" y="0"/>
                  </a:lnTo>
                  <a:lnTo>
                    <a:pt x="1563316" y="869"/>
                  </a:lnTo>
                  <a:cubicBezTo>
                    <a:pt x="1967203" y="171698"/>
                    <a:pt x="2250598" y="571622"/>
                    <a:pt x="2250598" y="1037736"/>
                  </a:cubicBezTo>
                  <a:cubicBezTo>
                    <a:pt x="2250598" y="1503850"/>
                    <a:pt x="1967203" y="1903774"/>
                    <a:pt x="1563316" y="2074604"/>
                  </a:cubicBezTo>
                  <a:lnTo>
                    <a:pt x="1466059" y="2104794"/>
                  </a:lnTo>
                  <a:lnTo>
                    <a:pt x="1466059" y="5061748"/>
                  </a:lnTo>
                  <a:lnTo>
                    <a:pt x="1486168" y="5067990"/>
                  </a:lnTo>
                  <a:cubicBezTo>
                    <a:pt x="1818918" y="5208732"/>
                    <a:pt x="2052399" y="5538217"/>
                    <a:pt x="2052399" y="5922234"/>
                  </a:cubicBezTo>
                  <a:cubicBezTo>
                    <a:pt x="2052399" y="6434257"/>
                    <a:pt x="1637322" y="6849334"/>
                    <a:pt x="1125299" y="6849334"/>
                  </a:cubicBezTo>
                  <a:cubicBezTo>
                    <a:pt x="613276" y="6849334"/>
                    <a:pt x="198199" y="6434257"/>
                    <a:pt x="198199" y="5922234"/>
                  </a:cubicBezTo>
                  <a:cubicBezTo>
                    <a:pt x="198199" y="5538217"/>
                    <a:pt x="431680" y="5208732"/>
                    <a:pt x="764430" y="5067990"/>
                  </a:cubicBezTo>
                  <a:lnTo>
                    <a:pt x="784539" y="5061748"/>
                  </a:lnTo>
                  <a:lnTo>
                    <a:pt x="784539" y="2104794"/>
                  </a:lnTo>
                  <a:lnTo>
                    <a:pt x="687282" y="2074604"/>
                  </a:lnTo>
                  <a:cubicBezTo>
                    <a:pt x="283395" y="1903774"/>
                    <a:pt x="0" y="1503850"/>
                    <a:pt x="0" y="1037736"/>
                  </a:cubicBezTo>
                  <a:cubicBezTo>
                    <a:pt x="0" y="571622"/>
                    <a:pt x="283396" y="171698"/>
                    <a:pt x="687282" y="869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rmAutofit lnSpcReduction="10000"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2785" name="文本框 29"/>
          <p:cNvSpPr txBox="1"/>
          <p:nvPr>
            <p:custDataLst>
              <p:tags r:id="rId10"/>
            </p:custDataLst>
          </p:nvPr>
        </p:nvSpPr>
        <p:spPr>
          <a:xfrm>
            <a:off x="971550" y="3203575"/>
            <a:ext cx="1997075" cy="32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>
              <a:buSzTx/>
            </a:pPr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1、科学性原则</a:t>
            </a:r>
            <a:endParaRPr lang="en-US" altLang="zh-CN" sz="1500" b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6" name="文本框 30"/>
          <p:cNvSpPr txBox="1"/>
          <p:nvPr>
            <p:custDataLst>
              <p:tags r:id="rId11"/>
            </p:custDataLst>
          </p:nvPr>
        </p:nvSpPr>
        <p:spPr>
          <a:xfrm>
            <a:off x="3568700" y="5053013"/>
            <a:ext cx="1997075" cy="32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/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5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、连贯性原则</a:t>
            </a:r>
            <a:endParaRPr lang="zh-CN" altLang="en-US" sz="1500" b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7" name="文本框 52"/>
          <p:cNvSpPr txBox="1"/>
          <p:nvPr>
            <p:custDataLst>
              <p:tags r:id="rId12"/>
            </p:custDataLst>
          </p:nvPr>
        </p:nvSpPr>
        <p:spPr>
          <a:xfrm>
            <a:off x="6513513" y="3203575"/>
            <a:ext cx="1997075" cy="32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>
              <a:buSzTx/>
            </a:pPr>
            <a:r>
              <a:rPr lang="en-US" altLang="zh-CN" sz="1500" b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3、实用性原则</a:t>
            </a:r>
            <a:endParaRPr lang="en-US" altLang="zh-CN" sz="1500" b="1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2788" name="直接箭头连接符 54"/>
          <p:cNvCxnSpPr/>
          <p:nvPr>
            <p:custDataLst>
              <p:tags r:id="rId13"/>
            </p:custDataLst>
          </p:nvPr>
        </p:nvCxnSpPr>
        <p:spPr>
          <a:xfrm flipH="1" flipV="1">
            <a:off x="3781425" y="3440113"/>
            <a:ext cx="577850" cy="319087"/>
          </a:xfrm>
          <a:prstGeom prst="straightConnector1">
            <a:avLst/>
          </a:prstGeom>
          <a:ln w="6350" cap="flat" cmpd="sng">
            <a:solidFill>
              <a:srgbClr val="8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2789" name="直接箭头连接符 57"/>
          <p:cNvCxnSpPr/>
          <p:nvPr>
            <p:custDataLst>
              <p:tags r:id="rId14"/>
            </p:custDataLst>
          </p:nvPr>
        </p:nvCxnSpPr>
        <p:spPr>
          <a:xfrm rot="3600000" flipV="1">
            <a:off x="5432425" y="3287713"/>
            <a:ext cx="0" cy="622300"/>
          </a:xfrm>
          <a:prstGeom prst="straightConnector1">
            <a:avLst/>
          </a:prstGeom>
          <a:ln w="6350" cap="flat" cmpd="sng">
            <a:solidFill>
              <a:srgbClr val="80808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2790" name="直接箭头连接符 58"/>
          <p:cNvCxnSpPr/>
          <p:nvPr>
            <p:custDataLst>
              <p:tags r:id="rId15"/>
            </p:custDataLst>
          </p:nvPr>
        </p:nvCxnSpPr>
        <p:spPr>
          <a:xfrm>
            <a:off x="4776788" y="4378325"/>
            <a:ext cx="0" cy="549275"/>
          </a:xfrm>
          <a:prstGeom prst="straightConnector1">
            <a:avLst/>
          </a:prstGeom>
          <a:ln w="6350" cap="flat" cmpd="sng">
            <a:solidFill>
              <a:srgbClr val="808080"/>
            </a:solidFill>
            <a:prstDash val="solid"/>
            <a:miter/>
            <a:headEnd type="none" w="med" len="med"/>
            <a:tailEnd type="triangle" w="med" len="med"/>
          </a:ln>
        </p:spPr>
      </p:cxnSp>
      <p:grpSp>
        <p:nvGrpSpPr>
          <p:cNvPr id="32791" name="组合 5"/>
          <p:cNvGrpSpPr/>
          <p:nvPr/>
        </p:nvGrpSpPr>
        <p:grpSpPr>
          <a:xfrm>
            <a:off x="4421188" y="3578225"/>
            <a:ext cx="711200" cy="712788"/>
            <a:chOff x="5653414" y="2699685"/>
            <a:chExt cx="885173" cy="886650"/>
          </a:xfrm>
        </p:grpSpPr>
        <p:grpSp>
          <p:nvGrpSpPr>
            <p:cNvPr id="32792" name="组合 4"/>
            <p:cNvGrpSpPr/>
            <p:nvPr/>
          </p:nvGrpSpPr>
          <p:grpSpPr>
            <a:xfrm>
              <a:off x="5653414" y="2699685"/>
              <a:ext cx="885173" cy="886650"/>
              <a:chOff x="5653414" y="2699685"/>
              <a:chExt cx="885173" cy="886650"/>
            </a:xfrm>
          </p:grpSpPr>
          <p:sp>
            <p:nvSpPr>
              <p:cNvPr id="63" name="椭圆 6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877474" y="2924483"/>
                <a:ext cx="437053" cy="437053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72500"/>
              </a:bodyPr>
              <a:p>
                <a:pPr algn="ctr" fontAlgn="base"/>
                <a:endParaRPr lang="zh-CN" altLang="en-US" sz="135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64" name="KSO_Shape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653414" y="2699685"/>
                <a:ext cx="885173" cy="886650"/>
              </a:xfrm>
              <a:custGeom>
                <a:avLst/>
                <a:gdLst>
                  <a:gd name="T0" fmla="*/ 2147483646 w 4408"/>
                  <a:gd name="T1" fmla="*/ 2147483646 h 4408"/>
                  <a:gd name="T2" fmla="*/ 2147483646 w 4408"/>
                  <a:gd name="T3" fmla="*/ 2147483646 h 4408"/>
                  <a:gd name="T4" fmla="*/ 2147483646 w 4408"/>
                  <a:gd name="T5" fmla="*/ 2147483646 h 4408"/>
                  <a:gd name="T6" fmla="*/ 2147483646 w 4408"/>
                  <a:gd name="T7" fmla="*/ 2147483646 h 4408"/>
                  <a:gd name="T8" fmla="*/ 2147483646 w 4408"/>
                  <a:gd name="T9" fmla="*/ 2147483646 h 4408"/>
                  <a:gd name="T10" fmla="*/ 2147483646 w 4408"/>
                  <a:gd name="T11" fmla="*/ 2147483646 h 4408"/>
                  <a:gd name="T12" fmla="*/ 2147483646 w 4408"/>
                  <a:gd name="T13" fmla="*/ 2147483646 h 4408"/>
                  <a:gd name="T14" fmla="*/ 2147483646 w 4408"/>
                  <a:gd name="T15" fmla="*/ 2147483646 h 4408"/>
                  <a:gd name="T16" fmla="*/ 2147483646 w 4408"/>
                  <a:gd name="T17" fmla="*/ 2147483646 h 4408"/>
                  <a:gd name="T18" fmla="*/ 2147483646 w 4408"/>
                  <a:gd name="T19" fmla="*/ 2147483646 h 4408"/>
                  <a:gd name="T20" fmla="*/ 2147483646 w 4408"/>
                  <a:gd name="T21" fmla="*/ 564979005 h 4408"/>
                  <a:gd name="T22" fmla="*/ 2147483646 w 4408"/>
                  <a:gd name="T23" fmla="*/ 2147483646 h 4408"/>
                  <a:gd name="T24" fmla="*/ 2147483646 w 4408"/>
                  <a:gd name="T25" fmla="*/ 2147483646 h 4408"/>
                  <a:gd name="T26" fmla="*/ 2147483646 w 4408"/>
                  <a:gd name="T27" fmla="*/ 2147483646 h 4408"/>
                  <a:gd name="T28" fmla="*/ 2147483646 w 4408"/>
                  <a:gd name="T29" fmla="*/ 2147483646 h 4408"/>
                  <a:gd name="T30" fmla="*/ 2147483646 w 4408"/>
                  <a:gd name="T31" fmla="*/ 2147483646 h 4408"/>
                  <a:gd name="T32" fmla="*/ 2147483646 w 4408"/>
                  <a:gd name="T33" fmla="*/ 2147483646 h 4408"/>
                  <a:gd name="T34" fmla="*/ 2147483646 w 4408"/>
                  <a:gd name="T35" fmla="*/ 2147483646 h 4408"/>
                  <a:gd name="T36" fmla="*/ 2147483646 w 4408"/>
                  <a:gd name="T37" fmla="*/ 2147483646 h 4408"/>
                  <a:gd name="T38" fmla="*/ 2147483646 w 4408"/>
                  <a:gd name="T39" fmla="*/ 2147483646 h 4408"/>
                  <a:gd name="T40" fmla="*/ 2147483646 w 4408"/>
                  <a:gd name="T41" fmla="*/ 2147483646 h 4408"/>
                  <a:gd name="T42" fmla="*/ 2147483646 w 4408"/>
                  <a:gd name="T43" fmla="*/ 2147483646 h 4408"/>
                  <a:gd name="T44" fmla="*/ 642768528 w 4408"/>
                  <a:gd name="T45" fmla="*/ 2147483646 h 4408"/>
                  <a:gd name="T46" fmla="*/ 2147483646 w 4408"/>
                  <a:gd name="T47" fmla="*/ 2147483646 h 4408"/>
                  <a:gd name="T48" fmla="*/ 2147483646 w 4408"/>
                  <a:gd name="T49" fmla="*/ 2147483646 h 4408"/>
                  <a:gd name="T50" fmla="*/ 2147483646 w 4408"/>
                  <a:gd name="T51" fmla="*/ 2147483646 h 4408"/>
                  <a:gd name="T52" fmla="*/ 2147483646 w 4408"/>
                  <a:gd name="T53" fmla="*/ 2147483646 h 4408"/>
                  <a:gd name="T54" fmla="*/ 2147483646 w 4408"/>
                  <a:gd name="T55" fmla="*/ 2147483646 h 4408"/>
                  <a:gd name="T56" fmla="*/ 2147483646 w 4408"/>
                  <a:gd name="T57" fmla="*/ 2147483646 h 4408"/>
                  <a:gd name="T58" fmla="*/ 2147483646 w 4408"/>
                  <a:gd name="T59" fmla="*/ 2147483646 h 4408"/>
                  <a:gd name="T60" fmla="*/ 2147483646 w 4408"/>
                  <a:gd name="T61" fmla="*/ 2147483646 h 4408"/>
                  <a:gd name="T62" fmla="*/ 2147483646 w 4408"/>
                  <a:gd name="T63" fmla="*/ 2147483646 h 4408"/>
                  <a:gd name="T64" fmla="*/ 2147483646 w 4408"/>
                  <a:gd name="T65" fmla="*/ 2147483646 h 4408"/>
                  <a:gd name="T66" fmla="*/ 2147483646 w 4408"/>
                  <a:gd name="T67" fmla="*/ 2147483646 h 4408"/>
                  <a:gd name="T68" fmla="*/ 2147483646 w 4408"/>
                  <a:gd name="T69" fmla="*/ 2147483646 h 4408"/>
                  <a:gd name="T70" fmla="*/ 2147483646 w 4408"/>
                  <a:gd name="T71" fmla="*/ 2147483646 h 4408"/>
                  <a:gd name="T72" fmla="*/ 2147483646 w 4408"/>
                  <a:gd name="T73" fmla="*/ 2147483646 h 4408"/>
                  <a:gd name="T74" fmla="*/ 2147483646 w 4408"/>
                  <a:gd name="T75" fmla="*/ 2147483646 h 4408"/>
                  <a:gd name="T76" fmla="*/ 2147483646 w 4408"/>
                  <a:gd name="T77" fmla="*/ 2147483646 h 4408"/>
                  <a:gd name="T78" fmla="*/ 2147483646 w 4408"/>
                  <a:gd name="T79" fmla="*/ 2147483646 h 4408"/>
                  <a:gd name="T80" fmla="*/ 2147483646 w 4408"/>
                  <a:gd name="T81" fmla="*/ 2147483646 h 4408"/>
                  <a:gd name="T82" fmla="*/ 2147483646 w 4408"/>
                  <a:gd name="T83" fmla="*/ 2147483646 h 4408"/>
                  <a:gd name="T84" fmla="*/ 2147483646 w 4408"/>
                  <a:gd name="T85" fmla="*/ 2147483646 h 4408"/>
                  <a:gd name="T86" fmla="*/ 2147483646 w 4408"/>
                  <a:gd name="T87" fmla="*/ 2147483646 h 4408"/>
                  <a:gd name="T88" fmla="*/ 2147483646 w 4408"/>
                  <a:gd name="T89" fmla="*/ 2147483646 h 4408"/>
                  <a:gd name="T90" fmla="*/ 2147483646 w 4408"/>
                  <a:gd name="T91" fmla="*/ 2147483646 h 4408"/>
                  <a:gd name="T92" fmla="*/ 2147483646 w 4408"/>
                  <a:gd name="T93" fmla="*/ 2147483646 h 4408"/>
                  <a:gd name="T94" fmla="*/ 2147483646 w 4408"/>
                  <a:gd name="T95" fmla="*/ 2147483646 h 4408"/>
                  <a:gd name="T96" fmla="*/ 2147483646 w 4408"/>
                  <a:gd name="T97" fmla="*/ 2147483646 h 4408"/>
                  <a:gd name="T98" fmla="*/ 2147483646 w 4408"/>
                  <a:gd name="T99" fmla="*/ 2147483646 h 4408"/>
                  <a:gd name="T100" fmla="*/ 2147483646 w 4408"/>
                  <a:gd name="T101" fmla="*/ 2147483646 h 4408"/>
                  <a:gd name="T102" fmla="*/ 2147483646 w 4408"/>
                  <a:gd name="T103" fmla="*/ 2147483646 h 4408"/>
                  <a:gd name="T104" fmla="*/ 2147483646 w 4408"/>
                  <a:gd name="T105" fmla="*/ 2147483646 h 4408"/>
                  <a:gd name="T106" fmla="*/ 2147483646 w 4408"/>
                  <a:gd name="T107" fmla="*/ 2147483646 h 4408"/>
                  <a:gd name="T108" fmla="*/ 2147483646 w 4408"/>
                  <a:gd name="T109" fmla="*/ 2147483646 h 4408"/>
                  <a:gd name="T110" fmla="*/ 2147483646 w 4408"/>
                  <a:gd name="T111" fmla="*/ 2147483646 h 4408"/>
                  <a:gd name="T112" fmla="*/ 2147483646 w 4408"/>
                  <a:gd name="T113" fmla="*/ 2147483646 h 4408"/>
                  <a:gd name="T114" fmla="*/ 2147483646 w 4408"/>
                  <a:gd name="T115" fmla="*/ 2147483646 h 4408"/>
                  <a:gd name="T116" fmla="*/ 2147483646 w 4408"/>
                  <a:gd name="T117" fmla="*/ 2147483646 h 44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408" h="4408">
                    <a:moveTo>
                      <a:pt x="4239" y="1864"/>
                    </a:moveTo>
                    <a:lnTo>
                      <a:pt x="4036" y="1864"/>
                    </a:lnTo>
                    <a:lnTo>
                      <a:pt x="4018" y="1864"/>
                    </a:lnTo>
                    <a:lnTo>
                      <a:pt x="4001" y="1861"/>
                    </a:lnTo>
                    <a:lnTo>
                      <a:pt x="3983" y="1857"/>
                    </a:lnTo>
                    <a:lnTo>
                      <a:pt x="3966" y="1852"/>
                    </a:lnTo>
                    <a:lnTo>
                      <a:pt x="3949" y="1845"/>
                    </a:lnTo>
                    <a:lnTo>
                      <a:pt x="3933" y="1837"/>
                    </a:lnTo>
                    <a:lnTo>
                      <a:pt x="3916" y="1828"/>
                    </a:lnTo>
                    <a:lnTo>
                      <a:pt x="3901" y="1818"/>
                    </a:lnTo>
                    <a:lnTo>
                      <a:pt x="3887" y="1806"/>
                    </a:lnTo>
                    <a:lnTo>
                      <a:pt x="3873" y="1793"/>
                    </a:lnTo>
                    <a:lnTo>
                      <a:pt x="3861" y="1780"/>
                    </a:lnTo>
                    <a:lnTo>
                      <a:pt x="3848" y="1766"/>
                    </a:lnTo>
                    <a:lnTo>
                      <a:pt x="3838" y="1751"/>
                    </a:lnTo>
                    <a:lnTo>
                      <a:pt x="3829" y="1736"/>
                    </a:lnTo>
                    <a:lnTo>
                      <a:pt x="3822" y="1719"/>
                    </a:lnTo>
                    <a:lnTo>
                      <a:pt x="3816" y="1703"/>
                    </a:lnTo>
                    <a:lnTo>
                      <a:pt x="3699" y="1419"/>
                    </a:lnTo>
                    <a:lnTo>
                      <a:pt x="3691" y="1403"/>
                    </a:lnTo>
                    <a:lnTo>
                      <a:pt x="3685" y="1387"/>
                    </a:lnTo>
                    <a:lnTo>
                      <a:pt x="3680" y="1369"/>
                    </a:lnTo>
                    <a:lnTo>
                      <a:pt x="3677" y="1351"/>
                    </a:lnTo>
                    <a:lnTo>
                      <a:pt x="3675" y="1333"/>
                    </a:lnTo>
                    <a:lnTo>
                      <a:pt x="3675" y="1315"/>
                    </a:lnTo>
                    <a:lnTo>
                      <a:pt x="3675" y="1296"/>
                    </a:lnTo>
                    <a:lnTo>
                      <a:pt x="3678" y="1278"/>
                    </a:lnTo>
                    <a:lnTo>
                      <a:pt x="3681" y="1260"/>
                    </a:lnTo>
                    <a:lnTo>
                      <a:pt x="3685" y="1242"/>
                    </a:lnTo>
                    <a:lnTo>
                      <a:pt x="3691" y="1224"/>
                    </a:lnTo>
                    <a:lnTo>
                      <a:pt x="3698" y="1208"/>
                    </a:lnTo>
                    <a:lnTo>
                      <a:pt x="3706" y="1192"/>
                    </a:lnTo>
                    <a:lnTo>
                      <a:pt x="3717" y="1177"/>
                    </a:lnTo>
                    <a:lnTo>
                      <a:pt x="3727" y="1162"/>
                    </a:lnTo>
                    <a:lnTo>
                      <a:pt x="3739" y="1149"/>
                    </a:lnTo>
                    <a:lnTo>
                      <a:pt x="3883" y="1005"/>
                    </a:lnTo>
                    <a:lnTo>
                      <a:pt x="3895" y="992"/>
                    </a:lnTo>
                    <a:lnTo>
                      <a:pt x="3904" y="979"/>
                    </a:lnTo>
                    <a:lnTo>
                      <a:pt x="3913" y="965"/>
                    </a:lnTo>
                    <a:lnTo>
                      <a:pt x="3920" y="949"/>
                    </a:lnTo>
                    <a:lnTo>
                      <a:pt x="3926" y="933"/>
                    </a:lnTo>
                    <a:lnTo>
                      <a:pt x="3930" y="918"/>
                    </a:lnTo>
                    <a:lnTo>
                      <a:pt x="3932" y="902"/>
                    </a:lnTo>
                    <a:lnTo>
                      <a:pt x="3933" y="886"/>
                    </a:lnTo>
                    <a:lnTo>
                      <a:pt x="3932" y="869"/>
                    </a:lnTo>
                    <a:lnTo>
                      <a:pt x="3930" y="853"/>
                    </a:lnTo>
                    <a:lnTo>
                      <a:pt x="3926" y="837"/>
                    </a:lnTo>
                    <a:lnTo>
                      <a:pt x="3920" y="822"/>
                    </a:lnTo>
                    <a:lnTo>
                      <a:pt x="3913" y="806"/>
                    </a:lnTo>
                    <a:lnTo>
                      <a:pt x="3904" y="792"/>
                    </a:lnTo>
                    <a:lnTo>
                      <a:pt x="3895" y="778"/>
                    </a:lnTo>
                    <a:lnTo>
                      <a:pt x="3883" y="765"/>
                    </a:lnTo>
                    <a:lnTo>
                      <a:pt x="3643" y="525"/>
                    </a:lnTo>
                    <a:lnTo>
                      <a:pt x="3630" y="514"/>
                    </a:lnTo>
                    <a:lnTo>
                      <a:pt x="3616" y="504"/>
                    </a:lnTo>
                    <a:lnTo>
                      <a:pt x="3602" y="495"/>
                    </a:lnTo>
                    <a:lnTo>
                      <a:pt x="3587" y="489"/>
                    </a:lnTo>
                    <a:lnTo>
                      <a:pt x="3572" y="483"/>
                    </a:lnTo>
                    <a:lnTo>
                      <a:pt x="3555" y="479"/>
                    </a:lnTo>
                    <a:lnTo>
                      <a:pt x="3539" y="477"/>
                    </a:lnTo>
                    <a:lnTo>
                      <a:pt x="3523" y="476"/>
                    </a:lnTo>
                    <a:lnTo>
                      <a:pt x="3507" y="477"/>
                    </a:lnTo>
                    <a:lnTo>
                      <a:pt x="3490" y="479"/>
                    </a:lnTo>
                    <a:lnTo>
                      <a:pt x="3474" y="483"/>
                    </a:lnTo>
                    <a:lnTo>
                      <a:pt x="3459" y="489"/>
                    </a:lnTo>
                    <a:lnTo>
                      <a:pt x="3444" y="495"/>
                    </a:lnTo>
                    <a:lnTo>
                      <a:pt x="3430" y="504"/>
                    </a:lnTo>
                    <a:lnTo>
                      <a:pt x="3415" y="514"/>
                    </a:lnTo>
                    <a:lnTo>
                      <a:pt x="3403" y="525"/>
                    </a:lnTo>
                    <a:lnTo>
                      <a:pt x="3259" y="669"/>
                    </a:lnTo>
                    <a:lnTo>
                      <a:pt x="3246" y="682"/>
                    </a:lnTo>
                    <a:lnTo>
                      <a:pt x="3232" y="692"/>
                    </a:lnTo>
                    <a:lnTo>
                      <a:pt x="3217" y="702"/>
                    </a:lnTo>
                    <a:lnTo>
                      <a:pt x="3200" y="710"/>
                    </a:lnTo>
                    <a:lnTo>
                      <a:pt x="3183" y="717"/>
                    </a:lnTo>
                    <a:lnTo>
                      <a:pt x="3166" y="723"/>
                    </a:lnTo>
                    <a:lnTo>
                      <a:pt x="3149" y="727"/>
                    </a:lnTo>
                    <a:lnTo>
                      <a:pt x="3130" y="731"/>
                    </a:lnTo>
                    <a:lnTo>
                      <a:pt x="3112" y="733"/>
                    </a:lnTo>
                    <a:lnTo>
                      <a:pt x="3093" y="733"/>
                    </a:lnTo>
                    <a:lnTo>
                      <a:pt x="3075" y="733"/>
                    </a:lnTo>
                    <a:lnTo>
                      <a:pt x="3056" y="731"/>
                    </a:lnTo>
                    <a:lnTo>
                      <a:pt x="3039" y="728"/>
                    </a:lnTo>
                    <a:lnTo>
                      <a:pt x="3022" y="723"/>
                    </a:lnTo>
                    <a:lnTo>
                      <a:pt x="3005" y="717"/>
                    </a:lnTo>
                    <a:lnTo>
                      <a:pt x="2989" y="710"/>
                    </a:lnTo>
                    <a:lnTo>
                      <a:pt x="2705" y="592"/>
                    </a:lnTo>
                    <a:lnTo>
                      <a:pt x="2689" y="587"/>
                    </a:lnTo>
                    <a:lnTo>
                      <a:pt x="2673" y="579"/>
                    </a:lnTo>
                    <a:lnTo>
                      <a:pt x="2658" y="570"/>
                    </a:lnTo>
                    <a:lnTo>
                      <a:pt x="2642" y="560"/>
                    </a:lnTo>
                    <a:lnTo>
                      <a:pt x="2628" y="549"/>
                    </a:lnTo>
                    <a:lnTo>
                      <a:pt x="2615" y="536"/>
                    </a:lnTo>
                    <a:lnTo>
                      <a:pt x="2603" y="522"/>
                    </a:lnTo>
                    <a:lnTo>
                      <a:pt x="2591" y="507"/>
                    </a:lnTo>
                    <a:lnTo>
                      <a:pt x="2581" y="492"/>
                    </a:lnTo>
                    <a:lnTo>
                      <a:pt x="2571" y="476"/>
                    </a:lnTo>
                    <a:lnTo>
                      <a:pt x="2563" y="460"/>
                    </a:lnTo>
                    <a:lnTo>
                      <a:pt x="2556" y="442"/>
                    </a:lnTo>
                    <a:lnTo>
                      <a:pt x="2551" y="425"/>
                    </a:lnTo>
                    <a:lnTo>
                      <a:pt x="2547" y="408"/>
                    </a:lnTo>
                    <a:lnTo>
                      <a:pt x="2544" y="391"/>
                    </a:lnTo>
                    <a:lnTo>
                      <a:pt x="2543" y="373"/>
                    </a:lnTo>
                    <a:lnTo>
                      <a:pt x="2543" y="169"/>
                    </a:lnTo>
                    <a:lnTo>
                      <a:pt x="2543" y="152"/>
                    </a:lnTo>
                    <a:lnTo>
                      <a:pt x="2540" y="135"/>
                    </a:lnTo>
                    <a:lnTo>
                      <a:pt x="2536" y="119"/>
                    </a:lnTo>
                    <a:lnTo>
                      <a:pt x="2530" y="103"/>
                    </a:lnTo>
                    <a:lnTo>
                      <a:pt x="2523" y="88"/>
                    </a:lnTo>
                    <a:lnTo>
                      <a:pt x="2515" y="75"/>
                    </a:lnTo>
                    <a:lnTo>
                      <a:pt x="2505" y="62"/>
                    </a:lnTo>
                    <a:lnTo>
                      <a:pt x="2493" y="50"/>
                    </a:lnTo>
                    <a:lnTo>
                      <a:pt x="2481" y="39"/>
                    </a:lnTo>
                    <a:lnTo>
                      <a:pt x="2469" y="28"/>
                    </a:lnTo>
                    <a:lnTo>
                      <a:pt x="2455" y="20"/>
                    </a:lnTo>
                    <a:lnTo>
                      <a:pt x="2440" y="13"/>
                    </a:lnTo>
                    <a:lnTo>
                      <a:pt x="2424" y="7"/>
                    </a:lnTo>
                    <a:lnTo>
                      <a:pt x="2408" y="3"/>
                    </a:lnTo>
                    <a:lnTo>
                      <a:pt x="2391" y="1"/>
                    </a:lnTo>
                    <a:lnTo>
                      <a:pt x="2374" y="0"/>
                    </a:lnTo>
                    <a:lnTo>
                      <a:pt x="2035" y="0"/>
                    </a:lnTo>
                    <a:lnTo>
                      <a:pt x="2018" y="1"/>
                    </a:lnTo>
                    <a:lnTo>
                      <a:pt x="2001" y="3"/>
                    </a:lnTo>
                    <a:lnTo>
                      <a:pt x="1985" y="7"/>
                    </a:lnTo>
                    <a:lnTo>
                      <a:pt x="1969" y="13"/>
                    </a:lnTo>
                    <a:lnTo>
                      <a:pt x="1955" y="20"/>
                    </a:lnTo>
                    <a:lnTo>
                      <a:pt x="1941" y="28"/>
                    </a:lnTo>
                    <a:lnTo>
                      <a:pt x="1927" y="39"/>
                    </a:lnTo>
                    <a:lnTo>
                      <a:pt x="1915" y="50"/>
                    </a:lnTo>
                    <a:lnTo>
                      <a:pt x="1904" y="62"/>
                    </a:lnTo>
                    <a:lnTo>
                      <a:pt x="1894" y="75"/>
                    </a:lnTo>
                    <a:lnTo>
                      <a:pt x="1886" y="88"/>
                    </a:lnTo>
                    <a:lnTo>
                      <a:pt x="1879" y="103"/>
                    </a:lnTo>
                    <a:lnTo>
                      <a:pt x="1873" y="119"/>
                    </a:lnTo>
                    <a:lnTo>
                      <a:pt x="1869" y="135"/>
                    </a:lnTo>
                    <a:lnTo>
                      <a:pt x="1867" y="152"/>
                    </a:lnTo>
                    <a:lnTo>
                      <a:pt x="1866" y="169"/>
                    </a:lnTo>
                    <a:lnTo>
                      <a:pt x="1866" y="373"/>
                    </a:lnTo>
                    <a:lnTo>
                      <a:pt x="1864" y="391"/>
                    </a:lnTo>
                    <a:lnTo>
                      <a:pt x="1861" y="408"/>
                    </a:lnTo>
                    <a:lnTo>
                      <a:pt x="1858" y="425"/>
                    </a:lnTo>
                    <a:lnTo>
                      <a:pt x="1852" y="442"/>
                    </a:lnTo>
                    <a:lnTo>
                      <a:pt x="1845" y="460"/>
                    </a:lnTo>
                    <a:lnTo>
                      <a:pt x="1837" y="476"/>
                    </a:lnTo>
                    <a:lnTo>
                      <a:pt x="1828" y="492"/>
                    </a:lnTo>
                    <a:lnTo>
                      <a:pt x="1818" y="507"/>
                    </a:lnTo>
                    <a:lnTo>
                      <a:pt x="1807" y="522"/>
                    </a:lnTo>
                    <a:lnTo>
                      <a:pt x="1793" y="536"/>
                    </a:lnTo>
                    <a:lnTo>
                      <a:pt x="1780" y="549"/>
                    </a:lnTo>
                    <a:lnTo>
                      <a:pt x="1766" y="560"/>
                    </a:lnTo>
                    <a:lnTo>
                      <a:pt x="1751" y="570"/>
                    </a:lnTo>
                    <a:lnTo>
                      <a:pt x="1736" y="579"/>
                    </a:lnTo>
                    <a:lnTo>
                      <a:pt x="1719" y="587"/>
                    </a:lnTo>
                    <a:lnTo>
                      <a:pt x="1703" y="592"/>
                    </a:lnTo>
                    <a:lnTo>
                      <a:pt x="1419" y="710"/>
                    </a:lnTo>
                    <a:lnTo>
                      <a:pt x="1404" y="717"/>
                    </a:lnTo>
                    <a:lnTo>
                      <a:pt x="1387" y="723"/>
                    </a:lnTo>
                    <a:lnTo>
                      <a:pt x="1370" y="728"/>
                    </a:lnTo>
                    <a:lnTo>
                      <a:pt x="1352" y="731"/>
                    </a:lnTo>
                    <a:lnTo>
                      <a:pt x="1334" y="733"/>
                    </a:lnTo>
                    <a:lnTo>
                      <a:pt x="1316" y="733"/>
                    </a:lnTo>
                    <a:lnTo>
                      <a:pt x="1297" y="733"/>
                    </a:lnTo>
                    <a:lnTo>
                      <a:pt x="1278" y="731"/>
                    </a:lnTo>
                    <a:lnTo>
                      <a:pt x="1261" y="727"/>
                    </a:lnTo>
                    <a:lnTo>
                      <a:pt x="1243" y="723"/>
                    </a:lnTo>
                    <a:lnTo>
                      <a:pt x="1225" y="717"/>
                    </a:lnTo>
                    <a:lnTo>
                      <a:pt x="1208" y="710"/>
                    </a:lnTo>
                    <a:lnTo>
                      <a:pt x="1193" y="702"/>
                    </a:lnTo>
                    <a:lnTo>
                      <a:pt x="1178" y="692"/>
                    </a:lnTo>
                    <a:lnTo>
                      <a:pt x="1164" y="682"/>
                    </a:lnTo>
                    <a:lnTo>
                      <a:pt x="1150" y="669"/>
                    </a:lnTo>
                    <a:lnTo>
                      <a:pt x="1005" y="525"/>
                    </a:lnTo>
                    <a:lnTo>
                      <a:pt x="993" y="514"/>
                    </a:lnTo>
                    <a:lnTo>
                      <a:pt x="979" y="504"/>
                    </a:lnTo>
                    <a:lnTo>
                      <a:pt x="965" y="495"/>
                    </a:lnTo>
                    <a:lnTo>
                      <a:pt x="950" y="489"/>
                    </a:lnTo>
                    <a:lnTo>
                      <a:pt x="934" y="483"/>
                    </a:lnTo>
                    <a:lnTo>
                      <a:pt x="918" y="479"/>
                    </a:lnTo>
                    <a:lnTo>
                      <a:pt x="902" y="477"/>
                    </a:lnTo>
                    <a:lnTo>
                      <a:pt x="886" y="476"/>
                    </a:lnTo>
                    <a:lnTo>
                      <a:pt x="869" y="477"/>
                    </a:lnTo>
                    <a:lnTo>
                      <a:pt x="853" y="479"/>
                    </a:lnTo>
                    <a:lnTo>
                      <a:pt x="837" y="483"/>
                    </a:lnTo>
                    <a:lnTo>
                      <a:pt x="822" y="489"/>
                    </a:lnTo>
                    <a:lnTo>
                      <a:pt x="807" y="495"/>
                    </a:lnTo>
                    <a:lnTo>
                      <a:pt x="792" y="504"/>
                    </a:lnTo>
                    <a:lnTo>
                      <a:pt x="779" y="514"/>
                    </a:lnTo>
                    <a:lnTo>
                      <a:pt x="766" y="525"/>
                    </a:lnTo>
                    <a:lnTo>
                      <a:pt x="527" y="765"/>
                    </a:lnTo>
                    <a:lnTo>
                      <a:pt x="514" y="778"/>
                    </a:lnTo>
                    <a:lnTo>
                      <a:pt x="504" y="792"/>
                    </a:lnTo>
                    <a:lnTo>
                      <a:pt x="496" y="806"/>
                    </a:lnTo>
                    <a:lnTo>
                      <a:pt x="489" y="822"/>
                    </a:lnTo>
                    <a:lnTo>
                      <a:pt x="484" y="837"/>
                    </a:lnTo>
                    <a:lnTo>
                      <a:pt x="480" y="853"/>
                    </a:lnTo>
                    <a:lnTo>
                      <a:pt x="477" y="869"/>
                    </a:lnTo>
                    <a:lnTo>
                      <a:pt x="477" y="886"/>
                    </a:lnTo>
                    <a:lnTo>
                      <a:pt x="477" y="902"/>
                    </a:lnTo>
                    <a:lnTo>
                      <a:pt x="480" y="918"/>
                    </a:lnTo>
                    <a:lnTo>
                      <a:pt x="484" y="933"/>
                    </a:lnTo>
                    <a:lnTo>
                      <a:pt x="489" y="949"/>
                    </a:lnTo>
                    <a:lnTo>
                      <a:pt x="496" y="965"/>
                    </a:lnTo>
                    <a:lnTo>
                      <a:pt x="504" y="979"/>
                    </a:lnTo>
                    <a:lnTo>
                      <a:pt x="514" y="992"/>
                    </a:lnTo>
                    <a:lnTo>
                      <a:pt x="527" y="1005"/>
                    </a:lnTo>
                    <a:lnTo>
                      <a:pt x="670" y="1149"/>
                    </a:lnTo>
                    <a:lnTo>
                      <a:pt x="682" y="1162"/>
                    </a:lnTo>
                    <a:lnTo>
                      <a:pt x="693" y="1177"/>
                    </a:lnTo>
                    <a:lnTo>
                      <a:pt x="702" y="1192"/>
                    </a:lnTo>
                    <a:lnTo>
                      <a:pt x="710" y="1208"/>
                    </a:lnTo>
                    <a:lnTo>
                      <a:pt x="717" y="1224"/>
                    </a:lnTo>
                    <a:lnTo>
                      <a:pt x="723" y="1242"/>
                    </a:lnTo>
                    <a:lnTo>
                      <a:pt x="728" y="1260"/>
                    </a:lnTo>
                    <a:lnTo>
                      <a:pt x="732" y="1278"/>
                    </a:lnTo>
                    <a:lnTo>
                      <a:pt x="734" y="1296"/>
                    </a:lnTo>
                    <a:lnTo>
                      <a:pt x="735" y="1315"/>
                    </a:lnTo>
                    <a:lnTo>
                      <a:pt x="734" y="1333"/>
                    </a:lnTo>
                    <a:lnTo>
                      <a:pt x="732" y="1351"/>
                    </a:lnTo>
                    <a:lnTo>
                      <a:pt x="728" y="1369"/>
                    </a:lnTo>
                    <a:lnTo>
                      <a:pt x="723" y="1387"/>
                    </a:lnTo>
                    <a:lnTo>
                      <a:pt x="717" y="1403"/>
                    </a:lnTo>
                    <a:lnTo>
                      <a:pt x="710" y="1419"/>
                    </a:lnTo>
                    <a:lnTo>
                      <a:pt x="594" y="1703"/>
                    </a:lnTo>
                    <a:lnTo>
                      <a:pt x="587" y="1719"/>
                    </a:lnTo>
                    <a:lnTo>
                      <a:pt x="579" y="1736"/>
                    </a:lnTo>
                    <a:lnTo>
                      <a:pt x="570" y="1751"/>
                    </a:lnTo>
                    <a:lnTo>
                      <a:pt x="560" y="1766"/>
                    </a:lnTo>
                    <a:lnTo>
                      <a:pt x="549" y="1780"/>
                    </a:lnTo>
                    <a:lnTo>
                      <a:pt x="536" y="1793"/>
                    </a:lnTo>
                    <a:lnTo>
                      <a:pt x="523" y="1806"/>
                    </a:lnTo>
                    <a:lnTo>
                      <a:pt x="508" y="1818"/>
                    </a:lnTo>
                    <a:lnTo>
                      <a:pt x="493" y="1828"/>
                    </a:lnTo>
                    <a:lnTo>
                      <a:pt x="477" y="1837"/>
                    </a:lnTo>
                    <a:lnTo>
                      <a:pt x="460" y="1845"/>
                    </a:lnTo>
                    <a:lnTo>
                      <a:pt x="443" y="1852"/>
                    </a:lnTo>
                    <a:lnTo>
                      <a:pt x="426" y="1857"/>
                    </a:lnTo>
                    <a:lnTo>
                      <a:pt x="409" y="1861"/>
                    </a:lnTo>
                    <a:lnTo>
                      <a:pt x="391" y="1864"/>
                    </a:lnTo>
                    <a:lnTo>
                      <a:pt x="373" y="1865"/>
                    </a:lnTo>
                    <a:lnTo>
                      <a:pt x="170" y="1864"/>
                    </a:lnTo>
                    <a:lnTo>
                      <a:pt x="152" y="1865"/>
                    </a:lnTo>
                    <a:lnTo>
                      <a:pt x="136" y="1868"/>
                    </a:lnTo>
                    <a:lnTo>
                      <a:pt x="120" y="1873"/>
                    </a:lnTo>
                    <a:lnTo>
                      <a:pt x="104" y="1879"/>
                    </a:lnTo>
                    <a:lnTo>
                      <a:pt x="89" y="1886"/>
                    </a:lnTo>
                    <a:lnTo>
                      <a:pt x="75" y="1894"/>
                    </a:lnTo>
                    <a:lnTo>
                      <a:pt x="62" y="1904"/>
                    </a:lnTo>
                    <a:lnTo>
                      <a:pt x="50" y="1915"/>
                    </a:lnTo>
                    <a:lnTo>
                      <a:pt x="39" y="1926"/>
                    </a:lnTo>
                    <a:lnTo>
                      <a:pt x="30" y="1939"/>
                    </a:lnTo>
                    <a:lnTo>
                      <a:pt x="20" y="1954"/>
                    </a:lnTo>
                    <a:lnTo>
                      <a:pt x="13" y="1969"/>
                    </a:lnTo>
                    <a:lnTo>
                      <a:pt x="8" y="1984"/>
                    </a:lnTo>
                    <a:lnTo>
                      <a:pt x="3" y="2000"/>
                    </a:lnTo>
                    <a:lnTo>
                      <a:pt x="1" y="2018"/>
                    </a:lnTo>
                    <a:lnTo>
                      <a:pt x="0" y="2035"/>
                    </a:lnTo>
                    <a:lnTo>
                      <a:pt x="0" y="2374"/>
                    </a:lnTo>
                    <a:lnTo>
                      <a:pt x="1" y="2391"/>
                    </a:lnTo>
                    <a:lnTo>
                      <a:pt x="3" y="2408"/>
                    </a:lnTo>
                    <a:lnTo>
                      <a:pt x="8" y="2424"/>
                    </a:lnTo>
                    <a:lnTo>
                      <a:pt x="13" y="2440"/>
                    </a:lnTo>
                    <a:lnTo>
                      <a:pt x="20" y="2454"/>
                    </a:lnTo>
                    <a:lnTo>
                      <a:pt x="30" y="2468"/>
                    </a:lnTo>
                    <a:lnTo>
                      <a:pt x="39" y="2481"/>
                    </a:lnTo>
                    <a:lnTo>
                      <a:pt x="50" y="2493"/>
                    </a:lnTo>
                    <a:lnTo>
                      <a:pt x="62" y="2504"/>
                    </a:lnTo>
                    <a:lnTo>
                      <a:pt x="75" y="2515"/>
                    </a:lnTo>
                    <a:lnTo>
                      <a:pt x="89" y="2523"/>
                    </a:lnTo>
                    <a:lnTo>
                      <a:pt x="104" y="2530"/>
                    </a:lnTo>
                    <a:lnTo>
                      <a:pt x="120" y="2536"/>
                    </a:lnTo>
                    <a:lnTo>
                      <a:pt x="136" y="2540"/>
                    </a:lnTo>
                    <a:lnTo>
                      <a:pt x="152" y="2542"/>
                    </a:lnTo>
                    <a:lnTo>
                      <a:pt x="170" y="2543"/>
                    </a:lnTo>
                    <a:lnTo>
                      <a:pt x="373" y="2543"/>
                    </a:lnTo>
                    <a:lnTo>
                      <a:pt x="391" y="2544"/>
                    </a:lnTo>
                    <a:lnTo>
                      <a:pt x="408" y="2547"/>
                    </a:lnTo>
                    <a:lnTo>
                      <a:pt x="426" y="2551"/>
                    </a:lnTo>
                    <a:lnTo>
                      <a:pt x="443" y="2556"/>
                    </a:lnTo>
                    <a:lnTo>
                      <a:pt x="460" y="2563"/>
                    </a:lnTo>
                    <a:lnTo>
                      <a:pt x="477" y="2571"/>
                    </a:lnTo>
                    <a:lnTo>
                      <a:pt x="492" y="2581"/>
                    </a:lnTo>
                    <a:lnTo>
                      <a:pt x="507" y="2591"/>
                    </a:lnTo>
                    <a:lnTo>
                      <a:pt x="523" y="2603"/>
                    </a:lnTo>
                    <a:lnTo>
                      <a:pt x="536" y="2615"/>
                    </a:lnTo>
                    <a:lnTo>
                      <a:pt x="549" y="2628"/>
                    </a:lnTo>
                    <a:lnTo>
                      <a:pt x="560" y="2642"/>
                    </a:lnTo>
                    <a:lnTo>
                      <a:pt x="570" y="2658"/>
                    </a:lnTo>
                    <a:lnTo>
                      <a:pt x="579" y="2673"/>
                    </a:lnTo>
                    <a:lnTo>
                      <a:pt x="586" y="2689"/>
                    </a:lnTo>
                    <a:lnTo>
                      <a:pt x="593" y="2705"/>
                    </a:lnTo>
                    <a:lnTo>
                      <a:pt x="710" y="2989"/>
                    </a:lnTo>
                    <a:lnTo>
                      <a:pt x="717" y="3006"/>
                    </a:lnTo>
                    <a:lnTo>
                      <a:pt x="723" y="3022"/>
                    </a:lnTo>
                    <a:lnTo>
                      <a:pt x="728" y="3039"/>
                    </a:lnTo>
                    <a:lnTo>
                      <a:pt x="732" y="3057"/>
                    </a:lnTo>
                    <a:lnTo>
                      <a:pt x="734" y="3075"/>
                    </a:lnTo>
                    <a:lnTo>
                      <a:pt x="735" y="3094"/>
                    </a:lnTo>
                    <a:lnTo>
                      <a:pt x="734" y="3112"/>
                    </a:lnTo>
                    <a:lnTo>
                      <a:pt x="732" y="3130"/>
                    </a:lnTo>
                    <a:lnTo>
                      <a:pt x="727" y="3149"/>
                    </a:lnTo>
                    <a:lnTo>
                      <a:pt x="723" y="3166"/>
                    </a:lnTo>
                    <a:lnTo>
                      <a:pt x="717" y="3184"/>
                    </a:lnTo>
                    <a:lnTo>
                      <a:pt x="710" y="3200"/>
                    </a:lnTo>
                    <a:lnTo>
                      <a:pt x="702" y="3217"/>
                    </a:lnTo>
                    <a:lnTo>
                      <a:pt x="693" y="3232"/>
                    </a:lnTo>
                    <a:lnTo>
                      <a:pt x="682" y="3246"/>
                    </a:lnTo>
                    <a:lnTo>
                      <a:pt x="670" y="3259"/>
                    </a:lnTo>
                    <a:lnTo>
                      <a:pt x="526" y="3403"/>
                    </a:lnTo>
                    <a:lnTo>
                      <a:pt x="514" y="3415"/>
                    </a:lnTo>
                    <a:lnTo>
                      <a:pt x="504" y="3430"/>
                    </a:lnTo>
                    <a:lnTo>
                      <a:pt x="496" y="3444"/>
                    </a:lnTo>
                    <a:lnTo>
                      <a:pt x="489" y="3459"/>
                    </a:lnTo>
                    <a:lnTo>
                      <a:pt x="483" y="3474"/>
                    </a:lnTo>
                    <a:lnTo>
                      <a:pt x="480" y="3490"/>
                    </a:lnTo>
                    <a:lnTo>
                      <a:pt x="477" y="3507"/>
                    </a:lnTo>
                    <a:lnTo>
                      <a:pt x="477" y="3523"/>
                    </a:lnTo>
                    <a:lnTo>
                      <a:pt x="477" y="3539"/>
                    </a:lnTo>
                    <a:lnTo>
                      <a:pt x="480" y="3555"/>
                    </a:lnTo>
                    <a:lnTo>
                      <a:pt x="483" y="3572"/>
                    </a:lnTo>
                    <a:lnTo>
                      <a:pt x="489" y="3587"/>
                    </a:lnTo>
                    <a:lnTo>
                      <a:pt x="496" y="3602"/>
                    </a:lnTo>
                    <a:lnTo>
                      <a:pt x="504" y="3616"/>
                    </a:lnTo>
                    <a:lnTo>
                      <a:pt x="514" y="3630"/>
                    </a:lnTo>
                    <a:lnTo>
                      <a:pt x="526" y="3643"/>
                    </a:lnTo>
                    <a:lnTo>
                      <a:pt x="766" y="3883"/>
                    </a:lnTo>
                    <a:lnTo>
                      <a:pt x="779" y="3894"/>
                    </a:lnTo>
                    <a:lnTo>
                      <a:pt x="792" y="3904"/>
                    </a:lnTo>
                    <a:lnTo>
                      <a:pt x="807" y="3913"/>
                    </a:lnTo>
                    <a:lnTo>
                      <a:pt x="822" y="3921"/>
                    </a:lnTo>
                    <a:lnTo>
                      <a:pt x="837" y="3926"/>
                    </a:lnTo>
                    <a:lnTo>
                      <a:pt x="853" y="3930"/>
                    </a:lnTo>
                    <a:lnTo>
                      <a:pt x="869" y="3932"/>
                    </a:lnTo>
                    <a:lnTo>
                      <a:pt x="886" y="3933"/>
                    </a:lnTo>
                    <a:lnTo>
                      <a:pt x="902" y="3932"/>
                    </a:lnTo>
                    <a:lnTo>
                      <a:pt x="918" y="3930"/>
                    </a:lnTo>
                    <a:lnTo>
                      <a:pt x="934" y="3926"/>
                    </a:lnTo>
                    <a:lnTo>
                      <a:pt x="950" y="3921"/>
                    </a:lnTo>
                    <a:lnTo>
                      <a:pt x="965" y="3913"/>
                    </a:lnTo>
                    <a:lnTo>
                      <a:pt x="979" y="3904"/>
                    </a:lnTo>
                    <a:lnTo>
                      <a:pt x="993" y="3894"/>
                    </a:lnTo>
                    <a:lnTo>
                      <a:pt x="1005" y="3883"/>
                    </a:lnTo>
                    <a:lnTo>
                      <a:pt x="1150" y="3739"/>
                    </a:lnTo>
                    <a:lnTo>
                      <a:pt x="1163" y="3727"/>
                    </a:lnTo>
                    <a:lnTo>
                      <a:pt x="1177" y="3717"/>
                    </a:lnTo>
                    <a:lnTo>
                      <a:pt x="1192" y="3706"/>
                    </a:lnTo>
                    <a:lnTo>
                      <a:pt x="1208" y="3698"/>
                    </a:lnTo>
                    <a:lnTo>
                      <a:pt x="1225" y="3691"/>
                    </a:lnTo>
                    <a:lnTo>
                      <a:pt x="1243" y="3685"/>
                    </a:lnTo>
                    <a:lnTo>
                      <a:pt x="1260" y="3681"/>
                    </a:lnTo>
                    <a:lnTo>
                      <a:pt x="1278" y="3678"/>
                    </a:lnTo>
                    <a:lnTo>
                      <a:pt x="1296" y="3675"/>
                    </a:lnTo>
                    <a:lnTo>
                      <a:pt x="1315" y="3675"/>
                    </a:lnTo>
                    <a:lnTo>
                      <a:pt x="1333" y="3675"/>
                    </a:lnTo>
                    <a:lnTo>
                      <a:pt x="1351" y="3677"/>
                    </a:lnTo>
                    <a:lnTo>
                      <a:pt x="1370" y="3681"/>
                    </a:lnTo>
                    <a:lnTo>
                      <a:pt x="1387" y="3685"/>
                    </a:lnTo>
                    <a:lnTo>
                      <a:pt x="1403" y="3691"/>
                    </a:lnTo>
                    <a:lnTo>
                      <a:pt x="1419" y="3699"/>
                    </a:lnTo>
                    <a:lnTo>
                      <a:pt x="1703" y="3816"/>
                    </a:lnTo>
                    <a:lnTo>
                      <a:pt x="1719" y="3822"/>
                    </a:lnTo>
                    <a:lnTo>
                      <a:pt x="1736" y="3829"/>
                    </a:lnTo>
                    <a:lnTo>
                      <a:pt x="1751" y="3838"/>
                    </a:lnTo>
                    <a:lnTo>
                      <a:pt x="1766" y="3848"/>
                    </a:lnTo>
                    <a:lnTo>
                      <a:pt x="1780" y="3861"/>
                    </a:lnTo>
                    <a:lnTo>
                      <a:pt x="1793" y="3873"/>
                    </a:lnTo>
                    <a:lnTo>
                      <a:pt x="1807" y="3887"/>
                    </a:lnTo>
                    <a:lnTo>
                      <a:pt x="1818" y="3901"/>
                    </a:lnTo>
                    <a:lnTo>
                      <a:pt x="1828" y="3916"/>
                    </a:lnTo>
                    <a:lnTo>
                      <a:pt x="1837" y="3933"/>
                    </a:lnTo>
                    <a:lnTo>
                      <a:pt x="1845" y="3949"/>
                    </a:lnTo>
                    <a:lnTo>
                      <a:pt x="1852" y="3966"/>
                    </a:lnTo>
                    <a:lnTo>
                      <a:pt x="1858" y="3983"/>
                    </a:lnTo>
                    <a:lnTo>
                      <a:pt x="1861" y="4001"/>
                    </a:lnTo>
                    <a:lnTo>
                      <a:pt x="1864" y="4019"/>
                    </a:lnTo>
                    <a:lnTo>
                      <a:pt x="1866" y="4036"/>
                    </a:lnTo>
                    <a:lnTo>
                      <a:pt x="1866" y="4239"/>
                    </a:lnTo>
                    <a:lnTo>
                      <a:pt x="1867" y="4256"/>
                    </a:lnTo>
                    <a:lnTo>
                      <a:pt x="1869" y="4272"/>
                    </a:lnTo>
                    <a:lnTo>
                      <a:pt x="1873" y="4289"/>
                    </a:lnTo>
                    <a:lnTo>
                      <a:pt x="1879" y="4305"/>
                    </a:lnTo>
                    <a:lnTo>
                      <a:pt x="1886" y="4319"/>
                    </a:lnTo>
                    <a:lnTo>
                      <a:pt x="1894" y="4333"/>
                    </a:lnTo>
                    <a:lnTo>
                      <a:pt x="1904" y="4347"/>
                    </a:lnTo>
                    <a:lnTo>
                      <a:pt x="1915" y="4359"/>
                    </a:lnTo>
                    <a:lnTo>
                      <a:pt x="1927" y="4370"/>
                    </a:lnTo>
                    <a:lnTo>
                      <a:pt x="1941" y="4379"/>
                    </a:lnTo>
                    <a:lnTo>
                      <a:pt x="1954" y="4388"/>
                    </a:lnTo>
                    <a:lnTo>
                      <a:pt x="1969" y="4395"/>
                    </a:lnTo>
                    <a:lnTo>
                      <a:pt x="1984" y="4400"/>
                    </a:lnTo>
                    <a:lnTo>
                      <a:pt x="2000" y="4405"/>
                    </a:lnTo>
                    <a:lnTo>
                      <a:pt x="2018" y="4407"/>
                    </a:lnTo>
                    <a:lnTo>
                      <a:pt x="2035" y="4408"/>
                    </a:lnTo>
                    <a:lnTo>
                      <a:pt x="2374" y="4408"/>
                    </a:lnTo>
                    <a:lnTo>
                      <a:pt x="2391" y="4407"/>
                    </a:lnTo>
                    <a:lnTo>
                      <a:pt x="2408" y="4405"/>
                    </a:lnTo>
                    <a:lnTo>
                      <a:pt x="2424" y="4400"/>
                    </a:lnTo>
                    <a:lnTo>
                      <a:pt x="2440" y="4395"/>
                    </a:lnTo>
                    <a:lnTo>
                      <a:pt x="2455" y="4388"/>
                    </a:lnTo>
                    <a:lnTo>
                      <a:pt x="2469" y="4379"/>
                    </a:lnTo>
                    <a:lnTo>
                      <a:pt x="2481" y="4370"/>
                    </a:lnTo>
                    <a:lnTo>
                      <a:pt x="2493" y="4359"/>
                    </a:lnTo>
                    <a:lnTo>
                      <a:pt x="2505" y="4347"/>
                    </a:lnTo>
                    <a:lnTo>
                      <a:pt x="2515" y="4333"/>
                    </a:lnTo>
                    <a:lnTo>
                      <a:pt x="2523" y="4319"/>
                    </a:lnTo>
                    <a:lnTo>
                      <a:pt x="2530" y="4305"/>
                    </a:lnTo>
                    <a:lnTo>
                      <a:pt x="2536" y="4289"/>
                    </a:lnTo>
                    <a:lnTo>
                      <a:pt x="2540" y="4272"/>
                    </a:lnTo>
                    <a:lnTo>
                      <a:pt x="2543" y="4256"/>
                    </a:lnTo>
                    <a:lnTo>
                      <a:pt x="2543" y="4239"/>
                    </a:lnTo>
                    <a:lnTo>
                      <a:pt x="2543" y="4036"/>
                    </a:lnTo>
                    <a:lnTo>
                      <a:pt x="2544" y="4019"/>
                    </a:lnTo>
                    <a:lnTo>
                      <a:pt x="2547" y="4001"/>
                    </a:lnTo>
                    <a:lnTo>
                      <a:pt x="2551" y="3983"/>
                    </a:lnTo>
                    <a:lnTo>
                      <a:pt x="2556" y="3966"/>
                    </a:lnTo>
                    <a:lnTo>
                      <a:pt x="2563" y="3949"/>
                    </a:lnTo>
                    <a:lnTo>
                      <a:pt x="2571" y="3933"/>
                    </a:lnTo>
                    <a:lnTo>
                      <a:pt x="2581" y="3916"/>
                    </a:lnTo>
                    <a:lnTo>
                      <a:pt x="2591" y="3901"/>
                    </a:lnTo>
                    <a:lnTo>
                      <a:pt x="2603" y="3887"/>
                    </a:lnTo>
                    <a:lnTo>
                      <a:pt x="2615" y="3873"/>
                    </a:lnTo>
                    <a:lnTo>
                      <a:pt x="2628" y="3861"/>
                    </a:lnTo>
                    <a:lnTo>
                      <a:pt x="2642" y="3848"/>
                    </a:lnTo>
                    <a:lnTo>
                      <a:pt x="2658" y="3838"/>
                    </a:lnTo>
                    <a:lnTo>
                      <a:pt x="2673" y="3829"/>
                    </a:lnTo>
                    <a:lnTo>
                      <a:pt x="2689" y="3822"/>
                    </a:lnTo>
                    <a:lnTo>
                      <a:pt x="2705" y="3816"/>
                    </a:lnTo>
                    <a:lnTo>
                      <a:pt x="2989" y="3699"/>
                    </a:lnTo>
                    <a:lnTo>
                      <a:pt x="3006" y="3691"/>
                    </a:lnTo>
                    <a:lnTo>
                      <a:pt x="3022" y="3685"/>
                    </a:lnTo>
                    <a:lnTo>
                      <a:pt x="3039" y="3681"/>
                    </a:lnTo>
                    <a:lnTo>
                      <a:pt x="3057" y="3677"/>
                    </a:lnTo>
                    <a:lnTo>
                      <a:pt x="3076" y="3675"/>
                    </a:lnTo>
                    <a:lnTo>
                      <a:pt x="3094" y="3675"/>
                    </a:lnTo>
                    <a:lnTo>
                      <a:pt x="3112" y="3675"/>
                    </a:lnTo>
                    <a:lnTo>
                      <a:pt x="3130" y="3678"/>
                    </a:lnTo>
                    <a:lnTo>
                      <a:pt x="3149" y="3681"/>
                    </a:lnTo>
                    <a:lnTo>
                      <a:pt x="3167" y="3685"/>
                    </a:lnTo>
                    <a:lnTo>
                      <a:pt x="3184" y="3691"/>
                    </a:lnTo>
                    <a:lnTo>
                      <a:pt x="3201" y="3698"/>
                    </a:lnTo>
                    <a:lnTo>
                      <a:pt x="3217" y="3706"/>
                    </a:lnTo>
                    <a:lnTo>
                      <a:pt x="3232" y="3717"/>
                    </a:lnTo>
                    <a:lnTo>
                      <a:pt x="3246" y="3727"/>
                    </a:lnTo>
                    <a:lnTo>
                      <a:pt x="3259" y="3739"/>
                    </a:lnTo>
                    <a:lnTo>
                      <a:pt x="3403" y="3883"/>
                    </a:lnTo>
                    <a:lnTo>
                      <a:pt x="3415" y="3894"/>
                    </a:lnTo>
                    <a:lnTo>
                      <a:pt x="3430" y="3904"/>
                    </a:lnTo>
                    <a:lnTo>
                      <a:pt x="3444" y="3913"/>
                    </a:lnTo>
                    <a:lnTo>
                      <a:pt x="3459" y="3921"/>
                    </a:lnTo>
                    <a:lnTo>
                      <a:pt x="3474" y="3926"/>
                    </a:lnTo>
                    <a:lnTo>
                      <a:pt x="3490" y="3930"/>
                    </a:lnTo>
                    <a:lnTo>
                      <a:pt x="3507" y="3932"/>
                    </a:lnTo>
                    <a:lnTo>
                      <a:pt x="3523" y="3933"/>
                    </a:lnTo>
                    <a:lnTo>
                      <a:pt x="3539" y="3932"/>
                    </a:lnTo>
                    <a:lnTo>
                      <a:pt x="3555" y="3930"/>
                    </a:lnTo>
                    <a:lnTo>
                      <a:pt x="3572" y="3926"/>
                    </a:lnTo>
                    <a:lnTo>
                      <a:pt x="3587" y="3921"/>
                    </a:lnTo>
                    <a:lnTo>
                      <a:pt x="3602" y="3913"/>
                    </a:lnTo>
                    <a:lnTo>
                      <a:pt x="3616" y="3904"/>
                    </a:lnTo>
                    <a:lnTo>
                      <a:pt x="3630" y="3894"/>
                    </a:lnTo>
                    <a:lnTo>
                      <a:pt x="3643" y="3883"/>
                    </a:lnTo>
                    <a:lnTo>
                      <a:pt x="3883" y="3643"/>
                    </a:lnTo>
                    <a:lnTo>
                      <a:pt x="3895" y="3630"/>
                    </a:lnTo>
                    <a:lnTo>
                      <a:pt x="3904" y="3616"/>
                    </a:lnTo>
                    <a:lnTo>
                      <a:pt x="3913" y="3602"/>
                    </a:lnTo>
                    <a:lnTo>
                      <a:pt x="3920" y="3587"/>
                    </a:lnTo>
                    <a:lnTo>
                      <a:pt x="3926" y="3572"/>
                    </a:lnTo>
                    <a:lnTo>
                      <a:pt x="3930" y="3555"/>
                    </a:lnTo>
                    <a:lnTo>
                      <a:pt x="3932" y="3539"/>
                    </a:lnTo>
                    <a:lnTo>
                      <a:pt x="3933" y="3523"/>
                    </a:lnTo>
                    <a:lnTo>
                      <a:pt x="3932" y="3507"/>
                    </a:lnTo>
                    <a:lnTo>
                      <a:pt x="3930" y="3490"/>
                    </a:lnTo>
                    <a:lnTo>
                      <a:pt x="3926" y="3474"/>
                    </a:lnTo>
                    <a:lnTo>
                      <a:pt x="3920" y="3459"/>
                    </a:lnTo>
                    <a:lnTo>
                      <a:pt x="3913" y="3444"/>
                    </a:lnTo>
                    <a:lnTo>
                      <a:pt x="3904" y="3430"/>
                    </a:lnTo>
                    <a:lnTo>
                      <a:pt x="3895" y="3415"/>
                    </a:lnTo>
                    <a:lnTo>
                      <a:pt x="3883" y="3403"/>
                    </a:lnTo>
                    <a:lnTo>
                      <a:pt x="3739" y="3259"/>
                    </a:lnTo>
                    <a:lnTo>
                      <a:pt x="3727" y="3246"/>
                    </a:lnTo>
                    <a:lnTo>
                      <a:pt x="3717" y="3232"/>
                    </a:lnTo>
                    <a:lnTo>
                      <a:pt x="3706" y="3217"/>
                    </a:lnTo>
                    <a:lnTo>
                      <a:pt x="3698" y="3200"/>
                    </a:lnTo>
                    <a:lnTo>
                      <a:pt x="3691" y="3184"/>
                    </a:lnTo>
                    <a:lnTo>
                      <a:pt x="3685" y="3166"/>
                    </a:lnTo>
                    <a:lnTo>
                      <a:pt x="3681" y="3149"/>
                    </a:lnTo>
                    <a:lnTo>
                      <a:pt x="3678" y="3130"/>
                    </a:lnTo>
                    <a:lnTo>
                      <a:pt x="3675" y="3112"/>
                    </a:lnTo>
                    <a:lnTo>
                      <a:pt x="3675" y="3094"/>
                    </a:lnTo>
                    <a:lnTo>
                      <a:pt x="3675" y="3075"/>
                    </a:lnTo>
                    <a:lnTo>
                      <a:pt x="3677" y="3057"/>
                    </a:lnTo>
                    <a:lnTo>
                      <a:pt x="3680" y="3039"/>
                    </a:lnTo>
                    <a:lnTo>
                      <a:pt x="3685" y="3022"/>
                    </a:lnTo>
                    <a:lnTo>
                      <a:pt x="3691" y="3006"/>
                    </a:lnTo>
                    <a:lnTo>
                      <a:pt x="3699" y="2989"/>
                    </a:lnTo>
                    <a:lnTo>
                      <a:pt x="3816" y="2705"/>
                    </a:lnTo>
                    <a:lnTo>
                      <a:pt x="3822" y="2689"/>
                    </a:lnTo>
                    <a:lnTo>
                      <a:pt x="3829" y="2673"/>
                    </a:lnTo>
                    <a:lnTo>
                      <a:pt x="3838" y="2658"/>
                    </a:lnTo>
                    <a:lnTo>
                      <a:pt x="3848" y="2642"/>
                    </a:lnTo>
                    <a:lnTo>
                      <a:pt x="3861" y="2628"/>
                    </a:lnTo>
                    <a:lnTo>
                      <a:pt x="3873" y="2615"/>
                    </a:lnTo>
                    <a:lnTo>
                      <a:pt x="3887" y="2603"/>
                    </a:lnTo>
                    <a:lnTo>
                      <a:pt x="3901" y="2591"/>
                    </a:lnTo>
                    <a:lnTo>
                      <a:pt x="3916" y="2581"/>
                    </a:lnTo>
                    <a:lnTo>
                      <a:pt x="3933" y="2571"/>
                    </a:lnTo>
                    <a:lnTo>
                      <a:pt x="3949" y="2563"/>
                    </a:lnTo>
                    <a:lnTo>
                      <a:pt x="3966" y="2556"/>
                    </a:lnTo>
                    <a:lnTo>
                      <a:pt x="3983" y="2551"/>
                    </a:lnTo>
                    <a:lnTo>
                      <a:pt x="4001" y="2547"/>
                    </a:lnTo>
                    <a:lnTo>
                      <a:pt x="4018" y="2544"/>
                    </a:lnTo>
                    <a:lnTo>
                      <a:pt x="4036" y="2543"/>
                    </a:lnTo>
                    <a:lnTo>
                      <a:pt x="4239" y="2543"/>
                    </a:lnTo>
                    <a:lnTo>
                      <a:pt x="4256" y="2543"/>
                    </a:lnTo>
                    <a:lnTo>
                      <a:pt x="4273" y="2540"/>
                    </a:lnTo>
                    <a:lnTo>
                      <a:pt x="4290" y="2536"/>
                    </a:lnTo>
                    <a:lnTo>
                      <a:pt x="4305" y="2530"/>
                    </a:lnTo>
                    <a:lnTo>
                      <a:pt x="4320" y="2523"/>
                    </a:lnTo>
                    <a:lnTo>
                      <a:pt x="4333" y="2515"/>
                    </a:lnTo>
                    <a:lnTo>
                      <a:pt x="4346" y="2504"/>
                    </a:lnTo>
                    <a:lnTo>
                      <a:pt x="4359" y="2493"/>
                    </a:lnTo>
                    <a:lnTo>
                      <a:pt x="4370" y="2481"/>
                    </a:lnTo>
                    <a:lnTo>
                      <a:pt x="4380" y="2469"/>
                    </a:lnTo>
                    <a:lnTo>
                      <a:pt x="4388" y="2455"/>
                    </a:lnTo>
                    <a:lnTo>
                      <a:pt x="4395" y="2440"/>
                    </a:lnTo>
                    <a:lnTo>
                      <a:pt x="4401" y="2424"/>
                    </a:lnTo>
                    <a:lnTo>
                      <a:pt x="4405" y="2408"/>
                    </a:lnTo>
                    <a:lnTo>
                      <a:pt x="4407" y="2391"/>
                    </a:lnTo>
                    <a:lnTo>
                      <a:pt x="4408" y="2374"/>
                    </a:lnTo>
                    <a:lnTo>
                      <a:pt x="4408" y="2035"/>
                    </a:lnTo>
                    <a:lnTo>
                      <a:pt x="4407" y="2018"/>
                    </a:lnTo>
                    <a:lnTo>
                      <a:pt x="4405" y="2000"/>
                    </a:lnTo>
                    <a:lnTo>
                      <a:pt x="4401" y="1984"/>
                    </a:lnTo>
                    <a:lnTo>
                      <a:pt x="4395" y="1969"/>
                    </a:lnTo>
                    <a:lnTo>
                      <a:pt x="4388" y="1954"/>
                    </a:lnTo>
                    <a:lnTo>
                      <a:pt x="4380" y="1939"/>
                    </a:lnTo>
                    <a:lnTo>
                      <a:pt x="4370" y="1926"/>
                    </a:lnTo>
                    <a:lnTo>
                      <a:pt x="4359" y="1915"/>
                    </a:lnTo>
                    <a:lnTo>
                      <a:pt x="4346" y="1904"/>
                    </a:lnTo>
                    <a:lnTo>
                      <a:pt x="4333" y="1894"/>
                    </a:lnTo>
                    <a:lnTo>
                      <a:pt x="4320" y="1886"/>
                    </a:lnTo>
                    <a:lnTo>
                      <a:pt x="4305" y="1879"/>
                    </a:lnTo>
                    <a:lnTo>
                      <a:pt x="4290" y="1873"/>
                    </a:lnTo>
                    <a:lnTo>
                      <a:pt x="4273" y="1868"/>
                    </a:lnTo>
                    <a:lnTo>
                      <a:pt x="4256" y="1865"/>
                    </a:lnTo>
                    <a:lnTo>
                      <a:pt x="4239" y="1864"/>
                    </a:lnTo>
                    <a:close/>
                    <a:moveTo>
                      <a:pt x="3052" y="2204"/>
                    </a:moveTo>
                    <a:lnTo>
                      <a:pt x="3052" y="2204"/>
                    </a:lnTo>
                    <a:lnTo>
                      <a:pt x="3051" y="2248"/>
                    </a:lnTo>
                    <a:lnTo>
                      <a:pt x="3048" y="2290"/>
                    </a:lnTo>
                    <a:lnTo>
                      <a:pt x="3043" y="2333"/>
                    </a:lnTo>
                    <a:lnTo>
                      <a:pt x="3035" y="2375"/>
                    </a:lnTo>
                    <a:lnTo>
                      <a:pt x="3026" y="2415"/>
                    </a:lnTo>
                    <a:lnTo>
                      <a:pt x="3015" y="2456"/>
                    </a:lnTo>
                    <a:lnTo>
                      <a:pt x="3002" y="2495"/>
                    </a:lnTo>
                    <a:lnTo>
                      <a:pt x="2986" y="2534"/>
                    </a:lnTo>
                    <a:lnTo>
                      <a:pt x="2969" y="2571"/>
                    </a:lnTo>
                    <a:lnTo>
                      <a:pt x="2950" y="2608"/>
                    </a:lnTo>
                    <a:lnTo>
                      <a:pt x="2929" y="2643"/>
                    </a:lnTo>
                    <a:lnTo>
                      <a:pt x="2908" y="2678"/>
                    </a:lnTo>
                    <a:lnTo>
                      <a:pt x="2884" y="2711"/>
                    </a:lnTo>
                    <a:lnTo>
                      <a:pt x="2858" y="2743"/>
                    </a:lnTo>
                    <a:lnTo>
                      <a:pt x="2832" y="2774"/>
                    </a:lnTo>
                    <a:lnTo>
                      <a:pt x="2805" y="2804"/>
                    </a:lnTo>
                    <a:lnTo>
                      <a:pt x="2775" y="2831"/>
                    </a:lnTo>
                    <a:lnTo>
                      <a:pt x="2744" y="2858"/>
                    </a:lnTo>
                    <a:lnTo>
                      <a:pt x="2712" y="2883"/>
                    </a:lnTo>
                    <a:lnTo>
                      <a:pt x="2679" y="2907"/>
                    </a:lnTo>
                    <a:lnTo>
                      <a:pt x="2644" y="2928"/>
                    </a:lnTo>
                    <a:lnTo>
                      <a:pt x="2609" y="2949"/>
                    </a:lnTo>
                    <a:lnTo>
                      <a:pt x="2572" y="2968"/>
                    </a:lnTo>
                    <a:lnTo>
                      <a:pt x="2535" y="2985"/>
                    </a:lnTo>
                    <a:lnTo>
                      <a:pt x="2496" y="3000"/>
                    </a:lnTo>
                    <a:lnTo>
                      <a:pt x="2457" y="3014"/>
                    </a:lnTo>
                    <a:lnTo>
                      <a:pt x="2416" y="3025"/>
                    </a:lnTo>
                    <a:lnTo>
                      <a:pt x="2376" y="3034"/>
                    </a:lnTo>
                    <a:lnTo>
                      <a:pt x="2334" y="3042"/>
                    </a:lnTo>
                    <a:lnTo>
                      <a:pt x="2292" y="3047"/>
                    </a:lnTo>
                    <a:lnTo>
                      <a:pt x="2249" y="3050"/>
                    </a:lnTo>
                    <a:lnTo>
                      <a:pt x="2205" y="3051"/>
                    </a:lnTo>
                    <a:lnTo>
                      <a:pt x="2162" y="3050"/>
                    </a:lnTo>
                    <a:lnTo>
                      <a:pt x="2118" y="3047"/>
                    </a:lnTo>
                    <a:lnTo>
                      <a:pt x="2075" y="3042"/>
                    </a:lnTo>
                    <a:lnTo>
                      <a:pt x="2034" y="3034"/>
                    </a:lnTo>
                    <a:lnTo>
                      <a:pt x="1993" y="3025"/>
                    </a:lnTo>
                    <a:lnTo>
                      <a:pt x="1953" y="3014"/>
                    </a:lnTo>
                    <a:lnTo>
                      <a:pt x="1913" y="3000"/>
                    </a:lnTo>
                    <a:lnTo>
                      <a:pt x="1875" y="2985"/>
                    </a:lnTo>
                    <a:lnTo>
                      <a:pt x="1837" y="2968"/>
                    </a:lnTo>
                    <a:lnTo>
                      <a:pt x="1801" y="2949"/>
                    </a:lnTo>
                    <a:lnTo>
                      <a:pt x="1765" y="2928"/>
                    </a:lnTo>
                    <a:lnTo>
                      <a:pt x="1731" y="2907"/>
                    </a:lnTo>
                    <a:lnTo>
                      <a:pt x="1697" y="2883"/>
                    </a:lnTo>
                    <a:lnTo>
                      <a:pt x="1666" y="2858"/>
                    </a:lnTo>
                    <a:lnTo>
                      <a:pt x="1635" y="2831"/>
                    </a:lnTo>
                    <a:lnTo>
                      <a:pt x="1605" y="2804"/>
                    </a:lnTo>
                    <a:lnTo>
                      <a:pt x="1577" y="2774"/>
                    </a:lnTo>
                    <a:lnTo>
                      <a:pt x="1551" y="2743"/>
                    </a:lnTo>
                    <a:lnTo>
                      <a:pt x="1526" y="2711"/>
                    </a:lnTo>
                    <a:lnTo>
                      <a:pt x="1501" y="2678"/>
                    </a:lnTo>
                    <a:lnTo>
                      <a:pt x="1480" y="2643"/>
                    </a:lnTo>
                    <a:lnTo>
                      <a:pt x="1460" y="2608"/>
                    </a:lnTo>
                    <a:lnTo>
                      <a:pt x="1441" y="2571"/>
                    </a:lnTo>
                    <a:lnTo>
                      <a:pt x="1423" y="2534"/>
                    </a:lnTo>
                    <a:lnTo>
                      <a:pt x="1408" y="2495"/>
                    </a:lnTo>
                    <a:lnTo>
                      <a:pt x="1395" y="2456"/>
                    </a:lnTo>
                    <a:lnTo>
                      <a:pt x="1384" y="2415"/>
                    </a:lnTo>
                    <a:lnTo>
                      <a:pt x="1375" y="2375"/>
                    </a:lnTo>
                    <a:lnTo>
                      <a:pt x="1366" y="2333"/>
                    </a:lnTo>
                    <a:lnTo>
                      <a:pt x="1361" y="2290"/>
                    </a:lnTo>
                    <a:lnTo>
                      <a:pt x="1358" y="2248"/>
                    </a:lnTo>
                    <a:lnTo>
                      <a:pt x="1357" y="2204"/>
                    </a:lnTo>
                    <a:lnTo>
                      <a:pt x="1358" y="2161"/>
                    </a:lnTo>
                    <a:lnTo>
                      <a:pt x="1361" y="2117"/>
                    </a:lnTo>
                    <a:lnTo>
                      <a:pt x="1366" y="2074"/>
                    </a:lnTo>
                    <a:lnTo>
                      <a:pt x="1375" y="2033"/>
                    </a:lnTo>
                    <a:lnTo>
                      <a:pt x="1384" y="1992"/>
                    </a:lnTo>
                    <a:lnTo>
                      <a:pt x="1395" y="1952"/>
                    </a:lnTo>
                    <a:lnTo>
                      <a:pt x="1408" y="1912"/>
                    </a:lnTo>
                    <a:lnTo>
                      <a:pt x="1423" y="1874"/>
                    </a:lnTo>
                    <a:lnTo>
                      <a:pt x="1441" y="1836"/>
                    </a:lnTo>
                    <a:lnTo>
                      <a:pt x="1460" y="1799"/>
                    </a:lnTo>
                    <a:lnTo>
                      <a:pt x="1480" y="1764"/>
                    </a:lnTo>
                    <a:lnTo>
                      <a:pt x="1501" y="1729"/>
                    </a:lnTo>
                    <a:lnTo>
                      <a:pt x="1526" y="1697"/>
                    </a:lnTo>
                    <a:lnTo>
                      <a:pt x="1551" y="1665"/>
                    </a:lnTo>
                    <a:lnTo>
                      <a:pt x="1577" y="1634"/>
                    </a:lnTo>
                    <a:lnTo>
                      <a:pt x="1605" y="1605"/>
                    </a:lnTo>
                    <a:lnTo>
                      <a:pt x="1635" y="1576"/>
                    </a:lnTo>
                    <a:lnTo>
                      <a:pt x="1666" y="1550"/>
                    </a:lnTo>
                    <a:lnTo>
                      <a:pt x="1697" y="1525"/>
                    </a:lnTo>
                    <a:lnTo>
                      <a:pt x="1731" y="1501"/>
                    </a:lnTo>
                    <a:lnTo>
                      <a:pt x="1765" y="1479"/>
                    </a:lnTo>
                    <a:lnTo>
                      <a:pt x="1801" y="1459"/>
                    </a:lnTo>
                    <a:lnTo>
                      <a:pt x="1837" y="1439"/>
                    </a:lnTo>
                    <a:lnTo>
                      <a:pt x="1875" y="1423"/>
                    </a:lnTo>
                    <a:lnTo>
                      <a:pt x="1913" y="1408"/>
                    </a:lnTo>
                    <a:lnTo>
                      <a:pt x="1953" y="1394"/>
                    </a:lnTo>
                    <a:lnTo>
                      <a:pt x="1993" y="1383"/>
                    </a:lnTo>
                    <a:lnTo>
                      <a:pt x="2034" y="1373"/>
                    </a:lnTo>
                    <a:lnTo>
                      <a:pt x="2075" y="1365"/>
                    </a:lnTo>
                    <a:lnTo>
                      <a:pt x="2118" y="1360"/>
                    </a:lnTo>
                    <a:lnTo>
                      <a:pt x="2162" y="1357"/>
                    </a:lnTo>
                    <a:lnTo>
                      <a:pt x="2205" y="1356"/>
                    </a:lnTo>
                    <a:lnTo>
                      <a:pt x="2249" y="1357"/>
                    </a:lnTo>
                    <a:lnTo>
                      <a:pt x="2292" y="1360"/>
                    </a:lnTo>
                    <a:lnTo>
                      <a:pt x="2334" y="1365"/>
                    </a:lnTo>
                    <a:lnTo>
                      <a:pt x="2376" y="1373"/>
                    </a:lnTo>
                    <a:lnTo>
                      <a:pt x="2416" y="1383"/>
                    </a:lnTo>
                    <a:lnTo>
                      <a:pt x="2457" y="1394"/>
                    </a:lnTo>
                    <a:lnTo>
                      <a:pt x="2496" y="1408"/>
                    </a:lnTo>
                    <a:lnTo>
                      <a:pt x="2535" y="1423"/>
                    </a:lnTo>
                    <a:lnTo>
                      <a:pt x="2572" y="1439"/>
                    </a:lnTo>
                    <a:lnTo>
                      <a:pt x="2609" y="1459"/>
                    </a:lnTo>
                    <a:lnTo>
                      <a:pt x="2644" y="1479"/>
                    </a:lnTo>
                    <a:lnTo>
                      <a:pt x="2679" y="1501"/>
                    </a:lnTo>
                    <a:lnTo>
                      <a:pt x="2712" y="1525"/>
                    </a:lnTo>
                    <a:lnTo>
                      <a:pt x="2744" y="1550"/>
                    </a:lnTo>
                    <a:lnTo>
                      <a:pt x="2775" y="1576"/>
                    </a:lnTo>
                    <a:lnTo>
                      <a:pt x="2805" y="1605"/>
                    </a:lnTo>
                    <a:lnTo>
                      <a:pt x="2832" y="1634"/>
                    </a:lnTo>
                    <a:lnTo>
                      <a:pt x="2858" y="1665"/>
                    </a:lnTo>
                    <a:lnTo>
                      <a:pt x="2884" y="1697"/>
                    </a:lnTo>
                    <a:lnTo>
                      <a:pt x="2908" y="1729"/>
                    </a:lnTo>
                    <a:lnTo>
                      <a:pt x="2929" y="1764"/>
                    </a:lnTo>
                    <a:lnTo>
                      <a:pt x="2950" y="1799"/>
                    </a:lnTo>
                    <a:lnTo>
                      <a:pt x="2969" y="1836"/>
                    </a:lnTo>
                    <a:lnTo>
                      <a:pt x="2986" y="1874"/>
                    </a:lnTo>
                    <a:lnTo>
                      <a:pt x="3002" y="1912"/>
                    </a:lnTo>
                    <a:lnTo>
                      <a:pt x="3015" y="1952"/>
                    </a:lnTo>
                    <a:lnTo>
                      <a:pt x="3026" y="1992"/>
                    </a:lnTo>
                    <a:lnTo>
                      <a:pt x="3035" y="2033"/>
                    </a:lnTo>
                    <a:lnTo>
                      <a:pt x="3043" y="2074"/>
                    </a:lnTo>
                    <a:lnTo>
                      <a:pt x="3048" y="2117"/>
                    </a:lnTo>
                    <a:lnTo>
                      <a:pt x="3051" y="2161"/>
                    </a:lnTo>
                    <a:lnTo>
                      <a:pt x="3052" y="2204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wrap="square" anchor="ctr">
                <a:normAutofit/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p>
                <a:pPr algn="ctr" fontAlgn="base">
                  <a:defRPr/>
                </a:pPr>
                <a:endParaRPr lang="zh-CN" altLang="en-US" sz="1350" strike="noStrike" noProof="1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KSO_Shape"/>
            <p:cNvSpPr/>
            <p:nvPr>
              <p:custDataLst>
                <p:tags r:id="rId18"/>
              </p:custDataLst>
            </p:nvPr>
          </p:nvSpPr>
          <p:spPr bwMode="auto">
            <a:xfrm>
              <a:off x="5913282" y="2924483"/>
              <a:ext cx="365435" cy="358735"/>
            </a:xfrm>
            <a:custGeom>
              <a:avLst/>
              <a:gdLst>
                <a:gd name="T0" fmla="*/ 291065635 w 5643"/>
                <a:gd name="T1" fmla="*/ 74701230 h 5531"/>
                <a:gd name="T2" fmla="*/ 0 w 5643"/>
                <a:gd name="T3" fmla="*/ 631761781 h 5531"/>
                <a:gd name="T4" fmla="*/ 124221326 w 5643"/>
                <a:gd name="T5" fmla="*/ 234954587 h 5531"/>
                <a:gd name="T6" fmla="*/ 105986935 w 5643"/>
                <a:gd name="T7" fmla="*/ 239752000 h 5531"/>
                <a:gd name="T8" fmla="*/ 90259798 w 5643"/>
                <a:gd name="T9" fmla="*/ 249346489 h 5531"/>
                <a:gd name="T10" fmla="*/ 77837969 w 5643"/>
                <a:gd name="T11" fmla="*/ 262939104 h 5531"/>
                <a:gd name="T12" fmla="*/ 69860128 w 5643"/>
                <a:gd name="T13" fmla="*/ 279615264 h 5531"/>
                <a:gd name="T14" fmla="*/ 66897132 w 5643"/>
                <a:gd name="T15" fmla="*/ 298576357 h 5531"/>
                <a:gd name="T16" fmla="*/ 68264694 w 5643"/>
                <a:gd name="T17" fmla="*/ 509887056 h 5531"/>
                <a:gd name="T18" fmla="*/ 74760869 w 5643"/>
                <a:gd name="T19" fmla="*/ 527362841 h 5531"/>
                <a:gd name="T20" fmla="*/ 85587265 w 5643"/>
                <a:gd name="T21" fmla="*/ 542211865 h 5531"/>
                <a:gd name="T22" fmla="*/ 100402919 w 5643"/>
                <a:gd name="T23" fmla="*/ 553062763 h 5531"/>
                <a:gd name="T24" fmla="*/ 117839256 w 5643"/>
                <a:gd name="T25" fmla="*/ 559573369 h 5531"/>
                <a:gd name="T26" fmla="*/ 420757212 w 5643"/>
                <a:gd name="T27" fmla="*/ 560944059 h 5531"/>
                <a:gd name="T28" fmla="*/ 439675215 w 5643"/>
                <a:gd name="T29" fmla="*/ 557974457 h 5531"/>
                <a:gd name="T30" fmla="*/ 456314173 w 5643"/>
                <a:gd name="T31" fmla="*/ 549978880 h 5531"/>
                <a:gd name="T32" fmla="*/ 469876031 w 5643"/>
                <a:gd name="T33" fmla="*/ 537528732 h 5531"/>
                <a:gd name="T34" fmla="*/ 479448969 w 5643"/>
                <a:gd name="T35" fmla="*/ 521766140 h 5531"/>
                <a:gd name="T36" fmla="*/ 484121502 w 5643"/>
                <a:gd name="T37" fmla="*/ 503490392 h 5531"/>
                <a:gd name="T38" fmla="*/ 484121502 w 5643"/>
                <a:gd name="T39" fmla="*/ 292065751 h 5531"/>
                <a:gd name="T40" fmla="*/ 479448969 w 5643"/>
                <a:gd name="T41" fmla="*/ 273790002 h 5531"/>
                <a:gd name="T42" fmla="*/ 469876031 w 5643"/>
                <a:gd name="T43" fmla="*/ 257913130 h 5531"/>
                <a:gd name="T44" fmla="*/ 456314173 w 5643"/>
                <a:gd name="T45" fmla="*/ 245577262 h 5531"/>
                <a:gd name="T46" fmla="*/ 439675215 w 5643"/>
                <a:gd name="T47" fmla="*/ 237467405 h 5531"/>
                <a:gd name="T48" fmla="*/ 420757212 w 5643"/>
                <a:gd name="T49" fmla="*/ 234612083 h 5531"/>
                <a:gd name="T50" fmla="*/ 609596624 w 5643"/>
                <a:gd name="T51" fmla="*/ 236210996 h 5531"/>
                <a:gd name="T52" fmla="*/ 609596624 w 5643"/>
                <a:gd name="T53" fmla="*/ 277673510 h 5531"/>
                <a:gd name="T54" fmla="*/ 609596624 w 5643"/>
                <a:gd name="T55" fmla="*/ 318108176 h 5531"/>
                <a:gd name="T56" fmla="*/ 609596624 w 5643"/>
                <a:gd name="T57" fmla="*/ 359570691 h 5531"/>
                <a:gd name="T58" fmla="*/ 549423200 w 5643"/>
                <a:gd name="T59" fmla="*/ 417367200 h 5531"/>
                <a:gd name="T60" fmla="*/ 536089213 w 5643"/>
                <a:gd name="T61" fmla="*/ 422164613 h 5531"/>
                <a:gd name="T62" fmla="*/ 525490688 w 5643"/>
                <a:gd name="T63" fmla="*/ 434957265 h 5531"/>
                <a:gd name="T64" fmla="*/ 523325409 w 5643"/>
                <a:gd name="T65" fmla="*/ 446265285 h 5531"/>
                <a:gd name="T66" fmla="*/ 524578868 w 5643"/>
                <a:gd name="T67" fmla="*/ 455060487 h 5531"/>
                <a:gd name="T68" fmla="*/ 533923934 w 5643"/>
                <a:gd name="T69" fmla="*/ 468767045 h 5531"/>
                <a:gd name="T70" fmla="*/ 547941534 w 5643"/>
                <a:gd name="T71" fmla="*/ 475049090 h 5531"/>
                <a:gd name="T72" fmla="*/ 555349192 w 5643"/>
                <a:gd name="T73" fmla="*/ 475277651 h 5531"/>
                <a:gd name="T74" fmla="*/ 568569413 w 5643"/>
                <a:gd name="T75" fmla="*/ 470480237 h 5531"/>
                <a:gd name="T76" fmla="*/ 579167937 w 5643"/>
                <a:gd name="T77" fmla="*/ 457687586 h 5531"/>
                <a:gd name="T78" fmla="*/ 581447321 w 5643"/>
                <a:gd name="T79" fmla="*/ 446265285 h 5531"/>
                <a:gd name="T80" fmla="*/ 580079758 w 5643"/>
                <a:gd name="T81" fmla="*/ 437584364 h 5531"/>
                <a:gd name="T82" fmla="*/ 570848458 w 5643"/>
                <a:gd name="T83" fmla="*/ 423877806 h 5531"/>
                <a:gd name="T84" fmla="*/ 556830859 w 5643"/>
                <a:gd name="T85" fmla="*/ 417595423 h 5531"/>
                <a:gd name="T86" fmla="*/ 552386196 w 5643"/>
                <a:gd name="T87" fmla="*/ 499264380 h 5531"/>
                <a:gd name="T88" fmla="*/ 541103721 w 5643"/>
                <a:gd name="T89" fmla="*/ 501548638 h 5531"/>
                <a:gd name="T90" fmla="*/ 528225813 w 5643"/>
                <a:gd name="T91" fmla="*/ 512171313 h 5531"/>
                <a:gd name="T92" fmla="*/ 523439176 w 5643"/>
                <a:gd name="T93" fmla="*/ 525535367 h 5531"/>
                <a:gd name="T94" fmla="*/ 523553280 w 5643"/>
                <a:gd name="T95" fmla="*/ 532959879 h 5531"/>
                <a:gd name="T96" fmla="*/ 529935351 w 5643"/>
                <a:gd name="T97" fmla="*/ 546894998 h 5531"/>
                <a:gd name="T98" fmla="*/ 543725080 w 5643"/>
                <a:gd name="T99" fmla="*/ 556260926 h 5531"/>
                <a:gd name="T100" fmla="*/ 552386196 w 5643"/>
                <a:gd name="T101" fmla="*/ 557631615 h 5531"/>
                <a:gd name="T102" fmla="*/ 563782775 w 5643"/>
                <a:gd name="T103" fmla="*/ 555347358 h 5531"/>
                <a:gd name="T104" fmla="*/ 576432812 w 5643"/>
                <a:gd name="T105" fmla="*/ 544724683 h 5531"/>
                <a:gd name="T106" fmla="*/ 581333216 w 5643"/>
                <a:gd name="T107" fmla="*/ 531474909 h 5531"/>
                <a:gd name="T108" fmla="*/ 581105346 w 5643"/>
                <a:gd name="T109" fmla="*/ 524050397 h 5531"/>
                <a:gd name="T110" fmla="*/ 574723275 w 5643"/>
                <a:gd name="T111" fmla="*/ 510000998 h 5531"/>
                <a:gd name="T112" fmla="*/ 561047650 w 5643"/>
                <a:gd name="T113" fmla="*/ 500635070 h 5531"/>
                <a:gd name="T114" fmla="*/ 552386196 w 5643"/>
                <a:gd name="T115" fmla="*/ 499264380 h 55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43" h="5531">
                  <a:moveTo>
                    <a:pt x="0" y="1511"/>
                  </a:moveTo>
                  <a:lnTo>
                    <a:pt x="1627" y="1511"/>
                  </a:lnTo>
                  <a:lnTo>
                    <a:pt x="645" y="270"/>
                  </a:lnTo>
                  <a:lnTo>
                    <a:pt x="987" y="0"/>
                  </a:lnTo>
                  <a:lnTo>
                    <a:pt x="2000" y="1279"/>
                  </a:lnTo>
                  <a:lnTo>
                    <a:pt x="2554" y="654"/>
                  </a:lnTo>
                  <a:lnTo>
                    <a:pt x="2881" y="944"/>
                  </a:lnTo>
                  <a:lnTo>
                    <a:pt x="2379" y="1511"/>
                  </a:lnTo>
                  <a:lnTo>
                    <a:pt x="5643" y="1511"/>
                  </a:lnTo>
                  <a:lnTo>
                    <a:pt x="5643" y="5531"/>
                  </a:lnTo>
                  <a:lnTo>
                    <a:pt x="0" y="5531"/>
                  </a:lnTo>
                  <a:lnTo>
                    <a:pt x="0" y="1511"/>
                  </a:lnTo>
                  <a:close/>
                  <a:moveTo>
                    <a:pt x="1147" y="2054"/>
                  </a:moveTo>
                  <a:lnTo>
                    <a:pt x="1147" y="2054"/>
                  </a:lnTo>
                  <a:lnTo>
                    <a:pt x="1119" y="2055"/>
                  </a:lnTo>
                  <a:lnTo>
                    <a:pt x="1090" y="2057"/>
                  </a:lnTo>
                  <a:lnTo>
                    <a:pt x="1062" y="2060"/>
                  </a:lnTo>
                  <a:lnTo>
                    <a:pt x="1034" y="2066"/>
                  </a:lnTo>
                  <a:lnTo>
                    <a:pt x="1008" y="2072"/>
                  </a:lnTo>
                  <a:lnTo>
                    <a:pt x="981" y="2079"/>
                  </a:lnTo>
                  <a:lnTo>
                    <a:pt x="956" y="2088"/>
                  </a:lnTo>
                  <a:lnTo>
                    <a:pt x="930" y="2099"/>
                  </a:lnTo>
                  <a:lnTo>
                    <a:pt x="905" y="2109"/>
                  </a:lnTo>
                  <a:lnTo>
                    <a:pt x="881" y="2122"/>
                  </a:lnTo>
                  <a:lnTo>
                    <a:pt x="858" y="2136"/>
                  </a:lnTo>
                  <a:lnTo>
                    <a:pt x="834" y="2150"/>
                  </a:lnTo>
                  <a:lnTo>
                    <a:pt x="813" y="2166"/>
                  </a:lnTo>
                  <a:lnTo>
                    <a:pt x="792" y="2183"/>
                  </a:lnTo>
                  <a:lnTo>
                    <a:pt x="772" y="2200"/>
                  </a:lnTo>
                  <a:lnTo>
                    <a:pt x="751" y="2219"/>
                  </a:lnTo>
                  <a:lnTo>
                    <a:pt x="733" y="2238"/>
                  </a:lnTo>
                  <a:lnTo>
                    <a:pt x="715" y="2258"/>
                  </a:lnTo>
                  <a:lnTo>
                    <a:pt x="699" y="2280"/>
                  </a:lnTo>
                  <a:lnTo>
                    <a:pt x="683" y="2302"/>
                  </a:lnTo>
                  <a:lnTo>
                    <a:pt x="668" y="2324"/>
                  </a:lnTo>
                  <a:lnTo>
                    <a:pt x="656" y="2348"/>
                  </a:lnTo>
                  <a:lnTo>
                    <a:pt x="643" y="2372"/>
                  </a:lnTo>
                  <a:lnTo>
                    <a:pt x="631" y="2397"/>
                  </a:lnTo>
                  <a:lnTo>
                    <a:pt x="622" y="2422"/>
                  </a:lnTo>
                  <a:lnTo>
                    <a:pt x="613" y="2448"/>
                  </a:lnTo>
                  <a:lnTo>
                    <a:pt x="604" y="2474"/>
                  </a:lnTo>
                  <a:lnTo>
                    <a:pt x="599" y="2502"/>
                  </a:lnTo>
                  <a:lnTo>
                    <a:pt x="594" y="2530"/>
                  </a:lnTo>
                  <a:lnTo>
                    <a:pt x="591" y="2557"/>
                  </a:lnTo>
                  <a:lnTo>
                    <a:pt x="589" y="2586"/>
                  </a:lnTo>
                  <a:lnTo>
                    <a:pt x="587" y="2614"/>
                  </a:lnTo>
                  <a:lnTo>
                    <a:pt x="587" y="4351"/>
                  </a:lnTo>
                  <a:lnTo>
                    <a:pt x="589" y="4379"/>
                  </a:lnTo>
                  <a:lnTo>
                    <a:pt x="591" y="4408"/>
                  </a:lnTo>
                  <a:lnTo>
                    <a:pt x="594" y="4436"/>
                  </a:lnTo>
                  <a:lnTo>
                    <a:pt x="599" y="4464"/>
                  </a:lnTo>
                  <a:lnTo>
                    <a:pt x="604" y="4490"/>
                  </a:lnTo>
                  <a:lnTo>
                    <a:pt x="613" y="4517"/>
                  </a:lnTo>
                  <a:lnTo>
                    <a:pt x="622" y="4543"/>
                  </a:lnTo>
                  <a:lnTo>
                    <a:pt x="631" y="4568"/>
                  </a:lnTo>
                  <a:lnTo>
                    <a:pt x="643" y="4593"/>
                  </a:lnTo>
                  <a:lnTo>
                    <a:pt x="656" y="4617"/>
                  </a:lnTo>
                  <a:lnTo>
                    <a:pt x="668" y="4640"/>
                  </a:lnTo>
                  <a:lnTo>
                    <a:pt x="683" y="4664"/>
                  </a:lnTo>
                  <a:lnTo>
                    <a:pt x="699" y="4685"/>
                  </a:lnTo>
                  <a:lnTo>
                    <a:pt x="715" y="4706"/>
                  </a:lnTo>
                  <a:lnTo>
                    <a:pt x="733" y="4726"/>
                  </a:lnTo>
                  <a:lnTo>
                    <a:pt x="751" y="4747"/>
                  </a:lnTo>
                  <a:lnTo>
                    <a:pt x="772" y="4765"/>
                  </a:lnTo>
                  <a:lnTo>
                    <a:pt x="792" y="4783"/>
                  </a:lnTo>
                  <a:lnTo>
                    <a:pt x="813" y="4799"/>
                  </a:lnTo>
                  <a:lnTo>
                    <a:pt x="834" y="4815"/>
                  </a:lnTo>
                  <a:lnTo>
                    <a:pt x="858" y="4830"/>
                  </a:lnTo>
                  <a:lnTo>
                    <a:pt x="881" y="4842"/>
                  </a:lnTo>
                  <a:lnTo>
                    <a:pt x="905" y="4855"/>
                  </a:lnTo>
                  <a:lnTo>
                    <a:pt x="930" y="4867"/>
                  </a:lnTo>
                  <a:lnTo>
                    <a:pt x="956" y="4877"/>
                  </a:lnTo>
                  <a:lnTo>
                    <a:pt x="981" y="4885"/>
                  </a:lnTo>
                  <a:lnTo>
                    <a:pt x="1008" y="4894"/>
                  </a:lnTo>
                  <a:lnTo>
                    <a:pt x="1034" y="4899"/>
                  </a:lnTo>
                  <a:lnTo>
                    <a:pt x="1062" y="4904"/>
                  </a:lnTo>
                  <a:lnTo>
                    <a:pt x="1090" y="4907"/>
                  </a:lnTo>
                  <a:lnTo>
                    <a:pt x="1119" y="4911"/>
                  </a:lnTo>
                  <a:lnTo>
                    <a:pt x="1147" y="4911"/>
                  </a:lnTo>
                  <a:lnTo>
                    <a:pt x="3692" y="4911"/>
                  </a:lnTo>
                  <a:lnTo>
                    <a:pt x="3721" y="4911"/>
                  </a:lnTo>
                  <a:lnTo>
                    <a:pt x="3748" y="4907"/>
                  </a:lnTo>
                  <a:lnTo>
                    <a:pt x="3777" y="4904"/>
                  </a:lnTo>
                  <a:lnTo>
                    <a:pt x="3804" y="4899"/>
                  </a:lnTo>
                  <a:lnTo>
                    <a:pt x="3831" y="4894"/>
                  </a:lnTo>
                  <a:lnTo>
                    <a:pt x="3858" y="4885"/>
                  </a:lnTo>
                  <a:lnTo>
                    <a:pt x="3883" y="4877"/>
                  </a:lnTo>
                  <a:lnTo>
                    <a:pt x="3909" y="4867"/>
                  </a:lnTo>
                  <a:lnTo>
                    <a:pt x="3933" y="4855"/>
                  </a:lnTo>
                  <a:lnTo>
                    <a:pt x="3958" y="4842"/>
                  </a:lnTo>
                  <a:lnTo>
                    <a:pt x="3981" y="4830"/>
                  </a:lnTo>
                  <a:lnTo>
                    <a:pt x="4004" y="4815"/>
                  </a:lnTo>
                  <a:lnTo>
                    <a:pt x="4026" y="4799"/>
                  </a:lnTo>
                  <a:lnTo>
                    <a:pt x="4047" y="4783"/>
                  </a:lnTo>
                  <a:lnTo>
                    <a:pt x="4068" y="4765"/>
                  </a:lnTo>
                  <a:lnTo>
                    <a:pt x="4087" y="4747"/>
                  </a:lnTo>
                  <a:lnTo>
                    <a:pt x="4106" y="4726"/>
                  </a:lnTo>
                  <a:lnTo>
                    <a:pt x="4123" y="4706"/>
                  </a:lnTo>
                  <a:lnTo>
                    <a:pt x="4140" y="4685"/>
                  </a:lnTo>
                  <a:lnTo>
                    <a:pt x="4156" y="4664"/>
                  </a:lnTo>
                  <a:lnTo>
                    <a:pt x="4170" y="4640"/>
                  </a:lnTo>
                  <a:lnTo>
                    <a:pt x="4184" y="4617"/>
                  </a:lnTo>
                  <a:lnTo>
                    <a:pt x="4196" y="4593"/>
                  </a:lnTo>
                  <a:lnTo>
                    <a:pt x="4207" y="4568"/>
                  </a:lnTo>
                  <a:lnTo>
                    <a:pt x="4218" y="4543"/>
                  </a:lnTo>
                  <a:lnTo>
                    <a:pt x="4226" y="4517"/>
                  </a:lnTo>
                  <a:lnTo>
                    <a:pt x="4234" y="4490"/>
                  </a:lnTo>
                  <a:lnTo>
                    <a:pt x="4240" y="4464"/>
                  </a:lnTo>
                  <a:lnTo>
                    <a:pt x="4245" y="4436"/>
                  </a:lnTo>
                  <a:lnTo>
                    <a:pt x="4248" y="4408"/>
                  </a:lnTo>
                  <a:lnTo>
                    <a:pt x="4251" y="4379"/>
                  </a:lnTo>
                  <a:lnTo>
                    <a:pt x="4252" y="4351"/>
                  </a:lnTo>
                  <a:lnTo>
                    <a:pt x="4252" y="2614"/>
                  </a:lnTo>
                  <a:lnTo>
                    <a:pt x="4251" y="2586"/>
                  </a:lnTo>
                  <a:lnTo>
                    <a:pt x="4248" y="2557"/>
                  </a:lnTo>
                  <a:lnTo>
                    <a:pt x="4245" y="2530"/>
                  </a:lnTo>
                  <a:lnTo>
                    <a:pt x="4240" y="2502"/>
                  </a:lnTo>
                  <a:lnTo>
                    <a:pt x="4234" y="2474"/>
                  </a:lnTo>
                  <a:lnTo>
                    <a:pt x="4226" y="2448"/>
                  </a:lnTo>
                  <a:lnTo>
                    <a:pt x="4218" y="2422"/>
                  </a:lnTo>
                  <a:lnTo>
                    <a:pt x="4207" y="2397"/>
                  </a:lnTo>
                  <a:lnTo>
                    <a:pt x="4196" y="2372"/>
                  </a:lnTo>
                  <a:lnTo>
                    <a:pt x="4184" y="2348"/>
                  </a:lnTo>
                  <a:lnTo>
                    <a:pt x="4170" y="2324"/>
                  </a:lnTo>
                  <a:lnTo>
                    <a:pt x="4156" y="2302"/>
                  </a:lnTo>
                  <a:lnTo>
                    <a:pt x="4140" y="2280"/>
                  </a:lnTo>
                  <a:lnTo>
                    <a:pt x="4123" y="2258"/>
                  </a:lnTo>
                  <a:lnTo>
                    <a:pt x="4106" y="2238"/>
                  </a:lnTo>
                  <a:lnTo>
                    <a:pt x="4087" y="2219"/>
                  </a:lnTo>
                  <a:lnTo>
                    <a:pt x="4068" y="2200"/>
                  </a:lnTo>
                  <a:lnTo>
                    <a:pt x="4047" y="2183"/>
                  </a:lnTo>
                  <a:lnTo>
                    <a:pt x="4026" y="2166"/>
                  </a:lnTo>
                  <a:lnTo>
                    <a:pt x="4004" y="2150"/>
                  </a:lnTo>
                  <a:lnTo>
                    <a:pt x="3981" y="2136"/>
                  </a:lnTo>
                  <a:lnTo>
                    <a:pt x="3958" y="2122"/>
                  </a:lnTo>
                  <a:lnTo>
                    <a:pt x="3933" y="2109"/>
                  </a:lnTo>
                  <a:lnTo>
                    <a:pt x="3909" y="2099"/>
                  </a:lnTo>
                  <a:lnTo>
                    <a:pt x="3883" y="2088"/>
                  </a:lnTo>
                  <a:lnTo>
                    <a:pt x="3858" y="2079"/>
                  </a:lnTo>
                  <a:lnTo>
                    <a:pt x="3831" y="2072"/>
                  </a:lnTo>
                  <a:lnTo>
                    <a:pt x="3804" y="2066"/>
                  </a:lnTo>
                  <a:lnTo>
                    <a:pt x="3777" y="2060"/>
                  </a:lnTo>
                  <a:lnTo>
                    <a:pt x="3748" y="2057"/>
                  </a:lnTo>
                  <a:lnTo>
                    <a:pt x="3721" y="2055"/>
                  </a:lnTo>
                  <a:lnTo>
                    <a:pt x="3692" y="2054"/>
                  </a:lnTo>
                  <a:lnTo>
                    <a:pt x="1147" y="2054"/>
                  </a:lnTo>
                  <a:close/>
                  <a:moveTo>
                    <a:pt x="4522" y="2068"/>
                  </a:moveTo>
                  <a:lnTo>
                    <a:pt x="4522" y="2268"/>
                  </a:lnTo>
                  <a:lnTo>
                    <a:pt x="5349" y="2268"/>
                  </a:lnTo>
                  <a:lnTo>
                    <a:pt x="5349" y="2068"/>
                  </a:lnTo>
                  <a:lnTo>
                    <a:pt x="4522" y="2068"/>
                  </a:lnTo>
                  <a:close/>
                  <a:moveTo>
                    <a:pt x="4522" y="2431"/>
                  </a:moveTo>
                  <a:lnTo>
                    <a:pt x="4522" y="2632"/>
                  </a:lnTo>
                  <a:lnTo>
                    <a:pt x="5349" y="2632"/>
                  </a:lnTo>
                  <a:lnTo>
                    <a:pt x="5349" y="2431"/>
                  </a:lnTo>
                  <a:lnTo>
                    <a:pt x="4522" y="2431"/>
                  </a:lnTo>
                  <a:close/>
                  <a:moveTo>
                    <a:pt x="4522" y="2785"/>
                  </a:moveTo>
                  <a:lnTo>
                    <a:pt x="4522" y="2985"/>
                  </a:lnTo>
                  <a:lnTo>
                    <a:pt x="5349" y="2985"/>
                  </a:lnTo>
                  <a:lnTo>
                    <a:pt x="5349" y="2785"/>
                  </a:lnTo>
                  <a:lnTo>
                    <a:pt x="4522" y="2785"/>
                  </a:lnTo>
                  <a:close/>
                  <a:moveTo>
                    <a:pt x="4522" y="3148"/>
                  </a:moveTo>
                  <a:lnTo>
                    <a:pt x="4522" y="3349"/>
                  </a:lnTo>
                  <a:lnTo>
                    <a:pt x="5349" y="3349"/>
                  </a:lnTo>
                  <a:lnTo>
                    <a:pt x="5349" y="3148"/>
                  </a:lnTo>
                  <a:lnTo>
                    <a:pt x="4522" y="3148"/>
                  </a:lnTo>
                  <a:close/>
                  <a:moveTo>
                    <a:pt x="4847" y="3653"/>
                  </a:moveTo>
                  <a:lnTo>
                    <a:pt x="4847" y="3653"/>
                  </a:lnTo>
                  <a:lnTo>
                    <a:pt x="4834" y="3653"/>
                  </a:lnTo>
                  <a:lnTo>
                    <a:pt x="4821" y="3654"/>
                  </a:lnTo>
                  <a:lnTo>
                    <a:pt x="4808" y="3656"/>
                  </a:lnTo>
                  <a:lnTo>
                    <a:pt x="4795" y="3658"/>
                  </a:lnTo>
                  <a:lnTo>
                    <a:pt x="4771" y="3664"/>
                  </a:lnTo>
                  <a:lnTo>
                    <a:pt x="4748" y="3673"/>
                  </a:lnTo>
                  <a:lnTo>
                    <a:pt x="4725" y="3683"/>
                  </a:lnTo>
                  <a:lnTo>
                    <a:pt x="4704" y="3696"/>
                  </a:lnTo>
                  <a:lnTo>
                    <a:pt x="4685" y="3711"/>
                  </a:lnTo>
                  <a:lnTo>
                    <a:pt x="4667" y="3727"/>
                  </a:lnTo>
                  <a:lnTo>
                    <a:pt x="4650" y="3745"/>
                  </a:lnTo>
                  <a:lnTo>
                    <a:pt x="4635" y="3764"/>
                  </a:lnTo>
                  <a:lnTo>
                    <a:pt x="4622" y="3786"/>
                  </a:lnTo>
                  <a:lnTo>
                    <a:pt x="4611" y="3808"/>
                  </a:lnTo>
                  <a:lnTo>
                    <a:pt x="4603" y="3831"/>
                  </a:lnTo>
                  <a:lnTo>
                    <a:pt x="4596" y="3856"/>
                  </a:lnTo>
                  <a:lnTo>
                    <a:pt x="4594" y="3869"/>
                  </a:lnTo>
                  <a:lnTo>
                    <a:pt x="4593" y="3881"/>
                  </a:lnTo>
                  <a:lnTo>
                    <a:pt x="4592" y="3894"/>
                  </a:lnTo>
                  <a:lnTo>
                    <a:pt x="4592" y="3907"/>
                  </a:lnTo>
                  <a:lnTo>
                    <a:pt x="4592" y="3921"/>
                  </a:lnTo>
                  <a:lnTo>
                    <a:pt x="4593" y="3934"/>
                  </a:lnTo>
                  <a:lnTo>
                    <a:pt x="4594" y="3946"/>
                  </a:lnTo>
                  <a:lnTo>
                    <a:pt x="4596" y="3959"/>
                  </a:lnTo>
                  <a:lnTo>
                    <a:pt x="4603" y="3984"/>
                  </a:lnTo>
                  <a:lnTo>
                    <a:pt x="4611" y="4007"/>
                  </a:lnTo>
                  <a:lnTo>
                    <a:pt x="4622" y="4029"/>
                  </a:lnTo>
                  <a:lnTo>
                    <a:pt x="4635" y="4051"/>
                  </a:lnTo>
                  <a:lnTo>
                    <a:pt x="4650" y="4070"/>
                  </a:lnTo>
                  <a:lnTo>
                    <a:pt x="4667" y="4088"/>
                  </a:lnTo>
                  <a:lnTo>
                    <a:pt x="4685" y="4104"/>
                  </a:lnTo>
                  <a:lnTo>
                    <a:pt x="4704" y="4119"/>
                  </a:lnTo>
                  <a:lnTo>
                    <a:pt x="4725" y="4131"/>
                  </a:lnTo>
                  <a:lnTo>
                    <a:pt x="4748" y="4142"/>
                  </a:lnTo>
                  <a:lnTo>
                    <a:pt x="4771" y="4151"/>
                  </a:lnTo>
                  <a:lnTo>
                    <a:pt x="4795" y="4157"/>
                  </a:lnTo>
                  <a:lnTo>
                    <a:pt x="4808" y="4159"/>
                  </a:lnTo>
                  <a:lnTo>
                    <a:pt x="4821" y="4161"/>
                  </a:lnTo>
                  <a:lnTo>
                    <a:pt x="4834" y="4162"/>
                  </a:lnTo>
                  <a:lnTo>
                    <a:pt x="4847" y="4162"/>
                  </a:lnTo>
                  <a:lnTo>
                    <a:pt x="4860" y="4162"/>
                  </a:lnTo>
                  <a:lnTo>
                    <a:pt x="4873" y="4161"/>
                  </a:lnTo>
                  <a:lnTo>
                    <a:pt x="4886" y="4159"/>
                  </a:lnTo>
                  <a:lnTo>
                    <a:pt x="4899" y="4157"/>
                  </a:lnTo>
                  <a:lnTo>
                    <a:pt x="4923" y="4151"/>
                  </a:lnTo>
                  <a:lnTo>
                    <a:pt x="4947" y="4142"/>
                  </a:lnTo>
                  <a:lnTo>
                    <a:pt x="4969" y="4131"/>
                  </a:lnTo>
                  <a:lnTo>
                    <a:pt x="4989" y="4119"/>
                  </a:lnTo>
                  <a:lnTo>
                    <a:pt x="5009" y="4104"/>
                  </a:lnTo>
                  <a:lnTo>
                    <a:pt x="5027" y="4088"/>
                  </a:lnTo>
                  <a:lnTo>
                    <a:pt x="5043" y="4070"/>
                  </a:lnTo>
                  <a:lnTo>
                    <a:pt x="5058" y="4051"/>
                  </a:lnTo>
                  <a:lnTo>
                    <a:pt x="5071" y="4029"/>
                  </a:lnTo>
                  <a:lnTo>
                    <a:pt x="5082" y="4007"/>
                  </a:lnTo>
                  <a:lnTo>
                    <a:pt x="5090" y="3984"/>
                  </a:lnTo>
                  <a:lnTo>
                    <a:pt x="5097" y="3959"/>
                  </a:lnTo>
                  <a:lnTo>
                    <a:pt x="5099" y="3946"/>
                  </a:lnTo>
                  <a:lnTo>
                    <a:pt x="5101" y="3934"/>
                  </a:lnTo>
                  <a:lnTo>
                    <a:pt x="5102" y="3921"/>
                  </a:lnTo>
                  <a:lnTo>
                    <a:pt x="5102" y="3907"/>
                  </a:lnTo>
                  <a:lnTo>
                    <a:pt x="5102" y="3894"/>
                  </a:lnTo>
                  <a:lnTo>
                    <a:pt x="5101" y="3881"/>
                  </a:lnTo>
                  <a:lnTo>
                    <a:pt x="5099" y="3869"/>
                  </a:lnTo>
                  <a:lnTo>
                    <a:pt x="5097" y="3856"/>
                  </a:lnTo>
                  <a:lnTo>
                    <a:pt x="5090" y="3831"/>
                  </a:lnTo>
                  <a:lnTo>
                    <a:pt x="5082" y="3808"/>
                  </a:lnTo>
                  <a:lnTo>
                    <a:pt x="5071" y="3786"/>
                  </a:lnTo>
                  <a:lnTo>
                    <a:pt x="5058" y="3764"/>
                  </a:lnTo>
                  <a:lnTo>
                    <a:pt x="5043" y="3745"/>
                  </a:lnTo>
                  <a:lnTo>
                    <a:pt x="5027" y="3727"/>
                  </a:lnTo>
                  <a:lnTo>
                    <a:pt x="5009" y="3711"/>
                  </a:lnTo>
                  <a:lnTo>
                    <a:pt x="4989" y="3696"/>
                  </a:lnTo>
                  <a:lnTo>
                    <a:pt x="4969" y="3683"/>
                  </a:lnTo>
                  <a:lnTo>
                    <a:pt x="4947" y="3673"/>
                  </a:lnTo>
                  <a:lnTo>
                    <a:pt x="4923" y="3664"/>
                  </a:lnTo>
                  <a:lnTo>
                    <a:pt x="4899" y="3658"/>
                  </a:lnTo>
                  <a:lnTo>
                    <a:pt x="4886" y="3656"/>
                  </a:lnTo>
                  <a:lnTo>
                    <a:pt x="4873" y="3654"/>
                  </a:lnTo>
                  <a:lnTo>
                    <a:pt x="4860" y="3653"/>
                  </a:lnTo>
                  <a:lnTo>
                    <a:pt x="4847" y="3653"/>
                  </a:lnTo>
                  <a:close/>
                  <a:moveTo>
                    <a:pt x="4847" y="4371"/>
                  </a:moveTo>
                  <a:lnTo>
                    <a:pt x="4847" y="4371"/>
                  </a:lnTo>
                  <a:lnTo>
                    <a:pt x="4834" y="4372"/>
                  </a:lnTo>
                  <a:lnTo>
                    <a:pt x="4821" y="4373"/>
                  </a:lnTo>
                  <a:lnTo>
                    <a:pt x="4808" y="4374"/>
                  </a:lnTo>
                  <a:lnTo>
                    <a:pt x="4795" y="4376"/>
                  </a:lnTo>
                  <a:lnTo>
                    <a:pt x="4771" y="4383"/>
                  </a:lnTo>
                  <a:lnTo>
                    <a:pt x="4748" y="4391"/>
                  </a:lnTo>
                  <a:lnTo>
                    <a:pt x="4725" y="4402"/>
                  </a:lnTo>
                  <a:lnTo>
                    <a:pt x="4704" y="4415"/>
                  </a:lnTo>
                  <a:lnTo>
                    <a:pt x="4685" y="4430"/>
                  </a:lnTo>
                  <a:lnTo>
                    <a:pt x="4667" y="4447"/>
                  </a:lnTo>
                  <a:lnTo>
                    <a:pt x="4650" y="4465"/>
                  </a:lnTo>
                  <a:lnTo>
                    <a:pt x="4635" y="4484"/>
                  </a:lnTo>
                  <a:lnTo>
                    <a:pt x="4622" y="4505"/>
                  </a:lnTo>
                  <a:lnTo>
                    <a:pt x="4611" y="4527"/>
                  </a:lnTo>
                  <a:lnTo>
                    <a:pt x="4603" y="4551"/>
                  </a:lnTo>
                  <a:lnTo>
                    <a:pt x="4596" y="4575"/>
                  </a:lnTo>
                  <a:lnTo>
                    <a:pt x="4594" y="4588"/>
                  </a:lnTo>
                  <a:lnTo>
                    <a:pt x="4593" y="4601"/>
                  </a:lnTo>
                  <a:lnTo>
                    <a:pt x="4592" y="4614"/>
                  </a:lnTo>
                  <a:lnTo>
                    <a:pt x="4592" y="4626"/>
                  </a:lnTo>
                  <a:lnTo>
                    <a:pt x="4592" y="4639"/>
                  </a:lnTo>
                  <a:lnTo>
                    <a:pt x="4593" y="4653"/>
                  </a:lnTo>
                  <a:lnTo>
                    <a:pt x="4594" y="4666"/>
                  </a:lnTo>
                  <a:lnTo>
                    <a:pt x="4596" y="4677"/>
                  </a:lnTo>
                  <a:lnTo>
                    <a:pt x="4603" y="4702"/>
                  </a:lnTo>
                  <a:lnTo>
                    <a:pt x="4611" y="4725"/>
                  </a:lnTo>
                  <a:lnTo>
                    <a:pt x="4622" y="4748"/>
                  </a:lnTo>
                  <a:lnTo>
                    <a:pt x="4635" y="4769"/>
                  </a:lnTo>
                  <a:lnTo>
                    <a:pt x="4650" y="4788"/>
                  </a:lnTo>
                  <a:lnTo>
                    <a:pt x="4667" y="4807"/>
                  </a:lnTo>
                  <a:lnTo>
                    <a:pt x="4685" y="4823"/>
                  </a:lnTo>
                  <a:lnTo>
                    <a:pt x="4704" y="4838"/>
                  </a:lnTo>
                  <a:lnTo>
                    <a:pt x="4725" y="4851"/>
                  </a:lnTo>
                  <a:lnTo>
                    <a:pt x="4748" y="4862"/>
                  </a:lnTo>
                  <a:lnTo>
                    <a:pt x="4771" y="4870"/>
                  </a:lnTo>
                  <a:lnTo>
                    <a:pt x="4795" y="4877"/>
                  </a:lnTo>
                  <a:lnTo>
                    <a:pt x="4808" y="4879"/>
                  </a:lnTo>
                  <a:lnTo>
                    <a:pt x="4821" y="4880"/>
                  </a:lnTo>
                  <a:lnTo>
                    <a:pt x="4834" y="4881"/>
                  </a:lnTo>
                  <a:lnTo>
                    <a:pt x="4847" y="4882"/>
                  </a:lnTo>
                  <a:lnTo>
                    <a:pt x="4860" y="4881"/>
                  </a:lnTo>
                  <a:lnTo>
                    <a:pt x="4873" y="4880"/>
                  </a:lnTo>
                  <a:lnTo>
                    <a:pt x="4886" y="4879"/>
                  </a:lnTo>
                  <a:lnTo>
                    <a:pt x="4899" y="4877"/>
                  </a:lnTo>
                  <a:lnTo>
                    <a:pt x="4923" y="4870"/>
                  </a:lnTo>
                  <a:lnTo>
                    <a:pt x="4947" y="4862"/>
                  </a:lnTo>
                  <a:lnTo>
                    <a:pt x="4969" y="4851"/>
                  </a:lnTo>
                  <a:lnTo>
                    <a:pt x="4989" y="4838"/>
                  </a:lnTo>
                  <a:lnTo>
                    <a:pt x="5009" y="4823"/>
                  </a:lnTo>
                  <a:lnTo>
                    <a:pt x="5027" y="4807"/>
                  </a:lnTo>
                  <a:lnTo>
                    <a:pt x="5043" y="4788"/>
                  </a:lnTo>
                  <a:lnTo>
                    <a:pt x="5058" y="4769"/>
                  </a:lnTo>
                  <a:lnTo>
                    <a:pt x="5071" y="4748"/>
                  </a:lnTo>
                  <a:lnTo>
                    <a:pt x="5082" y="4725"/>
                  </a:lnTo>
                  <a:lnTo>
                    <a:pt x="5090" y="4702"/>
                  </a:lnTo>
                  <a:lnTo>
                    <a:pt x="5097" y="4677"/>
                  </a:lnTo>
                  <a:lnTo>
                    <a:pt x="5099" y="4666"/>
                  </a:lnTo>
                  <a:lnTo>
                    <a:pt x="5101" y="4653"/>
                  </a:lnTo>
                  <a:lnTo>
                    <a:pt x="5102" y="4639"/>
                  </a:lnTo>
                  <a:lnTo>
                    <a:pt x="5102" y="4626"/>
                  </a:lnTo>
                  <a:lnTo>
                    <a:pt x="5102" y="4614"/>
                  </a:lnTo>
                  <a:lnTo>
                    <a:pt x="5101" y="4601"/>
                  </a:lnTo>
                  <a:lnTo>
                    <a:pt x="5099" y="4588"/>
                  </a:lnTo>
                  <a:lnTo>
                    <a:pt x="5097" y="4575"/>
                  </a:lnTo>
                  <a:lnTo>
                    <a:pt x="5090" y="4551"/>
                  </a:lnTo>
                  <a:lnTo>
                    <a:pt x="5082" y="4527"/>
                  </a:lnTo>
                  <a:lnTo>
                    <a:pt x="5071" y="4505"/>
                  </a:lnTo>
                  <a:lnTo>
                    <a:pt x="5058" y="4484"/>
                  </a:lnTo>
                  <a:lnTo>
                    <a:pt x="5043" y="4465"/>
                  </a:lnTo>
                  <a:lnTo>
                    <a:pt x="5027" y="4447"/>
                  </a:lnTo>
                  <a:lnTo>
                    <a:pt x="5009" y="4430"/>
                  </a:lnTo>
                  <a:lnTo>
                    <a:pt x="4989" y="4415"/>
                  </a:lnTo>
                  <a:lnTo>
                    <a:pt x="4969" y="4402"/>
                  </a:lnTo>
                  <a:lnTo>
                    <a:pt x="4947" y="4391"/>
                  </a:lnTo>
                  <a:lnTo>
                    <a:pt x="4923" y="4383"/>
                  </a:lnTo>
                  <a:lnTo>
                    <a:pt x="4899" y="4376"/>
                  </a:lnTo>
                  <a:lnTo>
                    <a:pt x="4886" y="4374"/>
                  </a:lnTo>
                  <a:lnTo>
                    <a:pt x="4873" y="4373"/>
                  </a:lnTo>
                  <a:lnTo>
                    <a:pt x="4860" y="4372"/>
                  </a:lnTo>
                  <a:lnTo>
                    <a:pt x="4847" y="437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wrap="square" tIns="378000" rIns="243000" anchor="ctr">
              <a:normAutofit fontScale="25000" lnSpcReduction="20000"/>
            </a:bodyPr>
            <a:p>
              <a:pPr fontAlgn="base"/>
              <a:endParaRPr lang="zh-CN" altLang="en-US" sz="1350" strike="noStrike" noProof="1"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16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163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0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298575" y="1352550"/>
            <a:ext cx="389255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（二）人力资源需求预测的程序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87"/>
          <p:cNvGrpSpPr/>
          <p:nvPr/>
        </p:nvGrpSpPr>
        <p:grpSpPr>
          <a:xfrm>
            <a:off x="2546350" y="2749550"/>
            <a:ext cx="4645025" cy="2825750"/>
            <a:chOff x="0" y="0"/>
            <a:chExt cx="7285" cy="6355"/>
          </a:xfrm>
        </p:grpSpPr>
        <p:sp>
          <p:nvSpPr>
            <p:cNvPr id="33795" name="Oval 3"/>
            <p:cNvSpPr/>
            <p:nvPr/>
          </p:nvSpPr>
          <p:spPr>
            <a:xfrm>
              <a:off x="1643" y="0"/>
              <a:ext cx="4160" cy="4165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6" name="Oval 4"/>
            <p:cNvSpPr/>
            <p:nvPr/>
          </p:nvSpPr>
          <p:spPr>
            <a:xfrm>
              <a:off x="3123" y="2192"/>
              <a:ext cx="4162" cy="4163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7" name="Oval 5"/>
            <p:cNvSpPr/>
            <p:nvPr/>
          </p:nvSpPr>
          <p:spPr>
            <a:xfrm>
              <a:off x="0" y="2137"/>
              <a:ext cx="4165" cy="4163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8" name="Text Box 13"/>
            <p:cNvSpPr txBox="1"/>
            <p:nvPr/>
          </p:nvSpPr>
          <p:spPr>
            <a:xfrm>
              <a:off x="2663" y="225"/>
              <a:ext cx="2182" cy="228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现实人力资源需求预测</a:t>
              </a:r>
              <a:endPara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3799" name="Text Box 14"/>
            <p:cNvSpPr txBox="1"/>
            <p:nvPr/>
          </p:nvSpPr>
          <p:spPr>
            <a:xfrm>
              <a:off x="470" y="3741"/>
              <a:ext cx="2873" cy="15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未来的人力资源需求预测</a:t>
              </a:r>
              <a:endPara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3800" name="Text Box 15"/>
            <p:cNvSpPr txBox="1"/>
            <p:nvPr/>
          </p:nvSpPr>
          <p:spPr>
            <a:xfrm>
              <a:off x="4138" y="3630"/>
              <a:ext cx="2872" cy="15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未来流失人力资源预测</a:t>
              </a:r>
              <a:endParaRPr lang="en-US" altLang="zh-CN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4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4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257300" y="1335088"/>
            <a:ext cx="4270375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（三）常用的人力资源需求预测方法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4818" name="组合 3"/>
          <p:cNvGrpSpPr/>
          <p:nvPr/>
        </p:nvGrpSpPr>
        <p:grpSpPr>
          <a:xfrm flipH="1">
            <a:off x="1049338" y="1973263"/>
            <a:ext cx="7165975" cy="4252912"/>
            <a:chOff x="2554" y="3234"/>
            <a:chExt cx="9584" cy="6213"/>
          </a:xfrm>
        </p:grpSpPr>
        <p:sp>
          <p:nvSpPr>
            <p:cNvPr id="29" name="任意多边形 28"/>
            <p:cNvSpPr/>
            <p:nvPr>
              <p:custDataLst>
                <p:tags r:id="rId1"/>
              </p:custDataLst>
            </p:nvPr>
          </p:nvSpPr>
          <p:spPr bwMode="auto">
            <a:xfrm>
              <a:off x="2554" y="3234"/>
              <a:ext cx="9584" cy="1161"/>
            </a:xfrm>
            <a:custGeom>
              <a:avLst/>
              <a:gdLst>
                <a:gd name="connsiteX0" fmla="*/ 9172116 w 9559256"/>
                <a:gd name="connsiteY0" fmla="*/ 443714 h 979708"/>
                <a:gd name="connsiteX1" fmla="*/ 0 w 9559256"/>
                <a:gd name="connsiteY1" fmla="*/ 443714 h 979708"/>
                <a:gd name="connsiteX2" fmla="*/ 0 w 9559256"/>
                <a:gd name="connsiteY2" fmla="*/ 332875 h 979708"/>
                <a:gd name="connsiteX3" fmla="*/ 8939653 w 9559256"/>
                <a:gd name="connsiteY3" fmla="*/ 332875 h 979708"/>
                <a:gd name="connsiteX4" fmla="*/ 8914087 w 9559256"/>
                <a:gd name="connsiteY4" fmla="*/ 313673 h 979708"/>
                <a:gd name="connsiteX5" fmla="*/ 8907645 w 9559256"/>
                <a:gd name="connsiteY5" fmla="*/ 306607 h 979708"/>
                <a:gd name="connsiteX6" fmla="*/ 8901202 w 9559256"/>
                <a:gd name="connsiteY6" fmla="*/ 299541 h 979708"/>
                <a:gd name="connsiteX7" fmla="*/ 8895680 w 9559256"/>
                <a:gd name="connsiteY7" fmla="*/ 292475 h 979708"/>
                <a:gd name="connsiteX8" fmla="*/ 8890771 w 9559256"/>
                <a:gd name="connsiteY8" fmla="*/ 284487 h 979708"/>
                <a:gd name="connsiteX9" fmla="*/ 8885863 w 9559256"/>
                <a:gd name="connsiteY9" fmla="*/ 276807 h 979708"/>
                <a:gd name="connsiteX10" fmla="*/ 8881261 w 9559256"/>
                <a:gd name="connsiteY10" fmla="*/ 269126 h 979708"/>
                <a:gd name="connsiteX11" fmla="*/ 8877273 w 9559256"/>
                <a:gd name="connsiteY11" fmla="*/ 260831 h 979708"/>
                <a:gd name="connsiteX12" fmla="*/ 8873898 w 9559256"/>
                <a:gd name="connsiteY12" fmla="*/ 252844 h 979708"/>
                <a:gd name="connsiteX13" fmla="*/ 8870524 w 9559256"/>
                <a:gd name="connsiteY13" fmla="*/ 244241 h 979708"/>
                <a:gd name="connsiteX14" fmla="*/ 8867763 w 9559256"/>
                <a:gd name="connsiteY14" fmla="*/ 235639 h 979708"/>
                <a:gd name="connsiteX15" fmla="*/ 8865615 w 9559256"/>
                <a:gd name="connsiteY15" fmla="*/ 227344 h 979708"/>
                <a:gd name="connsiteX16" fmla="*/ 8863468 w 9559256"/>
                <a:gd name="connsiteY16" fmla="*/ 218742 h 979708"/>
                <a:gd name="connsiteX17" fmla="*/ 8862240 w 9559256"/>
                <a:gd name="connsiteY17" fmla="*/ 209832 h 979708"/>
                <a:gd name="connsiteX18" fmla="*/ 8861013 w 9559256"/>
                <a:gd name="connsiteY18" fmla="*/ 201230 h 979708"/>
                <a:gd name="connsiteX19" fmla="*/ 8860706 w 9559256"/>
                <a:gd name="connsiteY19" fmla="*/ 192321 h 979708"/>
                <a:gd name="connsiteX20" fmla="*/ 8860400 w 9559256"/>
                <a:gd name="connsiteY20" fmla="*/ 183719 h 979708"/>
                <a:gd name="connsiteX21" fmla="*/ 8860706 w 9559256"/>
                <a:gd name="connsiteY21" fmla="*/ 175116 h 979708"/>
                <a:gd name="connsiteX22" fmla="*/ 8861013 w 9559256"/>
                <a:gd name="connsiteY22" fmla="*/ 166207 h 979708"/>
                <a:gd name="connsiteX23" fmla="*/ 8862240 w 9559256"/>
                <a:gd name="connsiteY23" fmla="*/ 157298 h 979708"/>
                <a:gd name="connsiteX24" fmla="*/ 8863468 w 9559256"/>
                <a:gd name="connsiteY24" fmla="*/ 148388 h 979708"/>
                <a:gd name="connsiteX25" fmla="*/ 8865615 w 9559256"/>
                <a:gd name="connsiteY25" fmla="*/ 140093 h 979708"/>
                <a:gd name="connsiteX26" fmla="*/ 8867763 w 9559256"/>
                <a:gd name="connsiteY26" fmla="*/ 131491 h 979708"/>
                <a:gd name="connsiteX27" fmla="*/ 8870524 w 9559256"/>
                <a:gd name="connsiteY27" fmla="*/ 122889 h 979708"/>
                <a:gd name="connsiteX28" fmla="*/ 8873898 w 9559256"/>
                <a:gd name="connsiteY28" fmla="*/ 114594 h 979708"/>
                <a:gd name="connsiteX29" fmla="*/ 8877273 w 9559256"/>
                <a:gd name="connsiteY29" fmla="*/ 106299 h 979708"/>
                <a:gd name="connsiteX30" fmla="*/ 8881261 w 9559256"/>
                <a:gd name="connsiteY30" fmla="*/ 98311 h 979708"/>
                <a:gd name="connsiteX31" fmla="*/ 8885863 w 9559256"/>
                <a:gd name="connsiteY31" fmla="*/ 90630 h 979708"/>
                <a:gd name="connsiteX32" fmla="*/ 8890771 w 9559256"/>
                <a:gd name="connsiteY32" fmla="*/ 82643 h 979708"/>
                <a:gd name="connsiteX33" fmla="*/ 8895680 w 9559256"/>
                <a:gd name="connsiteY33" fmla="*/ 75269 h 979708"/>
                <a:gd name="connsiteX34" fmla="*/ 8901202 w 9559256"/>
                <a:gd name="connsiteY34" fmla="*/ 67896 h 979708"/>
                <a:gd name="connsiteX35" fmla="*/ 8907645 w 9559256"/>
                <a:gd name="connsiteY35" fmla="*/ 60830 h 979708"/>
                <a:gd name="connsiteX36" fmla="*/ 8914087 w 9559256"/>
                <a:gd name="connsiteY36" fmla="*/ 53764 h 979708"/>
                <a:gd name="connsiteX37" fmla="*/ 8920836 w 9559256"/>
                <a:gd name="connsiteY37" fmla="*/ 47312 h 979708"/>
                <a:gd name="connsiteX38" fmla="*/ 8928199 w 9559256"/>
                <a:gd name="connsiteY38" fmla="*/ 41475 h 979708"/>
                <a:gd name="connsiteX39" fmla="*/ 8935255 w 9559256"/>
                <a:gd name="connsiteY39" fmla="*/ 35638 h 979708"/>
                <a:gd name="connsiteX40" fmla="*/ 8942925 w 9559256"/>
                <a:gd name="connsiteY40" fmla="*/ 30415 h 979708"/>
                <a:gd name="connsiteX41" fmla="*/ 8950288 w 9559256"/>
                <a:gd name="connsiteY41" fmla="*/ 25499 h 979708"/>
                <a:gd name="connsiteX42" fmla="*/ 8958571 w 9559256"/>
                <a:gd name="connsiteY42" fmla="*/ 21198 h 979708"/>
                <a:gd name="connsiteX43" fmla="*/ 8966547 w 9559256"/>
                <a:gd name="connsiteY43" fmla="*/ 16897 h 979708"/>
                <a:gd name="connsiteX44" fmla="*/ 8974830 w 9559256"/>
                <a:gd name="connsiteY44" fmla="*/ 13518 h 979708"/>
                <a:gd name="connsiteX45" fmla="*/ 8982807 w 9559256"/>
                <a:gd name="connsiteY45" fmla="*/ 10138 h 979708"/>
                <a:gd name="connsiteX46" fmla="*/ 8991397 w 9559256"/>
                <a:gd name="connsiteY46" fmla="*/ 7680 h 979708"/>
                <a:gd name="connsiteX47" fmla="*/ 8999987 w 9559256"/>
                <a:gd name="connsiteY47" fmla="*/ 5223 h 979708"/>
                <a:gd name="connsiteX48" fmla="*/ 9008577 w 9559256"/>
                <a:gd name="connsiteY48" fmla="*/ 3687 h 979708"/>
                <a:gd name="connsiteX49" fmla="*/ 9017474 w 9559256"/>
                <a:gd name="connsiteY49" fmla="*/ 2150 h 979708"/>
                <a:gd name="connsiteX50" fmla="*/ 9025757 w 9559256"/>
                <a:gd name="connsiteY50" fmla="*/ 1229 h 979708"/>
                <a:gd name="connsiteX51" fmla="*/ 9034654 w 9559256"/>
                <a:gd name="connsiteY51" fmla="*/ 307 h 979708"/>
                <a:gd name="connsiteX52" fmla="*/ 9043550 w 9559256"/>
                <a:gd name="connsiteY52" fmla="*/ 0 h 979708"/>
                <a:gd name="connsiteX53" fmla="*/ 9052447 w 9559256"/>
                <a:gd name="connsiteY53" fmla="*/ 307 h 979708"/>
                <a:gd name="connsiteX54" fmla="*/ 9061037 w 9559256"/>
                <a:gd name="connsiteY54" fmla="*/ 1229 h 979708"/>
                <a:gd name="connsiteX55" fmla="*/ 9069934 w 9559256"/>
                <a:gd name="connsiteY55" fmla="*/ 2150 h 979708"/>
                <a:gd name="connsiteX56" fmla="*/ 9078524 w 9559256"/>
                <a:gd name="connsiteY56" fmla="*/ 3687 h 979708"/>
                <a:gd name="connsiteX57" fmla="*/ 9087421 w 9559256"/>
                <a:gd name="connsiteY57" fmla="*/ 5223 h 979708"/>
                <a:gd name="connsiteX58" fmla="*/ 9095704 w 9559256"/>
                <a:gd name="connsiteY58" fmla="*/ 7680 h 979708"/>
                <a:gd name="connsiteX59" fmla="*/ 9104294 w 9559256"/>
                <a:gd name="connsiteY59" fmla="*/ 10138 h 979708"/>
                <a:gd name="connsiteX60" fmla="*/ 9112577 w 9559256"/>
                <a:gd name="connsiteY60" fmla="*/ 13518 h 979708"/>
                <a:gd name="connsiteX61" fmla="*/ 9120860 w 9559256"/>
                <a:gd name="connsiteY61" fmla="*/ 16897 h 979708"/>
                <a:gd name="connsiteX62" fmla="*/ 9128837 w 9559256"/>
                <a:gd name="connsiteY62" fmla="*/ 21198 h 979708"/>
                <a:gd name="connsiteX63" fmla="*/ 9136813 w 9559256"/>
                <a:gd name="connsiteY63" fmla="*/ 25499 h 979708"/>
                <a:gd name="connsiteX64" fmla="*/ 9144483 w 9559256"/>
                <a:gd name="connsiteY64" fmla="*/ 30415 h 979708"/>
                <a:gd name="connsiteX65" fmla="*/ 9151846 w 9559256"/>
                <a:gd name="connsiteY65" fmla="*/ 35638 h 979708"/>
                <a:gd name="connsiteX66" fmla="*/ 9159208 w 9559256"/>
                <a:gd name="connsiteY66" fmla="*/ 41475 h 979708"/>
                <a:gd name="connsiteX67" fmla="*/ 9166264 w 9559256"/>
                <a:gd name="connsiteY67" fmla="*/ 47312 h 979708"/>
                <a:gd name="connsiteX68" fmla="*/ 9173014 w 9559256"/>
                <a:gd name="connsiteY68" fmla="*/ 53764 h 979708"/>
                <a:gd name="connsiteX69" fmla="*/ 9505569 w 9559256"/>
                <a:gd name="connsiteY69" fmla="*/ 386793 h 979708"/>
                <a:gd name="connsiteX70" fmla="*/ 9511398 w 9559256"/>
                <a:gd name="connsiteY70" fmla="*/ 392937 h 979708"/>
                <a:gd name="connsiteX71" fmla="*/ 9517226 w 9559256"/>
                <a:gd name="connsiteY71" fmla="*/ 399696 h 979708"/>
                <a:gd name="connsiteX72" fmla="*/ 9522749 w 9559256"/>
                <a:gd name="connsiteY72" fmla="*/ 406455 h 979708"/>
                <a:gd name="connsiteX73" fmla="*/ 9527657 w 9559256"/>
                <a:gd name="connsiteY73" fmla="*/ 413828 h 979708"/>
                <a:gd name="connsiteX74" fmla="*/ 9532566 w 9559256"/>
                <a:gd name="connsiteY74" fmla="*/ 421509 h 979708"/>
                <a:gd name="connsiteX75" fmla="*/ 9536861 w 9559256"/>
                <a:gd name="connsiteY75" fmla="*/ 428882 h 979708"/>
                <a:gd name="connsiteX76" fmla="*/ 9540849 w 9559256"/>
                <a:gd name="connsiteY76" fmla="*/ 436870 h 979708"/>
                <a:gd name="connsiteX77" fmla="*/ 9544837 w 9559256"/>
                <a:gd name="connsiteY77" fmla="*/ 445165 h 979708"/>
                <a:gd name="connsiteX78" fmla="*/ 9547905 w 9559256"/>
                <a:gd name="connsiteY78" fmla="*/ 453153 h 979708"/>
                <a:gd name="connsiteX79" fmla="*/ 9550666 w 9559256"/>
                <a:gd name="connsiteY79" fmla="*/ 461755 h 979708"/>
                <a:gd name="connsiteX80" fmla="*/ 9553120 w 9559256"/>
                <a:gd name="connsiteY80" fmla="*/ 470357 h 979708"/>
                <a:gd name="connsiteX81" fmla="*/ 9555268 w 9559256"/>
                <a:gd name="connsiteY81" fmla="*/ 479266 h 979708"/>
                <a:gd name="connsiteX82" fmla="*/ 9557108 w 9559256"/>
                <a:gd name="connsiteY82" fmla="*/ 488483 h 979708"/>
                <a:gd name="connsiteX83" fmla="*/ 9558029 w 9559256"/>
                <a:gd name="connsiteY83" fmla="*/ 497700 h 979708"/>
                <a:gd name="connsiteX84" fmla="*/ 9558949 w 9559256"/>
                <a:gd name="connsiteY84" fmla="*/ 506916 h 979708"/>
                <a:gd name="connsiteX85" fmla="*/ 9559256 w 9559256"/>
                <a:gd name="connsiteY85" fmla="*/ 516440 h 979708"/>
                <a:gd name="connsiteX86" fmla="*/ 9558949 w 9559256"/>
                <a:gd name="connsiteY86" fmla="*/ 525964 h 979708"/>
                <a:gd name="connsiteX87" fmla="*/ 9558029 w 9559256"/>
                <a:gd name="connsiteY87" fmla="*/ 535181 h 979708"/>
                <a:gd name="connsiteX88" fmla="*/ 9557108 w 9559256"/>
                <a:gd name="connsiteY88" fmla="*/ 544397 h 979708"/>
                <a:gd name="connsiteX89" fmla="*/ 9555268 w 9559256"/>
                <a:gd name="connsiteY89" fmla="*/ 553307 h 979708"/>
                <a:gd name="connsiteX90" fmla="*/ 9553120 w 9559256"/>
                <a:gd name="connsiteY90" fmla="*/ 562524 h 979708"/>
                <a:gd name="connsiteX91" fmla="*/ 9550666 w 9559256"/>
                <a:gd name="connsiteY91" fmla="*/ 570819 h 979708"/>
                <a:gd name="connsiteX92" fmla="*/ 9547905 w 9559256"/>
                <a:gd name="connsiteY92" fmla="*/ 579421 h 979708"/>
                <a:gd name="connsiteX93" fmla="*/ 9544837 w 9559256"/>
                <a:gd name="connsiteY93" fmla="*/ 587716 h 979708"/>
                <a:gd name="connsiteX94" fmla="*/ 9540849 w 9559256"/>
                <a:gd name="connsiteY94" fmla="*/ 596011 h 979708"/>
                <a:gd name="connsiteX95" fmla="*/ 9536861 w 9559256"/>
                <a:gd name="connsiteY95" fmla="*/ 603691 h 979708"/>
                <a:gd name="connsiteX96" fmla="*/ 9532566 w 9559256"/>
                <a:gd name="connsiteY96" fmla="*/ 611679 h 979708"/>
                <a:gd name="connsiteX97" fmla="*/ 9527657 w 9559256"/>
                <a:gd name="connsiteY97" fmla="*/ 619052 h 979708"/>
                <a:gd name="connsiteX98" fmla="*/ 9522749 w 9559256"/>
                <a:gd name="connsiteY98" fmla="*/ 626426 h 979708"/>
                <a:gd name="connsiteX99" fmla="*/ 9517226 w 9559256"/>
                <a:gd name="connsiteY99" fmla="*/ 633185 h 979708"/>
                <a:gd name="connsiteX100" fmla="*/ 9511398 w 9559256"/>
                <a:gd name="connsiteY100" fmla="*/ 639943 h 979708"/>
                <a:gd name="connsiteX101" fmla="*/ 9505569 w 9559256"/>
                <a:gd name="connsiteY101" fmla="*/ 646088 h 979708"/>
                <a:gd name="connsiteX102" fmla="*/ 9173014 w 9559256"/>
                <a:gd name="connsiteY102" fmla="*/ 978809 h 979708"/>
                <a:gd name="connsiteX103" fmla="*/ 9172116 w 9559256"/>
                <a:gd name="connsiteY103" fmla="*/ 979708 h 979708"/>
                <a:gd name="connsiteX104" fmla="*/ 9263556 w 9559256"/>
                <a:gd name="connsiteY104" fmla="*/ 535154 h 979708"/>
                <a:gd name="connsiteX0-1" fmla="*/ 9172116 w 9559256"/>
                <a:gd name="connsiteY0-2" fmla="*/ 443714 h 979708"/>
                <a:gd name="connsiteX1-3" fmla="*/ 0 w 9559256"/>
                <a:gd name="connsiteY1-4" fmla="*/ 443714 h 979708"/>
                <a:gd name="connsiteX2-5" fmla="*/ 0 w 9559256"/>
                <a:gd name="connsiteY2-6" fmla="*/ 332875 h 979708"/>
                <a:gd name="connsiteX3-7" fmla="*/ 8939653 w 9559256"/>
                <a:gd name="connsiteY3-8" fmla="*/ 332875 h 979708"/>
                <a:gd name="connsiteX4-9" fmla="*/ 8914087 w 9559256"/>
                <a:gd name="connsiteY4-10" fmla="*/ 313673 h 979708"/>
                <a:gd name="connsiteX5-11" fmla="*/ 8907645 w 9559256"/>
                <a:gd name="connsiteY5-12" fmla="*/ 306607 h 979708"/>
                <a:gd name="connsiteX6-13" fmla="*/ 8901202 w 9559256"/>
                <a:gd name="connsiteY6-14" fmla="*/ 299541 h 979708"/>
                <a:gd name="connsiteX7-15" fmla="*/ 8895680 w 9559256"/>
                <a:gd name="connsiteY7-16" fmla="*/ 292475 h 979708"/>
                <a:gd name="connsiteX8-17" fmla="*/ 8890771 w 9559256"/>
                <a:gd name="connsiteY8-18" fmla="*/ 284487 h 979708"/>
                <a:gd name="connsiteX9-19" fmla="*/ 8885863 w 9559256"/>
                <a:gd name="connsiteY9-20" fmla="*/ 276807 h 979708"/>
                <a:gd name="connsiteX10-21" fmla="*/ 8881261 w 9559256"/>
                <a:gd name="connsiteY10-22" fmla="*/ 269126 h 979708"/>
                <a:gd name="connsiteX11-23" fmla="*/ 8877273 w 9559256"/>
                <a:gd name="connsiteY11-24" fmla="*/ 260831 h 979708"/>
                <a:gd name="connsiteX12-25" fmla="*/ 8873898 w 9559256"/>
                <a:gd name="connsiteY12-26" fmla="*/ 252844 h 979708"/>
                <a:gd name="connsiteX13-27" fmla="*/ 8870524 w 9559256"/>
                <a:gd name="connsiteY13-28" fmla="*/ 244241 h 979708"/>
                <a:gd name="connsiteX14-29" fmla="*/ 8867763 w 9559256"/>
                <a:gd name="connsiteY14-30" fmla="*/ 235639 h 979708"/>
                <a:gd name="connsiteX15-31" fmla="*/ 8865615 w 9559256"/>
                <a:gd name="connsiteY15-32" fmla="*/ 227344 h 979708"/>
                <a:gd name="connsiteX16-33" fmla="*/ 8863468 w 9559256"/>
                <a:gd name="connsiteY16-34" fmla="*/ 218742 h 979708"/>
                <a:gd name="connsiteX17-35" fmla="*/ 8862240 w 9559256"/>
                <a:gd name="connsiteY17-36" fmla="*/ 209832 h 979708"/>
                <a:gd name="connsiteX18-37" fmla="*/ 8861013 w 9559256"/>
                <a:gd name="connsiteY18-38" fmla="*/ 201230 h 979708"/>
                <a:gd name="connsiteX19-39" fmla="*/ 8860706 w 9559256"/>
                <a:gd name="connsiteY19-40" fmla="*/ 192321 h 979708"/>
                <a:gd name="connsiteX20-41" fmla="*/ 8860400 w 9559256"/>
                <a:gd name="connsiteY20-42" fmla="*/ 183719 h 979708"/>
                <a:gd name="connsiteX21-43" fmla="*/ 8860706 w 9559256"/>
                <a:gd name="connsiteY21-44" fmla="*/ 175116 h 979708"/>
                <a:gd name="connsiteX22-45" fmla="*/ 8861013 w 9559256"/>
                <a:gd name="connsiteY22-46" fmla="*/ 166207 h 979708"/>
                <a:gd name="connsiteX23-47" fmla="*/ 8862240 w 9559256"/>
                <a:gd name="connsiteY23-48" fmla="*/ 157298 h 979708"/>
                <a:gd name="connsiteX24-49" fmla="*/ 8863468 w 9559256"/>
                <a:gd name="connsiteY24-50" fmla="*/ 148388 h 979708"/>
                <a:gd name="connsiteX25-51" fmla="*/ 8865615 w 9559256"/>
                <a:gd name="connsiteY25-52" fmla="*/ 140093 h 979708"/>
                <a:gd name="connsiteX26-53" fmla="*/ 8867763 w 9559256"/>
                <a:gd name="connsiteY26-54" fmla="*/ 131491 h 979708"/>
                <a:gd name="connsiteX27-55" fmla="*/ 8870524 w 9559256"/>
                <a:gd name="connsiteY27-56" fmla="*/ 122889 h 979708"/>
                <a:gd name="connsiteX28-57" fmla="*/ 8873898 w 9559256"/>
                <a:gd name="connsiteY28-58" fmla="*/ 114594 h 979708"/>
                <a:gd name="connsiteX29-59" fmla="*/ 8877273 w 9559256"/>
                <a:gd name="connsiteY29-60" fmla="*/ 106299 h 979708"/>
                <a:gd name="connsiteX30-61" fmla="*/ 8881261 w 9559256"/>
                <a:gd name="connsiteY30-62" fmla="*/ 98311 h 979708"/>
                <a:gd name="connsiteX31-63" fmla="*/ 8885863 w 9559256"/>
                <a:gd name="connsiteY31-64" fmla="*/ 90630 h 979708"/>
                <a:gd name="connsiteX32-65" fmla="*/ 8890771 w 9559256"/>
                <a:gd name="connsiteY32-66" fmla="*/ 82643 h 979708"/>
                <a:gd name="connsiteX33-67" fmla="*/ 8895680 w 9559256"/>
                <a:gd name="connsiteY33-68" fmla="*/ 75269 h 979708"/>
                <a:gd name="connsiteX34-69" fmla="*/ 8901202 w 9559256"/>
                <a:gd name="connsiteY34-70" fmla="*/ 67896 h 979708"/>
                <a:gd name="connsiteX35-71" fmla="*/ 8907645 w 9559256"/>
                <a:gd name="connsiteY35-72" fmla="*/ 60830 h 979708"/>
                <a:gd name="connsiteX36-73" fmla="*/ 8914087 w 9559256"/>
                <a:gd name="connsiteY36-74" fmla="*/ 53764 h 979708"/>
                <a:gd name="connsiteX37-75" fmla="*/ 8920836 w 9559256"/>
                <a:gd name="connsiteY37-76" fmla="*/ 47312 h 979708"/>
                <a:gd name="connsiteX38-77" fmla="*/ 8928199 w 9559256"/>
                <a:gd name="connsiteY38-78" fmla="*/ 41475 h 979708"/>
                <a:gd name="connsiteX39-79" fmla="*/ 8935255 w 9559256"/>
                <a:gd name="connsiteY39-80" fmla="*/ 35638 h 979708"/>
                <a:gd name="connsiteX40-81" fmla="*/ 8942925 w 9559256"/>
                <a:gd name="connsiteY40-82" fmla="*/ 30415 h 979708"/>
                <a:gd name="connsiteX41-83" fmla="*/ 8950288 w 9559256"/>
                <a:gd name="connsiteY41-84" fmla="*/ 25499 h 979708"/>
                <a:gd name="connsiteX42-85" fmla="*/ 8958571 w 9559256"/>
                <a:gd name="connsiteY42-86" fmla="*/ 21198 h 979708"/>
                <a:gd name="connsiteX43-87" fmla="*/ 8966547 w 9559256"/>
                <a:gd name="connsiteY43-88" fmla="*/ 16897 h 979708"/>
                <a:gd name="connsiteX44-89" fmla="*/ 8974830 w 9559256"/>
                <a:gd name="connsiteY44-90" fmla="*/ 13518 h 979708"/>
                <a:gd name="connsiteX45-91" fmla="*/ 8982807 w 9559256"/>
                <a:gd name="connsiteY45-92" fmla="*/ 10138 h 979708"/>
                <a:gd name="connsiteX46-93" fmla="*/ 8991397 w 9559256"/>
                <a:gd name="connsiteY46-94" fmla="*/ 7680 h 979708"/>
                <a:gd name="connsiteX47-95" fmla="*/ 8999987 w 9559256"/>
                <a:gd name="connsiteY47-96" fmla="*/ 5223 h 979708"/>
                <a:gd name="connsiteX48-97" fmla="*/ 9008577 w 9559256"/>
                <a:gd name="connsiteY48-98" fmla="*/ 3687 h 979708"/>
                <a:gd name="connsiteX49-99" fmla="*/ 9017474 w 9559256"/>
                <a:gd name="connsiteY49-100" fmla="*/ 2150 h 979708"/>
                <a:gd name="connsiteX50-101" fmla="*/ 9025757 w 9559256"/>
                <a:gd name="connsiteY50-102" fmla="*/ 1229 h 979708"/>
                <a:gd name="connsiteX51-103" fmla="*/ 9034654 w 9559256"/>
                <a:gd name="connsiteY51-104" fmla="*/ 307 h 979708"/>
                <a:gd name="connsiteX52-105" fmla="*/ 9043550 w 9559256"/>
                <a:gd name="connsiteY52-106" fmla="*/ 0 h 979708"/>
                <a:gd name="connsiteX53-107" fmla="*/ 9052447 w 9559256"/>
                <a:gd name="connsiteY53-108" fmla="*/ 307 h 979708"/>
                <a:gd name="connsiteX54-109" fmla="*/ 9061037 w 9559256"/>
                <a:gd name="connsiteY54-110" fmla="*/ 1229 h 979708"/>
                <a:gd name="connsiteX55-111" fmla="*/ 9069934 w 9559256"/>
                <a:gd name="connsiteY55-112" fmla="*/ 2150 h 979708"/>
                <a:gd name="connsiteX56-113" fmla="*/ 9078524 w 9559256"/>
                <a:gd name="connsiteY56-114" fmla="*/ 3687 h 979708"/>
                <a:gd name="connsiteX57-115" fmla="*/ 9087421 w 9559256"/>
                <a:gd name="connsiteY57-116" fmla="*/ 5223 h 979708"/>
                <a:gd name="connsiteX58-117" fmla="*/ 9095704 w 9559256"/>
                <a:gd name="connsiteY58-118" fmla="*/ 7680 h 979708"/>
                <a:gd name="connsiteX59-119" fmla="*/ 9104294 w 9559256"/>
                <a:gd name="connsiteY59-120" fmla="*/ 10138 h 979708"/>
                <a:gd name="connsiteX60-121" fmla="*/ 9112577 w 9559256"/>
                <a:gd name="connsiteY60-122" fmla="*/ 13518 h 979708"/>
                <a:gd name="connsiteX61-123" fmla="*/ 9120860 w 9559256"/>
                <a:gd name="connsiteY61-124" fmla="*/ 16897 h 979708"/>
                <a:gd name="connsiteX62-125" fmla="*/ 9128837 w 9559256"/>
                <a:gd name="connsiteY62-126" fmla="*/ 21198 h 979708"/>
                <a:gd name="connsiteX63-127" fmla="*/ 9136813 w 9559256"/>
                <a:gd name="connsiteY63-128" fmla="*/ 25499 h 979708"/>
                <a:gd name="connsiteX64-129" fmla="*/ 9144483 w 9559256"/>
                <a:gd name="connsiteY64-130" fmla="*/ 30415 h 979708"/>
                <a:gd name="connsiteX65-131" fmla="*/ 9151846 w 9559256"/>
                <a:gd name="connsiteY65-132" fmla="*/ 35638 h 979708"/>
                <a:gd name="connsiteX66-133" fmla="*/ 9159208 w 9559256"/>
                <a:gd name="connsiteY66-134" fmla="*/ 41475 h 979708"/>
                <a:gd name="connsiteX67-135" fmla="*/ 9166264 w 9559256"/>
                <a:gd name="connsiteY67-136" fmla="*/ 47312 h 979708"/>
                <a:gd name="connsiteX68-137" fmla="*/ 9173014 w 9559256"/>
                <a:gd name="connsiteY68-138" fmla="*/ 53764 h 979708"/>
                <a:gd name="connsiteX69-139" fmla="*/ 9505569 w 9559256"/>
                <a:gd name="connsiteY69-140" fmla="*/ 386793 h 979708"/>
                <a:gd name="connsiteX70-141" fmla="*/ 9511398 w 9559256"/>
                <a:gd name="connsiteY70-142" fmla="*/ 392937 h 979708"/>
                <a:gd name="connsiteX71-143" fmla="*/ 9517226 w 9559256"/>
                <a:gd name="connsiteY71-144" fmla="*/ 399696 h 979708"/>
                <a:gd name="connsiteX72-145" fmla="*/ 9522749 w 9559256"/>
                <a:gd name="connsiteY72-146" fmla="*/ 406455 h 979708"/>
                <a:gd name="connsiteX73-147" fmla="*/ 9527657 w 9559256"/>
                <a:gd name="connsiteY73-148" fmla="*/ 413828 h 979708"/>
                <a:gd name="connsiteX74-149" fmla="*/ 9532566 w 9559256"/>
                <a:gd name="connsiteY74-150" fmla="*/ 421509 h 979708"/>
                <a:gd name="connsiteX75-151" fmla="*/ 9536861 w 9559256"/>
                <a:gd name="connsiteY75-152" fmla="*/ 428882 h 979708"/>
                <a:gd name="connsiteX76-153" fmla="*/ 9540849 w 9559256"/>
                <a:gd name="connsiteY76-154" fmla="*/ 436870 h 979708"/>
                <a:gd name="connsiteX77-155" fmla="*/ 9544837 w 9559256"/>
                <a:gd name="connsiteY77-156" fmla="*/ 445165 h 979708"/>
                <a:gd name="connsiteX78-157" fmla="*/ 9547905 w 9559256"/>
                <a:gd name="connsiteY78-158" fmla="*/ 453153 h 979708"/>
                <a:gd name="connsiteX79-159" fmla="*/ 9550666 w 9559256"/>
                <a:gd name="connsiteY79-160" fmla="*/ 461755 h 979708"/>
                <a:gd name="connsiteX80-161" fmla="*/ 9553120 w 9559256"/>
                <a:gd name="connsiteY80-162" fmla="*/ 470357 h 979708"/>
                <a:gd name="connsiteX81-163" fmla="*/ 9555268 w 9559256"/>
                <a:gd name="connsiteY81-164" fmla="*/ 479266 h 979708"/>
                <a:gd name="connsiteX82-165" fmla="*/ 9557108 w 9559256"/>
                <a:gd name="connsiteY82-166" fmla="*/ 488483 h 979708"/>
                <a:gd name="connsiteX83-167" fmla="*/ 9558029 w 9559256"/>
                <a:gd name="connsiteY83-168" fmla="*/ 497700 h 979708"/>
                <a:gd name="connsiteX84-169" fmla="*/ 9558949 w 9559256"/>
                <a:gd name="connsiteY84-170" fmla="*/ 506916 h 979708"/>
                <a:gd name="connsiteX85-171" fmla="*/ 9559256 w 9559256"/>
                <a:gd name="connsiteY85-172" fmla="*/ 516440 h 979708"/>
                <a:gd name="connsiteX86-173" fmla="*/ 9558949 w 9559256"/>
                <a:gd name="connsiteY86-174" fmla="*/ 525964 h 979708"/>
                <a:gd name="connsiteX87-175" fmla="*/ 9558029 w 9559256"/>
                <a:gd name="connsiteY87-176" fmla="*/ 535181 h 979708"/>
                <a:gd name="connsiteX88-177" fmla="*/ 9557108 w 9559256"/>
                <a:gd name="connsiteY88-178" fmla="*/ 544397 h 979708"/>
                <a:gd name="connsiteX89-179" fmla="*/ 9555268 w 9559256"/>
                <a:gd name="connsiteY89-180" fmla="*/ 553307 h 979708"/>
                <a:gd name="connsiteX90-181" fmla="*/ 9553120 w 9559256"/>
                <a:gd name="connsiteY90-182" fmla="*/ 562524 h 979708"/>
                <a:gd name="connsiteX91-183" fmla="*/ 9550666 w 9559256"/>
                <a:gd name="connsiteY91-184" fmla="*/ 570819 h 979708"/>
                <a:gd name="connsiteX92-185" fmla="*/ 9547905 w 9559256"/>
                <a:gd name="connsiteY92-186" fmla="*/ 579421 h 979708"/>
                <a:gd name="connsiteX93-187" fmla="*/ 9544837 w 9559256"/>
                <a:gd name="connsiteY93-188" fmla="*/ 587716 h 979708"/>
                <a:gd name="connsiteX94-189" fmla="*/ 9540849 w 9559256"/>
                <a:gd name="connsiteY94-190" fmla="*/ 596011 h 979708"/>
                <a:gd name="connsiteX95-191" fmla="*/ 9536861 w 9559256"/>
                <a:gd name="connsiteY95-192" fmla="*/ 603691 h 979708"/>
                <a:gd name="connsiteX96-193" fmla="*/ 9532566 w 9559256"/>
                <a:gd name="connsiteY96-194" fmla="*/ 611679 h 979708"/>
                <a:gd name="connsiteX97-195" fmla="*/ 9527657 w 9559256"/>
                <a:gd name="connsiteY97-196" fmla="*/ 619052 h 979708"/>
                <a:gd name="connsiteX98-197" fmla="*/ 9522749 w 9559256"/>
                <a:gd name="connsiteY98-198" fmla="*/ 626426 h 979708"/>
                <a:gd name="connsiteX99-199" fmla="*/ 9517226 w 9559256"/>
                <a:gd name="connsiteY99-200" fmla="*/ 633185 h 979708"/>
                <a:gd name="connsiteX100-201" fmla="*/ 9511398 w 9559256"/>
                <a:gd name="connsiteY100-202" fmla="*/ 639943 h 979708"/>
                <a:gd name="connsiteX101-203" fmla="*/ 9505569 w 9559256"/>
                <a:gd name="connsiteY101-204" fmla="*/ 646088 h 979708"/>
                <a:gd name="connsiteX102-205" fmla="*/ 9173014 w 9559256"/>
                <a:gd name="connsiteY102-206" fmla="*/ 978809 h 979708"/>
                <a:gd name="connsiteX103-207" fmla="*/ 9172116 w 9559256"/>
                <a:gd name="connsiteY103-208" fmla="*/ 979708 h 979708"/>
                <a:gd name="connsiteX0-209" fmla="*/ 0 w 9559256"/>
                <a:gd name="connsiteY0-210" fmla="*/ 443714 h 979708"/>
                <a:gd name="connsiteX1-211" fmla="*/ 0 w 9559256"/>
                <a:gd name="connsiteY1-212" fmla="*/ 332875 h 979708"/>
                <a:gd name="connsiteX2-213" fmla="*/ 8939653 w 9559256"/>
                <a:gd name="connsiteY2-214" fmla="*/ 332875 h 979708"/>
                <a:gd name="connsiteX3-215" fmla="*/ 8914087 w 9559256"/>
                <a:gd name="connsiteY3-216" fmla="*/ 313673 h 979708"/>
                <a:gd name="connsiteX4-217" fmla="*/ 8907645 w 9559256"/>
                <a:gd name="connsiteY4-218" fmla="*/ 306607 h 979708"/>
                <a:gd name="connsiteX5-219" fmla="*/ 8901202 w 9559256"/>
                <a:gd name="connsiteY5-220" fmla="*/ 299541 h 979708"/>
                <a:gd name="connsiteX6-221" fmla="*/ 8895680 w 9559256"/>
                <a:gd name="connsiteY6-222" fmla="*/ 292475 h 979708"/>
                <a:gd name="connsiteX7-223" fmla="*/ 8890771 w 9559256"/>
                <a:gd name="connsiteY7-224" fmla="*/ 284487 h 979708"/>
                <a:gd name="connsiteX8-225" fmla="*/ 8885863 w 9559256"/>
                <a:gd name="connsiteY8-226" fmla="*/ 276807 h 979708"/>
                <a:gd name="connsiteX9-227" fmla="*/ 8881261 w 9559256"/>
                <a:gd name="connsiteY9-228" fmla="*/ 269126 h 979708"/>
                <a:gd name="connsiteX10-229" fmla="*/ 8877273 w 9559256"/>
                <a:gd name="connsiteY10-230" fmla="*/ 260831 h 979708"/>
                <a:gd name="connsiteX11-231" fmla="*/ 8873898 w 9559256"/>
                <a:gd name="connsiteY11-232" fmla="*/ 252844 h 979708"/>
                <a:gd name="connsiteX12-233" fmla="*/ 8870524 w 9559256"/>
                <a:gd name="connsiteY12-234" fmla="*/ 244241 h 979708"/>
                <a:gd name="connsiteX13-235" fmla="*/ 8867763 w 9559256"/>
                <a:gd name="connsiteY13-236" fmla="*/ 235639 h 979708"/>
                <a:gd name="connsiteX14-237" fmla="*/ 8865615 w 9559256"/>
                <a:gd name="connsiteY14-238" fmla="*/ 227344 h 979708"/>
                <a:gd name="connsiteX15-239" fmla="*/ 8863468 w 9559256"/>
                <a:gd name="connsiteY15-240" fmla="*/ 218742 h 979708"/>
                <a:gd name="connsiteX16-241" fmla="*/ 8862240 w 9559256"/>
                <a:gd name="connsiteY16-242" fmla="*/ 209832 h 979708"/>
                <a:gd name="connsiteX17-243" fmla="*/ 8861013 w 9559256"/>
                <a:gd name="connsiteY17-244" fmla="*/ 201230 h 979708"/>
                <a:gd name="connsiteX18-245" fmla="*/ 8860706 w 9559256"/>
                <a:gd name="connsiteY18-246" fmla="*/ 192321 h 979708"/>
                <a:gd name="connsiteX19-247" fmla="*/ 8860400 w 9559256"/>
                <a:gd name="connsiteY19-248" fmla="*/ 183719 h 979708"/>
                <a:gd name="connsiteX20-249" fmla="*/ 8860706 w 9559256"/>
                <a:gd name="connsiteY20-250" fmla="*/ 175116 h 979708"/>
                <a:gd name="connsiteX21-251" fmla="*/ 8861013 w 9559256"/>
                <a:gd name="connsiteY21-252" fmla="*/ 166207 h 979708"/>
                <a:gd name="connsiteX22-253" fmla="*/ 8862240 w 9559256"/>
                <a:gd name="connsiteY22-254" fmla="*/ 157298 h 979708"/>
                <a:gd name="connsiteX23-255" fmla="*/ 8863468 w 9559256"/>
                <a:gd name="connsiteY23-256" fmla="*/ 148388 h 979708"/>
                <a:gd name="connsiteX24-257" fmla="*/ 8865615 w 9559256"/>
                <a:gd name="connsiteY24-258" fmla="*/ 140093 h 979708"/>
                <a:gd name="connsiteX25-259" fmla="*/ 8867763 w 9559256"/>
                <a:gd name="connsiteY25-260" fmla="*/ 131491 h 979708"/>
                <a:gd name="connsiteX26-261" fmla="*/ 8870524 w 9559256"/>
                <a:gd name="connsiteY26-262" fmla="*/ 122889 h 979708"/>
                <a:gd name="connsiteX27-263" fmla="*/ 8873898 w 9559256"/>
                <a:gd name="connsiteY27-264" fmla="*/ 114594 h 979708"/>
                <a:gd name="connsiteX28-265" fmla="*/ 8877273 w 9559256"/>
                <a:gd name="connsiteY28-266" fmla="*/ 106299 h 979708"/>
                <a:gd name="connsiteX29-267" fmla="*/ 8881261 w 9559256"/>
                <a:gd name="connsiteY29-268" fmla="*/ 98311 h 979708"/>
                <a:gd name="connsiteX30-269" fmla="*/ 8885863 w 9559256"/>
                <a:gd name="connsiteY30-270" fmla="*/ 90630 h 979708"/>
                <a:gd name="connsiteX31-271" fmla="*/ 8890771 w 9559256"/>
                <a:gd name="connsiteY31-272" fmla="*/ 82643 h 979708"/>
                <a:gd name="connsiteX32-273" fmla="*/ 8895680 w 9559256"/>
                <a:gd name="connsiteY32-274" fmla="*/ 75269 h 979708"/>
                <a:gd name="connsiteX33-275" fmla="*/ 8901202 w 9559256"/>
                <a:gd name="connsiteY33-276" fmla="*/ 67896 h 979708"/>
                <a:gd name="connsiteX34-277" fmla="*/ 8907645 w 9559256"/>
                <a:gd name="connsiteY34-278" fmla="*/ 60830 h 979708"/>
                <a:gd name="connsiteX35-279" fmla="*/ 8914087 w 9559256"/>
                <a:gd name="connsiteY35-280" fmla="*/ 53764 h 979708"/>
                <a:gd name="connsiteX36-281" fmla="*/ 8920836 w 9559256"/>
                <a:gd name="connsiteY36-282" fmla="*/ 47312 h 979708"/>
                <a:gd name="connsiteX37-283" fmla="*/ 8928199 w 9559256"/>
                <a:gd name="connsiteY37-284" fmla="*/ 41475 h 979708"/>
                <a:gd name="connsiteX38-285" fmla="*/ 8935255 w 9559256"/>
                <a:gd name="connsiteY38-286" fmla="*/ 35638 h 979708"/>
                <a:gd name="connsiteX39-287" fmla="*/ 8942925 w 9559256"/>
                <a:gd name="connsiteY39-288" fmla="*/ 30415 h 979708"/>
                <a:gd name="connsiteX40-289" fmla="*/ 8950288 w 9559256"/>
                <a:gd name="connsiteY40-290" fmla="*/ 25499 h 979708"/>
                <a:gd name="connsiteX41-291" fmla="*/ 8958571 w 9559256"/>
                <a:gd name="connsiteY41-292" fmla="*/ 21198 h 979708"/>
                <a:gd name="connsiteX42-293" fmla="*/ 8966547 w 9559256"/>
                <a:gd name="connsiteY42-294" fmla="*/ 16897 h 979708"/>
                <a:gd name="connsiteX43-295" fmla="*/ 8974830 w 9559256"/>
                <a:gd name="connsiteY43-296" fmla="*/ 13518 h 979708"/>
                <a:gd name="connsiteX44-297" fmla="*/ 8982807 w 9559256"/>
                <a:gd name="connsiteY44-298" fmla="*/ 10138 h 979708"/>
                <a:gd name="connsiteX45-299" fmla="*/ 8991397 w 9559256"/>
                <a:gd name="connsiteY45-300" fmla="*/ 7680 h 979708"/>
                <a:gd name="connsiteX46-301" fmla="*/ 8999987 w 9559256"/>
                <a:gd name="connsiteY46-302" fmla="*/ 5223 h 979708"/>
                <a:gd name="connsiteX47-303" fmla="*/ 9008577 w 9559256"/>
                <a:gd name="connsiteY47-304" fmla="*/ 3687 h 979708"/>
                <a:gd name="connsiteX48-305" fmla="*/ 9017474 w 9559256"/>
                <a:gd name="connsiteY48-306" fmla="*/ 2150 h 979708"/>
                <a:gd name="connsiteX49-307" fmla="*/ 9025757 w 9559256"/>
                <a:gd name="connsiteY49-308" fmla="*/ 1229 h 979708"/>
                <a:gd name="connsiteX50-309" fmla="*/ 9034654 w 9559256"/>
                <a:gd name="connsiteY50-310" fmla="*/ 307 h 979708"/>
                <a:gd name="connsiteX51-311" fmla="*/ 9043550 w 9559256"/>
                <a:gd name="connsiteY51-312" fmla="*/ 0 h 979708"/>
                <a:gd name="connsiteX52-313" fmla="*/ 9052447 w 9559256"/>
                <a:gd name="connsiteY52-314" fmla="*/ 307 h 979708"/>
                <a:gd name="connsiteX53-315" fmla="*/ 9061037 w 9559256"/>
                <a:gd name="connsiteY53-316" fmla="*/ 1229 h 979708"/>
                <a:gd name="connsiteX54-317" fmla="*/ 9069934 w 9559256"/>
                <a:gd name="connsiteY54-318" fmla="*/ 2150 h 979708"/>
                <a:gd name="connsiteX55-319" fmla="*/ 9078524 w 9559256"/>
                <a:gd name="connsiteY55-320" fmla="*/ 3687 h 979708"/>
                <a:gd name="connsiteX56-321" fmla="*/ 9087421 w 9559256"/>
                <a:gd name="connsiteY56-322" fmla="*/ 5223 h 979708"/>
                <a:gd name="connsiteX57-323" fmla="*/ 9095704 w 9559256"/>
                <a:gd name="connsiteY57-324" fmla="*/ 7680 h 979708"/>
                <a:gd name="connsiteX58-325" fmla="*/ 9104294 w 9559256"/>
                <a:gd name="connsiteY58-326" fmla="*/ 10138 h 979708"/>
                <a:gd name="connsiteX59-327" fmla="*/ 9112577 w 9559256"/>
                <a:gd name="connsiteY59-328" fmla="*/ 13518 h 979708"/>
                <a:gd name="connsiteX60-329" fmla="*/ 9120860 w 9559256"/>
                <a:gd name="connsiteY60-330" fmla="*/ 16897 h 979708"/>
                <a:gd name="connsiteX61-331" fmla="*/ 9128837 w 9559256"/>
                <a:gd name="connsiteY61-332" fmla="*/ 21198 h 979708"/>
                <a:gd name="connsiteX62-333" fmla="*/ 9136813 w 9559256"/>
                <a:gd name="connsiteY62-334" fmla="*/ 25499 h 979708"/>
                <a:gd name="connsiteX63-335" fmla="*/ 9144483 w 9559256"/>
                <a:gd name="connsiteY63-336" fmla="*/ 30415 h 979708"/>
                <a:gd name="connsiteX64-337" fmla="*/ 9151846 w 9559256"/>
                <a:gd name="connsiteY64-338" fmla="*/ 35638 h 979708"/>
                <a:gd name="connsiteX65-339" fmla="*/ 9159208 w 9559256"/>
                <a:gd name="connsiteY65-340" fmla="*/ 41475 h 979708"/>
                <a:gd name="connsiteX66-341" fmla="*/ 9166264 w 9559256"/>
                <a:gd name="connsiteY66-342" fmla="*/ 47312 h 979708"/>
                <a:gd name="connsiteX67-343" fmla="*/ 9173014 w 9559256"/>
                <a:gd name="connsiteY67-344" fmla="*/ 53764 h 979708"/>
                <a:gd name="connsiteX68-345" fmla="*/ 9505569 w 9559256"/>
                <a:gd name="connsiteY68-346" fmla="*/ 386793 h 979708"/>
                <a:gd name="connsiteX69-347" fmla="*/ 9511398 w 9559256"/>
                <a:gd name="connsiteY69-348" fmla="*/ 392937 h 979708"/>
                <a:gd name="connsiteX70-349" fmla="*/ 9517226 w 9559256"/>
                <a:gd name="connsiteY70-350" fmla="*/ 399696 h 979708"/>
                <a:gd name="connsiteX71-351" fmla="*/ 9522749 w 9559256"/>
                <a:gd name="connsiteY71-352" fmla="*/ 406455 h 979708"/>
                <a:gd name="connsiteX72-353" fmla="*/ 9527657 w 9559256"/>
                <a:gd name="connsiteY72-354" fmla="*/ 413828 h 979708"/>
                <a:gd name="connsiteX73-355" fmla="*/ 9532566 w 9559256"/>
                <a:gd name="connsiteY73-356" fmla="*/ 421509 h 979708"/>
                <a:gd name="connsiteX74-357" fmla="*/ 9536861 w 9559256"/>
                <a:gd name="connsiteY74-358" fmla="*/ 428882 h 979708"/>
                <a:gd name="connsiteX75-359" fmla="*/ 9540849 w 9559256"/>
                <a:gd name="connsiteY75-360" fmla="*/ 436870 h 979708"/>
                <a:gd name="connsiteX76-361" fmla="*/ 9544837 w 9559256"/>
                <a:gd name="connsiteY76-362" fmla="*/ 445165 h 979708"/>
                <a:gd name="connsiteX77-363" fmla="*/ 9547905 w 9559256"/>
                <a:gd name="connsiteY77-364" fmla="*/ 453153 h 979708"/>
                <a:gd name="connsiteX78-365" fmla="*/ 9550666 w 9559256"/>
                <a:gd name="connsiteY78-366" fmla="*/ 461755 h 979708"/>
                <a:gd name="connsiteX79-367" fmla="*/ 9553120 w 9559256"/>
                <a:gd name="connsiteY79-368" fmla="*/ 470357 h 979708"/>
                <a:gd name="connsiteX80-369" fmla="*/ 9555268 w 9559256"/>
                <a:gd name="connsiteY80-370" fmla="*/ 479266 h 979708"/>
                <a:gd name="connsiteX81-371" fmla="*/ 9557108 w 9559256"/>
                <a:gd name="connsiteY81-372" fmla="*/ 488483 h 979708"/>
                <a:gd name="connsiteX82-373" fmla="*/ 9558029 w 9559256"/>
                <a:gd name="connsiteY82-374" fmla="*/ 497700 h 979708"/>
                <a:gd name="connsiteX83-375" fmla="*/ 9558949 w 9559256"/>
                <a:gd name="connsiteY83-376" fmla="*/ 506916 h 979708"/>
                <a:gd name="connsiteX84-377" fmla="*/ 9559256 w 9559256"/>
                <a:gd name="connsiteY84-378" fmla="*/ 516440 h 979708"/>
                <a:gd name="connsiteX85-379" fmla="*/ 9558949 w 9559256"/>
                <a:gd name="connsiteY85-380" fmla="*/ 525964 h 979708"/>
                <a:gd name="connsiteX86-381" fmla="*/ 9558029 w 9559256"/>
                <a:gd name="connsiteY86-382" fmla="*/ 535181 h 979708"/>
                <a:gd name="connsiteX87-383" fmla="*/ 9557108 w 9559256"/>
                <a:gd name="connsiteY87-384" fmla="*/ 544397 h 979708"/>
                <a:gd name="connsiteX88-385" fmla="*/ 9555268 w 9559256"/>
                <a:gd name="connsiteY88-386" fmla="*/ 553307 h 979708"/>
                <a:gd name="connsiteX89-387" fmla="*/ 9553120 w 9559256"/>
                <a:gd name="connsiteY89-388" fmla="*/ 562524 h 979708"/>
                <a:gd name="connsiteX90-389" fmla="*/ 9550666 w 9559256"/>
                <a:gd name="connsiteY90-390" fmla="*/ 570819 h 979708"/>
                <a:gd name="connsiteX91-391" fmla="*/ 9547905 w 9559256"/>
                <a:gd name="connsiteY91-392" fmla="*/ 579421 h 979708"/>
                <a:gd name="connsiteX92-393" fmla="*/ 9544837 w 9559256"/>
                <a:gd name="connsiteY92-394" fmla="*/ 587716 h 979708"/>
                <a:gd name="connsiteX93-395" fmla="*/ 9540849 w 9559256"/>
                <a:gd name="connsiteY93-396" fmla="*/ 596011 h 979708"/>
                <a:gd name="connsiteX94-397" fmla="*/ 9536861 w 9559256"/>
                <a:gd name="connsiteY94-398" fmla="*/ 603691 h 979708"/>
                <a:gd name="connsiteX95-399" fmla="*/ 9532566 w 9559256"/>
                <a:gd name="connsiteY95-400" fmla="*/ 611679 h 979708"/>
                <a:gd name="connsiteX96-401" fmla="*/ 9527657 w 9559256"/>
                <a:gd name="connsiteY96-402" fmla="*/ 619052 h 979708"/>
                <a:gd name="connsiteX97-403" fmla="*/ 9522749 w 9559256"/>
                <a:gd name="connsiteY97-404" fmla="*/ 626426 h 979708"/>
                <a:gd name="connsiteX98-405" fmla="*/ 9517226 w 9559256"/>
                <a:gd name="connsiteY98-406" fmla="*/ 633185 h 979708"/>
                <a:gd name="connsiteX99-407" fmla="*/ 9511398 w 9559256"/>
                <a:gd name="connsiteY99-408" fmla="*/ 639943 h 979708"/>
                <a:gd name="connsiteX100-409" fmla="*/ 9505569 w 9559256"/>
                <a:gd name="connsiteY100-410" fmla="*/ 646088 h 979708"/>
                <a:gd name="connsiteX101-411" fmla="*/ 9173014 w 9559256"/>
                <a:gd name="connsiteY101-412" fmla="*/ 978809 h 979708"/>
                <a:gd name="connsiteX102-413" fmla="*/ 9172116 w 9559256"/>
                <a:gd name="connsiteY102-414" fmla="*/ 979708 h 979708"/>
                <a:gd name="connsiteX0-415" fmla="*/ 0 w 9559256"/>
                <a:gd name="connsiteY0-416" fmla="*/ 332875 h 979708"/>
                <a:gd name="connsiteX1-417" fmla="*/ 8939653 w 9559256"/>
                <a:gd name="connsiteY1-418" fmla="*/ 332875 h 979708"/>
                <a:gd name="connsiteX2-419" fmla="*/ 8914087 w 9559256"/>
                <a:gd name="connsiteY2-420" fmla="*/ 313673 h 979708"/>
                <a:gd name="connsiteX3-421" fmla="*/ 8907645 w 9559256"/>
                <a:gd name="connsiteY3-422" fmla="*/ 306607 h 979708"/>
                <a:gd name="connsiteX4-423" fmla="*/ 8901202 w 9559256"/>
                <a:gd name="connsiteY4-424" fmla="*/ 299541 h 979708"/>
                <a:gd name="connsiteX5-425" fmla="*/ 8895680 w 9559256"/>
                <a:gd name="connsiteY5-426" fmla="*/ 292475 h 979708"/>
                <a:gd name="connsiteX6-427" fmla="*/ 8890771 w 9559256"/>
                <a:gd name="connsiteY6-428" fmla="*/ 284487 h 979708"/>
                <a:gd name="connsiteX7-429" fmla="*/ 8885863 w 9559256"/>
                <a:gd name="connsiteY7-430" fmla="*/ 276807 h 979708"/>
                <a:gd name="connsiteX8-431" fmla="*/ 8881261 w 9559256"/>
                <a:gd name="connsiteY8-432" fmla="*/ 269126 h 979708"/>
                <a:gd name="connsiteX9-433" fmla="*/ 8877273 w 9559256"/>
                <a:gd name="connsiteY9-434" fmla="*/ 260831 h 979708"/>
                <a:gd name="connsiteX10-435" fmla="*/ 8873898 w 9559256"/>
                <a:gd name="connsiteY10-436" fmla="*/ 252844 h 979708"/>
                <a:gd name="connsiteX11-437" fmla="*/ 8870524 w 9559256"/>
                <a:gd name="connsiteY11-438" fmla="*/ 244241 h 979708"/>
                <a:gd name="connsiteX12-439" fmla="*/ 8867763 w 9559256"/>
                <a:gd name="connsiteY12-440" fmla="*/ 235639 h 979708"/>
                <a:gd name="connsiteX13-441" fmla="*/ 8865615 w 9559256"/>
                <a:gd name="connsiteY13-442" fmla="*/ 227344 h 979708"/>
                <a:gd name="connsiteX14-443" fmla="*/ 8863468 w 9559256"/>
                <a:gd name="connsiteY14-444" fmla="*/ 218742 h 979708"/>
                <a:gd name="connsiteX15-445" fmla="*/ 8862240 w 9559256"/>
                <a:gd name="connsiteY15-446" fmla="*/ 209832 h 979708"/>
                <a:gd name="connsiteX16-447" fmla="*/ 8861013 w 9559256"/>
                <a:gd name="connsiteY16-448" fmla="*/ 201230 h 979708"/>
                <a:gd name="connsiteX17-449" fmla="*/ 8860706 w 9559256"/>
                <a:gd name="connsiteY17-450" fmla="*/ 192321 h 979708"/>
                <a:gd name="connsiteX18-451" fmla="*/ 8860400 w 9559256"/>
                <a:gd name="connsiteY18-452" fmla="*/ 183719 h 979708"/>
                <a:gd name="connsiteX19-453" fmla="*/ 8860706 w 9559256"/>
                <a:gd name="connsiteY19-454" fmla="*/ 175116 h 979708"/>
                <a:gd name="connsiteX20-455" fmla="*/ 8861013 w 9559256"/>
                <a:gd name="connsiteY20-456" fmla="*/ 166207 h 979708"/>
                <a:gd name="connsiteX21-457" fmla="*/ 8862240 w 9559256"/>
                <a:gd name="connsiteY21-458" fmla="*/ 157298 h 979708"/>
                <a:gd name="connsiteX22-459" fmla="*/ 8863468 w 9559256"/>
                <a:gd name="connsiteY22-460" fmla="*/ 148388 h 979708"/>
                <a:gd name="connsiteX23-461" fmla="*/ 8865615 w 9559256"/>
                <a:gd name="connsiteY23-462" fmla="*/ 140093 h 979708"/>
                <a:gd name="connsiteX24-463" fmla="*/ 8867763 w 9559256"/>
                <a:gd name="connsiteY24-464" fmla="*/ 131491 h 979708"/>
                <a:gd name="connsiteX25-465" fmla="*/ 8870524 w 9559256"/>
                <a:gd name="connsiteY25-466" fmla="*/ 122889 h 979708"/>
                <a:gd name="connsiteX26-467" fmla="*/ 8873898 w 9559256"/>
                <a:gd name="connsiteY26-468" fmla="*/ 114594 h 979708"/>
                <a:gd name="connsiteX27-469" fmla="*/ 8877273 w 9559256"/>
                <a:gd name="connsiteY27-470" fmla="*/ 106299 h 979708"/>
                <a:gd name="connsiteX28-471" fmla="*/ 8881261 w 9559256"/>
                <a:gd name="connsiteY28-472" fmla="*/ 98311 h 979708"/>
                <a:gd name="connsiteX29-473" fmla="*/ 8885863 w 9559256"/>
                <a:gd name="connsiteY29-474" fmla="*/ 90630 h 979708"/>
                <a:gd name="connsiteX30-475" fmla="*/ 8890771 w 9559256"/>
                <a:gd name="connsiteY30-476" fmla="*/ 82643 h 979708"/>
                <a:gd name="connsiteX31-477" fmla="*/ 8895680 w 9559256"/>
                <a:gd name="connsiteY31-478" fmla="*/ 75269 h 979708"/>
                <a:gd name="connsiteX32-479" fmla="*/ 8901202 w 9559256"/>
                <a:gd name="connsiteY32-480" fmla="*/ 67896 h 979708"/>
                <a:gd name="connsiteX33-481" fmla="*/ 8907645 w 9559256"/>
                <a:gd name="connsiteY33-482" fmla="*/ 60830 h 979708"/>
                <a:gd name="connsiteX34-483" fmla="*/ 8914087 w 9559256"/>
                <a:gd name="connsiteY34-484" fmla="*/ 53764 h 979708"/>
                <a:gd name="connsiteX35-485" fmla="*/ 8920836 w 9559256"/>
                <a:gd name="connsiteY35-486" fmla="*/ 47312 h 979708"/>
                <a:gd name="connsiteX36-487" fmla="*/ 8928199 w 9559256"/>
                <a:gd name="connsiteY36-488" fmla="*/ 41475 h 979708"/>
                <a:gd name="connsiteX37-489" fmla="*/ 8935255 w 9559256"/>
                <a:gd name="connsiteY37-490" fmla="*/ 35638 h 979708"/>
                <a:gd name="connsiteX38-491" fmla="*/ 8942925 w 9559256"/>
                <a:gd name="connsiteY38-492" fmla="*/ 30415 h 979708"/>
                <a:gd name="connsiteX39-493" fmla="*/ 8950288 w 9559256"/>
                <a:gd name="connsiteY39-494" fmla="*/ 25499 h 979708"/>
                <a:gd name="connsiteX40-495" fmla="*/ 8958571 w 9559256"/>
                <a:gd name="connsiteY40-496" fmla="*/ 21198 h 979708"/>
                <a:gd name="connsiteX41-497" fmla="*/ 8966547 w 9559256"/>
                <a:gd name="connsiteY41-498" fmla="*/ 16897 h 979708"/>
                <a:gd name="connsiteX42-499" fmla="*/ 8974830 w 9559256"/>
                <a:gd name="connsiteY42-500" fmla="*/ 13518 h 979708"/>
                <a:gd name="connsiteX43-501" fmla="*/ 8982807 w 9559256"/>
                <a:gd name="connsiteY43-502" fmla="*/ 10138 h 979708"/>
                <a:gd name="connsiteX44-503" fmla="*/ 8991397 w 9559256"/>
                <a:gd name="connsiteY44-504" fmla="*/ 7680 h 979708"/>
                <a:gd name="connsiteX45-505" fmla="*/ 8999987 w 9559256"/>
                <a:gd name="connsiteY45-506" fmla="*/ 5223 h 979708"/>
                <a:gd name="connsiteX46-507" fmla="*/ 9008577 w 9559256"/>
                <a:gd name="connsiteY46-508" fmla="*/ 3687 h 979708"/>
                <a:gd name="connsiteX47-509" fmla="*/ 9017474 w 9559256"/>
                <a:gd name="connsiteY47-510" fmla="*/ 2150 h 979708"/>
                <a:gd name="connsiteX48-511" fmla="*/ 9025757 w 9559256"/>
                <a:gd name="connsiteY48-512" fmla="*/ 1229 h 979708"/>
                <a:gd name="connsiteX49-513" fmla="*/ 9034654 w 9559256"/>
                <a:gd name="connsiteY49-514" fmla="*/ 307 h 979708"/>
                <a:gd name="connsiteX50-515" fmla="*/ 9043550 w 9559256"/>
                <a:gd name="connsiteY50-516" fmla="*/ 0 h 979708"/>
                <a:gd name="connsiteX51-517" fmla="*/ 9052447 w 9559256"/>
                <a:gd name="connsiteY51-518" fmla="*/ 307 h 979708"/>
                <a:gd name="connsiteX52-519" fmla="*/ 9061037 w 9559256"/>
                <a:gd name="connsiteY52-520" fmla="*/ 1229 h 979708"/>
                <a:gd name="connsiteX53-521" fmla="*/ 9069934 w 9559256"/>
                <a:gd name="connsiteY53-522" fmla="*/ 2150 h 979708"/>
                <a:gd name="connsiteX54-523" fmla="*/ 9078524 w 9559256"/>
                <a:gd name="connsiteY54-524" fmla="*/ 3687 h 979708"/>
                <a:gd name="connsiteX55-525" fmla="*/ 9087421 w 9559256"/>
                <a:gd name="connsiteY55-526" fmla="*/ 5223 h 979708"/>
                <a:gd name="connsiteX56-527" fmla="*/ 9095704 w 9559256"/>
                <a:gd name="connsiteY56-528" fmla="*/ 7680 h 979708"/>
                <a:gd name="connsiteX57-529" fmla="*/ 9104294 w 9559256"/>
                <a:gd name="connsiteY57-530" fmla="*/ 10138 h 979708"/>
                <a:gd name="connsiteX58-531" fmla="*/ 9112577 w 9559256"/>
                <a:gd name="connsiteY58-532" fmla="*/ 13518 h 979708"/>
                <a:gd name="connsiteX59-533" fmla="*/ 9120860 w 9559256"/>
                <a:gd name="connsiteY59-534" fmla="*/ 16897 h 979708"/>
                <a:gd name="connsiteX60-535" fmla="*/ 9128837 w 9559256"/>
                <a:gd name="connsiteY60-536" fmla="*/ 21198 h 979708"/>
                <a:gd name="connsiteX61-537" fmla="*/ 9136813 w 9559256"/>
                <a:gd name="connsiteY61-538" fmla="*/ 25499 h 979708"/>
                <a:gd name="connsiteX62-539" fmla="*/ 9144483 w 9559256"/>
                <a:gd name="connsiteY62-540" fmla="*/ 30415 h 979708"/>
                <a:gd name="connsiteX63-541" fmla="*/ 9151846 w 9559256"/>
                <a:gd name="connsiteY63-542" fmla="*/ 35638 h 979708"/>
                <a:gd name="connsiteX64-543" fmla="*/ 9159208 w 9559256"/>
                <a:gd name="connsiteY64-544" fmla="*/ 41475 h 979708"/>
                <a:gd name="connsiteX65-545" fmla="*/ 9166264 w 9559256"/>
                <a:gd name="connsiteY65-546" fmla="*/ 47312 h 979708"/>
                <a:gd name="connsiteX66-547" fmla="*/ 9173014 w 9559256"/>
                <a:gd name="connsiteY66-548" fmla="*/ 53764 h 979708"/>
                <a:gd name="connsiteX67-549" fmla="*/ 9505569 w 9559256"/>
                <a:gd name="connsiteY67-550" fmla="*/ 386793 h 979708"/>
                <a:gd name="connsiteX68-551" fmla="*/ 9511398 w 9559256"/>
                <a:gd name="connsiteY68-552" fmla="*/ 392937 h 979708"/>
                <a:gd name="connsiteX69-553" fmla="*/ 9517226 w 9559256"/>
                <a:gd name="connsiteY69-554" fmla="*/ 399696 h 979708"/>
                <a:gd name="connsiteX70-555" fmla="*/ 9522749 w 9559256"/>
                <a:gd name="connsiteY70-556" fmla="*/ 406455 h 979708"/>
                <a:gd name="connsiteX71-557" fmla="*/ 9527657 w 9559256"/>
                <a:gd name="connsiteY71-558" fmla="*/ 413828 h 979708"/>
                <a:gd name="connsiteX72-559" fmla="*/ 9532566 w 9559256"/>
                <a:gd name="connsiteY72-560" fmla="*/ 421509 h 979708"/>
                <a:gd name="connsiteX73-561" fmla="*/ 9536861 w 9559256"/>
                <a:gd name="connsiteY73-562" fmla="*/ 428882 h 979708"/>
                <a:gd name="connsiteX74-563" fmla="*/ 9540849 w 9559256"/>
                <a:gd name="connsiteY74-564" fmla="*/ 436870 h 979708"/>
                <a:gd name="connsiteX75-565" fmla="*/ 9544837 w 9559256"/>
                <a:gd name="connsiteY75-566" fmla="*/ 445165 h 979708"/>
                <a:gd name="connsiteX76-567" fmla="*/ 9547905 w 9559256"/>
                <a:gd name="connsiteY76-568" fmla="*/ 453153 h 979708"/>
                <a:gd name="connsiteX77-569" fmla="*/ 9550666 w 9559256"/>
                <a:gd name="connsiteY77-570" fmla="*/ 461755 h 979708"/>
                <a:gd name="connsiteX78-571" fmla="*/ 9553120 w 9559256"/>
                <a:gd name="connsiteY78-572" fmla="*/ 470357 h 979708"/>
                <a:gd name="connsiteX79-573" fmla="*/ 9555268 w 9559256"/>
                <a:gd name="connsiteY79-574" fmla="*/ 479266 h 979708"/>
                <a:gd name="connsiteX80-575" fmla="*/ 9557108 w 9559256"/>
                <a:gd name="connsiteY80-576" fmla="*/ 488483 h 979708"/>
                <a:gd name="connsiteX81-577" fmla="*/ 9558029 w 9559256"/>
                <a:gd name="connsiteY81-578" fmla="*/ 497700 h 979708"/>
                <a:gd name="connsiteX82-579" fmla="*/ 9558949 w 9559256"/>
                <a:gd name="connsiteY82-580" fmla="*/ 506916 h 979708"/>
                <a:gd name="connsiteX83-581" fmla="*/ 9559256 w 9559256"/>
                <a:gd name="connsiteY83-582" fmla="*/ 516440 h 979708"/>
                <a:gd name="connsiteX84-583" fmla="*/ 9558949 w 9559256"/>
                <a:gd name="connsiteY84-584" fmla="*/ 525964 h 979708"/>
                <a:gd name="connsiteX85-585" fmla="*/ 9558029 w 9559256"/>
                <a:gd name="connsiteY85-586" fmla="*/ 535181 h 979708"/>
                <a:gd name="connsiteX86-587" fmla="*/ 9557108 w 9559256"/>
                <a:gd name="connsiteY86-588" fmla="*/ 544397 h 979708"/>
                <a:gd name="connsiteX87-589" fmla="*/ 9555268 w 9559256"/>
                <a:gd name="connsiteY87-590" fmla="*/ 553307 h 979708"/>
                <a:gd name="connsiteX88-591" fmla="*/ 9553120 w 9559256"/>
                <a:gd name="connsiteY88-592" fmla="*/ 562524 h 979708"/>
                <a:gd name="connsiteX89-593" fmla="*/ 9550666 w 9559256"/>
                <a:gd name="connsiteY89-594" fmla="*/ 570819 h 979708"/>
                <a:gd name="connsiteX90-595" fmla="*/ 9547905 w 9559256"/>
                <a:gd name="connsiteY90-596" fmla="*/ 579421 h 979708"/>
                <a:gd name="connsiteX91-597" fmla="*/ 9544837 w 9559256"/>
                <a:gd name="connsiteY91-598" fmla="*/ 587716 h 979708"/>
                <a:gd name="connsiteX92-599" fmla="*/ 9540849 w 9559256"/>
                <a:gd name="connsiteY92-600" fmla="*/ 596011 h 979708"/>
                <a:gd name="connsiteX93-601" fmla="*/ 9536861 w 9559256"/>
                <a:gd name="connsiteY93-602" fmla="*/ 603691 h 979708"/>
                <a:gd name="connsiteX94-603" fmla="*/ 9532566 w 9559256"/>
                <a:gd name="connsiteY94-604" fmla="*/ 611679 h 979708"/>
                <a:gd name="connsiteX95-605" fmla="*/ 9527657 w 9559256"/>
                <a:gd name="connsiteY95-606" fmla="*/ 619052 h 979708"/>
                <a:gd name="connsiteX96-607" fmla="*/ 9522749 w 9559256"/>
                <a:gd name="connsiteY96-608" fmla="*/ 626426 h 979708"/>
                <a:gd name="connsiteX97-609" fmla="*/ 9517226 w 9559256"/>
                <a:gd name="connsiteY97-610" fmla="*/ 633185 h 979708"/>
                <a:gd name="connsiteX98-611" fmla="*/ 9511398 w 9559256"/>
                <a:gd name="connsiteY98-612" fmla="*/ 639943 h 979708"/>
                <a:gd name="connsiteX99-613" fmla="*/ 9505569 w 9559256"/>
                <a:gd name="connsiteY99-614" fmla="*/ 646088 h 979708"/>
                <a:gd name="connsiteX100-615" fmla="*/ 9173014 w 9559256"/>
                <a:gd name="connsiteY100-616" fmla="*/ 978809 h 979708"/>
                <a:gd name="connsiteX101-617" fmla="*/ 9172116 w 9559256"/>
                <a:gd name="connsiteY101-618" fmla="*/ 979708 h 979708"/>
              </a:gdLst>
              <a:ahLst/>
              <a:cxnLst>
                <a:cxn ang="0">
                  <a:pos x="connsiteX0-415" y="connsiteY0-416"/>
                </a:cxn>
                <a:cxn ang="0">
                  <a:pos x="connsiteX1-417" y="connsiteY1-418"/>
                </a:cxn>
                <a:cxn ang="0">
                  <a:pos x="connsiteX2-419" y="connsiteY2-420"/>
                </a:cxn>
                <a:cxn ang="0">
                  <a:pos x="connsiteX3-421" y="connsiteY3-422"/>
                </a:cxn>
                <a:cxn ang="0">
                  <a:pos x="connsiteX4-423" y="connsiteY4-424"/>
                </a:cxn>
                <a:cxn ang="0">
                  <a:pos x="connsiteX5-425" y="connsiteY5-426"/>
                </a:cxn>
                <a:cxn ang="0">
                  <a:pos x="connsiteX6-427" y="connsiteY6-428"/>
                </a:cxn>
                <a:cxn ang="0">
                  <a:pos x="connsiteX7-429" y="connsiteY7-430"/>
                </a:cxn>
                <a:cxn ang="0">
                  <a:pos x="connsiteX8-431" y="connsiteY8-432"/>
                </a:cxn>
                <a:cxn ang="0">
                  <a:pos x="connsiteX9-433" y="connsiteY9-434"/>
                </a:cxn>
                <a:cxn ang="0">
                  <a:pos x="connsiteX10-435" y="connsiteY10-436"/>
                </a:cxn>
                <a:cxn ang="0">
                  <a:pos x="connsiteX11-437" y="connsiteY11-438"/>
                </a:cxn>
                <a:cxn ang="0">
                  <a:pos x="connsiteX12-439" y="connsiteY12-440"/>
                </a:cxn>
                <a:cxn ang="0">
                  <a:pos x="connsiteX13-441" y="connsiteY13-442"/>
                </a:cxn>
                <a:cxn ang="0">
                  <a:pos x="connsiteX14-443" y="connsiteY14-444"/>
                </a:cxn>
                <a:cxn ang="0">
                  <a:pos x="connsiteX15-445" y="connsiteY15-446"/>
                </a:cxn>
                <a:cxn ang="0">
                  <a:pos x="connsiteX16-447" y="connsiteY16-448"/>
                </a:cxn>
                <a:cxn ang="0">
                  <a:pos x="connsiteX17-449" y="connsiteY17-450"/>
                </a:cxn>
                <a:cxn ang="0">
                  <a:pos x="connsiteX18-451" y="connsiteY18-452"/>
                </a:cxn>
                <a:cxn ang="0">
                  <a:pos x="connsiteX19-453" y="connsiteY19-454"/>
                </a:cxn>
                <a:cxn ang="0">
                  <a:pos x="connsiteX20-455" y="connsiteY20-456"/>
                </a:cxn>
                <a:cxn ang="0">
                  <a:pos x="connsiteX21-457" y="connsiteY21-458"/>
                </a:cxn>
                <a:cxn ang="0">
                  <a:pos x="connsiteX22-459" y="connsiteY22-460"/>
                </a:cxn>
                <a:cxn ang="0">
                  <a:pos x="connsiteX23-461" y="connsiteY23-462"/>
                </a:cxn>
                <a:cxn ang="0">
                  <a:pos x="connsiteX24-463" y="connsiteY24-464"/>
                </a:cxn>
                <a:cxn ang="0">
                  <a:pos x="connsiteX25-465" y="connsiteY25-466"/>
                </a:cxn>
                <a:cxn ang="0">
                  <a:pos x="connsiteX26-467" y="connsiteY26-468"/>
                </a:cxn>
                <a:cxn ang="0">
                  <a:pos x="connsiteX27-469" y="connsiteY27-470"/>
                </a:cxn>
                <a:cxn ang="0">
                  <a:pos x="connsiteX28-471" y="connsiteY28-472"/>
                </a:cxn>
                <a:cxn ang="0">
                  <a:pos x="connsiteX29-473" y="connsiteY29-474"/>
                </a:cxn>
                <a:cxn ang="0">
                  <a:pos x="connsiteX30-475" y="connsiteY30-476"/>
                </a:cxn>
                <a:cxn ang="0">
                  <a:pos x="connsiteX31-477" y="connsiteY31-478"/>
                </a:cxn>
                <a:cxn ang="0">
                  <a:pos x="connsiteX32-479" y="connsiteY32-480"/>
                </a:cxn>
                <a:cxn ang="0">
                  <a:pos x="connsiteX33-481" y="connsiteY33-482"/>
                </a:cxn>
                <a:cxn ang="0">
                  <a:pos x="connsiteX34-483" y="connsiteY34-484"/>
                </a:cxn>
                <a:cxn ang="0">
                  <a:pos x="connsiteX35-485" y="connsiteY35-486"/>
                </a:cxn>
                <a:cxn ang="0">
                  <a:pos x="connsiteX36-487" y="connsiteY36-488"/>
                </a:cxn>
                <a:cxn ang="0">
                  <a:pos x="connsiteX37-489" y="connsiteY37-490"/>
                </a:cxn>
                <a:cxn ang="0">
                  <a:pos x="connsiteX38-491" y="connsiteY38-492"/>
                </a:cxn>
                <a:cxn ang="0">
                  <a:pos x="connsiteX39-493" y="connsiteY39-494"/>
                </a:cxn>
                <a:cxn ang="0">
                  <a:pos x="connsiteX40-495" y="connsiteY40-496"/>
                </a:cxn>
                <a:cxn ang="0">
                  <a:pos x="connsiteX41-497" y="connsiteY41-498"/>
                </a:cxn>
                <a:cxn ang="0">
                  <a:pos x="connsiteX42-499" y="connsiteY42-500"/>
                </a:cxn>
                <a:cxn ang="0">
                  <a:pos x="connsiteX43-501" y="connsiteY43-502"/>
                </a:cxn>
                <a:cxn ang="0">
                  <a:pos x="connsiteX44-503" y="connsiteY44-504"/>
                </a:cxn>
                <a:cxn ang="0">
                  <a:pos x="connsiteX45-505" y="connsiteY45-506"/>
                </a:cxn>
                <a:cxn ang="0">
                  <a:pos x="connsiteX46-507" y="connsiteY46-508"/>
                </a:cxn>
                <a:cxn ang="0">
                  <a:pos x="connsiteX47-509" y="connsiteY47-510"/>
                </a:cxn>
                <a:cxn ang="0">
                  <a:pos x="connsiteX48-511" y="connsiteY48-512"/>
                </a:cxn>
                <a:cxn ang="0">
                  <a:pos x="connsiteX49-513" y="connsiteY49-514"/>
                </a:cxn>
                <a:cxn ang="0">
                  <a:pos x="connsiteX50-515" y="connsiteY50-516"/>
                </a:cxn>
                <a:cxn ang="0">
                  <a:pos x="connsiteX51-517" y="connsiteY51-518"/>
                </a:cxn>
                <a:cxn ang="0">
                  <a:pos x="connsiteX52-519" y="connsiteY52-520"/>
                </a:cxn>
                <a:cxn ang="0">
                  <a:pos x="connsiteX53-521" y="connsiteY53-522"/>
                </a:cxn>
                <a:cxn ang="0">
                  <a:pos x="connsiteX54-523" y="connsiteY54-524"/>
                </a:cxn>
                <a:cxn ang="0">
                  <a:pos x="connsiteX55-525" y="connsiteY55-526"/>
                </a:cxn>
                <a:cxn ang="0">
                  <a:pos x="connsiteX56-527" y="connsiteY56-528"/>
                </a:cxn>
                <a:cxn ang="0">
                  <a:pos x="connsiteX57-529" y="connsiteY57-530"/>
                </a:cxn>
                <a:cxn ang="0">
                  <a:pos x="connsiteX58-531" y="connsiteY58-532"/>
                </a:cxn>
                <a:cxn ang="0">
                  <a:pos x="connsiteX59-533" y="connsiteY59-534"/>
                </a:cxn>
                <a:cxn ang="0">
                  <a:pos x="connsiteX60-535" y="connsiteY60-536"/>
                </a:cxn>
                <a:cxn ang="0">
                  <a:pos x="connsiteX61-537" y="connsiteY61-538"/>
                </a:cxn>
                <a:cxn ang="0">
                  <a:pos x="connsiteX62-539" y="connsiteY62-540"/>
                </a:cxn>
                <a:cxn ang="0">
                  <a:pos x="connsiteX63-541" y="connsiteY63-542"/>
                </a:cxn>
                <a:cxn ang="0">
                  <a:pos x="connsiteX64-543" y="connsiteY64-544"/>
                </a:cxn>
                <a:cxn ang="0">
                  <a:pos x="connsiteX65-545" y="connsiteY65-546"/>
                </a:cxn>
                <a:cxn ang="0">
                  <a:pos x="connsiteX66-547" y="connsiteY66-548"/>
                </a:cxn>
                <a:cxn ang="0">
                  <a:pos x="connsiteX67-549" y="connsiteY67-550"/>
                </a:cxn>
                <a:cxn ang="0">
                  <a:pos x="connsiteX68-551" y="connsiteY68-552"/>
                </a:cxn>
                <a:cxn ang="0">
                  <a:pos x="connsiteX69-553" y="connsiteY69-554"/>
                </a:cxn>
                <a:cxn ang="0">
                  <a:pos x="connsiteX70-555" y="connsiteY70-556"/>
                </a:cxn>
                <a:cxn ang="0">
                  <a:pos x="connsiteX71-557" y="connsiteY71-558"/>
                </a:cxn>
                <a:cxn ang="0">
                  <a:pos x="connsiteX72-559" y="connsiteY72-560"/>
                </a:cxn>
                <a:cxn ang="0">
                  <a:pos x="connsiteX73-561" y="connsiteY73-562"/>
                </a:cxn>
                <a:cxn ang="0">
                  <a:pos x="connsiteX74-563" y="connsiteY74-564"/>
                </a:cxn>
                <a:cxn ang="0">
                  <a:pos x="connsiteX75-565" y="connsiteY75-566"/>
                </a:cxn>
                <a:cxn ang="0">
                  <a:pos x="connsiteX76-567" y="connsiteY76-568"/>
                </a:cxn>
                <a:cxn ang="0">
                  <a:pos x="connsiteX77-569" y="connsiteY77-570"/>
                </a:cxn>
                <a:cxn ang="0">
                  <a:pos x="connsiteX78-571" y="connsiteY78-572"/>
                </a:cxn>
                <a:cxn ang="0">
                  <a:pos x="connsiteX79-573" y="connsiteY79-574"/>
                </a:cxn>
                <a:cxn ang="0">
                  <a:pos x="connsiteX80-575" y="connsiteY80-576"/>
                </a:cxn>
                <a:cxn ang="0">
                  <a:pos x="connsiteX81-577" y="connsiteY81-578"/>
                </a:cxn>
                <a:cxn ang="0">
                  <a:pos x="connsiteX82-579" y="connsiteY82-580"/>
                </a:cxn>
                <a:cxn ang="0">
                  <a:pos x="connsiteX83-581" y="connsiteY83-582"/>
                </a:cxn>
                <a:cxn ang="0">
                  <a:pos x="connsiteX84-583" y="connsiteY84-584"/>
                </a:cxn>
                <a:cxn ang="0">
                  <a:pos x="connsiteX85-585" y="connsiteY85-586"/>
                </a:cxn>
                <a:cxn ang="0">
                  <a:pos x="connsiteX86-587" y="connsiteY86-588"/>
                </a:cxn>
                <a:cxn ang="0">
                  <a:pos x="connsiteX87-589" y="connsiteY87-590"/>
                </a:cxn>
                <a:cxn ang="0">
                  <a:pos x="connsiteX88-591" y="connsiteY88-592"/>
                </a:cxn>
                <a:cxn ang="0">
                  <a:pos x="connsiteX89-593" y="connsiteY89-594"/>
                </a:cxn>
                <a:cxn ang="0">
                  <a:pos x="connsiteX90-595" y="connsiteY90-596"/>
                </a:cxn>
                <a:cxn ang="0">
                  <a:pos x="connsiteX91-597" y="connsiteY91-598"/>
                </a:cxn>
                <a:cxn ang="0">
                  <a:pos x="connsiteX92-599" y="connsiteY92-600"/>
                </a:cxn>
                <a:cxn ang="0">
                  <a:pos x="connsiteX93-601" y="connsiteY93-602"/>
                </a:cxn>
                <a:cxn ang="0">
                  <a:pos x="connsiteX94-603" y="connsiteY94-604"/>
                </a:cxn>
                <a:cxn ang="0">
                  <a:pos x="connsiteX95-605" y="connsiteY95-606"/>
                </a:cxn>
                <a:cxn ang="0">
                  <a:pos x="connsiteX96-607" y="connsiteY96-608"/>
                </a:cxn>
                <a:cxn ang="0">
                  <a:pos x="connsiteX97-609" y="connsiteY97-610"/>
                </a:cxn>
                <a:cxn ang="0">
                  <a:pos x="connsiteX98-611" y="connsiteY98-612"/>
                </a:cxn>
                <a:cxn ang="0">
                  <a:pos x="connsiteX99-613" y="connsiteY99-614"/>
                </a:cxn>
                <a:cxn ang="0">
                  <a:pos x="connsiteX100-615" y="connsiteY100-616"/>
                </a:cxn>
                <a:cxn ang="0">
                  <a:pos x="connsiteX101-617" y="connsiteY101-618"/>
                </a:cxn>
              </a:cxnLst>
              <a:rect l="l" t="t" r="r" b="b"/>
              <a:pathLst>
                <a:path w="9559256" h="979708">
                  <a:moveTo>
                    <a:pt x="0" y="332875"/>
                  </a:moveTo>
                  <a:lnTo>
                    <a:pt x="8939653" y="332875"/>
                  </a:lnTo>
                  <a:lnTo>
                    <a:pt x="8914087" y="313673"/>
                  </a:lnTo>
                  <a:lnTo>
                    <a:pt x="8907645" y="306607"/>
                  </a:lnTo>
                  <a:lnTo>
                    <a:pt x="8901202" y="299541"/>
                  </a:lnTo>
                  <a:lnTo>
                    <a:pt x="8895680" y="292475"/>
                  </a:lnTo>
                  <a:lnTo>
                    <a:pt x="8890771" y="284487"/>
                  </a:lnTo>
                  <a:lnTo>
                    <a:pt x="8885863" y="276807"/>
                  </a:lnTo>
                  <a:lnTo>
                    <a:pt x="8881261" y="269126"/>
                  </a:lnTo>
                  <a:lnTo>
                    <a:pt x="8877273" y="260831"/>
                  </a:lnTo>
                  <a:lnTo>
                    <a:pt x="8873898" y="252844"/>
                  </a:lnTo>
                  <a:lnTo>
                    <a:pt x="8870524" y="244241"/>
                  </a:lnTo>
                  <a:lnTo>
                    <a:pt x="8867763" y="235639"/>
                  </a:lnTo>
                  <a:lnTo>
                    <a:pt x="8865615" y="227344"/>
                  </a:lnTo>
                  <a:lnTo>
                    <a:pt x="8863468" y="218742"/>
                  </a:lnTo>
                  <a:lnTo>
                    <a:pt x="8862240" y="209832"/>
                  </a:lnTo>
                  <a:lnTo>
                    <a:pt x="8861013" y="201230"/>
                  </a:lnTo>
                  <a:cubicBezTo>
                    <a:pt x="8860911" y="198260"/>
                    <a:pt x="8860808" y="195291"/>
                    <a:pt x="8860706" y="192321"/>
                  </a:cubicBezTo>
                  <a:lnTo>
                    <a:pt x="8860400" y="183719"/>
                  </a:lnTo>
                  <a:lnTo>
                    <a:pt x="8860706" y="175116"/>
                  </a:lnTo>
                  <a:cubicBezTo>
                    <a:pt x="8860808" y="172146"/>
                    <a:pt x="8860911" y="169177"/>
                    <a:pt x="8861013" y="166207"/>
                  </a:cubicBezTo>
                  <a:lnTo>
                    <a:pt x="8862240" y="157298"/>
                  </a:lnTo>
                  <a:lnTo>
                    <a:pt x="8863468" y="148388"/>
                  </a:lnTo>
                  <a:lnTo>
                    <a:pt x="8865615" y="140093"/>
                  </a:lnTo>
                  <a:lnTo>
                    <a:pt x="8867763" y="131491"/>
                  </a:lnTo>
                  <a:lnTo>
                    <a:pt x="8870524" y="122889"/>
                  </a:lnTo>
                  <a:lnTo>
                    <a:pt x="8873898" y="114594"/>
                  </a:lnTo>
                  <a:lnTo>
                    <a:pt x="8877273" y="106299"/>
                  </a:lnTo>
                  <a:lnTo>
                    <a:pt x="8881261" y="98311"/>
                  </a:lnTo>
                  <a:lnTo>
                    <a:pt x="8885863" y="90630"/>
                  </a:lnTo>
                  <a:lnTo>
                    <a:pt x="8890771" y="82643"/>
                  </a:lnTo>
                  <a:lnTo>
                    <a:pt x="8895680" y="75269"/>
                  </a:lnTo>
                  <a:lnTo>
                    <a:pt x="8901202" y="67896"/>
                  </a:lnTo>
                  <a:lnTo>
                    <a:pt x="8907645" y="60830"/>
                  </a:lnTo>
                  <a:lnTo>
                    <a:pt x="8914087" y="53764"/>
                  </a:lnTo>
                  <a:lnTo>
                    <a:pt x="8920836" y="47312"/>
                  </a:lnTo>
                  <a:lnTo>
                    <a:pt x="8928199" y="41475"/>
                  </a:lnTo>
                  <a:lnTo>
                    <a:pt x="8935255" y="35638"/>
                  </a:lnTo>
                  <a:lnTo>
                    <a:pt x="8942925" y="30415"/>
                  </a:lnTo>
                  <a:lnTo>
                    <a:pt x="8950288" y="25499"/>
                  </a:lnTo>
                  <a:lnTo>
                    <a:pt x="8958571" y="21198"/>
                  </a:lnTo>
                  <a:lnTo>
                    <a:pt x="8966547" y="16897"/>
                  </a:lnTo>
                  <a:lnTo>
                    <a:pt x="8974830" y="13518"/>
                  </a:lnTo>
                  <a:lnTo>
                    <a:pt x="8982807" y="10138"/>
                  </a:lnTo>
                  <a:lnTo>
                    <a:pt x="8991397" y="7680"/>
                  </a:lnTo>
                  <a:lnTo>
                    <a:pt x="8999987" y="5223"/>
                  </a:lnTo>
                  <a:lnTo>
                    <a:pt x="9008577" y="3687"/>
                  </a:lnTo>
                  <a:lnTo>
                    <a:pt x="9017474" y="2150"/>
                  </a:lnTo>
                  <a:lnTo>
                    <a:pt x="9025757" y="1229"/>
                  </a:lnTo>
                  <a:lnTo>
                    <a:pt x="9034654" y="307"/>
                  </a:lnTo>
                  <a:lnTo>
                    <a:pt x="9043550" y="0"/>
                  </a:lnTo>
                  <a:lnTo>
                    <a:pt x="9052447" y="307"/>
                  </a:lnTo>
                  <a:lnTo>
                    <a:pt x="9061037" y="1229"/>
                  </a:lnTo>
                  <a:lnTo>
                    <a:pt x="9069934" y="2150"/>
                  </a:lnTo>
                  <a:lnTo>
                    <a:pt x="9078524" y="3687"/>
                  </a:lnTo>
                  <a:lnTo>
                    <a:pt x="9087421" y="5223"/>
                  </a:lnTo>
                  <a:lnTo>
                    <a:pt x="9095704" y="7680"/>
                  </a:lnTo>
                  <a:lnTo>
                    <a:pt x="9104294" y="10138"/>
                  </a:lnTo>
                  <a:lnTo>
                    <a:pt x="9112577" y="13518"/>
                  </a:lnTo>
                  <a:lnTo>
                    <a:pt x="9120860" y="16897"/>
                  </a:lnTo>
                  <a:lnTo>
                    <a:pt x="9128837" y="21198"/>
                  </a:lnTo>
                  <a:lnTo>
                    <a:pt x="9136813" y="25499"/>
                  </a:lnTo>
                  <a:lnTo>
                    <a:pt x="9144483" y="30415"/>
                  </a:lnTo>
                  <a:lnTo>
                    <a:pt x="9151846" y="35638"/>
                  </a:lnTo>
                  <a:lnTo>
                    <a:pt x="9159208" y="41475"/>
                  </a:lnTo>
                  <a:lnTo>
                    <a:pt x="9166264" y="47312"/>
                  </a:lnTo>
                  <a:lnTo>
                    <a:pt x="9173014" y="53764"/>
                  </a:lnTo>
                  <a:lnTo>
                    <a:pt x="9505569" y="386793"/>
                  </a:lnTo>
                  <a:lnTo>
                    <a:pt x="9511398" y="392937"/>
                  </a:lnTo>
                  <a:lnTo>
                    <a:pt x="9517226" y="399696"/>
                  </a:lnTo>
                  <a:lnTo>
                    <a:pt x="9522749" y="406455"/>
                  </a:lnTo>
                  <a:lnTo>
                    <a:pt x="9527657" y="413828"/>
                  </a:lnTo>
                  <a:lnTo>
                    <a:pt x="9532566" y="421509"/>
                  </a:lnTo>
                  <a:lnTo>
                    <a:pt x="9536861" y="428882"/>
                  </a:lnTo>
                  <a:lnTo>
                    <a:pt x="9540849" y="436870"/>
                  </a:lnTo>
                  <a:lnTo>
                    <a:pt x="9544837" y="445165"/>
                  </a:lnTo>
                  <a:lnTo>
                    <a:pt x="9547905" y="453153"/>
                  </a:lnTo>
                  <a:lnTo>
                    <a:pt x="9550666" y="461755"/>
                  </a:lnTo>
                  <a:lnTo>
                    <a:pt x="9553120" y="470357"/>
                  </a:lnTo>
                  <a:lnTo>
                    <a:pt x="9555268" y="479266"/>
                  </a:lnTo>
                  <a:lnTo>
                    <a:pt x="9557108" y="488483"/>
                  </a:lnTo>
                  <a:lnTo>
                    <a:pt x="9558029" y="497700"/>
                  </a:lnTo>
                  <a:cubicBezTo>
                    <a:pt x="9558336" y="500772"/>
                    <a:pt x="9558642" y="503844"/>
                    <a:pt x="9558949" y="506916"/>
                  </a:cubicBezTo>
                  <a:cubicBezTo>
                    <a:pt x="9559051" y="510091"/>
                    <a:pt x="9559154" y="513265"/>
                    <a:pt x="9559256" y="516440"/>
                  </a:cubicBezTo>
                  <a:cubicBezTo>
                    <a:pt x="9559154" y="519615"/>
                    <a:pt x="9559051" y="522789"/>
                    <a:pt x="9558949" y="525964"/>
                  </a:cubicBezTo>
                  <a:cubicBezTo>
                    <a:pt x="9558642" y="529036"/>
                    <a:pt x="9558336" y="532109"/>
                    <a:pt x="9558029" y="535181"/>
                  </a:cubicBezTo>
                  <a:lnTo>
                    <a:pt x="9557108" y="544397"/>
                  </a:lnTo>
                  <a:lnTo>
                    <a:pt x="9555268" y="553307"/>
                  </a:lnTo>
                  <a:lnTo>
                    <a:pt x="9553120" y="562524"/>
                  </a:lnTo>
                  <a:lnTo>
                    <a:pt x="9550666" y="570819"/>
                  </a:lnTo>
                  <a:lnTo>
                    <a:pt x="9547905" y="579421"/>
                  </a:lnTo>
                  <a:lnTo>
                    <a:pt x="9544837" y="587716"/>
                  </a:lnTo>
                  <a:lnTo>
                    <a:pt x="9540849" y="596011"/>
                  </a:lnTo>
                  <a:lnTo>
                    <a:pt x="9536861" y="603691"/>
                  </a:lnTo>
                  <a:lnTo>
                    <a:pt x="9532566" y="611679"/>
                  </a:lnTo>
                  <a:lnTo>
                    <a:pt x="9527657" y="619052"/>
                  </a:lnTo>
                  <a:lnTo>
                    <a:pt x="9522749" y="626426"/>
                  </a:lnTo>
                  <a:lnTo>
                    <a:pt x="9517226" y="633185"/>
                  </a:lnTo>
                  <a:lnTo>
                    <a:pt x="9511398" y="639943"/>
                  </a:lnTo>
                  <a:lnTo>
                    <a:pt x="9505569" y="646088"/>
                  </a:lnTo>
                  <a:lnTo>
                    <a:pt x="9173014" y="978809"/>
                  </a:lnTo>
                  <a:lnTo>
                    <a:pt x="9172116" y="979708"/>
                  </a:lnTo>
                </a:path>
              </a:pathLst>
            </a:custGeom>
            <a:noFill/>
            <a:ln w="28575">
              <a:solidFill>
                <a:srgbClr val="1F74AD"/>
              </a:solidFill>
            </a:ln>
          </p:spPr>
          <p:txBody>
            <a:bodyPr wrap="square" tIns="2700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fontAlgn="base"/>
              <a:endParaRPr lang="zh-CN" altLang="en-US" sz="1350" strike="noStrike" noProof="1" dirty="0"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2"/>
              </p:custDataLst>
            </p:nvPr>
          </p:nvSpPr>
          <p:spPr bwMode="auto">
            <a:xfrm>
              <a:off x="2554" y="4245"/>
              <a:ext cx="9064" cy="1161"/>
            </a:xfrm>
            <a:custGeom>
              <a:avLst/>
              <a:gdLst>
                <a:gd name="connsiteX0" fmla="*/ 8653590 w 9040730"/>
                <a:gd name="connsiteY0" fmla="*/ 443714 h 979708"/>
                <a:gd name="connsiteX1" fmla="*/ 0 w 9040730"/>
                <a:gd name="connsiteY1" fmla="*/ 443714 h 979708"/>
                <a:gd name="connsiteX2" fmla="*/ 0 w 9040730"/>
                <a:gd name="connsiteY2" fmla="*/ 332875 h 979708"/>
                <a:gd name="connsiteX3" fmla="*/ 8421127 w 9040730"/>
                <a:gd name="connsiteY3" fmla="*/ 332875 h 979708"/>
                <a:gd name="connsiteX4" fmla="*/ 8395561 w 9040730"/>
                <a:gd name="connsiteY4" fmla="*/ 313673 h 979708"/>
                <a:gd name="connsiteX5" fmla="*/ 8389119 w 9040730"/>
                <a:gd name="connsiteY5" fmla="*/ 306607 h 979708"/>
                <a:gd name="connsiteX6" fmla="*/ 8382676 w 9040730"/>
                <a:gd name="connsiteY6" fmla="*/ 299541 h 979708"/>
                <a:gd name="connsiteX7" fmla="*/ 8377154 w 9040730"/>
                <a:gd name="connsiteY7" fmla="*/ 292475 h 979708"/>
                <a:gd name="connsiteX8" fmla="*/ 8372245 w 9040730"/>
                <a:gd name="connsiteY8" fmla="*/ 284487 h 979708"/>
                <a:gd name="connsiteX9" fmla="*/ 8367337 w 9040730"/>
                <a:gd name="connsiteY9" fmla="*/ 276807 h 979708"/>
                <a:gd name="connsiteX10" fmla="*/ 8362735 w 9040730"/>
                <a:gd name="connsiteY10" fmla="*/ 269126 h 979708"/>
                <a:gd name="connsiteX11" fmla="*/ 8358747 w 9040730"/>
                <a:gd name="connsiteY11" fmla="*/ 260831 h 979708"/>
                <a:gd name="connsiteX12" fmla="*/ 8355372 w 9040730"/>
                <a:gd name="connsiteY12" fmla="*/ 252844 h 979708"/>
                <a:gd name="connsiteX13" fmla="*/ 8351998 w 9040730"/>
                <a:gd name="connsiteY13" fmla="*/ 244241 h 979708"/>
                <a:gd name="connsiteX14" fmla="*/ 8349237 w 9040730"/>
                <a:gd name="connsiteY14" fmla="*/ 235639 h 979708"/>
                <a:gd name="connsiteX15" fmla="*/ 8347089 w 9040730"/>
                <a:gd name="connsiteY15" fmla="*/ 227344 h 979708"/>
                <a:gd name="connsiteX16" fmla="*/ 8344942 w 9040730"/>
                <a:gd name="connsiteY16" fmla="*/ 218742 h 979708"/>
                <a:gd name="connsiteX17" fmla="*/ 8343714 w 9040730"/>
                <a:gd name="connsiteY17" fmla="*/ 209832 h 979708"/>
                <a:gd name="connsiteX18" fmla="*/ 8342487 w 9040730"/>
                <a:gd name="connsiteY18" fmla="*/ 201230 h 979708"/>
                <a:gd name="connsiteX19" fmla="*/ 8342180 w 9040730"/>
                <a:gd name="connsiteY19" fmla="*/ 192321 h 979708"/>
                <a:gd name="connsiteX20" fmla="*/ 8341874 w 9040730"/>
                <a:gd name="connsiteY20" fmla="*/ 183719 h 979708"/>
                <a:gd name="connsiteX21" fmla="*/ 8342180 w 9040730"/>
                <a:gd name="connsiteY21" fmla="*/ 175116 h 979708"/>
                <a:gd name="connsiteX22" fmla="*/ 8342487 w 9040730"/>
                <a:gd name="connsiteY22" fmla="*/ 166207 h 979708"/>
                <a:gd name="connsiteX23" fmla="*/ 8343714 w 9040730"/>
                <a:gd name="connsiteY23" fmla="*/ 157298 h 979708"/>
                <a:gd name="connsiteX24" fmla="*/ 8344942 w 9040730"/>
                <a:gd name="connsiteY24" fmla="*/ 148388 h 979708"/>
                <a:gd name="connsiteX25" fmla="*/ 8347089 w 9040730"/>
                <a:gd name="connsiteY25" fmla="*/ 140093 h 979708"/>
                <a:gd name="connsiteX26" fmla="*/ 8349237 w 9040730"/>
                <a:gd name="connsiteY26" fmla="*/ 131491 h 979708"/>
                <a:gd name="connsiteX27" fmla="*/ 8351998 w 9040730"/>
                <a:gd name="connsiteY27" fmla="*/ 122889 h 979708"/>
                <a:gd name="connsiteX28" fmla="*/ 8355372 w 9040730"/>
                <a:gd name="connsiteY28" fmla="*/ 114594 h 979708"/>
                <a:gd name="connsiteX29" fmla="*/ 8358747 w 9040730"/>
                <a:gd name="connsiteY29" fmla="*/ 106299 h 979708"/>
                <a:gd name="connsiteX30" fmla="*/ 8362735 w 9040730"/>
                <a:gd name="connsiteY30" fmla="*/ 98311 h 979708"/>
                <a:gd name="connsiteX31" fmla="*/ 8367337 w 9040730"/>
                <a:gd name="connsiteY31" fmla="*/ 90630 h 979708"/>
                <a:gd name="connsiteX32" fmla="*/ 8372245 w 9040730"/>
                <a:gd name="connsiteY32" fmla="*/ 82643 h 979708"/>
                <a:gd name="connsiteX33" fmla="*/ 8377154 w 9040730"/>
                <a:gd name="connsiteY33" fmla="*/ 75269 h 979708"/>
                <a:gd name="connsiteX34" fmla="*/ 8382676 w 9040730"/>
                <a:gd name="connsiteY34" fmla="*/ 67896 h 979708"/>
                <a:gd name="connsiteX35" fmla="*/ 8389119 w 9040730"/>
                <a:gd name="connsiteY35" fmla="*/ 60830 h 979708"/>
                <a:gd name="connsiteX36" fmla="*/ 8395561 w 9040730"/>
                <a:gd name="connsiteY36" fmla="*/ 53764 h 979708"/>
                <a:gd name="connsiteX37" fmla="*/ 8402310 w 9040730"/>
                <a:gd name="connsiteY37" fmla="*/ 47312 h 979708"/>
                <a:gd name="connsiteX38" fmla="*/ 8409673 w 9040730"/>
                <a:gd name="connsiteY38" fmla="*/ 41475 h 979708"/>
                <a:gd name="connsiteX39" fmla="*/ 8416729 w 9040730"/>
                <a:gd name="connsiteY39" fmla="*/ 35638 h 979708"/>
                <a:gd name="connsiteX40" fmla="*/ 8424399 w 9040730"/>
                <a:gd name="connsiteY40" fmla="*/ 30415 h 979708"/>
                <a:gd name="connsiteX41" fmla="*/ 8431762 w 9040730"/>
                <a:gd name="connsiteY41" fmla="*/ 25499 h 979708"/>
                <a:gd name="connsiteX42" fmla="*/ 8440045 w 9040730"/>
                <a:gd name="connsiteY42" fmla="*/ 21198 h 979708"/>
                <a:gd name="connsiteX43" fmla="*/ 8448021 w 9040730"/>
                <a:gd name="connsiteY43" fmla="*/ 16897 h 979708"/>
                <a:gd name="connsiteX44" fmla="*/ 8456304 w 9040730"/>
                <a:gd name="connsiteY44" fmla="*/ 13518 h 979708"/>
                <a:gd name="connsiteX45" fmla="*/ 8464281 w 9040730"/>
                <a:gd name="connsiteY45" fmla="*/ 10138 h 979708"/>
                <a:gd name="connsiteX46" fmla="*/ 8472871 w 9040730"/>
                <a:gd name="connsiteY46" fmla="*/ 7680 h 979708"/>
                <a:gd name="connsiteX47" fmla="*/ 8481461 w 9040730"/>
                <a:gd name="connsiteY47" fmla="*/ 5223 h 979708"/>
                <a:gd name="connsiteX48" fmla="*/ 8490051 w 9040730"/>
                <a:gd name="connsiteY48" fmla="*/ 3687 h 979708"/>
                <a:gd name="connsiteX49" fmla="*/ 8498948 w 9040730"/>
                <a:gd name="connsiteY49" fmla="*/ 2150 h 979708"/>
                <a:gd name="connsiteX50" fmla="*/ 8507231 w 9040730"/>
                <a:gd name="connsiteY50" fmla="*/ 1229 h 979708"/>
                <a:gd name="connsiteX51" fmla="*/ 8516128 w 9040730"/>
                <a:gd name="connsiteY51" fmla="*/ 307 h 979708"/>
                <a:gd name="connsiteX52" fmla="*/ 8525024 w 9040730"/>
                <a:gd name="connsiteY52" fmla="*/ 0 h 979708"/>
                <a:gd name="connsiteX53" fmla="*/ 8533921 w 9040730"/>
                <a:gd name="connsiteY53" fmla="*/ 307 h 979708"/>
                <a:gd name="connsiteX54" fmla="*/ 8542511 w 9040730"/>
                <a:gd name="connsiteY54" fmla="*/ 1229 h 979708"/>
                <a:gd name="connsiteX55" fmla="*/ 8551408 w 9040730"/>
                <a:gd name="connsiteY55" fmla="*/ 2150 h 979708"/>
                <a:gd name="connsiteX56" fmla="*/ 8559998 w 9040730"/>
                <a:gd name="connsiteY56" fmla="*/ 3687 h 979708"/>
                <a:gd name="connsiteX57" fmla="*/ 8568895 w 9040730"/>
                <a:gd name="connsiteY57" fmla="*/ 5223 h 979708"/>
                <a:gd name="connsiteX58" fmla="*/ 8577178 w 9040730"/>
                <a:gd name="connsiteY58" fmla="*/ 7680 h 979708"/>
                <a:gd name="connsiteX59" fmla="*/ 8585768 w 9040730"/>
                <a:gd name="connsiteY59" fmla="*/ 10138 h 979708"/>
                <a:gd name="connsiteX60" fmla="*/ 8594051 w 9040730"/>
                <a:gd name="connsiteY60" fmla="*/ 13518 h 979708"/>
                <a:gd name="connsiteX61" fmla="*/ 8602334 w 9040730"/>
                <a:gd name="connsiteY61" fmla="*/ 16897 h 979708"/>
                <a:gd name="connsiteX62" fmla="*/ 8610311 w 9040730"/>
                <a:gd name="connsiteY62" fmla="*/ 21198 h 979708"/>
                <a:gd name="connsiteX63" fmla="*/ 8618287 w 9040730"/>
                <a:gd name="connsiteY63" fmla="*/ 25499 h 979708"/>
                <a:gd name="connsiteX64" fmla="*/ 8625957 w 9040730"/>
                <a:gd name="connsiteY64" fmla="*/ 30415 h 979708"/>
                <a:gd name="connsiteX65" fmla="*/ 8633320 w 9040730"/>
                <a:gd name="connsiteY65" fmla="*/ 35638 h 979708"/>
                <a:gd name="connsiteX66" fmla="*/ 8640682 w 9040730"/>
                <a:gd name="connsiteY66" fmla="*/ 41475 h 979708"/>
                <a:gd name="connsiteX67" fmla="*/ 8647738 w 9040730"/>
                <a:gd name="connsiteY67" fmla="*/ 47312 h 979708"/>
                <a:gd name="connsiteX68" fmla="*/ 8654488 w 9040730"/>
                <a:gd name="connsiteY68" fmla="*/ 53764 h 979708"/>
                <a:gd name="connsiteX69" fmla="*/ 8987043 w 9040730"/>
                <a:gd name="connsiteY69" fmla="*/ 386793 h 979708"/>
                <a:gd name="connsiteX70" fmla="*/ 8992872 w 9040730"/>
                <a:gd name="connsiteY70" fmla="*/ 392937 h 979708"/>
                <a:gd name="connsiteX71" fmla="*/ 8998700 w 9040730"/>
                <a:gd name="connsiteY71" fmla="*/ 399696 h 979708"/>
                <a:gd name="connsiteX72" fmla="*/ 9004223 w 9040730"/>
                <a:gd name="connsiteY72" fmla="*/ 406455 h 979708"/>
                <a:gd name="connsiteX73" fmla="*/ 9009131 w 9040730"/>
                <a:gd name="connsiteY73" fmla="*/ 413828 h 979708"/>
                <a:gd name="connsiteX74" fmla="*/ 9014040 w 9040730"/>
                <a:gd name="connsiteY74" fmla="*/ 421509 h 979708"/>
                <a:gd name="connsiteX75" fmla="*/ 9018335 w 9040730"/>
                <a:gd name="connsiteY75" fmla="*/ 428882 h 979708"/>
                <a:gd name="connsiteX76" fmla="*/ 9022323 w 9040730"/>
                <a:gd name="connsiteY76" fmla="*/ 436870 h 979708"/>
                <a:gd name="connsiteX77" fmla="*/ 9026311 w 9040730"/>
                <a:gd name="connsiteY77" fmla="*/ 445165 h 979708"/>
                <a:gd name="connsiteX78" fmla="*/ 9029379 w 9040730"/>
                <a:gd name="connsiteY78" fmla="*/ 453153 h 979708"/>
                <a:gd name="connsiteX79" fmla="*/ 9032140 w 9040730"/>
                <a:gd name="connsiteY79" fmla="*/ 461755 h 979708"/>
                <a:gd name="connsiteX80" fmla="*/ 9034594 w 9040730"/>
                <a:gd name="connsiteY80" fmla="*/ 470357 h 979708"/>
                <a:gd name="connsiteX81" fmla="*/ 9036742 w 9040730"/>
                <a:gd name="connsiteY81" fmla="*/ 479266 h 979708"/>
                <a:gd name="connsiteX82" fmla="*/ 9038582 w 9040730"/>
                <a:gd name="connsiteY82" fmla="*/ 488483 h 979708"/>
                <a:gd name="connsiteX83" fmla="*/ 9039503 w 9040730"/>
                <a:gd name="connsiteY83" fmla="*/ 497700 h 979708"/>
                <a:gd name="connsiteX84" fmla="*/ 9040423 w 9040730"/>
                <a:gd name="connsiteY84" fmla="*/ 506916 h 979708"/>
                <a:gd name="connsiteX85" fmla="*/ 9040730 w 9040730"/>
                <a:gd name="connsiteY85" fmla="*/ 516440 h 979708"/>
                <a:gd name="connsiteX86" fmla="*/ 9040423 w 9040730"/>
                <a:gd name="connsiteY86" fmla="*/ 525964 h 979708"/>
                <a:gd name="connsiteX87" fmla="*/ 9039503 w 9040730"/>
                <a:gd name="connsiteY87" fmla="*/ 535181 h 979708"/>
                <a:gd name="connsiteX88" fmla="*/ 9038582 w 9040730"/>
                <a:gd name="connsiteY88" fmla="*/ 544397 h 979708"/>
                <a:gd name="connsiteX89" fmla="*/ 9036742 w 9040730"/>
                <a:gd name="connsiteY89" fmla="*/ 553307 h 979708"/>
                <a:gd name="connsiteX90" fmla="*/ 9034594 w 9040730"/>
                <a:gd name="connsiteY90" fmla="*/ 562524 h 979708"/>
                <a:gd name="connsiteX91" fmla="*/ 9032140 w 9040730"/>
                <a:gd name="connsiteY91" fmla="*/ 570819 h 979708"/>
                <a:gd name="connsiteX92" fmla="*/ 9029379 w 9040730"/>
                <a:gd name="connsiteY92" fmla="*/ 579421 h 979708"/>
                <a:gd name="connsiteX93" fmla="*/ 9026311 w 9040730"/>
                <a:gd name="connsiteY93" fmla="*/ 587716 h 979708"/>
                <a:gd name="connsiteX94" fmla="*/ 9022323 w 9040730"/>
                <a:gd name="connsiteY94" fmla="*/ 596011 h 979708"/>
                <a:gd name="connsiteX95" fmla="*/ 9018335 w 9040730"/>
                <a:gd name="connsiteY95" fmla="*/ 603691 h 979708"/>
                <a:gd name="connsiteX96" fmla="*/ 9014040 w 9040730"/>
                <a:gd name="connsiteY96" fmla="*/ 611679 h 979708"/>
                <a:gd name="connsiteX97" fmla="*/ 9009131 w 9040730"/>
                <a:gd name="connsiteY97" fmla="*/ 619052 h 979708"/>
                <a:gd name="connsiteX98" fmla="*/ 9004223 w 9040730"/>
                <a:gd name="connsiteY98" fmla="*/ 626426 h 979708"/>
                <a:gd name="connsiteX99" fmla="*/ 8998700 w 9040730"/>
                <a:gd name="connsiteY99" fmla="*/ 633185 h 979708"/>
                <a:gd name="connsiteX100" fmla="*/ 8992872 w 9040730"/>
                <a:gd name="connsiteY100" fmla="*/ 639943 h 979708"/>
                <a:gd name="connsiteX101" fmla="*/ 8987043 w 9040730"/>
                <a:gd name="connsiteY101" fmla="*/ 646088 h 979708"/>
                <a:gd name="connsiteX102" fmla="*/ 8654488 w 9040730"/>
                <a:gd name="connsiteY102" fmla="*/ 978809 h 979708"/>
                <a:gd name="connsiteX103" fmla="*/ 8653590 w 9040730"/>
                <a:gd name="connsiteY103" fmla="*/ 979708 h 979708"/>
                <a:gd name="connsiteX104" fmla="*/ 8745030 w 9040730"/>
                <a:gd name="connsiteY104" fmla="*/ 535154 h 979708"/>
                <a:gd name="connsiteX0-1" fmla="*/ 8653590 w 9040730"/>
                <a:gd name="connsiteY0-2" fmla="*/ 443714 h 979708"/>
                <a:gd name="connsiteX1-3" fmla="*/ 0 w 9040730"/>
                <a:gd name="connsiteY1-4" fmla="*/ 443714 h 979708"/>
                <a:gd name="connsiteX2-5" fmla="*/ 0 w 9040730"/>
                <a:gd name="connsiteY2-6" fmla="*/ 332875 h 979708"/>
                <a:gd name="connsiteX3-7" fmla="*/ 8421127 w 9040730"/>
                <a:gd name="connsiteY3-8" fmla="*/ 332875 h 979708"/>
                <a:gd name="connsiteX4-9" fmla="*/ 8395561 w 9040730"/>
                <a:gd name="connsiteY4-10" fmla="*/ 313673 h 979708"/>
                <a:gd name="connsiteX5-11" fmla="*/ 8389119 w 9040730"/>
                <a:gd name="connsiteY5-12" fmla="*/ 306607 h 979708"/>
                <a:gd name="connsiteX6-13" fmla="*/ 8382676 w 9040730"/>
                <a:gd name="connsiteY6-14" fmla="*/ 299541 h 979708"/>
                <a:gd name="connsiteX7-15" fmla="*/ 8377154 w 9040730"/>
                <a:gd name="connsiteY7-16" fmla="*/ 292475 h 979708"/>
                <a:gd name="connsiteX8-17" fmla="*/ 8372245 w 9040730"/>
                <a:gd name="connsiteY8-18" fmla="*/ 284487 h 979708"/>
                <a:gd name="connsiteX9-19" fmla="*/ 8367337 w 9040730"/>
                <a:gd name="connsiteY9-20" fmla="*/ 276807 h 979708"/>
                <a:gd name="connsiteX10-21" fmla="*/ 8362735 w 9040730"/>
                <a:gd name="connsiteY10-22" fmla="*/ 269126 h 979708"/>
                <a:gd name="connsiteX11-23" fmla="*/ 8358747 w 9040730"/>
                <a:gd name="connsiteY11-24" fmla="*/ 260831 h 979708"/>
                <a:gd name="connsiteX12-25" fmla="*/ 8355372 w 9040730"/>
                <a:gd name="connsiteY12-26" fmla="*/ 252844 h 979708"/>
                <a:gd name="connsiteX13-27" fmla="*/ 8351998 w 9040730"/>
                <a:gd name="connsiteY13-28" fmla="*/ 244241 h 979708"/>
                <a:gd name="connsiteX14-29" fmla="*/ 8349237 w 9040730"/>
                <a:gd name="connsiteY14-30" fmla="*/ 235639 h 979708"/>
                <a:gd name="connsiteX15-31" fmla="*/ 8347089 w 9040730"/>
                <a:gd name="connsiteY15-32" fmla="*/ 227344 h 979708"/>
                <a:gd name="connsiteX16-33" fmla="*/ 8344942 w 9040730"/>
                <a:gd name="connsiteY16-34" fmla="*/ 218742 h 979708"/>
                <a:gd name="connsiteX17-35" fmla="*/ 8343714 w 9040730"/>
                <a:gd name="connsiteY17-36" fmla="*/ 209832 h 979708"/>
                <a:gd name="connsiteX18-37" fmla="*/ 8342487 w 9040730"/>
                <a:gd name="connsiteY18-38" fmla="*/ 201230 h 979708"/>
                <a:gd name="connsiteX19-39" fmla="*/ 8342180 w 9040730"/>
                <a:gd name="connsiteY19-40" fmla="*/ 192321 h 979708"/>
                <a:gd name="connsiteX20-41" fmla="*/ 8341874 w 9040730"/>
                <a:gd name="connsiteY20-42" fmla="*/ 183719 h 979708"/>
                <a:gd name="connsiteX21-43" fmla="*/ 8342180 w 9040730"/>
                <a:gd name="connsiteY21-44" fmla="*/ 175116 h 979708"/>
                <a:gd name="connsiteX22-45" fmla="*/ 8342487 w 9040730"/>
                <a:gd name="connsiteY22-46" fmla="*/ 166207 h 979708"/>
                <a:gd name="connsiteX23-47" fmla="*/ 8343714 w 9040730"/>
                <a:gd name="connsiteY23-48" fmla="*/ 157298 h 979708"/>
                <a:gd name="connsiteX24-49" fmla="*/ 8344942 w 9040730"/>
                <a:gd name="connsiteY24-50" fmla="*/ 148388 h 979708"/>
                <a:gd name="connsiteX25-51" fmla="*/ 8347089 w 9040730"/>
                <a:gd name="connsiteY25-52" fmla="*/ 140093 h 979708"/>
                <a:gd name="connsiteX26-53" fmla="*/ 8349237 w 9040730"/>
                <a:gd name="connsiteY26-54" fmla="*/ 131491 h 979708"/>
                <a:gd name="connsiteX27-55" fmla="*/ 8351998 w 9040730"/>
                <a:gd name="connsiteY27-56" fmla="*/ 122889 h 979708"/>
                <a:gd name="connsiteX28-57" fmla="*/ 8355372 w 9040730"/>
                <a:gd name="connsiteY28-58" fmla="*/ 114594 h 979708"/>
                <a:gd name="connsiteX29-59" fmla="*/ 8358747 w 9040730"/>
                <a:gd name="connsiteY29-60" fmla="*/ 106299 h 979708"/>
                <a:gd name="connsiteX30-61" fmla="*/ 8362735 w 9040730"/>
                <a:gd name="connsiteY30-62" fmla="*/ 98311 h 979708"/>
                <a:gd name="connsiteX31-63" fmla="*/ 8367337 w 9040730"/>
                <a:gd name="connsiteY31-64" fmla="*/ 90630 h 979708"/>
                <a:gd name="connsiteX32-65" fmla="*/ 8372245 w 9040730"/>
                <a:gd name="connsiteY32-66" fmla="*/ 82643 h 979708"/>
                <a:gd name="connsiteX33-67" fmla="*/ 8377154 w 9040730"/>
                <a:gd name="connsiteY33-68" fmla="*/ 75269 h 979708"/>
                <a:gd name="connsiteX34-69" fmla="*/ 8382676 w 9040730"/>
                <a:gd name="connsiteY34-70" fmla="*/ 67896 h 979708"/>
                <a:gd name="connsiteX35-71" fmla="*/ 8389119 w 9040730"/>
                <a:gd name="connsiteY35-72" fmla="*/ 60830 h 979708"/>
                <a:gd name="connsiteX36-73" fmla="*/ 8395561 w 9040730"/>
                <a:gd name="connsiteY36-74" fmla="*/ 53764 h 979708"/>
                <a:gd name="connsiteX37-75" fmla="*/ 8402310 w 9040730"/>
                <a:gd name="connsiteY37-76" fmla="*/ 47312 h 979708"/>
                <a:gd name="connsiteX38-77" fmla="*/ 8409673 w 9040730"/>
                <a:gd name="connsiteY38-78" fmla="*/ 41475 h 979708"/>
                <a:gd name="connsiteX39-79" fmla="*/ 8416729 w 9040730"/>
                <a:gd name="connsiteY39-80" fmla="*/ 35638 h 979708"/>
                <a:gd name="connsiteX40-81" fmla="*/ 8424399 w 9040730"/>
                <a:gd name="connsiteY40-82" fmla="*/ 30415 h 979708"/>
                <a:gd name="connsiteX41-83" fmla="*/ 8431762 w 9040730"/>
                <a:gd name="connsiteY41-84" fmla="*/ 25499 h 979708"/>
                <a:gd name="connsiteX42-85" fmla="*/ 8440045 w 9040730"/>
                <a:gd name="connsiteY42-86" fmla="*/ 21198 h 979708"/>
                <a:gd name="connsiteX43-87" fmla="*/ 8448021 w 9040730"/>
                <a:gd name="connsiteY43-88" fmla="*/ 16897 h 979708"/>
                <a:gd name="connsiteX44-89" fmla="*/ 8456304 w 9040730"/>
                <a:gd name="connsiteY44-90" fmla="*/ 13518 h 979708"/>
                <a:gd name="connsiteX45-91" fmla="*/ 8464281 w 9040730"/>
                <a:gd name="connsiteY45-92" fmla="*/ 10138 h 979708"/>
                <a:gd name="connsiteX46-93" fmla="*/ 8472871 w 9040730"/>
                <a:gd name="connsiteY46-94" fmla="*/ 7680 h 979708"/>
                <a:gd name="connsiteX47-95" fmla="*/ 8481461 w 9040730"/>
                <a:gd name="connsiteY47-96" fmla="*/ 5223 h 979708"/>
                <a:gd name="connsiteX48-97" fmla="*/ 8490051 w 9040730"/>
                <a:gd name="connsiteY48-98" fmla="*/ 3687 h 979708"/>
                <a:gd name="connsiteX49-99" fmla="*/ 8498948 w 9040730"/>
                <a:gd name="connsiteY49-100" fmla="*/ 2150 h 979708"/>
                <a:gd name="connsiteX50-101" fmla="*/ 8507231 w 9040730"/>
                <a:gd name="connsiteY50-102" fmla="*/ 1229 h 979708"/>
                <a:gd name="connsiteX51-103" fmla="*/ 8516128 w 9040730"/>
                <a:gd name="connsiteY51-104" fmla="*/ 307 h 979708"/>
                <a:gd name="connsiteX52-105" fmla="*/ 8525024 w 9040730"/>
                <a:gd name="connsiteY52-106" fmla="*/ 0 h 979708"/>
                <a:gd name="connsiteX53-107" fmla="*/ 8533921 w 9040730"/>
                <a:gd name="connsiteY53-108" fmla="*/ 307 h 979708"/>
                <a:gd name="connsiteX54-109" fmla="*/ 8542511 w 9040730"/>
                <a:gd name="connsiteY54-110" fmla="*/ 1229 h 979708"/>
                <a:gd name="connsiteX55-111" fmla="*/ 8551408 w 9040730"/>
                <a:gd name="connsiteY55-112" fmla="*/ 2150 h 979708"/>
                <a:gd name="connsiteX56-113" fmla="*/ 8559998 w 9040730"/>
                <a:gd name="connsiteY56-114" fmla="*/ 3687 h 979708"/>
                <a:gd name="connsiteX57-115" fmla="*/ 8568895 w 9040730"/>
                <a:gd name="connsiteY57-116" fmla="*/ 5223 h 979708"/>
                <a:gd name="connsiteX58-117" fmla="*/ 8577178 w 9040730"/>
                <a:gd name="connsiteY58-118" fmla="*/ 7680 h 979708"/>
                <a:gd name="connsiteX59-119" fmla="*/ 8585768 w 9040730"/>
                <a:gd name="connsiteY59-120" fmla="*/ 10138 h 979708"/>
                <a:gd name="connsiteX60-121" fmla="*/ 8594051 w 9040730"/>
                <a:gd name="connsiteY60-122" fmla="*/ 13518 h 979708"/>
                <a:gd name="connsiteX61-123" fmla="*/ 8602334 w 9040730"/>
                <a:gd name="connsiteY61-124" fmla="*/ 16897 h 979708"/>
                <a:gd name="connsiteX62-125" fmla="*/ 8610311 w 9040730"/>
                <a:gd name="connsiteY62-126" fmla="*/ 21198 h 979708"/>
                <a:gd name="connsiteX63-127" fmla="*/ 8618287 w 9040730"/>
                <a:gd name="connsiteY63-128" fmla="*/ 25499 h 979708"/>
                <a:gd name="connsiteX64-129" fmla="*/ 8625957 w 9040730"/>
                <a:gd name="connsiteY64-130" fmla="*/ 30415 h 979708"/>
                <a:gd name="connsiteX65-131" fmla="*/ 8633320 w 9040730"/>
                <a:gd name="connsiteY65-132" fmla="*/ 35638 h 979708"/>
                <a:gd name="connsiteX66-133" fmla="*/ 8640682 w 9040730"/>
                <a:gd name="connsiteY66-134" fmla="*/ 41475 h 979708"/>
                <a:gd name="connsiteX67-135" fmla="*/ 8647738 w 9040730"/>
                <a:gd name="connsiteY67-136" fmla="*/ 47312 h 979708"/>
                <a:gd name="connsiteX68-137" fmla="*/ 8654488 w 9040730"/>
                <a:gd name="connsiteY68-138" fmla="*/ 53764 h 979708"/>
                <a:gd name="connsiteX69-139" fmla="*/ 8987043 w 9040730"/>
                <a:gd name="connsiteY69-140" fmla="*/ 386793 h 979708"/>
                <a:gd name="connsiteX70-141" fmla="*/ 8992872 w 9040730"/>
                <a:gd name="connsiteY70-142" fmla="*/ 392937 h 979708"/>
                <a:gd name="connsiteX71-143" fmla="*/ 8998700 w 9040730"/>
                <a:gd name="connsiteY71-144" fmla="*/ 399696 h 979708"/>
                <a:gd name="connsiteX72-145" fmla="*/ 9004223 w 9040730"/>
                <a:gd name="connsiteY72-146" fmla="*/ 406455 h 979708"/>
                <a:gd name="connsiteX73-147" fmla="*/ 9009131 w 9040730"/>
                <a:gd name="connsiteY73-148" fmla="*/ 413828 h 979708"/>
                <a:gd name="connsiteX74-149" fmla="*/ 9014040 w 9040730"/>
                <a:gd name="connsiteY74-150" fmla="*/ 421509 h 979708"/>
                <a:gd name="connsiteX75-151" fmla="*/ 9018335 w 9040730"/>
                <a:gd name="connsiteY75-152" fmla="*/ 428882 h 979708"/>
                <a:gd name="connsiteX76-153" fmla="*/ 9022323 w 9040730"/>
                <a:gd name="connsiteY76-154" fmla="*/ 436870 h 979708"/>
                <a:gd name="connsiteX77-155" fmla="*/ 9026311 w 9040730"/>
                <a:gd name="connsiteY77-156" fmla="*/ 445165 h 979708"/>
                <a:gd name="connsiteX78-157" fmla="*/ 9029379 w 9040730"/>
                <a:gd name="connsiteY78-158" fmla="*/ 453153 h 979708"/>
                <a:gd name="connsiteX79-159" fmla="*/ 9032140 w 9040730"/>
                <a:gd name="connsiteY79-160" fmla="*/ 461755 h 979708"/>
                <a:gd name="connsiteX80-161" fmla="*/ 9034594 w 9040730"/>
                <a:gd name="connsiteY80-162" fmla="*/ 470357 h 979708"/>
                <a:gd name="connsiteX81-163" fmla="*/ 9036742 w 9040730"/>
                <a:gd name="connsiteY81-164" fmla="*/ 479266 h 979708"/>
                <a:gd name="connsiteX82-165" fmla="*/ 9038582 w 9040730"/>
                <a:gd name="connsiteY82-166" fmla="*/ 488483 h 979708"/>
                <a:gd name="connsiteX83-167" fmla="*/ 9039503 w 9040730"/>
                <a:gd name="connsiteY83-168" fmla="*/ 497700 h 979708"/>
                <a:gd name="connsiteX84-169" fmla="*/ 9040423 w 9040730"/>
                <a:gd name="connsiteY84-170" fmla="*/ 506916 h 979708"/>
                <a:gd name="connsiteX85-171" fmla="*/ 9040730 w 9040730"/>
                <a:gd name="connsiteY85-172" fmla="*/ 516440 h 979708"/>
                <a:gd name="connsiteX86-173" fmla="*/ 9040423 w 9040730"/>
                <a:gd name="connsiteY86-174" fmla="*/ 525964 h 979708"/>
                <a:gd name="connsiteX87-175" fmla="*/ 9039503 w 9040730"/>
                <a:gd name="connsiteY87-176" fmla="*/ 535181 h 979708"/>
                <a:gd name="connsiteX88-177" fmla="*/ 9038582 w 9040730"/>
                <a:gd name="connsiteY88-178" fmla="*/ 544397 h 979708"/>
                <a:gd name="connsiteX89-179" fmla="*/ 9036742 w 9040730"/>
                <a:gd name="connsiteY89-180" fmla="*/ 553307 h 979708"/>
                <a:gd name="connsiteX90-181" fmla="*/ 9034594 w 9040730"/>
                <a:gd name="connsiteY90-182" fmla="*/ 562524 h 979708"/>
                <a:gd name="connsiteX91-183" fmla="*/ 9032140 w 9040730"/>
                <a:gd name="connsiteY91-184" fmla="*/ 570819 h 979708"/>
                <a:gd name="connsiteX92-185" fmla="*/ 9029379 w 9040730"/>
                <a:gd name="connsiteY92-186" fmla="*/ 579421 h 979708"/>
                <a:gd name="connsiteX93-187" fmla="*/ 9026311 w 9040730"/>
                <a:gd name="connsiteY93-188" fmla="*/ 587716 h 979708"/>
                <a:gd name="connsiteX94-189" fmla="*/ 9022323 w 9040730"/>
                <a:gd name="connsiteY94-190" fmla="*/ 596011 h 979708"/>
                <a:gd name="connsiteX95-191" fmla="*/ 9018335 w 9040730"/>
                <a:gd name="connsiteY95-192" fmla="*/ 603691 h 979708"/>
                <a:gd name="connsiteX96-193" fmla="*/ 9014040 w 9040730"/>
                <a:gd name="connsiteY96-194" fmla="*/ 611679 h 979708"/>
                <a:gd name="connsiteX97-195" fmla="*/ 9009131 w 9040730"/>
                <a:gd name="connsiteY97-196" fmla="*/ 619052 h 979708"/>
                <a:gd name="connsiteX98-197" fmla="*/ 9004223 w 9040730"/>
                <a:gd name="connsiteY98-198" fmla="*/ 626426 h 979708"/>
                <a:gd name="connsiteX99-199" fmla="*/ 8998700 w 9040730"/>
                <a:gd name="connsiteY99-200" fmla="*/ 633185 h 979708"/>
                <a:gd name="connsiteX100-201" fmla="*/ 8992872 w 9040730"/>
                <a:gd name="connsiteY100-202" fmla="*/ 639943 h 979708"/>
                <a:gd name="connsiteX101-203" fmla="*/ 8987043 w 9040730"/>
                <a:gd name="connsiteY101-204" fmla="*/ 646088 h 979708"/>
                <a:gd name="connsiteX102-205" fmla="*/ 8654488 w 9040730"/>
                <a:gd name="connsiteY102-206" fmla="*/ 978809 h 979708"/>
                <a:gd name="connsiteX103-207" fmla="*/ 8653590 w 9040730"/>
                <a:gd name="connsiteY103-208" fmla="*/ 979708 h 979708"/>
                <a:gd name="connsiteX0-209" fmla="*/ 0 w 9040730"/>
                <a:gd name="connsiteY0-210" fmla="*/ 443714 h 979708"/>
                <a:gd name="connsiteX1-211" fmla="*/ 0 w 9040730"/>
                <a:gd name="connsiteY1-212" fmla="*/ 332875 h 979708"/>
                <a:gd name="connsiteX2-213" fmla="*/ 8421127 w 9040730"/>
                <a:gd name="connsiteY2-214" fmla="*/ 332875 h 979708"/>
                <a:gd name="connsiteX3-215" fmla="*/ 8395561 w 9040730"/>
                <a:gd name="connsiteY3-216" fmla="*/ 313673 h 979708"/>
                <a:gd name="connsiteX4-217" fmla="*/ 8389119 w 9040730"/>
                <a:gd name="connsiteY4-218" fmla="*/ 306607 h 979708"/>
                <a:gd name="connsiteX5-219" fmla="*/ 8382676 w 9040730"/>
                <a:gd name="connsiteY5-220" fmla="*/ 299541 h 979708"/>
                <a:gd name="connsiteX6-221" fmla="*/ 8377154 w 9040730"/>
                <a:gd name="connsiteY6-222" fmla="*/ 292475 h 979708"/>
                <a:gd name="connsiteX7-223" fmla="*/ 8372245 w 9040730"/>
                <a:gd name="connsiteY7-224" fmla="*/ 284487 h 979708"/>
                <a:gd name="connsiteX8-225" fmla="*/ 8367337 w 9040730"/>
                <a:gd name="connsiteY8-226" fmla="*/ 276807 h 979708"/>
                <a:gd name="connsiteX9-227" fmla="*/ 8362735 w 9040730"/>
                <a:gd name="connsiteY9-228" fmla="*/ 269126 h 979708"/>
                <a:gd name="connsiteX10-229" fmla="*/ 8358747 w 9040730"/>
                <a:gd name="connsiteY10-230" fmla="*/ 260831 h 979708"/>
                <a:gd name="connsiteX11-231" fmla="*/ 8355372 w 9040730"/>
                <a:gd name="connsiteY11-232" fmla="*/ 252844 h 979708"/>
                <a:gd name="connsiteX12-233" fmla="*/ 8351998 w 9040730"/>
                <a:gd name="connsiteY12-234" fmla="*/ 244241 h 979708"/>
                <a:gd name="connsiteX13-235" fmla="*/ 8349237 w 9040730"/>
                <a:gd name="connsiteY13-236" fmla="*/ 235639 h 979708"/>
                <a:gd name="connsiteX14-237" fmla="*/ 8347089 w 9040730"/>
                <a:gd name="connsiteY14-238" fmla="*/ 227344 h 979708"/>
                <a:gd name="connsiteX15-239" fmla="*/ 8344942 w 9040730"/>
                <a:gd name="connsiteY15-240" fmla="*/ 218742 h 979708"/>
                <a:gd name="connsiteX16-241" fmla="*/ 8343714 w 9040730"/>
                <a:gd name="connsiteY16-242" fmla="*/ 209832 h 979708"/>
                <a:gd name="connsiteX17-243" fmla="*/ 8342487 w 9040730"/>
                <a:gd name="connsiteY17-244" fmla="*/ 201230 h 979708"/>
                <a:gd name="connsiteX18-245" fmla="*/ 8342180 w 9040730"/>
                <a:gd name="connsiteY18-246" fmla="*/ 192321 h 979708"/>
                <a:gd name="connsiteX19-247" fmla="*/ 8341874 w 9040730"/>
                <a:gd name="connsiteY19-248" fmla="*/ 183719 h 979708"/>
                <a:gd name="connsiteX20-249" fmla="*/ 8342180 w 9040730"/>
                <a:gd name="connsiteY20-250" fmla="*/ 175116 h 979708"/>
                <a:gd name="connsiteX21-251" fmla="*/ 8342487 w 9040730"/>
                <a:gd name="connsiteY21-252" fmla="*/ 166207 h 979708"/>
                <a:gd name="connsiteX22-253" fmla="*/ 8343714 w 9040730"/>
                <a:gd name="connsiteY22-254" fmla="*/ 157298 h 979708"/>
                <a:gd name="connsiteX23-255" fmla="*/ 8344942 w 9040730"/>
                <a:gd name="connsiteY23-256" fmla="*/ 148388 h 979708"/>
                <a:gd name="connsiteX24-257" fmla="*/ 8347089 w 9040730"/>
                <a:gd name="connsiteY24-258" fmla="*/ 140093 h 979708"/>
                <a:gd name="connsiteX25-259" fmla="*/ 8349237 w 9040730"/>
                <a:gd name="connsiteY25-260" fmla="*/ 131491 h 979708"/>
                <a:gd name="connsiteX26-261" fmla="*/ 8351998 w 9040730"/>
                <a:gd name="connsiteY26-262" fmla="*/ 122889 h 979708"/>
                <a:gd name="connsiteX27-263" fmla="*/ 8355372 w 9040730"/>
                <a:gd name="connsiteY27-264" fmla="*/ 114594 h 979708"/>
                <a:gd name="connsiteX28-265" fmla="*/ 8358747 w 9040730"/>
                <a:gd name="connsiteY28-266" fmla="*/ 106299 h 979708"/>
                <a:gd name="connsiteX29-267" fmla="*/ 8362735 w 9040730"/>
                <a:gd name="connsiteY29-268" fmla="*/ 98311 h 979708"/>
                <a:gd name="connsiteX30-269" fmla="*/ 8367337 w 9040730"/>
                <a:gd name="connsiteY30-270" fmla="*/ 90630 h 979708"/>
                <a:gd name="connsiteX31-271" fmla="*/ 8372245 w 9040730"/>
                <a:gd name="connsiteY31-272" fmla="*/ 82643 h 979708"/>
                <a:gd name="connsiteX32-273" fmla="*/ 8377154 w 9040730"/>
                <a:gd name="connsiteY32-274" fmla="*/ 75269 h 979708"/>
                <a:gd name="connsiteX33-275" fmla="*/ 8382676 w 9040730"/>
                <a:gd name="connsiteY33-276" fmla="*/ 67896 h 979708"/>
                <a:gd name="connsiteX34-277" fmla="*/ 8389119 w 9040730"/>
                <a:gd name="connsiteY34-278" fmla="*/ 60830 h 979708"/>
                <a:gd name="connsiteX35-279" fmla="*/ 8395561 w 9040730"/>
                <a:gd name="connsiteY35-280" fmla="*/ 53764 h 979708"/>
                <a:gd name="connsiteX36-281" fmla="*/ 8402310 w 9040730"/>
                <a:gd name="connsiteY36-282" fmla="*/ 47312 h 979708"/>
                <a:gd name="connsiteX37-283" fmla="*/ 8409673 w 9040730"/>
                <a:gd name="connsiteY37-284" fmla="*/ 41475 h 979708"/>
                <a:gd name="connsiteX38-285" fmla="*/ 8416729 w 9040730"/>
                <a:gd name="connsiteY38-286" fmla="*/ 35638 h 979708"/>
                <a:gd name="connsiteX39-287" fmla="*/ 8424399 w 9040730"/>
                <a:gd name="connsiteY39-288" fmla="*/ 30415 h 979708"/>
                <a:gd name="connsiteX40-289" fmla="*/ 8431762 w 9040730"/>
                <a:gd name="connsiteY40-290" fmla="*/ 25499 h 979708"/>
                <a:gd name="connsiteX41-291" fmla="*/ 8440045 w 9040730"/>
                <a:gd name="connsiteY41-292" fmla="*/ 21198 h 979708"/>
                <a:gd name="connsiteX42-293" fmla="*/ 8448021 w 9040730"/>
                <a:gd name="connsiteY42-294" fmla="*/ 16897 h 979708"/>
                <a:gd name="connsiteX43-295" fmla="*/ 8456304 w 9040730"/>
                <a:gd name="connsiteY43-296" fmla="*/ 13518 h 979708"/>
                <a:gd name="connsiteX44-297" fmla="*/ 8464281 w 9040730"/>
                <a:gd name="connsiteY44-298" fmla="*/ 10138 h 979708"/>
                <a:gd name="connsiteX45-299" fmla="*/ 8472871 w 9040730"/>
                <a:gd name="connsiteY45-300" fmla="*/ 7680 h 979708"/>
                <a:gd name="connsiteX46-301" fmla="*/ 8481461 w 9040730"/>
                <a:gd name="connsiteY46-302" fmla="*/ 5223 h 979708"/>
                <a:gd name="connsiteX47-303" fmla="*/ 8490051 w 9040730"/>
                <a:gd name="connsiteY47-304" fmla="*/ 3687 h 979708"/>
                <a:gd name="connsiteX48-305" fmla="*/ 8498948 w 9040730"/>
                <a:gd name="connsiteY48-306" fmla="*/ 2150 h 979708"/>
                <a:gd name="connsiteX49-307" fmla="*/ 8507231 w 9040730"/>
                <a:gd name="connsiteY49-308" fmla="*/ 1229 h 979708"/>
                <a:gd name="connsiteX50-309" fmla="*/ 8516128 w 9040730"/>
                <a:gd name="connsiteY50-310" fmla="*/ 307 h 979708"/>
                <a:gd name="connsiteX51-311" fmla="*/ 8525024 w 9040730"/>
                <a:gd name="connsiteY51-312" fmla="*/ 0 h 979708"/>
                <a:gd name="connsiteX52-313" fmla="*/ 8533921 w 9040730"/>
                <a:gd name="connsiteY52-314" fmla="*/ 307 h 979708"/>
                <a:gd name="connsiteX53-315" fmla="*/ 8542511 w 9040730"/>
                <a:gd name="connsiteY53-316" fmla="*/ 1229 h 979708"/>
                <a:gd name="connsiteX54-317" fmla="*/ 8551408 w 9040730"/>
                <a:gd name="connsiteY54-318" fmla="*/ 2150 h 979708"/>
                <a:gd name="connsiteX55-319" fmla="*/ 8559998 w 9040730"/>
                <a:gd name="connsiteY55-320" fmla="*/ 3687 h 979708"/>
                <a:gd name="connsiteX56-321" fmla="*/ 8568895 w 9040730"/>
                <a:gd name="connsiteY56-322" fmla="*/ 5223 h 979708"/>
                <a:gd name="connsiteX57-323" fmla="*/ 8577178 w 9040730"/>
                <a:gd name="connsiteY57-324" fmla="*/ 7680 h 979708"/>
                <a:gd name="connsiteX58-325" fmla="*/ 8585768 w 9040730"/>
                <a:gd name="connsiteY58-326" fmla="*/ 10138 h 979708"/>
                <a:gd name="connsiteX59-327" fmla="*/ 8594051 w 9040730"/>
                <a:gd name="connsiteY59-328" fmla="*/ 13518 h 979708"/>
                <a:gd name="connsiteX60-329" fmla="*/ 8602334 w 9040730"/>
                <a:gd name="connsiteY60-330" fmla="*/ 16897 h 979708"/>
                <a:gd name="connsiteX61-331" fmla="*/ 8610311 w 9040730"/>
                <a:gd name="connsiteY61-332" fmla="*/ 21198 h 979708"/>
                <a:gd name="connsiteX62-333" fmla="*/ 8618287 w 9040730"/>
                <a:gd name="connsiteY62-334" fmla="*/ 25499 h 979708"/>
                <a:gd name="connsiteX63-335" fmla="*/ 8625957 w 9040730"/>
                <a:gd name="connsiteY63-336" fmla="*/ 30415 h 979708"/>
                <a:gd name="connsiteX64-337" fmla="*/ 8633320 w 9040730"/>
                <a:gd name="connsiteY64-338" fmla="*/ 35638 h 979708"/>
                <a:gd name="connsiteX65-339" fmla="*/ 8640682 w 9040730"/>
                <a:gd name="connsiteY65-340" fmla="*/ 41475 h 979708"/>
                <a:gd name="connsiteX66-341" fmla="*/ 8647738 w 9040730"/>
                <a:gd name="connsiteY66-342" fmla="*/ 47312 h 979708"/>
                <a:gd name="connsiteX67-343" fmla="*/ 8654488 w 9040730"/>
                <a:gd name="connsiteY67-344" fmla="*/ 53764 h 979708"/>
                <a:gd name="connsiteX68-345" fmla="*/ 8987043 w 9040730"/>
                <a:gd name="connsiteY68-346" fmla="*/ 386793 h 979708"/>
                <a:gd name="connsiteX69-347" fmla="*/ 8992872 w 9040730"/>
                <a:gd name="connsiteY69-348" fmla="*/ 392937 h 979708"/>
                <a:gd name="connsiteX70-349" fmla="*/ 8998700 w 9040730"/>
                <a:gd name="connsiteY70-350" fmla="*/ 399696 h 979708"/>
                <a:gd name="connsiteX71-351" fmla="*/ 9004223 w 9040730"/>
                <a:gd name="connsiteY71-352" fmla="*/ 406455 h 979708"/>
                <a:gd name="connsiteX72-353" fmla="*/ 9009131 w 9040730"/>
                <a:gd name="connsiteY72-354" fmla="*/ 413828 h 979708"/>
                <a:gd name="connsiteX73-355" fmla="*/ 9014040 w 9040730"/>
                <a:gd name="connsiteY73-356" fmla="*/ 421509 h 979708"/>
                <a:gd name="connsiteX74-357" fmla="*/ 9018335 w 9040730"/>
                <a:gd name="connsiteY74-358" fmla="*/ 428882 h 979708"/>
                <a:gd name="connsiteX75-359" fmla="*/ 9022323 w 9040730"/>
                <a:gd name="connsiteY75-360" fmla="*/ 436870 h 979708"/>
                <a:gd name="connsiteX76-361" fmla="*/ 9026311 w 9040730"/>
                <a:gd name="connsiteY76-362" fmla="*/ 445165 h 979708"/>
                <a:gd name="connsiteX77-363" fmla="*/ 9029379 w 9040730"/>
                <a:gd name="connsiteY77-364" fmla="*/ 453153 h 979708"/>
                <a:gd name="connsiteX78-365" fmla="*/ 9032140 w 9040730"/>
                <a:gd name="connsiteY78-366" fmla="*/ 461755 h 979708"/>
                <a:gd name="connsiteX79-367" fmla="*/ 9034594 w 9040730"/>
                <a:gd name="connsiteY79-368" fmla="*/ 470357 h 979708"/>
                <a:gd name="connsiteX80-369" fmla="*/ 9036742 w 9040730"/>
                <a:gd name="connsiteY80-370" fmla="*/ 479266 h 979708"/>
                <a:gd name="connsiteX81-371" fmla="*/ 9038582 w 9040730"/>
                <a:gd name="connsiteY81-372" fmla="*/ 488483 h 979708"/>
                <a:gd name="connsiteX82-373" fmla="*/ 9039503 w 9040730"/>
                <a:gd name="connsiteY82-374" fmla="*/ 497700 h 979708"/>
                <a:gd name="connsiteX83-375" fmla="*/ 9040423 w 9040730"/>
                <a:gd name="connsiteY83-376" fmla="*/ 506916 h 979708"/>
                <a:gd name="connsiteX84-377" fmla="*/ 9040730 w 9040730"/>
                <a:gd name="connsiteY84-378" fmla="*/ 516440 h 979708"/>
                <a:gd name="connsiteX85-379" fmla="*/ 9040423 w 9040730"/>
                <a:gd name="connsiteY85-380" fmla="*/ 525964 h 979708"/>
                <a:gd name="connsiteX86-381" fmla="*/ 9039503 w 9040730"/>
                <a:gd name="connsiteY86-382" fmla="*/ 535181 h 979708"/>
                <a:gd name="connsiteX87-383" fmla="*/ 9038582 w 9040730"/>
                <a:gd name="connsiteY87-384" fmla="*/ 544397 h 979708"/>
                <a:gd name="connsiteX88-385" fmla="*/ 9036742 w 9040730"/>
                <a:gd name="connsiteY88-386" fmla="*/ 553307 h 979708"/>
                <a:gd name="connsiteX89-387" fmla="*/ 9034594 w 9040730"/>
                <a:gd name="connsiteY89-388" fmla="*/ 562524 h 979708"/>
                <a:gd name="connsiteX90-389" fmla="*/ 9032140 w 9040730"/>
                <a:gd name="connsiteY90-390" fmla="*/ 570819 h 979708"/>
                <a:gd name="connsiteX91-391" fmla="*/ 9029379 w 9040730"/>
                <a:gd name="connsiteY91-392" fmla="*/ 579421 h 979708"/>
                <a:gd name="connsiteX92-393" fmla="*/ 9026311 w 9040730"/>
                <a:gd name="connsiteY92-394" fmla="*/ 587716 h 979708"/>
                <a:gd name="connsiteX93-395" fmla="*/ 9022323 w 9040730"/>
                <a:gd name="connsiteY93-396" fmla="*/ 596011 h 979708"/>
                <a:gd name="connsiteX94-397" fmla="*/ 9018335 w 9040730"/>
                <a:gd name="connsiteY94-398" fmla="*/ 603691 h 979708"/>
                <a:gd name="connsiteX95-399" fmla="*/ 9014040 w 9040730"/>
                <a:gd name="connsiteY95-400" fmla="*/ 611679 h 979708"/>
                <a:gd name="connsiteX96-401" fmla="*/ 9009131 w 9040730"/>
                <a:gd name="connsiteY96-402" fmla="*/ 619052 h 979708"/>
                <a:gd name="connsiteX97-403" fmla="*/ 9004223 w 9040730"/>
                <a:gd name="connsiteY97-404" fmla="*/ 626426 h 979708"/>
                <a:gd name="connsiteX98-405" fmla="*/ 8998700 w 9040730"/>
                <a:gd name="connsiteY98-406" fmla="*/ 633185 h 979708"/>
                <a:gd name="connsiteX99-407" fmla="*/ 8992872 w 9040730"/>
                <a:gd name="connsiteY99-408" fmla="*/ 639943 h 979708"/>
                <a:gd name="connsiteX100-409" fmla="*/ 8987043 w 9040730"/>
                <a:gd name="connsiteY100-410" fmla="*/ 646088 h 979708"/>
                <a:gd name="connsiteX101-411" fmla="*/ 8654488 w 9040730"/>
                <a:gd name="connsiteY101-412" fmla="*/ 978809 h 979708"/>
                <a:gd name="connsiteX102-413" fmla="*/ 8653590 w 9040730"/>
                <a:gd name="connsiteY102-414" fmla="*/ 979708 h 979708"/>
                <a:gd name="connsiteX0-415" fmla="*/ 0 w 9040730"/>
                <a:gd name="connsiteY0-416" fmla="*/ 332875 h 979708"/>
                <a:gd name="connsiteX1-417" fmla="*/ 8421127 w 9040730"/>
                <a:gd name="connsiteY1-418" fmla="*/ 332875 h 979708"/>
                <a:gd name="connsiteX2-419" fmla="*/ 8395561 w 9040730"/>
                <a:gd name="connsiteY2-420" fmla="*/ 313673 h 979708"/>
                <a:gd name="connsiteX3-421" fmla="*/ 8389119 w 9040730"/>
                <a:gd name="connsiteY3-422" fmla="*/ 306607 h 979708"/>
                <a:gd name="connsiteX4-423" fmla="*/ 8382676 w 9040730"/>
                <a:gd name="connsiteY4-424" fmla="*/ 299541 h 979708"/>
                <a:gd name="connsiteX5-425" fmla="*/ 8377154 w 9040730"/>
                <a:gd name="connsiteY5-426" fmla="*/ 292475 h 979708"/>
                <a:gd name="connsiteX6-427" fmla="*/ 8372245 w 9040730"/>
                <a:gd name="connsiteY6-428" fmla="*/ 284487 h 979708"/>
                <a:gd name="connsiteX7-429" fmla="*/ 8367337 w 9040730"/>
                <a:gd name="connsiteY7-430" fmla="*/ 276807 h 979708"/>
                <a:gd name="connsiteX8-431" fmla="*/ 8362735 w 9040730"/>
                <a:gd name="connsiteY8-432" fmla="*/ 269126 h 979708"/>
                <a:gd name="connsiteX9-433" fmla="*/ 8358747 w 9040730"/>
                <a:gd name="connsiteY9-434" fmla="*/ 260831 h 979708"/>
                <a:gd name="connsiteX10-435" fmla="*/ 8355372 w 9040730"/>
                <a:gd name="connsiteY10-436" fmla="*/ 252844 h 979708"/>
                <a:gd name="connsiteX11-437" fmla="*/ 8351998 w 9040730"/>
                <a:gd name="connsiteY11-438" fmla="*/ 244241 h 979708"/>
                <a:gd name="connsiteX12-439" fmla="*/ 8349237 w 9040730"/>
                <a:gd name="connsiteY12-440" fmla="*/ 235639 h 979708"/>
                <a:gd name="connsiteX13-441" fmla="*/ 8347089 w 9040730"/>
                <a:gd name="connsiteY13-442" fmla="*/ 227344 h 979708"/>
                <a:gd name="connsiteX14-443" fmla="*/ 8344942 w 9040730"/>
                <a:gd name="connsiteY14-444" fmla="*/ 218742 h 979708"/>
                <a:gd name="connsiteX15-445" fmla="*/ 8343714 w 9040730"/>
                <a:gd name="connsiteY15-446" fmla="*/ 209832 h 979708"/>
                <a:gd name="connsiteX16-447" fmla="*/ 8342487 w 9040730"/>
                <a:gd name="connsiteY16-448" fmla="*/ 201230 h 979708"/>
                <a:gd name="connsiteX17-449" fmla="*/ 8342180 w 9040730"/>
                <a:gd name="connsiteY17-450" fmla="*/ 192321 h 979708"/>
                <a:gd name="connsiteX18-451" fmla="*/ 8341874 w 9040730"/>
                <a:gd name="connsiteY18-452" fmla="*/ 183719 h 979708"/>
                <a:gd name="connsiteX19-453" fmla="*/ 8342180 w 9040730"/>
                <a:gd name="connsiteY19-454" fmla="*/ 175116 h 979708"/>
                <a:gd name="connsiteX20-455" fmla="*/ 8342487 w 9040730"/>
                <a:gd name="connsiteY20-456" fmla="*/ 166207 h 979708"/>
                <a:gd name="connsiteX21-457" fmla="*/ 8343714 w 9040730"/>
                <a:gd name="connsiteY21-458" fmla="*/ 157298 h 979708"/>
                <a:gd name="connsiteX22-459" fmla="*/ 8344942 w 9040730"/>
                <a:gd name="connsiteY22-460" fmla="*/ 148388 h 979708"/>
                <a:gd name="connsiteX23-461" fmla="*/ 8347089 w 9040730"/>
                <a:gd name="connsiteY23-462" fmla="*/ 140093 h 979708"/>
                <a:gd name="connsiteX24-463" fmla="*/ 8349237 w 9040730"/>
                <a:gd name="connsiteY24-464" fmla="*/ 131491 h 979708"/>
                <a:gd name="connsiteX25-465" fmla="*/ 8351998 w 9040730"/>
                <a:gd name="connsiteY25-466" fmla="*/ 122889 h 979708"/>
                <a:gd name="connsiteX26-467" fmla="*/ 8355372 w 9040730"/>
                <a:gd name="connsiteY26-468" fmla="*/ 114594 h 979708"/>
                <a:gd name="connsiteX27-469" fmla="*/ 8358747 w 9040730"/>
                <a:gd name="connsiteY27-470" fmla="*/ 106299 h 979708"/>
                <a:gd name="connsiteX28-471" fmla="*/ 8362735 w 9040730"/>
                <a:gd name="connsiteY28-472" fmla="*/ 98311 h 979708"/>
                <a:gd name="connsiteX29-473" fmla="*/ 8367337 w 9040730"/>
                <a:gd name="connsiteY29-474" fmla="*/ 90630 h 979708"/>
                <a:gd name="connsiteX30-475" fmla="*/ 8372245 w 9040730"/>
                <a:gd name="connsiteY30-476" fmla="*/ 82643 h 979708"/>
                <a:gd name="connsiteX31-477" fmla="*/ 8377154 w 9040730"/>
                <a:gd name="connsiteY31-478" fmla="*/ 75269 h 979708"/>
                <a:gd name="connsiteX32-479" fmla="*/ 8382676 w 9040730"/>
                <a:gd name="connsiteY32-480" fmla="*/ 67896 h 979708"/>
                <a:gd name="connsiteX33-481" fmla="*/ 8389119 w 9040730"/>
                <a:gd name="connsiteY33-482" fmla="*/ 60830 h 979708"/>
                <a:gd name="connsiteX34-483" fmla="*/ 8395561 w 9040730"/>
                <a:gd name="connsiteY34-484" fmla="*/ 53764 h 979708"/>
                <a:gd name="connsiteX35-485" fmla="*/ 8402310 w 9040730"/>
                <a:gd name="connsiteY35-486" fmla="*/ 47312 h 979708"/>
                <a:gd name="connsiteX36-487" fmla="*/ 8409673 w 9040730"/>
                <a:gd name="connsiteY36-488" fmla="*/ 41475 h 979708"/>
                <a:gd name="connsiteX37-489" fmla="*/ 8416729 w 9040730"/>
                <a:gd name="connsiteY37-490" fmla="*/ 35638 h 979708"/>
                <a:gd name="connsiteX38-491" fmla="*/ 8424399 w 9040730"/>
                <a:gd name="connsiteY38-492" fmla="*/ 30415 h 979708"/>
                <a:gd name="connsiteX39-493" fmla="*/ 8431762 w 9040730"/>
                <a:gd name="connsiteY39-494" fmla="*/ 25499 h 979708"/>
                <a:gd name="connsiteX40-495" fmla="*/ 8440045 w 9040730"/>
                <a:gd name="connsiteY40-496" fmla="*/ 21198 h 979708"/>
                <a:gd name="connsiteX41-497" fmla="*/ 8448021 w 9040730"/>
                <a:gd name="connsiteY41-498" fmla="*/ 16897 h 979708"/>
                <a:gd name="connsiteX42-499" fmla="*/ 8456304 w 9040730"/>
                <a:gd name="connsiteY42-500" fmla="*/ 13518 h 979708"/>
                <a:gd name="connsiteX43-501" fmla="*/ 8464281 w 9040730"/>
                <a:gd name="connsiteY43-502" fmla="*/ 10138 h 979708"/>
                <a:gd name="connsiteX44-503" fmla="*/ 8472871 w 9040730"/>
                <a:gd name="connsiteY44-504" fmla="*/ 7680 h 979708"/>
                <a:gd name="connsiteX45-505" fmla="*/ 8481461 w 9040730"/>
                <a:gd name="connsiteY45-506" fmla="*/ 5223 h 979708"/>
                <a:gd name="connsiteX46-507" fmla="*/ 8490051 w 9040730"/>
                <a:gd name="connsiteY46-508" fmla="*/ 3687 h 979708"/>
                <a:gd name="connsiteX47-509" fmla="*/ 8498948 w 9040730"/>
                <a:gd name="connsiteY47-510" fmla="*/ 2150 h 979708"/>
                <a:gd name="connsiteX48-511" fmla="*/ 8507231 w 9040730"/>
                <a:gd name="connsiteY48-512" fmla="*/ 1229 h 979708"/>
                <a:gd name="connsiteX49-513" fmla="*/ 8516128 w 9040730"/>
                <a:gd name="connsiteY49-514" fmla="*/ 307 h 979708"/>
                <a:gd name="connsiteX50-515" fmla="*/ 8525024 w 9040730"/>
                <a:gd name="connsiteY50-516" fmla="*/ 0 h 979708"/>
                <a:gd name="connsiteX51-517" fmla="*/ 8533921 w 9040730"/>
                <a:gd name="connsiteY51-518" fmla="*/ 307 h 979708"/>
                <a:gd name="connsiteX52-519" fmla="*/ 8542511 w 9040730"/>
                <a:gd name="connsiteY52-520" fmla="*/ 1229 h 979708"/>
                <a:gd name="connsiteX53-521" fmla="*/ 8551408 w 9040730"/>
                <a:gd name="connsiteY53-522" fmla="*/ 2150 h 979708"/>
                <a:gd name="connsiteX54-523" fmla="*/ 8559998 w 9040730"/>
                <a:gd name="connsiteY54-524" fmla="*/ 3687 h 979708"/>
                <a:gd name="connsiteX55-525" fmla="*/ 8568895 w 9040730"/>
                <a:gd name="connsiteY55-526" fmla="*/ 5223 h 979708"/>
                <a:gd name="connsiteX56-527" fmla="*/ 8577178 w 9040730"/>
                <a:gd name="connsiteY56-528" fmla="*/ 7680 h 979708"/>
                <a:gd name="connsiteX57-529" fmla="*/ 8585768 w 9040730"/>
                <a:gd name="connsiteY57-530" fmla="*/ 10138 h 979708"/>
                <a:gd name="connsiteX58-531" fmla="*/ 8594051 w 9040730"/>
                <a:gd name="connsiteY58-532" fmla="*/ 13518 h 979708"/>
                <a:gd name="connsiteX59-533" fmla="*/ 8602334 w 9040730"/>
                <a:gd name="connsiteY59-534" fmla="*/ 16897 h 979708"/>
                <a:gd name="connsiteX60-535" fmla="*/ 8610311 w 9040730"/>
                <a:gd name="connsiteY60-536" fmla="*/ 21198 h 979708"/>
                <a:gd name="connsiteX61-537" fmla="*/ 8618287 w 9040730"/>
                <a:gd name="connsiteY61-538" fmla="*/ 25499 h 979708"/>
                <a:gd name="connsiteX62-539" fmla="*/ 8625957 w 9040730"/>
                <a:gd name="connsiteY62-540" fmla="*/ 30415 h 979708"/>
                <a:gd name="connsiteX63-541" fmla="*/ 8633320 w 9040730"/>
                <a:gd name="connsiteY63-542" fmla="*/ 35638 h 979708"/>
                <a:gd name="connsiteX64-543" fmla="*/ 8640682 w 9040730"/>
                <a:gd name="connsiteY64-544" fmla="*/ 41475 h 979708"/>
                <a:gd name="connsiteX65-545" fmla="*/ 8647738 w 9040730"/>
                <a:gd name="connsiteY65-546" fmla="*/ 47312 h 979708"/>
                <a:gd name="connsiteX66-547" fmla="*/ 8654488 w 9040730"/>
                <a:gd name="connsiteY66-548" fmla="*/ 53764 h 979708"/>
                <a:gd name="connsiteX67-549" fmla="*/ 8987043 w 9040730"/>
                <a:gd name="connsiteY67-550" fmla="*/ 386793 h 979708"/>
                <a:gd name="connsiteX68-551" fmla="*/ 8992872 w 9040730"/>
                <a:gd name="connsiteY68-552" fmla="*/ 392937 h 979708"/>
                <a:gd name="connsiteX69-553" fmla="*/ 8998700 w 9040730"/>
                <a:gd name="connsiteY69-554" fmla="*/ 399696 h 979708"/>
                <a:gd name="connsiteX70-555" fmla="*/ 9004223 w 9040730"/>
                <a:gd name="connsiteY70-556" fmla="*/ 406455 h 979708"/>
                <a:gd name="connsiteX71-557" fmla="*/ 9009131 w 9040730"/>
                <a:gd name="connsiteY71-558" fmla="*/ 413828 h 979708"/>
                <a:gd name="connsiteX72-559" fmla="*/ 9014040 w 9040730"/>
                <a:gd name="connsiteY72-560" fmla="*/ 421509 h 979708"/>
                <a:gd name="connsiteX73-561" fmla="*/ 9018335 w 9040730"/>
                <a:gd name="connsiteY73-562" fmla="*/ 428882 h 979708"/>
                <a:gd name="connsiteX74-563" fmla="*/ 9022323 w 9040730"/>
                <a:gd name="connsiteY74-564" fmla="*/ 436870 h 979708"/>
                <a:gd name="connsiteX75-565" fmla="*/ 9026311 w 9040730"/>
                <a:gd name="connsiteY75-566" fmla="*/ 445165 h 979708"/>
                <a:gd name="connsiteX76-567" fmla="*/ 9029379 w 9040730"/>
                <a:gd name="connsiteY76-568" fmla="*/ 453153 h 979708"/>
                <a:gd name="connsiteX77-569" fmla="*/ 9032140 w 9040730"/>
                <a:gd name="connsiteY77-570" fmla="*/ 461755 h 979708"/>
                <a:gd name="connsiteX78-571" fmla="*/ 9034594 w 9040730"/>
                <a:gd name="connsiteY78-572" fmla="*/ 470357 h 979708"/>
                <a:gd name="connsiteX79-573" fmla="*/ 9036742 w 9040730"/>
                <a:gd name="connsiteY79-574" fmla="*/ 479266 h 979708"/>
                <a:gd name="connsiteX80-575" fmla="*/ 9038582 w 9040730"/>
                <a:gd name="connsiteY80-576" fmla="*/ 488483 h 979708"/>
                <a:gd name="connsiteX81-577" fmla="*/ 9039503 w 9040730"/>
                <a:gd name="connsiteY81-578" fmla="*/ 497700 h 979708"/>
                <a:gd name="connsiteX82-579" fmla="*/ 9040423 w 9040730"/>
                <a:gd name="connsiteY82-580" fmla="*/ 506916 h 979708"/>
                <a:gd name="connsiteX83-581" fmla="*/ 9040730 w 9040730"/>
                <a:gd name="connsiteY83-582" fmla="*/ 516440 h 979708"/>
                <a:gd name="connsiteX84-583" fmla="*/ 9040423 w 9040730"/>
                <a:gd name="connsiteY84-584" fmla="*/ 525964 h 979708"/>
                <a:gd name="connsiteX85-585" fmla="*/ 9039503 w 9040730"/>
                <a:gd name="connsiteY85-586" fmla="*/ 535181 h 979708"/>
                <a:gd name="connsiteX86-587" fmla="*/ 9038582 w 9040730"/>
                <a:gd name="connsiteY86-588" fmla="*/ 544397 h 979708"/>
                <a:gd name="connsiteX87-589" fmla="*/ 9036742 w 9040730"/>
                <a:gd name="connsiteY87-590" fmla="*/ 553307 h 979708"/>
                <a:gd name="connsiteX88-591" fmla="*/ 9034594 w 9040730"/>
                <a:gd name="connsiteY88-592" fmla="*/ 562524 h 979708"/>
                <a:gd name="connsiteX89-593" fmla="*/ 9032140 w 9040730"/>
                <a:gd name="connsiteY89-594" fmla="*/ 570819 h 979708"/>
                <a:gd name="connsiteX90-595" fmla="*/ 9029379 w 9040730"/>
                <a:gd name="connsiteY90-596" fmla="*/ 579421 h 979708"/>
                <a:gd name="connsiteX91-597" fmla="*/ 9026311 w 9040730"/>
                <a:gd name="connsiteY91-598" fmla="*/ 587716 h 979708"/>
                <a:gd name="connsiteX92-599" fmla="*/ 9022323 w 9040730"/>
                <a:gd name="connsiteY92-600" fmla="*/ 596011 h 979708"/>
                <a:gd name="connsiteX93-601" fmla="*/ 9018335 w 9040730"/>
                <a:gd name="connsiteY93-602" fmla="*/ 603691 h 979708"/>
                <a:gd name="connsiteX94-603" fmla="*/ 9014040 w 9040730"/>
                <a:gd name="connsiteY94-604" fmla="*/ 611679 h 979708"/>
                <a:gd name="connsiteX95-605" fmla="*/ 9009131 w 9040730"/>
                <a:gd name="connsiteY95-606" fmla="*/ 619052 h 979708"/>
                <a:gd name="connsiteX96-607" fmla="*/ 9004223 w 9040730"/>
                <a:gd name="connsiteY96-608" fmla="*/ 626426 h 979708"/>
                <a:gd name="connsiteX97-609" fmla="*/ 8998700 w 9040730"/>
                <a:gd name="connsiteY97-610" fmla="*/ 633185 h 979708"/>
                <a:gd name="connsiteX98-611" fmla="*/ 8992872 w 9040730"/>
                <a:gd name="connsiteY98-612" fmla="*/ 639943 h 979708"/>
                <a:gd name="connsiteX99-613" fmla="*/ 8987043 w 9040730"/>
                <a:gd name="connsiteY99-614" fmla="*/ 646088 h 979708"/>
                <a:gd name="connsiteX100-615" fmla="*/ 8654488 w 9040730"/>
                <a:gd name="connsiteY100-616" fmla="*/ 978809 h 979708"/>
                <a:gd name="connsiteX101-617" fmla="*/ 8653590 w 9040730"/>
                <a:gd name="connsiteY101-618" fmla="*/ 979708 h 979708"/>
              </a:gdLst>
              <a:ahLst/>
              <a:cxnLst>
                <a:cxn ang="0">
                  <a:pos x="connsiteX0-415" y="connsiteY0-416"/>
                </a:cxn>
                <a:cxn ang="0">
                  <a:pos x="connsiteX1-417" y="connsiteY1-418"/>
                </a:cxn>
                <a:cxn ang="0">
                  <a:pos x="connsiteX2-419" y="connsiteY2-420"/>
                </a:cxn>
                <a:cxn ang="0">
                  <a:pos x="connsiteX3-421" y="connsiteY3-422"/>
                </a:cxn>
                <a:cxn ang="0">
                  <a:pos x="connsiteX4-423" y="connsiteY4-424"/>
                </a:cxn>
                <a:cxn ang="0">
                  <a:pos x="connsiteX5-425" y="connsiteY5-426"/>
                </a:cxn>
                <a:cxn ang="0">
                  <a:pos x="connsiteX6-427" y="connsiteY6-428"/>
                </a:cxn>
                <a:cxn ang="0">
                  <a:pos x="connsiteX7-429" y="connsiteY7-430"/>
                </a:cxn>
                <a:cxn ang="0">
                  <a:pos x="connsiteX8-431" y="connsiteY8-432"/>
                </a:cxn>
                <a:cxn ang="0">
                  <a:pos x="connsiteX9-433" y="connsiteY9-434"/>
                </a:cxn>
                <a:cxn ang="0">
                  <a:pos x="connsiteX10-435" y="connsiteY10-436"/>
                </a:cxn>
                <a:cxn ang="0">
                  <a:pos x="connsiteX11-437" y="connsiteY11-438"/>
                </a:cxn>
                <a:cxn ang="0">
                  <a:pos x="connsiteX12-439" y="connsiteY12-440"/>
                </a:cxn>
                <a:cxn ang="0">
                  <a:pos x="connsiteX13-441" y="connsiteY13-442"/>
                </a:cxn>
                <a:cxn ang="0">
                  <a:pos x="connsiteX14-443" y="connsiteY14-444"/>
                </a:cxn>
                <a:cxn ang="0">
                  <a:pos x="connsiteX15-445" y="connsiteY15-446"/>
                </a:cxn>
                <a:cxn ang="0">
                  <a:pos x="connsiteX16-447" y="connsiteY16-448"/>
                </a:cxn>
                <a:cxn ang="0">
                  <a:pos x="connsiteX17-449" y="connsiteY17-450"/>
                </a:cxn>
                <a:cxn ang="0">
                  <a:pos x="connsiteX18-451" y="connsiteY18-452"/>
                </a:cxn>
                <a:cxn ang="0">
                  <a:pos x="connsiteX19-453" y="connsiteY19-454"/>
                </a:cxn>
                <a:cxn ang="0">
                  <a:pos x="connsiteX20-455" y="connsiteY20-456"/>
                </a:cxn>
                <a:cxn ang="0">
                  <a:pos x="connsiteX21-457" y="connsiteY21-458"/>
                </a:cxn>
                <a:cxn ang="0">
                  <a:pos x="connsiteX22-459" y="connsiteY22-460"/>
                </a:cxn>
                <a:cxn ang="0">
                  <a:pos x="connsiteX23-461" y="connsiteY23-462"/>
                </a:cxn>
                <a:cxn ang="0">
                  <a:pos x="connsiteX24-463" y="connsiteY24-464"/>
                </a:cxn>
                <a:cxn ang="0">
                  <a:pos x="connsiteX25-465" y="connsiteY25-466"/>
                </a:cxn>
                <a:cxn ang="0">
                  <a:pos x="connsiteX26-467" y="connsiteY26-468"/>
                </a:cxn>
                <a:cxn ang="0">
                  <a:pos x="connsiteX27-469" y="connsiteY27-470"/>
                </a:cxn>
                <a:cxn ang="0">
                  <a:pos x="connsiteX28-471" y="connsiteY28-472"/>
                </a:cxn>
                <a:cxn ang="0">
                  <a:pos x="connsiteX29-473" y="connsiteY29-474"/>
                </a:cxn>
                <a:cxn ang="0">
                  <a:pos x="connsiteX30-475" y="connsiteY30-476"/>
                </a:cxn>
                <a:cxn ang="0">
                  <a:pos x="connsiteX31-477" y="connsiteY31-478"/>
                </a:cxn>
                <a:cxn ang="0">
                  <a:pos x="connsiteX32-479" y="connsiteY32-480"/>
                </a:cxn>
                <a:cxn ang="0">
                  <a:pos x="connsiteX33-481" y="connsiteY33-482"/>
                </a:cxn>
                <a:cxn ang="0">
                  <a:pos x="connsiteX34-483" y="connsiteY34-484"/>
                </a:cxn>
                <a:cxn ang="0">
                  <a:pos x="connsiteX35-485" y="connsiteY35-486"/>
                </a:cxn>
                <a:cxn ang="0">
                  <a:pos x="connsiteX36-487" y="connsiteY36-488"/>
                </a:cxn>
                <a:cxn ang="0">
                  <a:pos x="connsiteX37-489" y="connsiteY37-490"/>
                </a:cxn>
                <a:cxn ang="0">
                  <a:pos x="connsiteX38-491" y="connsiteY38-492"/>
                </a:cxn>
                <a:cxn ang="0">
                  <a:pos x="connsiteX39-493" y="connsiteY39-494"/>
                </a:cxn>
                <a:cxn ang="0">
                  <a:pos x="connsiteX40-495" y="connsiteY40-496"/>
                </a:cxn>
                <a:cxn ang="0">
                  <a:pos x="connsiteX41-497" y="connsiteY41-498"/>
                </a:cxn>
                <a:cxn ang="0">
                  <a:pos x="connsiteX42-499" y="connsiteY42-500"/>
                </a:cxn>
                <a:cxn ang="0">
                  <a:pos x="connsiteX43-501" y="connsiteY43-502"/>
                </a:cxn>
                <a:cxn ang="0">
                  <a:pos x="connsiteX44-503" y="connsiteY44-504"/>
                </a:cxn>
                <a:cxn ang="0">
                  <a:pos x="connsiteX45-505" y="connsiteY45-506"/>
                </a:cxn>
                <a:cxn ang="0">
                  <a:pos x="connsiteX46-507" y="connsiteY46-508"/>
                </a:cxn>
                <a:cxn ang="0">
                  <a:pos x="connsiteX47-509" y="connsiteY47-510"/>
                </a:cxn>
                <a:cxn ang="0">
                  <a:pos x="connsiteX48-511" y="connsiteY48-512"/>
                </a:cxn>
                <a:cxn ang="0">
                  <a:pos x="connsiteX49-513" y="connsiteY49-514"/>
                </a:cxn>
                <a:cxn ang="0">
                  <a:pos x="connsiteX50-515" y="connsiteY50-516"/>
                </a:cxn>
                <a:cxn ang="0">
                  <a:pos x="connsiteX51-517" y="connsiteY51-518"/>
                </a:cxn>
                <a:cxn ang="0">
                  <a:pos x="connsiteX52-519" y="connsiteY52-520"/>
                </a:cxn>
                <a:cxn ang="0">
                  <a:pos x="connsiteX53-521" y="connsiteY53-522"/>
                </a:cxn>
                <a:cxn ang="0">
                  <a:pos x="connsiteX54-523" y="connsiteY54-524"/>
                </a:cxn>
                <a:cxn ang="0">
                  <a:pos x="connsiteX55-525" y="connsiteY55-526"/>
                </a:cxn>
                <a:cxn ang="0">
                  <a:pos x="connsiteX56-527" y="connsiteY56-528"/>
                </a:cxn>
                <a:cxn ang="0">
                  <a:pos x="connsiteX57-529" y="connsiteY57-530"/>
                </a:cxn>
                <a:cxn ang="0">
                  <a:pos x="connsiteX58-531" y="connsiteY58-532"/>
                </a:cxn>
                <a:cxn ang="0">
                  <a:pos x="connsiteX59-533" y="connsiteY59-534"/>
                </a:cxn>
                <a:cxn ang="0">
                  <a:pos x="connsiteX60-535" y="connsiteY60-536"/>
                </a:cxn>
                <a:cxn ang="0">
                  <a:pos x="connsiteX61-537" y="connsiteY61-538"/>
                </a:cxn>
                <a:cxn ang="0">
                  <a:pos x="connsiteX62-539" y="connsiteY62-540"/>
                </a:cxn>
                <a:cxn ang="0">
                  <a:pos x="connsiteX63-541" y="connsiteY63-542"/>
                </a:cxn>
                <a:cxn ang="0">
                  <a:pos x="connsiteX64-543" y="connsiteY64-544"/>
                </a:cxn>
                <a:cxn ang="0">
                  <a:pos x="connsiteX65-545" y="connsiteY65-546"/>
                </a:cxn>
                <a:cxn ang="0">
                  <a:pos x="connsiteX66-547" y="connsiteY66-548"/>
                </a:cxn>
                <a:cxn ang="0">
                  <a:pos x="connsiteX67-549" y="connsiteY67-550"/>
                </a:cxn>
                <a:cxn ang="0">
                  <a:pos x="connsiteX68-551" y="connsiteY68-552"/>
                </a:cxn>
                <a:cxn ang="0">
                  <a:pos x="connsiteX69-553" y="connsiteY69-554"/>
                </a:cxn>
                <a:cxn ang="0">
                  <a:pos x="connsiteX70-555" y="connsiteY70-556"/>
                </a:cxn>
                <a:cxn ang="0">
                  <a:pos x="connsiteX71-557" y="connsiteY71-558"/>
                </a:cxn>
                <a:cxn ang="0">
                  <a:pos x="connsiteX72-559" y="connsiteY72-560"/>
                </a:cxn>
                <a:cxn ang="0">
                  <a:pos x="connsiteX73-561" y="connsiteY73-562"/>
                </a:cxn>
                <a:cxn ang="0">
                  <a:pos x="connsiteX74-563" y="connsiteY74-564"/>
                </a:cxn>
                <a:cxn ang="0">
                  <a:pos x="connsiteX75-565" y="connsiteY75-566"/>
                </a:cxn>
                <a:cxn ang="0">
                  <a:pos x="connsiteX76-567" y="connsiteY76-568"/>
                </a:cxn>
                <a:cxn ang="0">
                  <a:pos x="connsiteX77-569" y="connsiteY77-570"/>
                </a:cxn>
                <a:cxn ang="0">
                  <a:pos x="connsiteX78-571" y="connsiteY78-572"/>
                </a:cxn>
                <a:cxn ang="0">
                  <a:pos x="connsiteX79-573" y="connsiteY79-574"/>
                </a:cxn>
                <a:cxn ang="0">
                  <a:pos x="connsiteX80-575" y="connsiteY80-576"/>
                </a:cxn>
                <a:cxn ang="0">
                  <a:pos x="connsiteX81-577" y="connsiteY81-578"/>
                </a:cxn>
                <a:cxn ang="0">
                  <a:pos x="connsiteX82-579" y="connsiteY82-580"/>
                </a:cxn>
                <a:cxn ang="0">
                  <a:pos x="connsiteX83-581" y="connsiteY83-582"/>
                </a:cxn>
                <a:cxn ang="0">
                  <a:pos x="connsiteX84-583" y="connsiteY84-584"/>
                </a:cxn>
                <a:cxn ang="0">
                  <a:pos x="connsiteX85-585" y="connsiteY85-586"/>
                </a:cxn>
                <a:cxn ang="0">
                  <a:pos x="connsiteX86-587" y="connsiteY86-588"/>
                </a:cxn>
                <a:cxn ang="0">
                  <a:pos x="connsiteX87-589" y="connsiteY87-590"/>
                </a:cxn>
                <a:cxn ang="0">
                  <a:pos x="connsiteX88-591" y="connsiteY88-592"/>
                </a:cxn>
                <a:cxn ang="0">
                  <a:pos x="connsiteX89-593" y="connsiteY89-594"/>
                </a:cxn>
                <a:cxn ang="0">
                  <a:pos x="connsiteX90-595" y="connsiteY90-596"/>
                </a:cxn>
                <a:cxn ang="0">
                  <a:pos x="connsiteX91-597" y="connsiteY91-598"/>
                </a:cxn>
                <a:cxn ang="0">
                  <a:pos x="connsiteX92-599" y="connsiteY92-600"/>
                </a:cxn>
                <a:cxn ang="0">
                  <a:pos x="connsiteX93-601" y="connsiteY93-602"/>
                </a:cxn>
                <a:cxn ang="0">
                  <a:pos x="connsiteX94-603" y="connsiteY94-604"/>
                </a:cxn>
                <a:cxn ang="0">
                  <a:pos x="connsiteX95-605" y="connsiteY95-606"/>
                </a:cxn>
                <a:cxn ang="0">
                  <a:pos x="connsiteX96-607" y="connsiteY96-608"/>
                </a:cxn>
                <a:cxn ang="0">
                  <a:pos x="connsiteX97-609" y="connsiteY97-610"/>
                </a:cxn>
                <a:cxn ang="0">
                  <a:pos x="connsiteX98-611" y="connsiteY98-612"/>
                </a:cxn>
                <a:cxn ang="0">
                  <a:pos x="connsiteX99-613" y="connsiteY99-614"/>
                </a:cxn>
                <a:cxn ang="0">
                  <a:pos x="connsiteX100-615" y="connsiteY100-616"/>
                </a:cxn>
                <a:cxn ang="0">
                  <a:pos x="connsiteX101-617" y="connsiteY101-618"/>
                </a:cxn>
              </a:cxnLst>
              <a:rect l="l" t="t" r="r" b="b"/>
              <a:pathLst>
                <a:path w="9040730" h="979708">
                  <a:moveTo>
                    <a:pt x="0" y="332875"/>
                  </a:moveTo>
                  <a:lnTo>
                    <a:pt x="8421127" y="332875"/>
                  </a:lnTo>
                  <a:lnTo>
                    <a:pt x="8395561" y="313673"/>
                  </a:lnTo>
                  <a:lnTo>
                    <a:pt x="8389119" y="306607"/>
                  </a:lnTo>
                  <a:lnTo>
                    <a:pt x="8382676" y="299541"/>
                  </a:lnTo>
                  <a:lnTo>
                    <a:pt x="8377154" y="292475"/>
                  </a:lnTo>
                  <a:lnTo>
                    <a:pt x="8372245" y="284487"/>
                  </a:lnTo>
                  <a:lnTo>
                    <a:pt x="8367337" y="276807"/>
                  </a:lnTo>
                  <a:lnTo>
                    <a:pt x="8362735" y="269126"/>
                  </a:lnTo>
                  <a:lnTo>
                    <a:pt x="8358747" y="260831"/>
                  </a:lnTo>
                  <a:lnTo>
                    <a:pt x="8355372" y="252844"/>
                  </a:lnTo>
                  <a:lnTo>
                    <a:pt x="8351998" y="244241"/>
                  </a:lnTo>
                  <a:lnTo>
                    <a:pt x="8349237" y="235639"/>
                  </a:lnTo>
                  <a:lnTo>
                    <a:pt x="8347089" y="227344"/>
                  </a:lnTo>
                  <a:lnTo>
                    <a:pt x="8344942" y="218742"/>
                  </a:lnTo>
                  <a:lnTo>
                    <a:pt x="8343714" y="209832"/>
                  </a:lnTo>
                  <a:lnTo>
                    <a:pt x="8342487" y="201230"/>
                  </a:lnTo>
                  <a:cubicBezTo>
                    <a:pt x="8342385" y="198260"/>
                    <a:pt x="8342282" y="195291"/>
                    <a:pt x="8342180" y="192321"/>
                  </a:cubicBezTo>
                  <a:lnTo>
                    <a:pt x="8341874" y="183719"/>
                  </a:lnTo>
                  <a:lnTo>
                    <a:pt x="8342180" y="175116"/>
                  </a:lnTo>
                  <a:cubicBezTo>
                    <a:pt x="8342282" y="172146"/>
                    <a:pt x="8342385" y="169177"/>
                    <a:pt x="8342487" y="166207"/>
                  </a:cubicBezTo>
                  <a:lnTo>
                    <a:pt x="8343714" y="157298"/>
                  </a:lnTo>
                  <a:lnTo>
                    <a:pt x="8344942" y="148388"/>
                  </a:lnTo>
                  <a:lnTo>
                    <a:pt x="8347089" y="140093"/>
                  </a:lnTo>
                  <a:lnTo>
                    <a:pt x="8349237" y="131491"/>
                  </a:lnTo>
                  <a:lnTo>
                    <a:pt x="8351998" y="122889"/>
                  </a:lnTo>
                  <a:lnTo>
                    <a:pt x="8355372" y="114594"/>
                  </a:lnTo>
                  <a:lnTo>
                    <a:pt x="8358747" y="106299"/>
                  </a:lnTo>
                  <a:lnTo>
                    <a:pt x="8362735" y="98311"/>
                  </a:lnTo>
                  <a:lnTo>
                    <a:pt x="8367337" y="90630"/>
                  </a:lnTo>
                  <a:lnTo>
                    <a:pt x="8372245" y="82643"/>
                  </a:lnTo>
                  <a:lnTo>
                    <a:pt x="8377154" y="75269"/>
                  </a:lnTo>
                  <a:lnTo>
                    <a:pt x="8382676" y="67896"/>
                  </a:lnTo>
                  <a:lnTo>
                    <a:pt x="8389119" y="60830"/>
                  </a:lnTo>
                  <a:lnTo>
                    <a:pt x="8395561" y="53764"/>
                  </a:lnTo>
                  <a:lnTo>
                    <a:pt x="8402310" y="47312"/>
                  </a:lnTo>
                  <a:lnTo>
                    <a:pt x="8409673" y="41475"/>
                  </a:lnTo>
                  <a:lnTo>
                    <a:pt x="8416729" y="35638"/>
                  </a:lnTo>
                  <a:lnTo>
                    <a:pt x="8424399" y="30415"/>
                  </a:lnTo>
                  <a:lnTo>
                    <a:pt x="8431762" y="25499"/>
                  </a:lnTo>
                  <a:lnTo>
                    <a:pt x="8440045" y="21198"/>
                  </a:lnTo>
                  <a:lnTo>
                    <a:pt x="8448021" y="16897"/>
                  </a:lnTo>
                  <a:lnTo>
                    <a:pt x="8456304" y="13518"/>
                  </a:lnTo>
                  <a:lnTo>
                    <a:pt x="8464281" y="10138"/>
                  </a:lnTo>
                  <a:lnTo>
                    <a:pt x="8472871" y="7680"/>
                  </a:lnTo>
                  <a:lnTo>
                    <a:pt x="8481461" y="5223"/>
                  </a:lnTo>
                  <a:lnTo>
                    <a:pt x="8490051" y="3687"/>
                  </a:lnTo>
                  <a:lnTo>
                    <a:pt x="8498948" y="2150"/>
                  </a:lnTo>
                  <a:lnTo>
                    <a:pt x="8507231" y="1229"/>
                  </a:lnTo>
                  <a:lnTo>
                    <a:pt x="8516128" y="307"/>
                  </a:lnTo>
                  <a:lnTo>
                    <a:pt x="8525024" y="0"/>
                  </a:lnTo>
                  <a:lnTo>
                    <a:pt x="8533921" y="307"/>
                  </a:lnTo>
                  <a:lnTo>
                    <a:pt x="8542511" y="1229"/>
                  </a:lnTo>
                  <a:lnTo>
                    <a:pt x="8551408" y="2150"/>
                  </a:lnTo>
                  <a:lnTo>
                    <a:pt x="8559998" y="3687"/>
                  </a:lnTo>
                  <a:lnTo>
                    <a:pt x="8568895" y="5223"/>
                  </a:lnTo>
                  <a:lnTo>
                    <a:pt x="8577178" y="7680"/>
                  </a:lnTo>
                  <a:lnTo>
                    <a:pt x="8585768" y="10138"/>
                  </a:lnTo>
                  <a:lnTo>
                    <a:pt x="8594051" y="13518"/>
                  </a:lnTo>
                  <a:lnTo>
                    <a:pt x="8602334" y="16897"/>
                  </a:lnTo>
                  <a:lnTo>
                    <a:pt x="8610311" y="21198"/>
                  </a:lnTo>
                  <a:lnTo>
                    <a:pt x="8618287" y="25499"/>
                  </a:lnTo>
                  <a:lnTo>
                    <a:pt x="8625957" y="30415"/>
                  </a:lnTo>
                  <a:lnTo>
                    <a:pt x="8633320" y="35638"/>
                  </a:lnTo>
                  <a:lnTo>
                    <a:pt x="8640682" y="41475"/>
                  </a:lnTo>
                  <a:lnTo>
                    <a:pt x="8647738" y="47312"/>
                  </a:lnTo>
                  <a:lnTo>
                    <a:pt x="8654488" y="53764"/>
                  </a:lnTo>
                  <a:lnTo>
                    <a:pt x="8987043" y="386793"/>
                  </a:lnTo>
                  <a:lnTo>
                    <a:pt x="8992872" y="392937"/>
                  </a:lnTo>
                  <a:lnTo>
                    <a:pt x="8998700" y="399696"/>
                  </a:lnTo>
                  <a:lnTo>
                    <a:pt x="9004223" y="406455"/>
                  </a:lnTo>
                  <a:lnTo>
                    <a:pt x="9009131" y="413828"/>
                  </a:lnTo>
                  <a:lnTo>
                    <a:pt x="9014040" y="421509"/>
                  </a:lnTo>
                  <a:lnTo>
                    <a:pt x="9018335" y="428882"/>
                  </a:lnTo>
                  <a:lnTo>
                    <a:pt x="9022323" y="436870"/>
                  </a:lnTo>
                  <a:lnTo>
                    <a:pt x="9026311" y="445165"/>
                  </a:lnTo>
                  <a:lnTo>
                    <a:pt x="9029379" y="453153"/>
                  </a:lnTo>
                  <a:lnTo>
                    <a:pt x="9032140" y="461755"/>
                  </a:lnTo>
                  <a:lnTo>
                    <a:pt x="9034594" y="470357"/>
                  </a:lnTo>
                  <a:lnTo>
                    <a:pt x="9036742" y="479266"/>
                  </a:lnTo>
                  <a:lnTo>
                    <a:pt x="9038582" y="488483"/>
                  </a:lnTo>
                  <a:lnTo>
                    <a:pt x="9039503" y="497700"/>
                  </a:lnTo>
                  <a:cubicBezTo>
                    <a:pt x="9039810" y="500772"/>
                    <a:pt x="9040116" y="503844"/>
                    <a:pt x="9040423" y="506916"/>
                  </a:cubicBezTo>
                  <a:cubicBezTo>
                    <a:pt x="9040525" y="510091"/>
                    <a:pt x="9040628" y="513265"/>
                    <a:pt x="9040730" y="516440"/>
                  </a:cubicBezTo>
                  <a:cubicBezTo>
                    <a:pt x="9040628" y="519615"/>
                    <a:pt x="9040525" y="522789"/>
                    <a:pt x="9040423" y="525964"/>
                  </a:cubicBezTo>
                  <a:cubicBezTo>
                    <a:pt x="9040116" y="529036"/>
                    <a:pt x="9039810" y="532109"/>
                    <a:pt x="9039503" y="535181"/>
                  </a:cubicBezTo>
                  <a:lnTo>
                    <a:pt x="9038582" y="544397"/>
                  </a:lnTo>
                  <a:lnTo>
                    <a:pt x="9036742" y="553307"/>
                  </a:lnTo>
                  <a:lnTo>
                    <a:pt x="9034594" y="562524"/>
                  </a:lnTo>
                  <a:lnTo>
                    <a:pt x="9032140" y="570819"/>
                  </a:lnTo>
                  <a:lnTo>
                    <a:pt x="9029379" y="579421"/>
                  </a:lnTo>
                  <a:lnTo>
                    <a:pt x="9026311" y="587716"/>
                  </a:lnTo>
                  <a:lnTo>
                    <a:pt x="9022323" y="596011"/>
                  </a:lnTo>
                  <a:lnTo>
                    <a:pt x="9018335" y="603691"/>
                  </a:lnTo>
                  <a:lnTo>
                    <a:pt x="9014040" y="611679"/>
                  </a:lnTo>
                  <a:lnTo>
                    <a:pt x="9009131" y="619052"/>
                  </a:lnTo>
                  <a:lnTo>
                    <a:pt x="9004223" y="626426"/>
                  </a:lnTo>
                  <a:lnTo>
                    <a:pt x="8998700" y="633185"/>
                  </a:lnTo>
                  <a:lnTo>
                    <a:pt x="8992872" y="639943"/>
                  </a:lnTo>
                  <a:lnTo>
                    <a:pt x="8987043" y="646088"/>
                  </a:lnTo>
                  <a:lnTo>
                    <a:pt x="8654488" y="978809"/>
                  </a:lnTo>
                  <a:lnTo>
                    <a:pt x="8653590" y="979708"/>
                  </a:lnTo>
                </a:path>
              </a:pathLst>
            </a:custGeom>
            <a:noFill/>
            <a:ln w="28575">
              <a:solidFill>
                <a:srgbClr val="1F74AD"/>
              </a:solidFill>
            </a:ln>
          </p:spPr>
          <p:txBody>
            <a:bodyPr wrap="square" tIns="2700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fontAlgn="base"/>
              <a:endParaRPr lang="zh-CN" altLang="en-US" sz="1350" strike="noStrike" noProof="1" dirty="0"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3"/>
              </p:custDataLst>
            </p:nvPr>
          </p:nvSpPr>
          <p:spPr bwMode="auto">
            <a:xfrm>
              <a:off x="2554" y="5255"/>
              <a:ext cx="8544" cy="1161"/>
            </a:xfrm>
            <a:custGeom>
              <a:avLst/>
              <a:gdLst>
                <a:gd name="connsiteX0" fmla="*/ 8135062 w 8522202"/>
                <a:gd name="connsiteY0" fmla="*/ 443714 h 979708"/>
                <a:gd name="connsiteX1" fmla="*/ 0 w 8522202"/>
                <a:gd name="connsiteY1" fmla="*/ 443714 h 979708"/>
                <a:gd name="connsiteX2" fmla="*/ 0 w 8522202"/>
                <a:gd name="connsiteY2" fmla="*/ 332875 h 979708"/>
                <a:gd name="connsiteX3" fmla="*/ 7902599 w 8522202"/>
                <a:gd name="connsiteY3" fmla="*/ 332875 h 979708"/>
                <a:gd name="connsiteX4" fmla="*/ 7877033 w 8522202"/>
                <a:gd name="connsiteY4" fmla="*/ 313673 h 979708"/>
                <a:gd name="connsiteX5" fmla="*/ 7870591 w 8522202"/>
                <a:gd name="connsiteY5" fmla="*/ 306607 h 979708"/>
                <a:gd name="connsiteX6" fmla="*/ 7864148 w 8522202"/>
                <a:gd name="connsiteY6" fmla="*/ 299541 h 979708"/>
                <a:gd name="connsiteX7" fmla="*/ 7858626 w 8522202"/>
                <a:gd name="connsiteY7" fmla="*/ 292475 h 979708"/>
                <a:gd name="connsiteX8" fmla="*/ 7853717 w 8522202"/>
                <a:gd name="connsiteY8" fmla="*/ 284487 h 979708"/>
                <a:gd name="connsiteX9" fmla="*/ 7848809 w 8522202"/>
                <a:gd name="connsiteY9" fmla="*/ 276807 h 979708"/>
                <a:gd name="connsiteX10" fmla="*/ 7844207 w 8522202"/>
                <a:gd name="connsiteY10" fmla="*/ 269126 h 979708"/>
                <a:gd name="connsiteX11" fmla="*/ 7840219 w 8522202"/>
                <a:gd name="connsiteY11" fmla="*/ 260831 h 979708"/>
                <a:gd name="connsiteX12" fmla="*/ 7836844 w 8522202"/>
                <a:gd name="connsiteY12" fmla="*/ 252844 h 979708"/>
                <a:gd name="connsiteX13" fmla="*/ 7833470 w 8522202"/>
                <a:gd name="connsiteY13" fmla="*/ 244241 h 979708"/>
                <a:gd name="connsiteX14" fmla="*/ 7830709 w 8522202"/>
                <a:gd name="connsiteY14" fmla="*/ 235639 h 979708"/>
                <a:gd name="connsiteX15" fmla="*/ 7828561 w 8522202"/>
                <a:gd name="connsiteY15" fmla="*/ 227344 h 979708"/>
                <a:gd name="connsiteX16" fmla="*/ 7826414 w 8522202"/>
                <a:gd name="connsiteY16" fmla="*/ 218742 h 979708"/>
                <a:gd name="connsiteX17" fmla="*/ 7825186 w 8522202"/>
                <a:gd name="connsiteY17" fmla="*/ 209832 h 979708"/>
                <a:gd name="connsiteX18" fmla="*/ 7823959 w 8522202"/>
                <a:gd name="connsiteY18" fmla="*/ 201230 h 979708"/>
                <a:gd name="connsiteX19" fmla="*/ 7823652 w 8522202"/>
                <a:gd name="connsiteY19" fmla="*/ 192321 h 979708"/>
                <a:gd name="connsiteX20" fmla="*/ 7823346 w 8522202"/>
                <a:gd name="connsiteY20" fmla="*/ 183719 h 979708"/>
                <a:gd name="connsiteX21" fmla="*/ 7823652 w 8522202"/>
                <a:gd name="connsiteY21" fmla="*/ 175116 h 979708"/>
                <a:gd name="connsiteX22" fmla="*/ 7823959 w 8522202"/>
                <a:gd name="connsiteY22" fmla="*/ 166207 h 979708"/>
                <a:gd name="connsiteX23" fmla="*/ 7825186 w 8522202"/>
                <a:gd name="connsiteY23" fmla="*/ 157298 h 979708"/>
                <a:gd name="connsiteX24" fmla="*/ 7826414 w 8522202"/>
                <a:gd name="connsiteY24" fmla="*/ 148388 h 979708"/>
                <a:gd name="connsiteX25" fmla="*/ 7828561 w 8522202"/>
                <a:gd name="connsiteY25" fmla="*/ 140093 h 979708"/>
                <a:gd name="connsiteX26" fmla="*/ 7830709 w 8522202"/>
                <a:gd name="connsiteY26" fmla="*/ 131491 h 979708"/>
                <a:gd name="connsiteX27" fmla="*/ 7833470 w 8522202"/>
                <a:gd name="connsiteY27" fmla="*/ 122889 h 979708"/>
                <a:gd name="connsiteX28" fmla="*/ 7836844 w 8522202"/>
                <a:gd name="connsiteY28" fmla="*/ 114594 h 979708"/>
                <a:gd name="connsiteX29" fmla="*/ 7840219 w 8522202"/>
                <a:gd name="connsiteY29" fmla="*/ 106299 h 979708"/>
                <a:gd name="connsiteX30" fmla="*/ 7844207 w 8522202"/>
                <a:gd name="connsiteY30" fmla="*/ 98311 h 979708"/>
                <a:gd name="connsiteX31" fmla="*/ 7848809 w 8522202"/>
                <a:gd name="connsiteY31" fmla="*/ 90630 h 979708"/>
                <a:gd name="connsiteX32" fmla="*/ 7853717 w 8522202"/>
                <a:gd name="connsiteY32" fmla="*/ 82643 h 979708"/>
                <a:gd name="connsiteX33" fmla="*/ 7858626 w 8522202"/>
                <a:gd name="connsiteY33" fmla="*/ 75269 h 979708"/>
                <a:gd name="connsiteX34" fmla="*/ 7864148 w 8522202"/>
                <a:gd name="connsiteY34" fmla="*/ 67896 h 979708"/>
                <a:gd name="connsiteX35" fmla="*/ 7870591 w 8522202"/>
                <a:gd name="connsiteY35" fmla="*/ 60830 h 979708"/>
                <a:gd name="connsiteX36" fmla="*/ 7877033 w 8522202"/>
                <a:gd name="connsiteY36" fmla="*/ 53764 h 979708"/>
                <a:gd name="connsiteX37" fmla="*/ 7883782 w 8522202"/>
                <a:gd name="connsiteY37" fmla="*/ 47312 h 979708"/>
                <a:gd name="connsiteX38" fmla="*/ 7891145 w 8522202"/>
                <a:gd name="connsiteY38" fmla="*/ 41475 h 979708"/>
                <a:gd name="connsiteX39" fmla="*/ 7898201 w 8522202"/>
                <a:gd name="connsiteY39" fmla="*/ 35638 h 979708"/>
                <a:gd name="connsiteX40" fmla="*/ 7905871 w 8522202"/>
                <a:gd name="connsiteY40" fmla="*/ 30415 h 979708"/>
                <a:gd name="connsiteX41" fmla="*/ 7913234 w 8522202"/>
                <a:gd name="connsiteY41" fmla="*/ 25499 h 979708"/>
                <a:gd name="connsiteX42" fmla="*/ 7921517 w 8522202"/>
                <a:gd name="connsiteY42" fmla="*/ 21198 h 979708"/>
                <a:gd name="connsiteX43" fmla="*/ 7929493 w 8522202"/>
                <a:gd name="connsiteY43" fmla="*/ 16897 h 979708"/>
                <a:gd name="connsiteX44" fmla="*/ 7937776 w 8522202"/>
                <a:gd name="connsiteY44" fmla="*/ 13518 h 979708"/>
                <a:gd name="connsiteX45" fmla="*/ 7945753 w 8522202"/>
                <a:gd name="connsiteY45" fmla="*/ 10138 h 979708"/>
                <a:gd name="connsiteX46" fmla="*/ 7954343 w 8522202"/>
                <a:gd name="connsiteY46" fmla="*/ 7680 h 979708"/>
                <a:gd name="connsiteX47" fmla="*/ 7962933 w 8522202"/>
                <a:gd name="connsiteY47" fmla="*/ 5223 h 979708"/>
                <a:gd name="connsiteX48" fmla="*/ 7971523 w 8522202"/>
                <a:gd name="connsiteY48" fmla="*/ 3687 h 979708"/>
                <a:gd name="connsiteX49" fmla="*/ 7980420 w 8522202"/>
                <a:gd name="connsiteY49" fmla="*/ 2150 h 979708"/>
                <a:gd name="connsiteX50" fmla="*/ 7988703 w 8522202"/>
                <a:gd name="connsiteY50" fmla="*/ 1229 h 979708"/>
                <a:gd name="connsiteX51" fmla="*/ 7997600 w 8522202"/>
                <a:gd name="connsiteY51" fmla="*/ 307 h 979708"/>
                <a:gd name="connsiteX52" fmla="*/ 8006496 w 8522202"/>
                <a:gd name="connsiteY52" fmla="*/ 0 h 979708"/>
                <a:gd name="connsiteX53" fmla="*/ 8015393 w 8522202"/>
                <a:gd name="connsiteY53" fmla="*/ 307 h 979708"/>
                <a:gd name="connsiteX54" fmla="*/ 8023983 w 8522202"/>
                <a:gd name="connsiteY54" fmla="*/ 1229 h 979708"/>
                <a:gd name="connsiteX55" fmla="*/ 8032880 w 8522202"/>
                <a:gd name="connsiteY55" fmla="*/ 2150 h 979708"/>
                <a:gd name="connsiteX56" fmla="*/ 8041470 w 8522202"/>
                <a:gd name="connsiteY56" fmla="*/ 3687 h 979708"/>
                <a:gd name="connsiteX57" fmla="*/ 8050367 w 8522202"/>
                <a:gd name="connsiteY57" fmla="*/ 5223 h 979708"/>
                <a:gd name="connsiteX58" fmla="*/ 8058650 w 8522202"/>
                <a:gd name="connsiteY58" fmla="*/ 7680 h 979708"/>
                <a:gd name="connsiteX59" fmla="*/ 8067240 w 8522202"/>
                <a:gd name="connsiteY59" fmla="*/ 10138 h 979708"/>
                <a:gd name="connsiteX60" fmla="*/ 8075523 w 8522202"/>
                <a:gd name="connsiteY60" fmla="*/ 13518 h 979708"/>
                <a:gd name="connsiteX61" fmla="*/ 8083806 w 8522202"/>
                <a:gd name="connsiteY61" fmla="*/ 16897 h 979708"/>
                <a:gd name="connsiteX62" fmla="*/ 8091783 w 8522202"/>
                <a:gd name="connsiteY62" fmla="*/ 21198 h 979708"/>
                <a:gd name="connsiteX63" fmla="*/ 8099759 w 8522202"/>
                <a:gd name="connsiteY63" fmla="*/ 25499 h 979708"/>
                <a:gd name="connsiteX64" fmla="*/ 8107429 w 8522202"/>
                <a:gd name="connsiteY64" fmla="*/ 30415 h 979708"/>
                <a:gd name="connsiteX65" fmla="*/ 8114792 w 8522202"/>
                <a:gd name="connsiteY65" fmla="*/ 35638 h 979708"/>
                <a:gd name="connsiteX66" fmla="*/ 8122154 w 8522202"/>
                <a:gd name="connsiteY66" fmla="*/ 41475 h 979708"/>
                <a:gd name="connsiteX67" fmla="*/ 8129210 w 8522202"/>
                <a:gd name="connsiteY67" fmla="*/ 47312 h 979708"/>
                <a:gd name="connsiteX68" fmla="*/ 8135960 w 8522202"/>
                <a:gd name="connsiteY68" fmla="*/ 53764 h 979708"/>
                <a:gd name="connsiteX69" fmla="*/ 8468515 w 8522202"/>
                <a:gd name="connsiteY69" fmla="*/ 386793 h 979708"/>
                <a:gd name="connsiteX70" fmla="*/ 8474344 w 8522202"/>
                <a:gd name="connsiteY70" fmla="*/ 392937 h 979708"/>
                <a:gd name="connsiteX71" fmla="*/ 8480172 w 8522202"/>
                <a:gd name="connsiteY71" fmla="*/ 399696 h 979708"/>
                <a:gd name="connsiteX72" fmla="*/ 8485695 w 8522202"/>
                <a:gd name="connsiteY72" fmla="*/ 406455 h 979708"/>
                <a:gd name="connsiteX73" fmla="*/ 8490603 w 8522202"/>
                <a:gd name="connsiteY73" fmla="*/ 413828 h 979708"/>
                <a:gd name="connsiteX74" fmla="*/ 8495512 w 8522202"/>
                <a:gd name="connsiteY74" fmla="*/ 421509 h 979708"/>
                <a:gd name="connsiteX75" fmla="*/ 8499807 w 8522202"/>
                <a:gd name="connsiteY75" fmla="*/ 428882 h 979708"/>
                <a:gd name="connsiteX76" fmla="*/ 8503795 w 8522202"/>
                <a:gd name="connsiteY76" fmla="*/ 436870 h 979708"/>
                <a:gd name="connsiteX77" fmla="*/ 8507783 w 8522202"/>
                <a:gd name="connsiteY77" fmla="*/ 445165 h 979708"/>
                <a:gd name="connsiteX78" fmla="*/ 8510851 w 8522202"/>
                <a:gd name="connsiteY78" fmla="*/ 453153 h 979708"/>
                <a:gd name="connsiteX79" fmla="*/ 8513612 w 8522202"/>
                <a:gd name="connsiteY79" fmla="*/ 461755 h 979708"/>
                <a:gd name="connsiteX80" fmla="*/ 8516066 w 8522202"/>
                <a:gd name="connsiteY80" fmla="*/ 470357 h 979708"/>
                <a:gd name="connsiteX81" fmla="*/ 8518214 w 8522202"/>
                <a:gd name="connsiteY81" fmla="*/ 479266 h 979708"/>
                <a:gd name="connsiteX82" fmla="*/ 8520054 w 8522202"/>
                <a:gd name="connsiteY82" fmla="*/ 488483 h 979708"/>
                <a:gd name="connsiteX83" fmla="*/ 8520975 w 8522202"/>
                <a:gd name="connsiteY83" fmla="*/ 497700 h 979708"/>
                <a:gd name="connsiteX84" fmla="*/ 8521895 w 8522202"/>
                <a:gd name="connsiteY84" fmla="*/ 506916 h 979708"/>
                <a:gd name="connsiteX85" fmla="*/ 8522202 w 8522202"/>
                <a:gd name="connsiteY85" fmla="*/ 516440 h 979708"/>
                <a:gd name="connsiteX86" fmla="*/ 8521895 w 8522202"/>
                <a:gd name="connsiteY86" fmla="*/ 525964 h 979708"/>
                <a:gd name="connsiteX87" fmla="*/ 8520975 w 8522202"/>
                <a:gd name="connsiteY87" fmla="*/ 535181 h 979708"/>
                <a:gd name="connsiteX88" fmla="*/ 8520054 w 8522202"/>
                <a:gd name="connsiteY88" fmla="*/ 544397 h 979708"/>
                <a:gd name="connsiteX89" fmla="*/ 8518214 w 8522202"/>
                <a:gd name="connsiteY89" fmla="*/ 553307 h 979708"/>
                <a:gd name="connsiteX90" fmla="*/ 8516066 w 8522202"/>
                <a:gd name="connsiteY90" fmla="*/ 562524 h 979708"/>
                <a:gd name="connsiteX91" fmla="*/ 8513612 w 8522202"/>
                <a:gd name="connsiteY91" fmla="*/ 570819 h 979708"/>
                <a:gd name="connsiteX92" fmla="*/ 8510851 w 8522202"/>
                <a:gd name="connsiteY92" fmla="*/ 579421 h 979708"/>
                <a:gd name="connsiteX93" fmla="*/ 8507783 w 8522202"/>
                <a:gd name="connsiteY93" fmla="*/ 587716 h 979708"/>
                <a:gd name="connsiteX94" fmla="*/ 8503795 w 8522202"/>
                <a:gd name="connsiteY94" fmla="*/ 596011 h 979708"/>
                <a:gd name="connsiteX95" fmla="*/ 8499807 w 8522202"/>
                <a:gd name="connsiteY95" fmla="*/ 603691 h 979708"/>
                <a:gd name="connsiteX96" fmla="*/ 8495512 w 8522202"/>
                <a:gd name="connsiteY96" fmla="*/ 611679 h 979708"/>
                <a:gd name="connsiteX97" fmla="*/ 8490603 w 8522202"/>
                <a:gd name="connsiteY97" fmla="*/ 619052 h 979708"/>
                <a:gd name="connsiteX98" fmla="*/ 8485695 w 8522202"/>
                <a:gd name="connsiteY98" fmla="*/ 626426 h 979708"/>
                <a:gd name="connsiteX99" fmla="*/ 8480172 w 8522202"/>
                <a:gd name="connsiteY99" fmla="*/ 633185 h 979708"/>
                <a:gd name="connsiteX100" fmla="*/ 8474344 w 8522202"/>
                <a:gd name="connsiteY100" fmla="*/ 639943 h 979708"/>
                <a:gd name="connsiteX101" fmla="*/ 8468515 w 8522202"/>
                <a:gd name="connsiteY101" fmla="*/ 646088 h 979708"/>
                <a:gd name="connsiteX102" fmla="*/ 8135960 w 8522202"/>
                <a:gd name="connsiteY102" fmla="*/ 978809 h 979708"/>
                <a:gd name="connsiteX103" fmla="*/ 8135062 w 8522202"/>
                <a:gd name="connsiteY103" fmla="*/ 979708 h 979708"/>
                <a:gd name="connsiteX104" fmla="*/ 8226502 w 8522202"/>
                <a:gd name="connsiteY104" fmla="*/ 535154 h 979708"/>
                <a:gd name="connsiteX0-1" fmla="*/ 8135062 w 8522202"/>
                <a:gd name="connsiteY0-2" fmla="*/ 443714 h 979708"/>
                <a:gd name="connsiteX1-3" fmla="*/ 0 w 8522202"/>
                <a:gd name="connsiteY1-4" fmla="*/ 443714 h 979708"/>
                <a:gd name="connsiteX2-5" fmla="*/ 0 w 8522202"/>
                <a:gd name="connsiteY2-6" fmla="*/ 332875 h 979708"/>
                <a:gd name="connsiteX3-7" fmla="*/ 7902599 w 8522202"/>
                <a:gd name="connsiteY3-8" fmla="*/ 332875 h 979708"/>
                <a:gd name="connsiteX4-9" fmla="*/ 7877033 w 8522202"/>
                <a:gd name="connsiteY4-10" fmla="*/ 313673 h 979708"/>
                <a:gd name="connsiteX5-11" fmla="*/ 7870591 w 8522202"/>
                <a:gd name="connsiteY5-12" fmla="*/ 306607 h 979708"/>
                <a:gd name="connsiteX6-13" fmla="*/ 7864148 w 8522202"/>
                <a:gd name="connsiteY6-14" fmla="*/ 299541 h 979708"/>
                <a:gd name="connsiteX7-15" fmla="*/ 7858626 w 8522202"/>
                <a:gd name="connsiteY7-16" fmla="*/ 292475 h 979708"/>
                <a:gd name="connsiteX8-17" fmla="*/ 7853717 w 8522202"/>
                <a:gd name="connsiteY8-18" fmla="*/ 284487 h 979708"/>
                <a:gd name="connsiteX9-19" fmla="*/ 7848809 w 8522202"/>
                <a:gd name="connsiteY9-20" fmla="*/ 276807 h 979708"/>
                <a:gd name="connsiteX10-21" fmla="*/ 7844207 w 8522202"/>
                <a:gd name="connsiteY10-22" fmla="*/ 269126 h 979708"/>
                <a:gd name="connsiteX11-23" fmla="*/ 7840219 w 8522202"/>
                <a:gd name="connsiteY11-24" fmla="*/ 260831 h 979708"/>
                <a:gd name="connsiteX12-25" fmla="*/ 7836844 w 8522202"/>
                <a:gd name="connsiteY12-26" fmla="*/ 252844 h 979708"/>
                <a:gd name="connsiteX13-27" fmla="*/ 7833470 w 8522202"/>
                <a:gd name="connsiteY13-28" fmla="*/ 244241 h 979708"/>
                <a:gd name="connsiteX14-29" fmla="*/ 7830709 w 8522202"/>
                <a:gd name="connsiteY14-30" fmla="*/ 235639 h 979708"/>
                <a:gd name="connsiteX15-31" fmla="*/ 7828561 w 8522202"/>
                <a:gd name="connsiteY15-32" fmla="*/ 227344 h 979708"/>
                <a:gd name="connsiteX16-33" fmla="*/ 7826414 w 8522202"/>
                <a:gd name="connsiteY16-34" fmla="*/ 218742 h 979708"/>
                <a:gd name="connsiteX17-35" fmla="*/ 7825186 w 8522202"/>
                <a:gd name="connsiteY17-36" fmla="*/ 209832 h 979708"/>
                <a:gd name="connsiteX18-37" fmla="*/ 7823959 w 8522202"/>
                <a:gd name="connsiteY18-38" fmla="*/ 201230 h 979708"/>
                <a:gd name="connsiteX19-39" fmla="*/ 7823652 w 8522202"/>
                <a:gd name="connsiteY19-40" fmla="*/ 192321 h 979708"/>
                <a:gd name="connsiteX20-41" fmla="*/ 7823346 w 8522202"/>
                <a:gd name="connsiteY20-42" fmla="*/ 183719 h 979708"/>
                <a:gd name="connsiteX21-43" fmla="*/ 7823652 w 8522202"/>
                <a:gd name="connsiteY21-44" fmla="*/ 175116 h 979708"/>
                <a:gd name="connsiteX22-45" fmla="*/ 7823959 w 8522202"/>
                <a:gd name="connsiteY22-46" fmla="*/ 166207 h 979708"/>
                <a:gd name="connsiteX23-47" fmla="*/ 7825186 w 8522202"/>
                <a:gd name="connsiteY23-48" fmla="*/ 157298 h 979708"/>
                <a:gd name="connsiteX24-49" fmla="*/ 7826414 w 8522202"/>
                <a:gd name="connsiteY24-50" fmla="*/ 148388 h 979708"/>
                <a:gd name="connsiteX25-51" fmla="*/ 7828561 w 8522202"/>
                <a:gd name="connsiteY25-52" fmla="*/ 140093 h 979708"/>
                <a:gd name="connsiteX26-53" fmla="*/ 7830709 w 8522202"/>
                <a:gd name="connsiteY26-54" fmla="*/ 131491 h 979708"/>
                <a:gd name="connsiteX27-55" fmla="*/ 7833470 w 8522202"/>
                <a:gd name="connsiteY27-56" fmla="*/ 122889 h 979708"/>
                <a:gd name="connsiteX28-57" fmla="*/ 7836844 w 8522202"/>
                <a:gd name="connsiteY28-58" fmla="*/ 114594 h 979708"/>
                <a:gd name="connsiteX29-59" fmla="*/ 7840219 w 8522202"/>
                <a:gd name="connsiteY29-60" fmla="*/ 106299 h 979708"/>
                <a:gd name="connsiteX30-61" fmla="*/ 7844207 w 8522202"/>
                <a:gd name="connsiteY30-62" fmla="*/ 98311 h 979708"/>
                <a:gd name="connsiteX31-63" fmla="*/ 7848809 w 8522202"/>
                <a:gd name="connsiteY31-64" fmla="*/ 90630 h 979708"/>
                <a:gd name="connsiteX32-65" fmla="*/ 7853717 w 8522202"/>
                <a:gd name="connsiteY32-66" fmla="*/ 82643 h 979708"/>
                <a:gd name="connsiteX33-67" fmla="*/ 7858626 w 8522202"/>
                <a:gd name="connsiteY33-68" fmla="*/ 75269 h 979708"/>
                <a:gd name="connsiteX34-69" fmla="*/ 7864148 w 8522202"/>
                <a:gd name="connsiteY34-70" fmla="*/ 67896 h 979708"/>
                <a:gd name="connsiteX35-71" fmla="*/ 7870591 w 8522202"/>
                <a:gd name="connsiteY35-72" fmla="*/ 60830 h 979708"/>
                <a:gd name="connsiteX36-73" fmla="*/ 7877033 w 8522202"/>
                <a:gd name="connsiteY36-74" fmla="*/ 53764 h 979708"/>
                <a:gd name="connsiteX37-75" fmla="*/ 7883782 w 8522202"/>
                <a:gd name="connsiteY37-76" fmla="*/ 47312 h 979708"/>
                <a:gd name="connsiteX38-77" fmla="*/ 7891145 w 8522202"/>
                <a:gd name="connsiteY38-78" fmla="*/ 41475 h 979708"/>
                <a:gd name="connsiteX39-79" fmla="*/ 7898201 w 8522202"/>
                <a:gd name="connsiteY39-80" fmla="*/ 35638 h 979708"/>
                <a:gd name="connsiteX40-81" fmla="*/ 7905871 w 8522202"/>
                <a:gd name="connsiteY40-82" fmla="*/ 30415 h 979708"/>
                <a:gd name="connsiteX41-83" fmla="*/ 7913234 w 8522202"/>
                <a:gd name="connsiteY41-84" fmla="*/ 25499 h 979708"/>
                <a:gd name="connsiteX42-85" fmla="*/ 7921517 w 8522202"/>
                <a:gd name="connsiteY42-86" fmla="*/ 21198 h 979708"/>
                <a:gd name="connsiteX43-87" fmla="*/ 7929493 w 8522202"/>
                <a:gd name="connsiteY43-88" fmla="*/ 16897 h 979708"/>
                <a:gd name="connsiteX44-89" fmla="*/ 7937776 w 8522202"/>
                <a:gd name="connsiteY44-90" fmla="*/ 13518 h 979708"/>
                <a:gd name="connsiteX45-91" fmla="*/ 7945753 w 8522202"/>
                <a:gd name="connsiteY45-92" fmla="*/ 10138 h 979708"/>
                <a:gd name="connsiteX46-93" fmla="*/ 7954343 w 8522202"/>
                <a:gd name="connsiteY46-94" fmla="*/ 7680 h 979708"/>
                <a:gd name="connsiteX47-95" fmla="*/ 7962933 w 8522202"/>
                <a:gd name="connsiteY47-96" fmla="*/ 5223 h 979708"/>
                <a:gd name="connsiteX48-97" fmla="*/ 7971523 w 8522202"/>
                <a:gd name="connsiteY48-98" fmla="*/ 3687 h 979708"/>
                <a:gd name="connsiteX49-99" fmla="*/ 7980420 w 8522202"/>
                <a:gd name="connsiteY49-100" fmla="*/ 2150 h 979708"/>
                <a:gd name="connsiteX50-101" fmla="*/ 7988703 w 8522202"/>
                <a:gd name="connsiteY50-102" fmla="*/ 1229 h 979708"/>
                <a:gd name="connsiteX51-103" fmla="*/ 7997600 w 8522202"/>
                <a:gd name="connsiteY51-104" fmla="*/ 307 h 979708"/>
                <a:gd name="connsiteX52-105" fmla="*/ 8006496 w 8522202"/>
                <a:gd name="connsiteY52-106" fmla="*/ 0 h 979708"/>
                <a:gd name="connsiteX53-107" fmla="*/ 8015393 w 8522202"/>
                <a:gd name="connsiteY53-108" fmla="*/ 307 h 979708"/>
                <a:gd name="connsiteX54-109" fmla="*/ 8023983 w 8522202"/>
                <a:gd name="connsiteY54-110" fmla="*/ 1229 h 979708"/>
                <a:gd name="connsiteX55-111" fmla="*/ 8032880 w 8522202"/>
                <a:gd name="connsiteY55-112" fmla="*/ 2150 h 979708"/>
                <a:gd name="connsiteX56-113" fmla="*/ 8041470 w 8522202"/>
                <a:gd name="connsiteY56-114" fmla="*/ 3687 h 979708"/>
                <a:gd name="connsiteX57-115" fmla="*/ 8050367 w 8522202"/>
                <a:gd name="connsiteY57-116" fmla="*/ 5223 h 979708"/>
                <a:gd name="connsiteX58-117" fmla="*/ 8058650 w 8522202"/>
                <a:gd name="connsiteY58-118" fmla="*/ 7680 h 979708"/>
                <a:gd name="connsiteX59-119" fmla="*/ 8067240 w 8522202"/>
                <a:gd name="connsiteY59-120" fmla="*/ 10138 h 979708"/>
                <a:gd name="connsiteX60-121" fmla="*/ 8075523 w 8522202"/>
                <a:gd name="connsiteY60-122" fmla="*/ 13518 h 979708"/>
                <a:gd name="connsiteX61-123" fmla="*/ 8083806 w 8522202"/>
                <a:gd name="connsiteY61-124" fmla="*/ 16897 h 979708"/>
                <a:gd name="connsiteX62-125" fmla="*/ 8091783 w 8522202"/>
                <a:gd name="connsiteY62-126" fmla="*/ 21198 h 979708"/>
                <a:gd name="connsiteX63-127" fmla="*/ 8099759 w 8522202"/>
                <a:gd name="connsiteY63-128" fmla="*/ 25499 h 979708"/>
                <a:gd name="connsiteX64-129" fmla="*/ 8107429 w 8522202"/>
                <a:gd name="connsiteY64-130" fmla="*/ 30415 h 979708"/>
                <a:gd name="connsiteX65-131" fmla="*/ 8114792 w 8522202"/>
                <a:gd name="connsiteY65-132" fmla="*/ 35638 h 979708"/>
                <a:gd name="connsiteX66-133" fmla="*/ 8122154 w 8522202"/>
                <a:gd name="connsiteY66-134" fmla="*/ 41475 h 979708"/>
                <a:gd name="connsiteX67-135" fmla="*/ 8129210 w 8522202"/>
                <a:gd name="connsiteY67-136" fmla="*/ 47312 h 979708"/>
                <a:gd name="connsiteX68-137" fmla="*/ 8135960 w 8522202"/>
                <a:gd name="connsiteY68-138" fmla="*/ 53764 h 979708"/>
                <a:gd name="connsiteX69-139" fmla="*/ 8468515 w 8522202"/>
                <a:gd name="connsiteY69-140" fmla="*/ 386793 h 979708"/>
                <a:gd name="connsiteX70-141" fmla="*/ 8474344 w 8522202"/>
                <a:gd name="connsiteY70-142" fmla="*/ 392937 h 979708"/>
                <a:gd name="connsiteX71-143" fmla="*/ 8480172 w 8522202"/>
                <a:gd name="connsiteY71-144" fmla="*/ 399696 h 979708"/>
                <a:gd name="connsiteX72-145" fmla="*/ 8485695 w 8522202"/>
                <a:gd name="connsiteY72-146" fmla="*/ 406455 h 979708"/>
                <a:gd name="connsiteX73-147" fmla="*/ 8490603 w 8522202"/>
                <a:gd name="connsiteY73-148" fmla="*/ 413828 h 979708"/>
                <a:gd name="connsiteX74-149" fmla="*/ 8495512 w 8522202"/>
                <a:gd name="connsiteY74-150" fmla="*/ 421509 h 979708"/>
                <a:gd name="connsiteX75-151" fmla="*/ 8499807 w 8522202"/>
                <a:gd name="connsiteY75-152" fmla="*/ 428882 h 979708"/>
                <a:gd name="connsiteX76-153" fmla="*/ 8503795 w 8522202"/>
                <a:gd name="connsiteY76-154" fmla="*/ 436870 h 979708"/>
                <a:gd name="connsiteX77-155" fmla="*/ 8507783 w 8522202"/>
                <a:gd name="connsiteY77-156" fmla="*/ 445165 h 979708"/>
                <a:gd name="connsiteX78-157" fmla="*/ 8510851 w 8522202"/>
                <a:gd name="connsiteY78-158" fmla="*/ 453153 h 979708"/>
                <a:gd name="connsiteX79-159" fmla="*/ 8513612 w 8522202"/>
                <a:gd name="connsiteY79-160" fmla="*/ 461755 h 979708"/>
                <a:gd name="connsiteX80-161" fmla="*/ 8516066 w 8522202"/>
                <a:gd name="connsiteY80-162" fmla="*/ 470357 h 979708"/>
                <a:gd name="connsiteX81-163" fmla="*/ 8518214 w 8522202"/>
                <a:gd name="connsiteY81-164" fmla="*/ 479266 h 979708"/>
                <a:gd name="connsiteX82-165" fmla="*/ 8520054 w 8522202"/>
                <a:gd name="connsiteY82-166" fmla="*/ 488483 h 979708"/>
                <a:gd name="connsiteX83-167" fmla="*/ 8520975 w 8522202"/>
                <a:gd name="connsiteY83-168" fmla="*/ 497700 h 979708"/>
                <a:gd name="connsiteX84-169" fmla="*/ 8521895 w 8522202"/>
                <a:gd name="connsiteY84-170" fmla="*/ 506916 h 979708"/>
                <a:gd name="connsiteX85-171" fmla="*/ 8522202 w 8522202"/>
                <a:gd name="connsiteY85-172" fmla="*/ 516440 h 979708"/>
                <a:gd name="connsiteX86-173" fmla="*/ 8521895 w 8522202"/>
                <a:gd name="connsiteY86-174" fmla="*/ 525964 h 979708"/>
                <a:gd name="connsiteX87-175" fmla="*/ 8520975 w 8522202"/>
                <a:gd name="connsiteY87-176" fmla="*/ 535181 h 979708"/>
                <a:gd name="connsiteX88-177" fmla="*/ 8520054 w 8522202"/>
                <a:gd name="connsiteY88-178" fmla="*/ 544397 h 979708"/>
                <a:gd name="connsiteX89-179" fmla="*/ 8518214 w 8522202"/>
                <a:gd name="connsiteY89-180" fmla="*/ 553307 h 979708"/>
                <a:gd name="connsiteX90-181" fmla="*/ 8516066 w 8522202"/>
                <a:gd name="connsiteY90-182" fmla="*/ 562524 h 979708"/>
                <a:gd name="connsiteX91-183" fmla="*/ 8513612 w 8522202"/>
                <a:gd name="connsiteY91-184" fmla="*/ 570819 h 979708"/>
                <a:gd name="connsiteX92-185" fmla="*/ 8510851 w 8522202"/>
                <a:gd name="connsiteY92-186" fmla="*/ 579421 h 979708"/>
                <a:gd name="connsiteX93-187" fmla="*/ 8507783 w 8522202"/>
                <a:gd name="connsiteY93-188" fmla="*/ 587716 h 979708"/>
                <a:gd name="connsiteX94-189" fmla="*/ 8503795 w 8522202"/>
                <a:gd name="connsiteY94-190" fmla="*/ 596011 h 979708"/>
                <a:gd name="connsiteX95-191" fmla="*/ 8499807 w 8522202"/>
                <a:gd name="connsiteY95-192" fmla="*/ 603691 h 979708"/>
                <a:gd name="connsiteX96-193" fmla="*/ 8495512 w 8522202"/>
                <a:gd name="connsiteY96-194" fmla="*/ 611679 h 979708"/>
                <a:gd name="connsiteX97-195" fmla="*/ 8490603 w 8522202"/>
                <a:gd name="connsiteY97-196" fmla="*/ 619052 h 979708"/>
                <a:gd name="connsiteX98-197" fmla="*/ 8485695 w 8522202"/>
                <a:gd name="connsiteY98-198" fmla="*/ 626426 h 979708"/>
                <a:gd name="connsiteX99-199" fmla="*/ 8480172 w 8522202"/>
                <a:gd name="connsiteY99-200" fmla="*/ 633185 h 979708"/>
                <a:gd name="connsiteX100-201" fmla="*/ 8474344 w 8522202"/>
                <a:gd name="connsiteY100-202" fmla="*/ 639943 h 979708"/>
                <a:gd name="connsiteX101-203" fmla="*/ 8468515 w 8522202"/>
                <a:gd name="connsiteY101-204" fmla="*/ 646088 h 979708"/>
                <a:gd name="connsiteX102-205" fmla="*/ 8135960 w 8522202"/>
                <a:gd name="connsiteY102-206" fmla="*/ 978809 h 979708"/>
                <a:gd name="connsiteX103-207" fmla="*/ 8135062 w 8522202"/>
                <a:gd name="connsiteY103-208" fmla="*/ 979708 h 979708"/>
                <a:gd name="connsiteX0-209" fmla="*/ 0 w 8522202"/>
                <a:gd name="connsiteY0-210" fmla="*/ 443714 h 979708"/>
                <a:gd name="connsiteX1-211" fmla="*/ 0 w 8522202"/>
                <a:gd name="connsiteY1-212" fmla="*/ 332875 h 979708"/>
                <a:gd name="connsiteX2-213" fmla="*/ 7902599 w 8522202"/>
                <a:gd name="connsiteY2-214" fmla="*/ 332875 h 979708"/>
                <a:gd name="connsiteX3-215" fmla="*/ 7877033 w 8522202"/>
                <a:gd name="connsiteY3-216" fmla="*/ 313673 h 979708"/>
                <a:gd name="connsiteX4-217" fmla="*/ 7870591 w 8522202"/>
                <a:gd name="connsiteY4-218" fmla="*/ 306607 h 979708"/>
                <a:gd name="connsiteX5-219" fmla="*/ 7864148 w 8522202"/>
                <a:gd name="connsiteY5-220" fmla="*/ 299541 h 979708"/>
                <a:gd name="connsiteX6-221" fmla="*/ 7858626 w 8522202"/>
                <a:gd name="connsiteY6-222" fmla="*/ 292475 h 979708"/>
                <a:gd name="connsiteX7-223" fmla="*/ 7853717 w 8522202"/>
                <a:gd name="connsiteY7-224" fmla="*/ 284487 h 979708"/>
                <a:gd name="connsiteX8-225" fmla="*/ 7848809 w 8522202"/>
                <a:gd name="connsiteY8-226" fmla="*/ 276807 h 979708"/>
                <a:gd name="connsiteX9-227" fmla="*/ 7844207 w 8522202"/>
                <a:gd name="connsiteY9-228" fmla="*/ 269126 h 979708"/>
                <a:gd name="connsiteX10-229" fmla="*/ 7840219 w 8522202"/>
                <a:gd name="connsiteY10-230" fmla="*/ 260831 h 979708"/>
                <a:gd name="connsiteX11-231" fmla="*/ 7836844 w 8522202"/>
                <a:gd name="connsiteY11-232" fmla="*/ 252844 h 979708"/>
                <a:gd name="connsiteX12-233" fmla="*/ 7833470 w 8522202"/>
                <a:gd name="connsiteY12-234" fmla="*/ 244241 h 979708"/>
                <a:gd name="connsiteX13-235" fmla="*/ 7830709 w 8522202"/>
                <a:gd name="connsiteY13-236" fmla="*/ 235639 h 979708"/>
                <a:gd name="connsiteX14-237" fmla="*/ 7828561 w 8522202"/>
                <a:gd name="connsiteY14-238" fmla="*/ 227344 h 979708"/>
                <a:gd name="connsiteX15-239" fmla="*/ 7826414 w 8522202"/>
                <a:gd name="connsiteY15-240" fmla="*/ 218742 h 979708"/>
                <a:gd name="connsiteX16-241" fmla="*/ 7825186 w 8522202"/>
                <a:gd name="connsiteY16-242" fmla="*/ 209832 h 979708"/>
                <a:gd name="connsiteX17-243" fmla="*/ 7823959 w 8522202"/>
                <a:gd name="connsiteY17-244" fmla="*/ 201230 h 979708"/>
                <a:gd name="connsiteX18-245" fmla="*/ 7823652 w 8522202"/>
                <a:gd name="connsiteY18-246" fmla="*/ 192321 h 979708"/>
                <a:gd name="connsiteX19-247" fmla="*/ 7823346 w 8522202"/>
                <a:gd name="connsiteY19-248" fmla="*/ 183719 h 979708"/>
                <a:gd name="connsiteX20-249" fmla="*/ 7823652 w 8522202"/>
                <a:gd name="connsiteY20-250" fmla="*/ 175116 h 979708"/>
                <a:gd name="connsiteX21-251" fmla="*/ 7823959 w 8522202"/>
                <a:gd name="connsiteY21-252" fmla="*/ 166207 h 979708"/>
                <a:gd name="connsiteX22-253" fmla="*/ 7825186 w 8522202"/>
                <a:gd name="connsiteY22-254" fmla="*/ 157298 h 979708"/>
                <a:gd name="connsiteX23-255" fmla="*/ 7826414 w 8522202"/>
                <a:gd name="connsiteY23-256" fmla="*/ 148388 h 979708"/>
                <a:gd name="connsiteX24-257" fmla="*/ 7828561 w 8522202"/>
                <a:gd name="connsiteY24-258" fmla="*/ 140093 h 979708"/>
                <a:gd name="connsiteX25-259" fmla="*/ 7830709 w 8522202"/>
                <a:gd name="connsiteY25-260" fmla="*/ 131491 h 979708"/>
                <a:gd name="connsiteX26-261" fmla="*/ 7833470 w 8522202"/>
                <a:gd name="connsiteY26-262" fmla="*/ 122889 h 979708"/>
                <a:gd name="connsiteX27-263" fmla="*/ 7836844 w 8522202"/>
                <a:gd name="connsiteY27-264" fmla="*/ 114594 h 979708"/>
                <a:gd name="connsiteX28-265" fmla="*/ 7840219 w 8522202"/>
                <a:gd name="connsiteY28-266" fmla="*/ 106299 h 979708"/>
                <a:gd name="connsiteX29-267" fmla="*/ 7844207 w 8522202"/>
                <a:gd name="connsiteY29-268" fmla="*/ 98311 h 979708"/>
                <a:gd name="connsiteX30-269" fmla="*/ 7848809 w 8522202"/>
                <a:gd name="connsiteY30-270" fmla="*/ 90630 h 979708"/>
                <a:gd name="connsiteX31-271" fmla="*/ 7853717 w 8522202"/>
                <a:gd name="connsiteY31-272" fmla="*/ 82643 h 979708"/>
                <a:gd name="connsiteX32-273" fmla="*/ 7858626 w 8522202"/>
                <a:gd name="connsiteY32-274" fmla="*/ 75269 h 979708"/>
                <a:gd name="connsiteX33-275" fmla="*/ 7864148 w 8522202"/>
                <a:gd name="connsiteY33-276" fmla="*/ 67896 h 979708"/>
                <a:gd name="connsiteX34-277" fmla="*/ 7870591 w 8522202"/>
                <a:gd name="connsiteY34-278" fmla="*/ 60830 h 979708"/>
                <a:gd name="connsiteX35-279" fmla="*/ 7877033 w 8522202"/>
                <a:gd name="connsiteY35-280" fmla="*/ 53764 h 979708"/>
                <a:gd name="connsiteX36-281" fmla="*/ 7883782 w 8522202"/>
                <a:gd name="connsiteY36-282" fmla="*/ 47312 h 979708"/>
                <a:gd name="connsiteX37-283" fmla="*/ 7891145 w 8522202"/>
                <a:gd name="connsiteY37-284" fmla="*/ 41475 h 979708"/>
                <a:gd name="connsiteX38-285" fmla="*/ 7898201 w 8522202"/>
                <a:gd name="connsiteY38-286" fmla="*/ 35638 h 979708"/>
                <a:gd name="connsiteX39-287" fmla="*/ 7905871 w 8522202"/>
                <a:gd name="connsiteY39-288" fmla="*/ 30415 h 979708"/>
                <a:gd name="connsiteX40-289" fmla="*/ 7913234 w 8522202"/>
                <a:gd name="connsiteY40-290" fmla="*/ 25499 h 979708"/>
                <a:gd name="connsiteX41-291" fmla="*/ 7921517 w 8522202"/>
                <a:gd name="connsiteY41-292" fmla="*/ 21198 h 979708"/>
                <a:gd name="connsiteX42-293" fmla="*/ 7929493 w 8522202"/>
                <a:gd name="connsiteY42-294" fmla="*/ 16897 h 979708"/>
                <a:gd name="connsiteX43-295" fmla="*/ 7937776 w 8522202"/>
                <a:gd name="connsiteY43-296" fmla="*/ 13518 h 979708"/>
                <a:gd name="connsiteX44-297" fmla="*/ 7945753 w 8522202"/>
                <a:gd name="connsiteY44-298" fmla="*/ 10138 h 979708"/>
                <a:gd name="connsiteX45-299" fmla="*/ 7954343 w 8522202"/>
                <a:gd name="connsiteY45-300" fmla="*/ 7680 h 979708"/>
                <a:gd name="connsiteX46-301" fmla="*/ 7962933 w 8522202"/>
                <a:gd name="connsiteY46-302" fmla="*/ 5223 h 979708"/>
                <a:gd name="connsiteX47-303" fmla="*/ 7971523 w 8522202"/>
                <a:gd name="connsiteY47-304" fmla="*/ 3687 h 979708"/>
                <a:gd name="connsiteX48-305" fmla="*/ 7980420 w 8522202"/>
                <a:gd name="connsiteY48-306" fmla="*/ 2150 h 979708"/>
                <a:gd name="connsiteX49-307" fmla="*/ 7988703 w 8522202"/>
                <a:gd name="connsiteY49-308" fmla="*/ 1229 h 979708"/>
                <a:gd name="connsiteX50-309" fmla="*/ 7997600 w 8522202"/>
                <a:gd name="connsiteY50-310" fmla="*/ 307 h 979708"/>
                <a:gd name="connsiteX51-311" fmla="*/ 8006496 w 8522202"/>
                <a:gd name="connsiteY51-312" fmla="*/ 0 h 979708"/>
                <a:gd name="connsiteX52-313" fmla="*/ 8015393 w 8522202"/>
                <a:gd name="connsiteY52-314" fmla="*/ 307 h 979708"/>
                <a:gd name="connsiteX53-315" fmla="*/ 8023983 w 8522202"/>
                <a:gd name="connsiteY53-316" fmla="*/ 1229 h 979708"/>
                <a:gd name="connsiteX54-317" fmla="*/ 8032880 w 8522202"/>
                <a:gd name="connsiteY54-318" fmla="*/ 2150 h 979708"/>
                <a:gd name="connsiteX55-319" fmla="*/ 8041470 w 8522202"/>
                <a:gd name="connsiteY55-320" fmla="*/ 3687 h 979708"/>
                <a:gd name="connsiteX56-321" fmla="*/ 8050367 w 8522202"/>
                <a:gd name="connsiteY56-322" fmla="*/ 5223 h 979708"/>
                <a:gd name="connsiteX57-323" fmla="*/ 8058650 w 8522202"/>
                <a:gd name="connsiteY57-324" fmla="*/ 7680 h 979708"/>
                <a:gd name="connsiteX58-325" fmla="*/ 8067240 w 8522202"/>
                <a:gd name="connsiteY58-326" fmla="*/ 10138 h 979708"/>
                <a:gd name="connsiteX59-327" fmla="*/ 8075523 w 8522202"/>
                <a:gd name="connsiteY59-328" fmla="*/ 13518 h 979708"/>
                <a:gd name="connsiteX60-329" fmla="*/ 8083806 w 8522202"/>
                <a:gd name="connsiteY60-330" fmla="*/ 16897 h 979708"/>
                <a:gd name="connsiteX61-331" fmla="*/ 8091783 w 8522202"/>
                <a:gd name="connsiteY61-332" fmla="*/ 21198 h 979708"/>
                <a:gd name="connsiteX62-333" fmla="*/ 8099759 w 8522202"/>
                <a:gd name="connsiteY62-334" fmla="*/ 25499 h 979708"/>
                <a:gd name="connsiteX63-335" fmla="*/ 8107429 w 8522202"/>
                <a:gd name="connsiteY63-336" fmla="*/ 30415 h 979708"/>
                <a:gd name="connsiteX64-337" fmla="*/ 8114792 w 8522202"/>
                <a:gd name="connsiteY64-338" fmla="*/ 35638 h 979708"/>
                <a:gd name="connsiteX65-339" fmla="*/ 8122154 w 8522202"/>
                <a:gd name="connsiteY65-340" fmla="*/ 41475 h 979708"/>
                <a:gd name="connsiteX66-341" fmla="*/ 8129210 w 8522202"/>
                <a:gd name="connsiteY66-342" fmla="*/ 47312 h 979708"/>
                <a:gd name="connsiteX67-343" fmla="*/ 8135960 w 8522202"/>
                <a:gd name="connsiteY67-344" fmla="*/ 53764 h 979708"/>
                <a:gd name="connsiteX68-345" fmla="*/ 8468515 w 8522202"/>
                <a:gd name="connsiteY68-346" fmla="*/ 386793 h 979708"/>
                <a:gd name="connsiteX69-347" fmla="*/ 8474344 w 8522202"/>
                <a:gd name="connsiteY69-348" fmla="*/ 392937 h 979708"/>
                <a:gd name="connsiteX70-349" fmla="*/ 8480172 w 8522202"/>
                <a:gd name="connsiteY70-350" fmla="*/ 399696 h 979708"/>
                <a:gd name="connsiteX71-351" fmla="*/ 8485695 w 8522202"/>
                <a:gd name="connsiteY71-352" fmla="*/ 406455 h 979708"/>
                <a:gd name="connsiteX72-353" fmla="*/ 8490603 w 8522202"/>
                <a:gd name="connsiteY72-354" fmla="*/ 413828 h 979708"/>
                <a:gd name="connsiteX73-355" fmla="*/ 8495512 w 8522202"/>
                <a:gd name="connsiteY73-356" fmla="*/ 421509 h 979708"/>
                <a:gd name="connsiteX74-357" fmla="*/ 8499807 w 8522202"/>
                <a:gd name="connsiteY74-358" fmla="*/ 428882 h 979708"/>
                <a:gd name="connsiteX75-359" fmla="*/ 8503795 w 8522202"/>
                <a:gd name="connsiteY75-360" fmla="*/ 436870 h 979708"/>
                <a:gd name="connsiteX76-361" fmla="*/ 8507783 w 8522202"/>
                <a:gd name="connsiteY76-362" fmla="*/ 445165 h 979708"/>
                <a:gd name="connsiteX77-363" fmla="*/ 8510851 w 8522202"/>
                <a:gd name="connsiteY77-364" fmla="*/ 453153 h 979708"/>
                <a:gd name="connsiteX78-365" fmla="*/ 8513612 w 8522202"/>
                <a:gd name="connsiteY78-366" fmla="*/ 461755 h 979708"/>
                <a:gd name="connsiteX79-367" fmla="*/ 8516066 w 8522202"/>
                <a:gd name="connsiteY79-368" fmla="*/ 470357 h 979708"/>
                <a:gd name="connsiteX80-369" fmla="*/ 8518214 w 8522202"/>
                <a:gd name="connsiteY80-370" fmla="*/ 479266 h 979708"/>
                <a:gd name="connsiteX81-371" fmla="*/ 8520054 w 8522202"/>
                <a:gd name="connsiteY81-372" fmla="*/ 488483 h 979708"/>
                <a:gd name="connsiteX82-373" fmla="*/ 8520975 w 8522202"/>
                <a:gd name="connsiteY82-374" fmla="*/ 497700 h 979708"/>
                <a:gd name="connsiteX83-375" fmla="*/ 8521895 w 8522202"/>
                <a:gd name="connsiteY83-376" fmla="*/ 506916 h 979708"/>
                <a:gd name="connsiteX84-377" fmla="*/ 8522202 w 8522202"/>
                <a:gd name="connsiteY84-378" fmla="*/ 516440 h 979708"/>
                <a:gd name="connsiteX85-379" fmla="*/ 8521895 w 8522202"/>
                <a:gd name="connsiteY85-380" fmla="*/ 525964 h 979708"/>
                <a:gd name="connsiteX86-381" fmla="*/ 8520975 w 8522202"/>
                <a:gd name="connsiteY86-382" fmla="*/ 535181 h 979708"/>
                <a:gd name="connsiteX87-383" fmla="*/ 8520054 w 8522202"/>
                <a:gd name="connsiteY87-384" fmla="*/ 544397 h 979708"/>
                <a:gd name="connsiteX88-385" fmla="*/ 8518214 w 8522202"/>
                <a:gd name="connsiteY88-386" fmla="*/ 553307 h 979708"/>
                <a:gd name="connsiteX89-387" fmla="*/ 8516066 w 8522202"/>
                <a:gd name="connsiteY89-388" fmla="*/ 562524 h 979708"/>
                <a:gd name="connsiteX90-389" fmla="*/ 8513612 w 8522202"/>
                <a:gd name="connsiteY90-390" fmla="*/ 570819 h 979708"/>
                <a:gd name="connsiteX91-391" fmla="*/ 8510851 w 8522202"/>
                <a:gd name="connsiteY91-392" fmla="*/ 579421 h 979708"/>
                <a:gd name="connsiteX92-393" fmla="*/ 8507783 w 8522202"/>
                <a:gd name="connsiteY92-394" fmla="*/ 587716 h 979708"/>
                <a:gd name="connsiteX93-395" fmla="*/ 8503795 w 8522202"/>
                <a:gd name="connsiteY93-396" fmla="*/ 596011 h 979708"/>
                <a:gd name="connsiteX94-397" fmla="*/ 8499807 w 8522202"/>
                <a:gd name="connsiteY94-398" fmla="*/ 603691 h 979708"/>
                <a:gd name="connsiteX95-399" fmla="*/ 8495512 w 8522202"/>
                <a:gd name="connsiteY95-400" fmla="*/ 611679 h 979708"/>
                <a:gd name="connsiteX96-401" fmla="*/ 8490603 w 8522202"/>
                <a:gd name="connsiteY96-402" fmla="*/ 619052 h 979708"/>
                <a:gd name="connsiteX97-403" fmla="*/ 8485695 w 8522202"/>
                <a:gd name="connsiteY97-404" fmla="*/ 626426 h 979708"/>
                <a:gd name="connsiteX98-405" fmla="*/ 8480172 w 8522202"/>
                <a:gd name="connsiteY98-406" fmla="*/ 633185 h 979708"/>
                <a:gd name="connsiteX99-407" fmla="*/ 8474344 w 8522202"/>
                <a:gd name="connsiteY99-408" fmla="*/ 639943 h 979708"/>
                <a:gd name="connsiteX100-409" fmla="*/ 8468515 w 8522202"/>
                <a:gd name="connsiteY100-410" fmla="*/ 646088 h 979708"/>
                <a:gd name="connsiteX101-411" fmla="*/ 8135960 w 8522202"/>
                <a:gd name="connsiteY101-412" fmla="*/ 978809 h 979708"/>
                <a:gd name="connsiteX102-413" fmla="*/ 8135062 w 8522202"/>
                <a:gd name="connsiteY102-414" fmla="*/ 979708 h 979708"/>
                <a:gd name="connsiteX0-415" fmla="*/ 0 w 8522202"/>
                <a:gd name="connsiteY0-416" fmla="*/ 332875 h 979708"/>
                <a:gd name="connsiteX1-417" fmla="*/ 7902599 w 8522202"/>
                <a:gd name="connsiteY1-418" fmla="*/ 332875 h 979708"/>
                <a:gd name="connsiteX2-419" fmla="*/ 7877033 w 8522202"/>
                <a:gd name="connsiteY2-420" fmla="*/ 313673 h 979708"/>
                <a:gd name="connsiteX3-421" fmla="*/ 7870591 w 8522202"/>
                <a:gd name="connsiteY3-422" fmla="*/ 306607 h 979708"/>
                <a:gd name="connsiteX4-423" fmla="*/ 7864148 w 8522202"/>
                <a:gd name="connsiteY4-424" fmla="*/ 299541 h 979708"/>
                <a:gd name="connsiteX5-425" fmla="*/ 7858626 w 8522202"/>
                <a:gd name="connsiteY5-426" fmla="*/ 292475 h 979708"/>
                <a:gd name="connsiteX6-427" fmla="*/ 7853717 w 8522202"/>
                <a:gd name="connsiteY6-428" fmla="*/ 284487 h 979708"/>
                <a:gd name="connsiteX7-429" fmla="*/ 7848809 w 8522202"/>
                <a:gd name="connsiteY7-430" fmla="*/ 276807 h 979708"/>
                <a:gd name="connsiteX8-431" fmla="*/ 7844207 w 8522202"/>
                <a:gd name="connsiteY8-432" fmla="*/ 269126 h 979708"/>
                <a:gd name="connsiteX9-433" fmla="*/ 7840219 w 8522202"/>
                <a:gd name="connsiteY9-434" fmla="*/ 260831 h 979708"/>
                <a:gd name="connsiteX10-435" fmla="*/ 7836844 w 8522202"/>
                <a:gd name="connsiteY10-436" fmla="*/ 252844 h 979708"/>
                <a:gd name="connsiteX11-437" fmla="*/ 7833470 w 8522202"/>
                <a:gd name="connsiteY11-438" fmla="*/ 244241 h 979708"/>
                <a:gd name="connsiteX12-439" fmla="*/ 7830709 w 8522202"/>
                <a:gd name="connsiteY12-440" fmla="*/ 235639 h 979708"/>
                <a:gd name="connsiteX13-441" fmla="*/ 7828561 w 8522202"/>
                <a:gd name="connsiteY13-442" fmla="*/ 227344 h 979708"/>
                <a:gd name="connsiteX14-443" fmla="*/ 7826414 w 8522202"/>
                <a:gd name="connsiteY14-444" fmla="*/ 218742 h 979708"/>
                <a:gd name="connsiteX15-445" fmla="*/ 7825186 w 8522202"/>
                <a:gd name="connsiteY15-446" fmla="*/ 209832 h 979708"/>
                <a:gd name="connsiteX16-447" fmla="*/ 7823959 w 8522202"/>
                <a:gd name="connsiteY16-448" fmla="*/ 201230 h 979708"/>
                <a:gd name="connsiteX17-449" fmla="*/ 7823652 w 8522202"/>
                <a:gd name="connsiteY17-450" fmla="*/ 192321 h 979708"/>
                <a:gd name="connsiteX18-451" fmla="*/ 7823346 w 8522202"/>
                <a:gd name="connsiteY18-452" fmla="*/ 183719 h 979708"/>
                <a:gd name="connsiteX19-453" fmla="*/ 7823652 w 8522202"/>
                <a:gd name="connsiteY19-454" fmla="*/ 175116 h 979708"/>
                <a:gd name="connsiteX20-455" fmla="*/ 7823959 w 8522202"/>
                <a:gd name="connsiteY20-456" fmla="*/ 166207 h 979708"/>
                <a:gd name="connsiteX21-457" fmla="*/ 7825186 w 8522202"/>
                <a:gd name="connsiteY21-458" fmla="*/ 157298 h 979708"/>
                <a:gd name="connsiteX22-459" fmla="*/ 7826414 w 8522202"/>
                <a:gd name="connsiteY22-460" fmla="*/ 148388 h 979708"/>
                <a:gd name="connsiteX23-461" fmla="*/ 7828561 w 8522202"/>
                <a:gd name="connsiteY23-462" fmla="*/ 140093 h 979708"/>
                <a:gd name="connsiteX24-463" fmla="*/ 7830709 w 8522202"/>
                <a:gd name="connsiteY24-464" fmla="*/ 131491 h 979708"/>
                <a:gd name="connsiteX25-465" fmla="*/ 7833470 w 8522202"/>
                <a:gd name="connsiteY25-466" fmla="*/ 122889 h 979708"/>
                <a:gd name="connsiteX26-467" fmla="*/ 7836844 w 8522202"/>
                <a:gd name="connsiteY26-468" fmla="*/ 114594 h 979708"/>
                <a:gd name="connsiteX27-469" fmla="*/ 7840219 w 8522202"/>
                <a:gd name="connsiteY27-470" fmla="*/ 106299 h 979708"/>
                <a:gd name="connsiteX28-471" fmla="*/ 7844207 w 8522202"/>
                <a:gd name="connsiteY28-472" fmla="*/ 98311 h 979708"/>
                <a:gd name="connsiteX29-473" fmla="*/ 7848809 w 8522202"/>
                <a:gd name="connsiteY29-474" fmla="*/ 90630 h 979708"/>
                <a:gd name="connsiteX30-475" fmla="*/ 7853717 w 8522202"/>
                <a:gd name="connsiteY30-476" fmla="*/ 82643 h 979708"/>
                <a:gd name="connsiteX31-477" fmla="*/ 7858626 w 8522202"/>
                <a:gd name="connsiteY31-478" fmla="*/ 75269 h 979708"/>
                <a:gd name="connsiteX32-479" fmla="*/ 7864148 w 8522202"/>
                <a:gd name="connsiteY32-480" fmla="*/ 67896 h 979708"/>
                <a:gd name="connsiteX33-481" fmla="*/ 7870591 w 8522202"/>
                <a:gd name="connsiteY33-482" fmla="*/ 60830 h 979708"/>
                <a:gd name="connsiteX34-483" fmla="*/ 7877033 w 8522202"/>
                <a:gd name="connsiteY34-484" fmla="*/ 53764 h 979708"/>
                <a:gd name="connsiteX35-485" fmla="*/ 7883782 w 8522202"/>
                <a:gd name="connsiteY35-486" fmla="*/ 47312 h 979708"/>
                <a:gd name="connsiteX36-487" fmla="*/ 7891145 w 8522202"/>
                <a:gd name="connsiteY36-488" fmla="*/ 41475 h 979708"/>
                <a:gd name="connsiteX37-489" fmla="*/ 7898201 w 8522202"/>
                <a:gd name="connsiteY37-490" fmla="*/ 35638 h 979708"/>
                <a:gd name="connsiteX38-491" fmla="*/ 7905871 w 8522202"/>
                <a:gd name="connsiteY38-492" fmla="*/ 30415 h 979708"/>
                <a:gd name="connsiteX39-493" fmla="*/ 7913234 w 8522202"/>
                <a:gd name="connsiteY39-494" fmla="*/ 25499 h 979708"/>
                <a:gd name="connsiteX40-495" fmla="*/ 7921517 w 8522202"/>
                <a:gd name="connsiteY40-496" fmla="*/ 21198 h 979708"/>
                <a:gd name="connsiteX41-497" fmla="*/ 7929493 w 8522202"/>
                <a:gd name="connsiteY41-498" fmla="*/ 16897 h 979708"/>
                <a:gd name="connsiteX42-499" fmla="*/ 7937776 w 8522202"/>
                <a:gd name="connsiteY42-500" fmla="*/ 13518 h 979708"/>
                <a:gd name="connsiteX43-501" fmla="*/ 7945753 w 8522202"/>
                <a:gd name="connsiteY43-502" fmla="*/ 10138 h 979708"/>
                <a:gd name="connsiteX44-503" fmla="*/ 7954343 w 8522202"/>
                <a:gd name="connsiteY44-504" fmla="*/ 7680 h 979708"/>
                <a:gd name="connsiteX45-505" fmla="*/ 7962933 w 8522202"/>
                <a:gd name="connsiteY45-506" fmla="*/ 5223 h 979708"/>
                <a:gd name="connsiteX46-507" fmla="*/ 7971523 w 8522202"/>
                <a:gd name="connsiteY46-508" fmla="*/ 3687 h 979708"/>
                <a:gd name="connsiteX47-509" fmla="*/ 7980420 w 8522202"/>
                <a:gd name="connsiteY47-510" fmla="*/ 2150 h 979708"/>
                <a:gd name="connsiteX48-511" fmla="*/ 7988703 w 8522202"/>
                <a:gd name="connsiteY48-512" fmla="*/ 1229 h 979708"/>
                <a:gd name="connsiteX49-513" fmla="*/ 7997600 w 8522202"/>
                <a:gd name="connsiteY49-514" fmla="*/ 307 h 979708"/>
                <a:gd name="connsiteX50-515" fmla="*/ 8006496 w 8522202"/>
                <a:gd name="connsiteY50-516" fmla="*/ 0 h 979708"/>
                <a:gd name="connsiteX51-517" fmla="*/ 8015393 w 8522202"/>
                <a:gd name="connsiteY51-518" fmla="*/ 307 h 979708"/>
                <a:gd name="connsiteX52-519" fmla="*/ 8023983 w 8522202"/>
                <a:gd name="connsiteY52-520" fmla="*/ 1229 h 979708"/>
                <a:gd name="connsiteX53-521" fmla="*/ 8032880 w 8522202"/>
                <a:gd name="connsiteY53-522" fmla="*/ 2150 h 979708"/>
                <a:gd name="connsiteX54-523" fmla="*/ 8041470 w 8522202"/>
                <a:gd name="connsiteY54-524" fmla="*/ 3687 h 979708"/>
                <a:gd name="connsiteX55-525" fmla="*/ 8050367 w 8522202"/>
                <a:gd name="connsiteY55-526" fmla="*/ 5223 h 979708"/>
                <a:gd name="connsiteX56-527" fmla="*/ 8058650 w 8522202"/>
                <a:gd name="connsiteY56-528" fmla="*/ 7680 h 979708"/>
                <a:gd name="connsiteX57-529" fmla="*/ 8067240 w 8522202"/>
                <a:gd name="connsiteY57-530" fmla="*/ 10138 h 979708"/>
                <a:gd name="connsiteX58-531" fmla="*/ 8075523 w 8522202"/>
                <a:gd name="connsiteY58-532" fmla="*/ 13518 h 979708"/>
                <a:gd name="connsiteX59-533" fmla="*/ 8083806 w 8522202"/>
                <a:gd name="connsiteY59-534" fmla="*/ 16897 h 979708"/>
                <a:gd name="connsiteX60-535" fmla="*/ 8091783 w 8522202"/>
                <a:gd name="connsiteY60-536" fmla="*/ 21198 h 979708"/>
                <a:gd name="connsiteX61-537" fmla="*/ 8099759 w 8522202"/>
                <a:gd name="connsiteY61-538" fmla="*/ 25499 h 979708"/>
                <a:gd name="connsiteX62-539" fmla="*/ 8107429 w 8522202"/>
                <a:gd name="connsiteY62-540" fmla="*/ 30415 h 979708"/>
                <a:gd name="connsiteX63-541" fmla="*/ 8114792 w 8522202"/>
                <a:gd name="connsiteY63-542" fmla="*/ 35638 h 979708"/>
                <a:gd name="connsiteX64-543" fmla="*/ 8122154 w 8522202"/>
                <a:gd name="connsiteY64-544" fmla="*/ 41475 h 979708"/>
                <a:gd name="connsiteX65-545" fmla="*/ 8129210 w 8522202"/>
                <a:gd name="connsiteY65-546" fmla="*/ 47312 h 979708"/>
                <a:gd name="connsiteX66-547" fmla="*/ 8135960 w 8522202"/>
                <a:gd name="connsiteY66-548" fmla="*/ 53764 h 979708"/>
                <a:gd name="connsiteX67-549" fmla="*/ 8468515 w 8522202"/>
                <a:gd name="connsiteY67-550" fmla="*/ 386793 h 979708"/>
                <a:gd name="connsiteX68-551" fmla="*/ 8474344 w 8522202"/>
                <a:gd name="connsiteY68-552" fmla="*/ 392937 h 979708"/>
                <a:gd name="connsiteX69-553" fmla="*/ 8480172 w 8522202"/>
                <a:gd name="connsiteY69-554" fmla="*/ 399696 h 979708"/>
                <a:gd name="connsiteX70-555" fmla="*/ 8485695 w 8522202"/>
                <a:gd name="connsiteY70-556" fmla="*/ 406455 h 979708"/>
                <a:gd name="connsiteX71-557" fmla="*/ 8490603 w 8522202"/>
                <a:gd name="connsiteY71-558" fmla="*/ 413828 h 979708"/>
                <a:gd name="connsiteX72-559" fmla="*/ 8495512 w 8522202"/>
                <a:gd name="connsiteY72-560" fmla="*/ 421509 h 979708"/>
                <a:gd name="connsiteX73-561" fmla="*/ 8499807 w 8522202"/>
                <a:gd name="connsiteY73-562" fmla="*/ 428882 h 979708"/>
                <a:gd name="connsiteX74-563" fmla="*/ 8503795 w 8522202"/>
                <a:gd name="connsiteY74-564" fmla="*/ 436870 h 979708"/>
                <a:gd name="connsiteX75-565" fmla="*/ 8507783 w 8522202"/>
                <a:gd name="connsiteY75-566" fmla="*/ 445165 h 979708"/>
                <a:gd name="connsiteX76-567" fmla="*/ 8510851 w 8522202"/>
                <a:gd name="connsiteY76-568" fmla="*/ 453153 h 979708"/>
                <a:gd name="connsiteX77-569" fmla="*/ 8513612 w 8522202"/>
                <a:gd name="connsiteY77-570" fmla="*/ 461755 h 979708"/>
                <a:gd name="connsiteX78-571" fmla="*/ 8516066 w 8522202"/>
                <a:gd name="connsiteY78-572" fmla="*/ 470357 h 979708"/>
                <a:gd name="connsiteX79-573" fmla="*/ 8518214 w 8522202"/>
                <a:gd name="connsiteY79-574" fmla="*/ 479266 h 979708"/>
                <a:gd name="connsiteX80-575" fmla="*/ 8520054 w 8522202"/>
                <a:gd name="connsiteY80-576" fmla="*/ 488483 h 979708"/>
                <a:gd name="connsiteX81-577" fmla="*/ 8520975 w 8522202"/>
                <a:gd name="connsiteY81-578" fmla="*/ 497700 h 979708"/>
                <a:gd name="connsiteX82-579" fmla="*/ 8521895 w 8522202"/>
                <a:gd name="connsiteY82-580" fmla="*/ 506916 h 979708"/>
                <a:gd name="connsiteX83-581" fmla="*/ 8522202 w 8522202"/>
                <a:gd name="connsiteY83-582" fmla="*/ 516440 h 979708"/>
                <a:gd name="connsiteX84-583" fmla="*/ 8521895 w 8522202"/>
                <a:gd name="connsiteY84-584" fmla="*/ 525964 h 979708"/>
                <a:gd name="connsiteX85-585" fmla="*/ 8520975 w 8522202"/>
                <a:gd name="connsiteY85-586" fmla="*/ 535181 h 979708"/>
                <a:gd name="connsiteX86-587" fmla="*/ 8520054 w 8522202"/>
                <a:gd name="connsiteY86-588" fmla="*/ 544397 h 979708"/>
                <a:gd name="connsiteX87-589" fmla="*/ 8518214 w 8522202"/>
                <a:gd name="connsiteY87-590" fmla="*/ 553307 h 979708"/>
                <a:gd name="connsiteX88-591" fmla="*/ 8516066 w 8522202"/>
                <a:gd name="connsiteY88-592" fmla="*/ 562524 h 979708"/>
                <a:gd name="connsiteX89-593" fmla="*/ 8513612 w 8522202"/>
                <a:gd name="connsiteY89-594" fmla="*/ 570819 h 979708"/>
                <a:gd name="connsiteX90-595" fmla="*/ 8510851 w 8522202"/>
                <a:gd name="connsiteY90-596" fmla="*/ 579421 h 979708"/>
                <a:gd name="connsiteX91-597" fmla="*/ 8507783 w 8522202"/>
                <a:gd name="connsiteY91-598" fmla="*/ 587716 h 979708"/>
                <a:gd name="connsiteX92-599" fmla="*/ 8503795 w 8522202"/>
                <a:gd name="connsiteY92-600" fmla="*/ 596011 h 979708"/>
                <a:gd name="connsiteX93-601" fmla="*/ 8499807 w 8522202"/>
                <a:gd name="connsiteY93-602" fmla="*/ 603691 h 979708"/>
                <a:gd name="connsiteX94-603" fmla="*/ 8495512 w 8522202"/>
                <a:gd name="connsiteY94-604" fmla="*/ 611679 h 979708"/>
                <a:gd name="connsiteX95-605" fmla="*/ 8490603 w 8522202"/>
                <a:gd name="connsiteY95-606" fmla="*/ 619052 h 979708"/>
                <a:gd name="connsiteX96-607" fmla="*/ 8485695 w 8522202"/>
                <a:gd name="connsiteY96-608" fmla="*/ 626426 h 979708"/>
                <a:gd name="connsiteX97-609" fmla="*/ 8480172 w 8522202"/>
                <a:gd name="connsiteY97-610" fmla="*/ 633185 h 979708"/>
                <a:gd name="connsiteX98-611" fmla="*/ 8474344 w 8522202"/>
                <a:gd name="connsiteY98-612" fmla="*/ 639943 h 979708"/>
                <a:gd name="connsiteX99-613" fmla="*/ 8468515 w 8522202"/>
                <a:gd name="connsiteY99-614" fmla="*/ 646088 h 979708"/>
                <a:gd name="connsiteX100-615" fmla="*/ 8135960 w 8522202"/>
                <a:gd name="connsiteY100-616" fmla="*/ 978809 h 979708"/>
                <a:gd name="connsiteX101-617" fmla="*/ 8135062 w 8522202"/>
                <a:gd name="connsiteY101-618" fmla="*/ 979708 h 979708"/>
              </a:gdLst>
              <a:ahLst/>
              <a:cxnLst>
                <a:cxn ang="0">
                  <a:pos x="connsiteX0-415" y="connsiteY0-416"/>
                </a:cxn>
                <a:cxn ang="0">
                  <a:pos x="connsiteX1-417" y="connsiteY1-418"/>
                </a:cxn>
                <a:cxn ang="0">
                  <a:pos x="connsiteX2-419" y="connsiteY2-420"/>
                </a:cxn>
                <a:cxn ang="0">
                  <a:pos x="connsiteX3-421" y="connsiteY3-422"/>
                </a:cxn>
                <a:cxn ang="0">
                  <a:pos x="connsiteX4-423" y="connsiteY4-424"/>
                </a:cxn>
                <a:cxn ang="0">
                  <a:pos x="connsiteX5-425" y="connsiteY5-426"/>
                </a:cxn>
                <a:cxn ang="0">
                  <a:pos x="connsiteX6-427" y="connsiteY6-428"/>
                </a:cxn>
                <a:cxn ang="0">
                  <a:pos x="connsiteX7-429" y="connsiteY7-430"/>
                </a:cxn>
                <a:cxn ang="0">
                  <a:pos x="connsiteX8-431" y="connsiteY8-432"/>
                </a:cxn>
                <a:cxn ang="0">
                  <a:pos x="connsiteX9-433" y="connsiteY9-434"/>
                </a:cxn>
                <a:cxn ang="0">
                  <a:pos x="connsiteX10-435" y="connsiteY10-436"/>
                </a:cxn>
                <a:cxn ang="0">
                  <a:pos x="connsiteX11-437" y="connsiteY11-438"/>
                </a:cxn>
                <a:cxn ang="0">
                  <a:pos x="connsiteX12-439" y="connsiteY12-440"/>
                </a:cxn>
                <a:cxn ang="0">
                  <a:pos x="connsiteX13-441" y="connsiteY13-442"/>
                </a:cxn>
                <a:cxn ang="0">
                  <a:pos x="connsiteX14-443" y="connsiteY14-444"/>
                </a:cxn>
                <a:cxn ang="0">
                  <a:pos x="connsiteX15-445" y="connsiteY15-446"/>
                </a:cxn>
                <a:cxn ang="0">
                  <a:pos x="connsiteX16-447" y="connsiteY16-448"/>
                </a:cxn>
                <a:cxn ang="0">
                  <a:pos x="connsiteX17-449" y="connsiteY17-450"/>
                </a:cxn>
                <a:cxn ang="0">
                  <a:pos x="connsiteX18-451" y="connsiteY18-452"/>
                </a:cxn>
                <a:cxn ang="0">
                  <a:pos x="connsiteX19-453" y="connsiteY19-454"/>
                </a:cxn>
                <a:cxn ang="0">
                  <a:pos x="connsiteX20-455" y="connsiteY20-456"/>
                </a:cxn>
                <a:cxn ang="0">
                  <a:pos x="connsiteX21-457" y="connsiteY21-458"/>
                </a:cxn>
                <a:cxn ang="0">
                  <a:pos x="connsiteX22-459" y="connsiteY22-460"/>
                </a:cxn>
                <a:cxn ang="0">
                  <a:pos x="connsiteX23-461" y="connsiteY23-462"/>
                </a:cxn>
                <a:cxn ang="0">
                  <a:pos x="connsiteX24-463" y="connsiteY24-464"/>
                </a:cxn>
                <a:cxn ang="0">
                  <a:pos x="connsiteX25-465" y="connsiteY25-466"/>
                </a:cxn>
                <a:cxn ang="0">
                  <a:pos x="connsiteX26-467" y="connsiteY26-468"/>
                </a:cxn>
                <a:cxn ang="0">
                  <a:pos x="connsiteX27-469" y="connsiteY27-470"/>
                </a:cxn>
                <a:cxn ang="0">
                  <a:pos x="connsiteX28-471" y="connsiteY28-472"/>
                </a:cxn>
                <a:cxn ang="0">
                  <a:pos x="connsiteX29-473" y="connsiteY29-474"/>
                </a:cxn>
                <a:cxn ang="0">
                  <a:pos x="connsiteX30-475" y="connsiteY30-476"/>
                </a:cxn>
                <a:cxn ang="0">
                  <a:pos x="connsiteX31-477" y="connsiteY31-478"/>
                </a:cxn>
                <a:cxn ang="0">
                  <a:pos x="connsiteX32-479" y="connsiteY32-480"/>
                </a:cxn>
                <a:cxn ang="0">
                  <a:pos x="connsiteX33-481" y="connsiteY33-482"/>
                </a:cxn>
                <a:cxn ang="0">
                  <a:pos x="connsiteX34-483" y="connsiteY34-484"/>
                </a:cxn>
                <a:cxn ang="0">
                  <a:pos x="connsiteX35-485" y="connsiteY35-486"/>
                </a:cxn>
                <a:cxn ang="0">
                  <a:pos x="connsiteX36-487" y="connsiteY36-488"/>
                </a:cxn>
                <a:cxn ang="0">
                  <a:pos x="connsiteX37-489" y="connsiteY37-490"/>
                </a:cxn>
                <a:cxn ang="0">
                  <a:pos x="connsiteX38-491" y="connsiteY38-492"/>
                </a:cxn>
                <a:cxn ang="0">
                  <a:pos x="connsiteX39-493" y="connsiteY39-494"/>
                </a:cxn>
                <a:cxn ang="0">
                  <a:pos x="connsiteX40-495" y="connsiteY40-496"/>
                </a:cxn>
                <a:cxn ang="0">
                  <a:pos x="connsiteX41-497" y="connsiteY41-498"/>
                </a:cxn>
                <a:cxn ang="0">
                  <a:pos x="connsiteX42-499" y="connsiteY42-500"/>
                </a:cxn>
                <a:cxn ang="0">
                  <a:pos x="connsiteX43-501" y="connsiteY43-502"/>
                </a:cxn>
                <a:cxn ang="0">
                  <a:pos x="connsiteX44-503" y="connsiteY44-504"/>
                </a:cxn>
                <a:cxn ang="0">
                  <a:pos x="connsiteX45-505" y="connsiteY45-506"/>
                </a:cxn>
                <a:cxn ang="0">
                  <a:pos x="connsiteX46-507" y="connsiteY46-508"/>
                </a:cxn>
                <a:cxn ang="0">
                  <a:pos x="connsiteX47-509" y="connsiteY47-510"/>
                </a:cxn>
                <a:cxn ang="0">
                  <a:pos x="connsiteX48-511" y="connsiteY48-512"/>
                </a:cxn>
                <a:cxn ang="0">
                  <a:pos x="connsiteX49-513" y="connsiteY49-514"/>
                </a:cxn>
                <a:cxn ang="0">
                  <a:pos x="connsiteX50-515" y="connsiteY50-516"/>
                </a:cxn>
                <a:cxn ang="0">
                  <a:pos x="connsiteX51-517" y="connsiteY51-518"/>
                </a:cxn>
                <a:cxn ang="0">
                  <a:pos x="connsiteX52-519" y="connsiteY52-520"/>
                </a:cxn>
                <a:cxn ang="0">
                  <a:pos x="connsiteX53-521" y="connsiteY53-522"/>
                </a:cxn>
                <a:cxn ang="0">
                  <a:pos x="connsiteX54-523" y="connsiteY54-524"/>
                </a:cxn>
                <a:cxn ang="0">
                  <a:pos x="connsiteX55-525" y="connsiteY55-526"/>
                </a:cxn>
                <a:cxn ang="0">
                  <a:pos x="connsiteX56-527" y="connsiteY56-528"/>
                </a:cxn>
                <a:cxn ang="0">
                  <a:pos x="connsiteX57-529" y="connsiteY57-530"/>
                </a:cxn>
                <a:cxn ang="0">
                  <a:pos x="connsiteX58-531" y="connsiteY58-532"/>
                </a:cxn>
                <a:cxn ang="0">
                  <a:pos x="connsiteX59-533" y="connsiteY59-534"/>
                </a:cxn>
                <a:cxn ang="0">
                  <a:pos x="connsiteX60-535" y="connsiteY60-536"/>
                </a:cxn>
                <a:cxn ang="0">
                  <a:pos x="connsiteX61-537" y="connsiteY61-538"/>
                </a:cxn>
                <a:cxn ang="0">
                  <a:pos x="connsiteX62-539" y="connsiteY62-540"/>
                </a:cxn>
                <a:cxn ang="0">
                  <a:pos x="connsiteX63-541" y="connsiteY63-542"/>
                </a:cxn>
                <a:cxn ang="0">
                  <a:pos x="connsiteX64-543" y="connsiteY64-544"/>
                </a:cxn>
                <a:cxn ang="0">
                  <a:pos x="connsiteX65-545" y="connsiteY65-546"/>
                </a:cxn>
                <a:cxn ang="0">
                  <a:pos x="connsiteX66-547" y="connsiteY66-548"/>
                </a:cxn>
                <a:cxn ang="0">
                  <a:pos x="connsiteX67-549" y="connsiteY67-550"/>
                </a:cxn>
                <a:cxn ang="0">
                  <a:pos x="connsiteX68-551" y="connsiteY68-552"/>
                </a:cxn>
                <a:cxn ang="0">
                  <a:pos x="connsiteX69-553" y="connsiteY69-554"/>
                </a:cxn>
                <a:cxn ang="0">
                  <a:pos x="connsiteX70-555" y="connsiteY70-556"/>
                </a:cxn>
                <a:cxn ang="0">
                  <a:pos x="connsiteX71-557" y="connsiteY71-558"/>
                </a:cxn>
                <a:cxn ang="0">
                  <a:pos x="connsiteX72-559" y="connsiteY72-560"/>
                </a:cxn>
                <a:cxn ang="0">
                  <a:pos x="connsiteX73-561" y="connsiteY73-562"/>
                </a:cxn>
                <a:cxn ang="0">
                  <a:pos x="connsiteX74-563" y="connsiteY74-564"/>
                </a:cxn>
                <a:cxn ang="0">
                  <a:pos x="connsiteX75-565" y="connsiteY75-566"/>
                </a:cxn>
                <a:cxn ang="0">
                  <a:pos x="connsiteX76-567" y="connsiteY76-568"/>
                </a:cxn>
                <a:cxn ang="0">
                  <a:pos x="connsiteX77-569" y="connsiteY77-570"/>
                </a:cxn>
                <a:cxn ang="0">
                  <a:pos x="connsiteX78-571" y="connsiteY78-572"/>
                </a:cxn>
                <a:cxn ang="0">
                  <a:pos x="connsiteX79-573" y="connsiteY79-574"/>
                </a:cxn>
                <a:cxn ang="0">
                  <a:pos x="connsiteX80-575" y="connsiteY80-576"/>
                </a:cxn>
                <a:cxn ang="0">
                  <a:pos x="connsiteX81-577" y="connsiteY81-578"/>
                </a:cxn>
                <a:cxn ang="0">
                  <a:pos x="connsiteX82-579" y="connsiteY82-580"/>
                </a:cxn>
                <a:cxn ang="0">
                  <a:pos x="connsiteX83-581" y="connsiteY83-582"/>
                </a:cxn>
                <a:cxn ang="0">
                  <a:pos x="connsiteX84-583" y="connsiteY84-584"/>
                </a:cxn>
                <a:cxn ang="0">
                  <a:pos x="connsiteX85-585" y="connsiteY85-586"/>
                </a:cxn>
                <a:cxn ang="0">
                  <a:pos x="connsiteX86-587" y="connsiteY86-588"/>
                </a:cxn>
                <a:cxn ang="0">
                  <a:pos x="connsiteX87-589" y="connsiteY87-590"/>
                </a:cxn>
                <a:cxn ang="0">
                  <a:pos x="connsiteX88-591" y="connsiteY88-592"/>
                </a:cxn>
                <a:cxn ang="0">
                  <a:pos x="connsiteX89-593" y="connsiteY89-594"/>
                </a:cxn>
                <a:cxn ang="0">
                  <a:pos x="connsiteX90-595" y="connsiteY90-596"/>
                </a:cxn>
                <a:cxn ang="0">
                  <a:pos x="connsiteX91-597" y="connsiteY91-598"/>
                </a:cxn>
                <a:cxn ang="0">
                  <a:pos x="connsiteX92-599" y="connsiteY92-600"/>
                </a:cxn>
                <a:cxn ang="0">
                  <a:pos x="connsiteX93-601" y="connsiteY93-602"/>
                </a:cxn>
                <a:cxn ang="0">
                  <a:pos x="connsiteX94-603" y="connsiteY94-604"/>
                </a:cxn>
                <a:cxn ang="0">
                  <a:pos x="connsiteX95-605" y="connsiteY95-606"/>
                </a:cxn>
                <a:cxn ang="0">
                  <a:pos x="connsiteX96-607" y="connsiteY96-608"/>
                </a:cxn>
                <a:cxn ang="0">
                  <a:pos x="connsiteX97-609" y="connsiteY97-610"/>
                </a:cxn>
                <a:cxn ang="0">
                  <a:pos x="connsiteX98-611" y="connsiteY98-612"/>
                </a:cxn>
                <a:cxn ang="0">
                  <a:pos x="connsiteX99-613" y="connsiteY99-614"/>
                </a:cxn>
                <a:cxn ang="0">
                  <a:pos x="connsiteX100-615" y="connsiteY100-616"/>
                </a:cxn>
                <a:cxn ang="0">
                  <a:pos x="connsiteX101-617" y="connsiteY101-618"/>
                </a:cxn>
              </a:cxnLst>
              <a:rect l="l" t="t" r="r" b="b"/>
              <a:pathLst>
                <a:path w="8522202" h="979708">
                  <a:moveTo>
                    <a:pt x="0" y="332875"/>
                  </a:moveTo>
                  <a:lnTo>
                    <a:pt x="7902599" y="332875"/>
                  </a:lnTo>
                  <a:lnTo>
                    <a:pt x="7877033" y="313673"/>
                  </a:lnTo>
                  <a:lnTo>
                    <a:pt x="7870591" y="306607"/>
                  </a:lnTo>
                  <a:lnTo>
                    <a:pt x="7864148" y="299541"/>
                  </a:lnTo>
                  <a:lnTo>
                    <a:pt x="7858626" y="292475"/>
                  </a:lnTo>
                  <a:lnTo>
                    <a:pt x="7853717" y="284487"/>
                  </a:lnTo>
                  <a:lnTo>
                    <a:pt x="7848809" y="276807"/>
                  </a:lnTo>
                  <a:lnTo>
                    <a:pt x="7844207" y="269126"/>
                  </a:lnTo>
                  <a:lnTo>
                    <a:pt x="7840219" y="260831"/>
                  </a:lnTo>
                  <a:lnTo>
                    <a:pt x="7836844" y="252844"/>
                  </a:lnTo>
                  <a:lnTo>
                    <a:pt x="7833470" y="244241"/>
                  </a:lnTo>
                  <a:lnTo>
                    <a:pt x="7830709" y="235639"/>
                  </a:lnTo>
                  <a:lnTo>
                    <a:pt x="7828561" y="227344"/>
                  </a:lnTo>
                  <a:lnTo>
                    <a:pt x="7826414" y="218742"/>
                  </a:lnTo>
                  <a:lnTo>
                    <a:pt x="7825186" y="209832"/>
                  </a:lnTo>
                  <a:lnTo>
                    <a:pt x="7823959" y="201230"/>
                  </a:lnTo>
                  <a:cubicBezTo>
                    <a:pt x="7823857" y="198260"/>
                    <a:pt x="7823754" y="195291"/>
                    <a:pt x="7823652" y="192321"/>
                  </a:cubicBezTo>
                  <a:lnTo>
                    <a:pt x="7823346" y="183719"/>
                  </a:lnTo>
                  <a:lnTo>
                    <a:pt x="7823652" y="175116"/>
                  </a:lnTo>
                  <a:cubicBezTo>
                    <a:pt x="7823754" y="172146"/>
                    <a:pt x="7823857" y="169177"/>
                    <a:pt x="7823959" y="166207"/>
                  </a:cubicBezTo>
                  <a:lnTo>
                    <a:pt x="7825186" y="157298"/>
                  </a:lnTo>
                  <a:lnTo>
                    <a:pt x="7826414" y="148388"/>
                  </a:lnTo>
                  <a:lnTo>
                    <a:pt x="7828561" y="140093"/>
                  </a:lnTo>
                  <a:lnTo>
                    <a:pt x="7830709" y="131491"/>
                  </a:lnTo>
                  <a:lnTo>
                    <a:pt x="7833470" y="122889"/>
                  </a:lnTo>
                  <a:lnTo>
                    <a:pt x="7836844" y="114594"/>
                  </a:lnTo>
                  <a:lnTo>
                    <a:pt x="7840219" y="106299"/>
                  </a:lnTo>
                  <a:lnTo>
                    <a:pt x="7844207" y="98311"/>
                  </a:lnTo>
                  <a:lnTo>
                    <a:pt x="7848809" y="90630"/>
                  </a:lnTo>
                  <a:lnTo>
                    <a:pt x="7853717" y="82643"/>
                  </a:lnTo>
                  <a:lnTo>
                    <a:pt x="7858626" y="75269"/>
                  </a:lnTo>
                  <a:lnTo>
                    <a:pt x="7864148" y="67896"/>
                  </a:lnTo>
                  <a:lnTo>
                    <a:pt x="7870591" y="60830"/>
                  </a:lnTo>
                  <a:lnTo>
                    <a:pt x="7877033" y="53764"/>
                  </a:lnTo>
                  <a:lnTo>
                    <a:pt x="7883782" y="47312"/>
                  </a:lnTo>
                  <a:lnTo>
                    <a:pt x="7891145" y="41475"/>
                  </a:lnTo>
                  <a:lnTo>
                    <a:pt x="7898201" y="35638"/>
                  </a:lnTo>
                  <a:lnTo>
                    <a:pt x="7905871" y="30415"/>
                  </a:lnTo>
                  <a:lnTo>
                    <a:pt x="7913234" y="25499"/>
                  </a:lnTo>
                  <a:lnTo>
                    <a:pt x="7921517" y="21198"/>
                  </a:lnTo>
                  <a:lnTo>
                    <a:pt x="7929493" y="16897"/>
                  </a:lnTo>
                  <a:lnTo>
                    <a:pt x="7937776" y="13518"/>
                  </a:lnTo>
                  <a:lnTo>
                    <a:pt x="7945753" y="10138"/>
                  </a:lnTo>
                  <a:lnTo>
                    <a:pt x="7954343" y="7680"/>
                  </a:lnTo>
                  <a:lnTo>
                    <a:pt x="7962933" y="5223"/>
                  </a:lnTo>
                  <a:lnTo>
                    <a:pt x="7971523" y="3687"/>
                  </a:lnTo>
                  <a:lnTo>
                    <a:pt x="7980420" y="2150"/>
                  </a:lnTo>
                  <a:lnTo>
                    <a:pt x="7988703" y="1229"/>
                  </a:lnTo>
                  <a:lnTo>
                    <a:pt x="7997600" y="307"/>
                  </a:lnTo>
                  <a:lnTo>
                    <a:pt x="8006496" y="0"/>
                  </a:lnTo>
                  <a:lnTo>
                    <a:pt x="8015393" y="307"/>
                  </a:lnTo>
                  <a:lnTo>
                    <a:pt x="8023983" y="1229"/>
                  </a:lnTo>
                  <a:lnTo>
                    <a:pt x="8032880" y="2150"/>
                  </a:lnTo>
                  <a:lnTo>
                    <a:pt x="8041470" y="3687"/>
                  </a:lnTo>
                  <a:lnTo>
                    <a:pt x="8050367" y="5223"/>
                  </a:lnTo>
                  <a:lnTo>
                    <a:pt x="8058650" y="7680"/>
                  </a:lnTo>
                  <a:lnTo>
                    <a:pt x="8067240" y="10138"/>
                  </a:lnTo>
                  <a:lnTo>
                    <a:pt x="8075523" y="13518"/>
                  </a:lnTo>
                  <a:lnTo>
                    <a:pt x="8083806" y="16897"/>
                  </a:lnTo>
                  <a:lnTo>
                    <a:pt x="8091783" y="21198"/>
                  </a:lnTo>
                  <a:lnTo>
                    <a:pt x="8099759" y="25499"/>
                  </a:lnTo>
                  <a:lnTo>
                    <a:pt x="8107429" y="30415"/>
                  </a:lnTo>
                  <a:lnTo>
                    <a:pt x="8114792" y="35638"/>
                  </a:lnTo>
                  <a:lnTo>
                    <a:pt x="8122154" y="41475"/>
                  </a:lnTo>
                  <a:lnTo>
                    <a:pt x="8129210" y="47312"/>
                  </a:lnTo>
                  <a:lnTo>
                    <a:pt x="8135960" y="53764"/>
                  </a:lnTo>
                  <a:lnTo>
                    <a:pt x="8468515" y="386793"/>
                  </a:lnTo>
                  <a:lnTo>
                    <a:pt x="8474344" y="392937"/>
                  </a:lnTo>
                  <a:lnTo>
                    <a:pt x="8480172" y="399696"/>
                  </a:lnTo>
                  <a:lnTo>
                    <a:pt x="8485695" y="406455"/>
                  </a:lnTo>
                  <a:lnTo>
                    <a:pt x="8490603" y="413828"/>
                  </a:lnTo>
                  <a:lnTo>
                    <a:pt x="8495512" y="421509"/>
                  </a:lnTo>
                  <a:lnTo>
                    <a:pt x="8499807" y="428882"/>
                  </a:lnTo>
                  <a:lnTo>
                    <a:pt x="8503795" y="436870"/>
                  </a:lnTo>
                  <a:lnTo>
                    <a:pt x="8507783" y="445165"/>
                  </a:lnTo>
                  <a:lnTo>
                    <a:pt x="8510851" y="453153"/>
                  </a:lnTo>
                  <a:lnTo>
                    <a:pt x="8513612" y="461755"/>
                  </a:lnTo>
                  <a:lnTo>
                    <a:pt x="8516066" y="470357"/>
                  </a:lnTo>
                  <a:lnTo>
                    <a:pt x="8518214" y="479266"/>
                  </a:lnTo>
                  <a:lnTo>
                    <a:pt x="8520054" y="488483"/>
                  </a:lnTo>
                  <a:lnTo>
                    <a:pt x="8520975" y="497700"/>
                  </a:lnTo>
                  <a:cubicBezTo>
                    <a:pt x="8521282" y="500772"/>
                    <a:pt x="8521588" y="503844"/>
                    <a:pt x="8521895" y="506916"/>
                  </a:cubicBezTo>
                  <a:cubicBezTo>
                    <a:pt x="8521997" y="510091"/>
                    <a:pt x="8522100" y="513265"/>
                    <a:pt x="8522202" y="516440"/>
                  </a:cubicBezTo>
                  <a:cubicBezTo>
                    <a:pt x="8522100" y="519615"/>
                    <a:pt x="8521997" y="522789"/>
                    <a:pt x="8521895" y="525964"/>
                  </a:cubicBezTo>
                  <a:cubicBezTo>
                    <a:pt x="8521588" y="529036"/>
                    <a:pt x="8521282" y="532109"/>
                    <a:pt x="8520975" y="535181"/>
                  </a:cubicBezTo>
                  <a:lnTo>
                    <a:pt x="8520054" y="544397"/>
                  </a:lnTo>
                  <a:lnTo>
                    <a:pt x="8518214" y="553307"/>
                  </a:lnTo>
                  <a:lnTo>
                    <a:pt x="8516066" y="562524"/>
                  </a:lnTo>
                  <a:lnTo>
                    <a:pt x="8513612" y="570819"/>
                  </a:lnTo>
                  <a:lnTo>
                    <a:pt x="8510851" y="579421"/>
                  </a:lnTo>
                  <a:lnTo>
                    <a:pt x="8507783" y="587716"/>
                  </a:lnTo>
                  <a:lnTo>
                    <a:pt x="8503795" y="596011"/>
                  </a:lnTo>
                  <a:lnTo>
                    <a:pt x="8499807" y="603691"/>
                  </a:lnTo>
                  <a:lnTo>
                    <a:pt x="8495512" y="611679"/>
                  </a:lnTo>
                  <a:lnTo>
                    <a:pt x="8490603" y="619052"/>
                  </a:lnTo>
                  <a:lnTo>
                    <a:pt x="8485695" y="626426"/>
                  </a:lnTo>
                  <a:lnTo>
                    <a:pt x="8480172" y="633185"/>
                  </a:lnTo>
                  <a:lnTo>
                    <a:pt x="8474344" y="639943"/>
                  </a:lnTo>
                  <a:lnTo>
                    <a:pt x="8468515" y="646088"/>
                  </a:lnTo>
                  <a:lnTo>
                    <a:pt x="8135960" y="978809"/>
                  </a:lnTo>
                  <a:lnTo>
                    <a:pt x="8135062" y="979708"/>
                  </a:lnTo>
                </a:path>
              </a:pathLst>
            </a:custGeom>
            <a:noFill/>
            <a:ln w="28575">
              <a:solidFill>
                <a:srgbClr val="1F74AD"/>
              </a:solidFill>
            </a:ln>
          </p:spPr>
          <p:txBody>
            <a:bodyPr wrap="square" tIns="2700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fontAlgn="base"/>
              <a:endParaRPr lang="zh-CN" altLang="en-US" sz="1350" strike="noStrike" noProof="1" dirty="0">
                <a:sym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>
              <p:custDataLst>
                <p:tags r:id="rId4"/>
              </p:custDataLst>
            </p:nvPr>
          </p:nvSpPr>
          <p:spPr bwMode="auto">
            <a:xfrm>
              <a:off x="2554" y="6265"/>
              <a:ext cx="8024" cy="1161"/>
            </a:xfrm>
            <a:custGeom>
              <a:avLst/>
              <a:gdLst>
                <a:gd name="connsiteX0" fmla="*/ 7616534 w 8003674"/>
                <a:gd name="connsiteY0" fmla="*/ 443714 h 979708"/>
                <a:gd name="connsiteX1" fmla="*/ 0 w 8003674"/>
                <a:gd name="connsiteY1" fmla="*/ 443714 h 979708"/>
                <a:gd name="connsiteX2" fmla="*/ 0 w 8003674"/>
                <a:gd name="connsiteY2" fmla="*/ 332875 h 979708"/>
                <a:gd name="connsiteX3" fmla="*/ 7384071 w 8003674"/>
                <a:gd name="connsiteY3" fmla="*/ 332875 h 979708"/>
                <a:gd name="connsiteX4" fmla="*/ 7358505 w 8003674"/>
                <a:gd name="connsiteY4" fmla="*/ 313673 h 979708"/>
                <a:gd name="connsiteX5" fmla="*/ 7352063 w 8003674"/>
                <a:gd name="connsiteY5" fmla="*/ 306607 h 979708"/>
                <a:gd name="connsiteX6" fmla="*/ 7345620 w 8003674"/>
                <a:gd name="connsiteY6" fmla="*/ 299541 h 979708"/>
                <a:gd name="connsiteX7" fmla="*/ 7340098 w 8003674"/>
                <a:gd name="connsiteY7" fmla="*/ 292475 h 979708"/>
                <a:gd name="connsiteX8" fmla="*/ 7335189 w 8003674"/>
                <a:gd name="connsiteY8" fmla="*/ 284487 h 979708"/>
                <a:gd name="connsiteX9" fmla="*/ 7330281 w 8003674"/>
                <a:gd name="connsiteY9" fmla="*/ 276807 h 979708"/>
                <a:gd name="connsiteX10" fmla="*/ 7325679 w 8003674"/>
                <a:gd name="connsiteY10" fmla="*/ 269126 h 979708"/>
                <a:gd name="connsiteX11" fmla="*/ 7321691 w 8003674"/>
                <a:gd name="connsiteY11" fmla="*/ 260831 h 979708"/>
                <a:gd name="connsiteX12" fmla="*/ 7318316 w 8003674"/>
                <a:gd name="connsiteY12" fmla="*/ 252844 h 979708"/>
                <a:gd name="connsiteX13" fmla="*/ 7314942 w 8003674"/>
                <a:gd name="connsiteY13" fmla="*/ 244241 h 979708"/>
                <a:gd name="connsiteX14" fmla="*/ 7312181 w 8003674"/>
                <a:gd name="connsiteY14" fmla="*/ 235639 h 979708"/>
                <a:gd name="connsiteX15" fmla="*/ 7310033 w 8003674"/>
                <a:gd name="connsiteY15" fmla="*/ 227344 h 979708"/>
                <a:gd name="connsiteX16" fmla="*/ 7307886 w 8003674"/>
                <a:gd name="connsiteY16" fmla="*/ 218742 h 979708"/>
                <a:gd name="connsiteX17" fmla="*/ 7306658 w 8003674"/>
                <a:gd name="connsiteY17" fmla="*/ 209832 h 979708"/>
                <a:gd name="connsiteX18" fmla="*/ 7305431 w 8003674"/>
                <a:gd name="connsiteY18" fmla="*/ 201230 h 979708"/>
                <a:gd name="connsiteX19" fmla="*/ 7305124 w 8003674"/>
                <a:gd name="connsiteY19" fmla="*/ 192321 h 979708"/>
                <a:gd name="connsiteX20" fmla="*/ 7304818 w 8003674"/>
                <a:gd name="connsiteY20" fmla="*/ 183719 h 979708"/>
                <a:gd name="connsiteX21" fmla="*/ 7305124 w 8003674"/>
                <a:gd name="connsiteY21" fmla="*/ 175116 h 979708"/>
                <a:gd name="connsiteX22" fmla="*/ 7305431 w 8003674"/>
                <a:gd name="connsiteY22" fmla="*/ 166207 h 979708"/>
                <a:gd name="connsiteX23" fmla="*/ 7306658 w 8003674"/>
                <a:gd name="connsiteY23" fmla="*/ 157298 h 979708"/>
                <a:gd name="connsiteX24" fmla="*/ 7307886 w 8003674"/>
                <a:gd name="connsiteY24" fmla="*/ 148388 h 979708"/>
                <a:gd name="connsiteX25" fmla="*/ 7310033 w 8003674"/>
                <a:gd name="connsiteY25" fmla="*/ 140093 h 979708"/>
                <a:gd name="connsiteX26" fmla="*/ 7312181 w 8003674"/>
                <a:gd name="connsiteY26" fmla="*/ 131491 h 979708"/>
                <a:gd name="connsiteX27" fmla="*/ 7314942 w 8003674"/>
                <a:gd name="connsiteY27" fmla="*/ 122889 h 979708"/>
                <a:gd name="connsiteX28" fmla="*/ 7318316 w 8003674"/>
                <a:gd name="connsiteY28" fmla="*/ 114594 h 979708"/>
                <a:gd name="connsiteX29" fmla="*/ 7321691 w 8003674"/>
                <a:gd name="connsiteY29" fmla="*/ 106299 h 979708"/>
                <a:gd name="connsiteX30" fmla="*/ 7325679 w 8003674"/>
                <a:gd name="connsiteY30" fmla="*/ 98311 h 979708"/>
                <a:gd name="connsiteX31" fmla="*/ 7330281 w 8003674"/>
                <a:gd name="connsiteY31" fmla="*/ 90630 h 979708"/>
                <a:gd name="connsiteX32" fmla="*/ 7335189 w 8003674"/>
                <a:gd name="connsiteY32" fmla="*/ 82643 h 979708"/>
                <a:gd name="connsiteX33" fmla="*/ 7340098 w 8003674"/>
                <a:gd name="connsiteY33" fmla="*/ 75269 h 979708"/>
                <a:gd name="connsiteX34" fmla="*/ 7345620 w 8003674"/>
                <a:gd name="connsiteY34" fmla="*/ 67896 h 979708"/>
                <a:gd name="connsiteX35" fmla="*/ 7352063 w 8003674"/>
                <a:gd name="connsiteY35" fmla="*/ 60830 h 979708"/>
                <a:gd name="connsiteX36" fmla="*/ 7358505 w 8003674"/>
                <a:gd name="connsiteY36" fmla="*/ 53764 h 979708"/>
                <a:gd name="connsiteX37" fmla="*/ 7365254 w 8003674"/>
                <a:gd name="connsiteY37" fmla="*/ 47312 h 979708"/>
                <a:gd name="connsiteX38" fmla="*/ 7372617 w 8003674"/>
                <a:gd name="connsiteY38" fmla="*/ 41475 h 979708"/>
                <a:gd name="connsiteX39" fmla="*/ 7379673 w 8003674"/>
                <a:gd name="connsiteY39" fmla="*/ 35638 h 979708"/>
                <a:gd name="connsiteX40" fmla="*/ 7387343 w 8003674"/>
                <a:gd name="connsiteY40" fmla="*/ 30415 h 979708"/>
                <a:gd name="connsiteX41" fmla="*/ 7394706 w 8003674"/>
                <a:gd name="connsiteY41" fmla="*/ 25499 h 979708"/>
                <a:gd name="connsiteX42" fmla="*/ 7402989 w 8003674"/>
                <a:gd name="connsiteY42" fmla="*/ 21198 h 979708"/>
                <a:gd name="connsiteX43" fmla="*/ 7410965 w 8003674"/>
                <a:gd name="connsiteY43" fmla="*/ 16897 h 979708"/>
                <a:gd name="connsiteX44" fmla="*/ 7419248 w 8003674"/>
                <a:gd name="connsiteY44" fmla="*/ 13518 h 979708"/>
                <a:gd name="connsiteX45" fmla="*/ 7427225 w 8003674"/>
                <a:gd name="connsiteY45" fmla="*/ 10138 h 979708"/>
                <a:gd name="connsiteX46" fmla="*/ 7435815 w 8003674"/>
                <a:gd name="connsiteY46" fmla="*/ 7680 h 979708"/>
                <a:gd name="connsiteX47" fmla="*/ 7444405 w 8003674"/>
                <a:gd name="connsiteY47" fmla="*/ 5223 h 979708"/>
                <a:gd name="connsiteX48" fmla="*/ 7452995 w 8003674"/>
                <a:gd name="connsiteY48" fmla="*/ 3687 h 979708"/>
                <a:gd name="connsiteX49" fmla="*/ 7461892 w 8003674"/>
                <a:gd name="connsiteY49" fmla="*/ 2150 h 979708"/>
                <a:gd name="connsiteX50" fmla="*/ 7470175 w 8003674"/>
                <a:gd name="connsiteY50" fmla="*/ 1229 h 979708"/>
                <a:gd name="connsiteX51" fmla="*/ 7479072 w 8003674"/>
                <a:gd name="connsiteY51" fmla="*/ 307 h 979708"/>
                <a:gd name="connsiteX52" fmla="*/ 7487968 w 8003674"/>
                <a:gd name="connsiteY52" fmla="*/ 0 h 979708"/>
                <a:gd name="connsiteX53" fmla="*/ 7496865 w 8003674"/>
                <a:gd name="connsiteY53" fmla="*/ 307 h 979708"/>
                <a:gd name="connsiteX54" fmla="*/ 7505455 w 8003674"/>
                <a:gd name="connsiteY54" fmla="*/ 1229 h 979708"/>
                <a:gd name="connsiteX55" fmla="*/ 7514352 w 8003674"/>
                <a:gd name="connsiteY55" fmla="*/ 2150 h 979708"/>
                <a:gd name="connsiteX56" fmla="*/ 7522942 w 8003674"/>
                <a:gd name="connsiteY56" fmla="*/ 3687 h 979708"/>
                <a:gd name="connsiteX57" fmla="*/ 7531839 w 8003674"/>
                <a:gd name="connsiteY57" fmla="*/ 5223 h 979708"/>
                <a:gd name="connsiteX58" fmla="*/ 7540122 w 8003674"/>
                <a:gd name="connsiteY58" fmla="*/ 7680 h 979708"/>
                <a:gd name="connsiteX59" fmla="*/ 7548712 w 8003674"/>
                <a:gd name="connsiteY59" fmla="*/ 10138 h 979708"/>
                <a:gd name="connsiteX60" fmla="*/ 7556995 w 8003674"/>
                <a:gd name="connsiteY60" fmla="*/ 13518 h 979708"/>
                <a:gd name="connsiteX61" fmla="*/ 7565278 w 8003674"/>
                <a:gd name="connsiteY61" fmla="*/ 16897 h 979708"/>
                <a:gd name="connsiteX62" fmla="*/ 7573255 w 8003674"/>
                <a:gd name="connsiteY62" fmla="*/ 21198 h 979708"/>
                <a:gd name="connsiteX63" fmla="*/ 7581231 w 8003674"/>
                <a:gd name="connsiteY63" fmla="*/ 25499 h 979708"/>
                <a:gd name="connsiteX64" fmla="*/ 7588901 w 8003674"/>
                <a:gd name="connsiteY64" fmla="*/ 30415 h 979708"/>
                <a:gd name="connsiteX65" fmla="*/ 7596264 w 8003674"/>
                <a:gd name="connsiteY65" fmla="*/ 35638 h 979708"/>
                <a:gd name="connsiteX66" fmla="*/ 7603626 w 8003674"/>
                <a:gd name="connsiteY66" fmla="*/ 41475 h 979708"/>
                <a:gd name="connsiteX67" fmla="*/ 7610682 w 8003674"/>
                <a:gd name="connsiteY67" fmla="*/ 47312 h 979708"/>
                <a:gd name="connsiteX68" fmla="*/ 7617432 w 8003674"/>
                <a:gd name="connsiteY68" fmla="*/ 53764 h 979708"/>
                <a:gd name="connsiteX69" fmla="*/ 7949987 w 8003674"/>
                <a:gd name="connsiteY69" fmla="*/ 386793 h 979708"/>
                <a:gd name="connsiteX70" fmla="*/ 7955816 w 8003674"/>
                <a:gd name="connsiteY70" fmla="*/ 392937 h 979708"/>
                <a:gd name="connsiteX71" fmla="*/ 7961644 w 8003674"/>
                <a:gd name="connsiteY71" fmla="*/ 399696 h 979708"/>
                <a:gd name="connsiteX72" fmla="*/ 7967167 w 8003674"/>
                <a:gd name="connsiteY72" fmla="*/ 406455 h 979708"/>
                <a:gd name="connsiteX73" fmla="*/ 7972075 w 8003674"/>
                <a:gd name="connsiteY73" fmla="*/ 413828 h 979708"/>
                <a:gd name="connsiteX74" fmla="*/ 7976984 w 8003674"/>
                <a:gd name="connsiteY74" fmla="*/ 421509 h 979708"/>
                <a:gd name="connsiteX75" fmla="*/ 7981279 w 8003674"/>
                <a:gd name="connsiteY75" fmla="*/ 428882 h 979708"/>
                <a:gd name="connsiteX76" fmla="*/ 7985267 w 8003674"/>
                <a:gd name="connsiteY76" fmla="*/ 436870 h 979708"/>
                <a:gd name="connsiteX77" fmla="*/ 7989255 w 8003674"/>
                <a:gd name="connsiteY77" fmla="*/ 445165 h 979708"/>
                <a:gd name="connsiteX78" fmla="*/ 7992323 w 8003674"/>
                <a:gd name="connsiteY78" fmla="*/ 453153 h 979708"/>
                <a:gd name="connsiteX79" fmla="*/ 7995084 w 8003674"/>
                <a:gd name="connsiteY79" fmla="*/ 461755 h 979708"/>
                <a:gd name="connsiteX80" fmla="*/ 7997538 w 8003674"/>
                <a:gd name="connsiteY80" fmla="*/ 470357 h 979708"/>
                <a:gd name="connsiteX81" fmla="*/ 7999686 w 8003674"/>
                <a:gd name="connsiteY81" fmla="*/ 479266 h 979708"/>
                <a:gd name="connsiteX82" fmla="*/ 8001526 w 8003674"/>
                <a:gd name="connsiteY82" fmla="*/ 488483 h 979708"/>
                <a:gd name="connsiteX83" fmla="*/ 8002447 w 8003674"/>
                <a:gd name="connsiteY83" fmla="*/ 497700 h 979708"/>
                <a:gd name="connsiteX84" fmla="*/ 8003367 w 8003674"/>
                <a:gd name="connsiteY84" fmla="*/ 506916 h 979708"/>
                <a:gd name="connsiteX85" fmla="*/ 8003674 w 8003674"/>
                <a:gd name="connsiteY85" fmla="*/ 516440 h 979708"/>
                <a:gd name="connsiteX86" fmla="*/ 8003367 w 8003674"/>
                <a:gd name="connsiteY86" fmla="*/ 525964 h 979708"/>
                <a:gd name="connsiteX87" fmla="*/ 8002447 w 8003674"/>
                <a:gd name="connsiteY87" fmla="*/ 535181 h 979708"/>
                <a:gd name="connsiteX88" fmla="*/ 8001526 w 8003674"/>
                <a:gd name="connsiteY88" fmla="*/ 544397 h 979708"/>
                <a:gd name="connsiteX89" fmla="*/ 7999686 w 8003674"/>
                <a:gd name="connsiteY89" fmla="*/ 553307 h 979708"/>
                <a:gd name="connsiteX90" fmla="*/ 7997538 w 8003674"/>
                <a:gd name="connsiteY90" fmla="*/ 562524 h 979708"/>
                <a:gd name="connsiteX91" fmla="*/ 7995084 w 8003674"/>
                <a:gd name="connsiteY91" fmla="*/ 570819 h 979708"/>
                <a:gd name="connsiteX92" fmla="*/ 7992323 w 8003674"/>
                <a:gd name="connsiteY92" fmla="*/ 579421 h 979708"/>
                <a:gd name="connsiteX93" fmla="*/ 7989255 w 8003674"/>
                <a:gd name="connsiteY93" fmla="*/ 587716 h 979708"/>
                <a:gd name="connsiteX94" fmla="*/ 7985267 w 8003674"/>
                <a:gd name="connsiteY94" fmla="*/ 596011 h 979708"/>
                <a:gd name="connsiteX95" fmla="*/ 7981279 w 8003674"/>
                <a:gd name="connsiteY95" fmla="*/ 603691 h 979708"/>
                <a:gd name="connsiteX96" fmla="*/ 7976984 w 8003674"/>
                <a:gd name="connsiteY96" fmla="*/ 611679 h 979708"/>
                <a:gd name="connsiteX97" fmla="*/ 7972075 w 8003674"/>
                <a:gd name="connsiteY97" fmla="*/ 619052 h 979708"/>
                <a:gd name="connsiteX98" fmla="*/ 7967167 w 8003674"/>
                <a:gd name="connsiteY98" fmla="*/ 626426 h 979708"/>
                <a:gd name="connsiteX99" fmla="*/ 7961644 w 8003674"/>
                <a:gd name="connsiteY99" fmla="*/ 633185 h 979708"/>
                <a:gd name="connsiteX100" fmla="*/ 7955816 w 8003674"/>
                <a:gd name="connsiteY100" fmla="*/ 639943 h 979708"/>
                <a:gd name="connsiteX101" fmla="*/ 7949987 w 8003674"/>
                <a:gd name="connsiteY101" fmla="*/ 646088 h 979708"/>
                <a:gd name="connsiteX102" fmla="*/ 7617432 w 8003674"/>
                <a:gd name="connsiteY102" fmla="*/ 978809 h 979708"/>
                <a:gd name="connsiteX103" fmla="*/ 7616534 w 8003674"/>
                <a:gd name="connsiteY103" fmla="*/ 979708 h 979708"/>
                <a:gd name="connsiteX104" fmla="*/ 7707974 w 8003674"/>
                <a:gd name="connsiteY104" fmla="*/ 535154 h 979708"/>
                <a:gd name="connsiteX0-1" fmla="*/ 7616534 w 8003674"/>
                <a:gd name="connsiteY0-2" fmla="*/ 443714 h 979708"/>
                <a:gd name="connsiteX1-3" fmla="*/ 0 w 8003674"/>
                <a:gd name="connsiteY1-4" fmla="*/ 443714 h 979708"/>
                <a:gd name="connsiteX2-5" fmla="*/ 0 w 8003674"/>
                <a:gd name="connsiteY2-6" fmla="*/ 332875 h 979708"/>
                <a:gd name="connsiteX3-7" fmla="*/ 7384071 w 8003674"/>
                <a:gd name="connsiteY3-8" fmla="*/ 332875 h 979708"/>
                <a:gd name="connsiteX4-9" fmla="*/ 7358505 w 8003674"/>
                <a:gd name="connsiteY4-10" fmla="*/ 313673 h 979708"/>
                <a:gd name="connsiteX5-11" fmla="*/ 7352063 w 8003674"/>
                <a:gd name="connsiteY5-12" fmla="*/ 306607 h 979708"/>
                <a:gd name="connsiteX6-13" fmla="*/ 7345620 w 8003674"/>
                <a:gd name="connsiteY6-14" fmla="*/ 299541 h 979708"/>
                <a:gd name="connsiteX7-15" fmla="*/ 7340098 w 8003674"/>
                <a:gd name="connsiteY7-16" fmla="*/ 292475 h 979708"/>
                <a:gd name="connsiteX8-17" fmla="*/ 7335189 w 8003674"/>
                <a:gd name="connsiteY8-18" fmla="*/ 284487 h 979708"/>
                <a:gd name="connsiteX9-19" fmla="*/ 7330281 w 8003674"/>
                <a:gd name="connsiteY9-20" fmla="*/ 276807 h 979708"/>
                <a:gd name="connsiteX10-21" fmla="*/ 7325679 w 8003674"/>
                <a:gd name="connsiteY10-22" fmla="*/ 269126 h 979708"/>
                <a:gd name="connsiteX11-23" fmla="*/ 7321691 w 8003674"/>
                <a:gd name="connsiteY11-24" fmla="*/ 260831 h 979708"/>
                <a:gd name="connsiteX12-25" fmla="*/ 7318316 w 8003674"/>
                <a:gd name="connsiteY12-26" fmla="*/ 252844 h 979708"/>
                <a:gd name="connsiteX13-27" fmla="*/ 7314942 w 8003674"/>
                <a:gd name="connsiteY13-28" fmla="*/ 244241 h 979708"/>
                <a:gd name="connsiteX14-29" fmla="*/ 7312181 w 8003674"/>
                <a:gd name="connsiteY14-30" fmla="*/ 235639 h 979708"/>
                <a:gd name="connsiteX15-31" fmla="*/ 7310033 w 8003674"/>
                <a:gd name="connsiteY15-32" fmla="*/ 227344 h 979708"/>
                <a:gd name="connsiteX16-33" fmla="*/ 7307886 w 8003674"/>
                <a:gd name="connsiteY16-34" fmla="*/ 218742 h 979708"/>
                <a:gd name="connsiteX17-35" fmla="*/ 7306658 w 8003674"/>
                <a:gd name="connsiteY17-36" fmla="*/ 209832 h 979708"/>
                <a:gd name="connsiteX18-37" fmla="*/ 7305431 w 8003674"/>
                <a:gd name="connsiteY18-38" fmla="*/ 201230 h 979708"/>
                <a:gd name="connsiteX19-39" fmla="*/ 7305124 w 8003674"/>
                <a:gd name="connsiteY19-40" fmla="*/ 192321 h 979708"/>
                <a:gd name="connsiteX20-41" fmla="*/ 7304818 w 8003674"/>
                <a:gd name="connsiteY20-42" fmla="*/ 183719 h 979708"/>
                <a:gd name="connsiteX21-43" fmla="*/ 7305124 w 8003674"/>
                <a:gd name="connsiteY21-44" fmla="*/ 175116 h 979708"/>
                <a:gd name="connsiteX22-45" fmla="*/ 7305431 w 8003674"/>
                <a:gd name="connsiteY22-46" fmla="*/ 166207 h 979708"/>
                <a:gd name="connsiteX23-47" fmla="*/ 7306658 w 8003674"/>
                <a:gd name="connsiteY23-48" fmla="*/ 157298 h 979708"/>
                <a:gd name="connsiteX24-49" fmla="*/ 7307886 w 8003674"/>
                <a:gd name="connsiteY24-50" fmla="*/ 148388 h 979708"/>
                <a:gd name="connsiteX25-51" fmla="*/ 7310033 w 8003674"/>
                <a:gd name="connsiteY25-52" fmla="*/ 140093 h 979708"/>
                <a:gd name="connsiteX26-53" fmla="*/ 7312181 w 8003674"/>
                <a:gd name="connsiteY26-54" fmla="*/ 131491 h 979708"/>
                <a:gd name="connsiteX27-55" fmla="*/ 7314942 w 8003674"/>
                <a:gd name="connsiteY27-56" fmla="*/ 122889 h 979708"/>
                <a:gd name="connsiteX28-57" fmla="*/ 7318316 w 8003674"/>
                <a:gd name="connsiteY28-58" fmla="*/ 114594 h 979708"/>
                <a:gd name="connsiteX29-59" fmla="*/ 7321691 w 8003674"/>
                <a:gd name="connsiteY29-60" fmla="*/ 106299 h 979708"/>
                <a:gd name="connsiteX30-61" fmla="*/ 7325679 w 8003674"/>
                <a:gd name="connsiteY30-62" fmla="*/ 98311 h 979708"/>
                <a:gd name="connsiteX31-63" fmla="*/ 7330281 w 8003674"/>
                <a:gd name="connsiteY31-64" fmla="*/ 90630 h 979708"/>
                <a:gd name="connsiteX32-65" fmla="*/ 7335189 w 8003674"/>
                <a:gd name="connsiteY32-66" fmla="*/ 82643 h 979708"/>
                <a:gd name="connsiteX33-67" fmla="*/ 7340098 w 8003674"/>
                <a:gd name="connsiteY33-68" fmla="*/ 75269 h 979708"/>
                <a:gd name="connsiteX34-69" fmla="*/ 7345620 w 8003674"/>
                <a:gd name="connsiteY34-70" fmla="*/ 67896 h 979708"/>
                <a:gd name="connsiteX35-71" fmla="*/ 7352063 w 8003674"/>
                <a:gd name="connsiteY35-72" fmla="*/ 60830 h 979708"/>
                <a:gd name="connsiteX36-73" fmla="*/ 7358505 w 8003674"/>
                <a:gd name="connsiteY36-74" fmla="*/ 53764 h 979708"/>
                <a:gd name="connsiteX37-75" fmla="*/ 7365254 w 8003674"/>
                <a:gd name="connsiteY37-76" fmla="*/ 47312 h 979708"/>
                <a:gd name="connsiteX38-77" fmla="*/ 7372617 w 8003674"/>
                <a:gd name="connsiteY38-78" fmla="*/ 41475 h 979708"/>
                <a:gd name="connsiteX39-79" fmla="*/ 7379673 w 8003674"/>
                <a:gd name="connsiteY39-80" fmla="*/ 35638 h 979708"/>
                <a:gd name="connsiteX40-81" fmla="*/ 7387343 w 8003674"/>
                <a:gd name="connsiteY40-82" fmla="*/ 30415 h 979708"/>
                <a:gd name="connsiteX41-83" fmla="*/ 7394706 w 8003674"/>
                <a:gd name="connsiteY41-84" fmla="*/ 25499 h 979708"/>
                <a:gd name="connsiteX42-85" fmla="*/ 7402989 w 8003674"/>
                <a:gd name="connsiteY42-86" fmla="*/ 21198 h 979708"/>
                <a:gd name="connsiteX43-87" fmla="*/ 7410965 w 8003674"/>
                <a:gd name="connsiteY43-88" fmla="*/ 16897 h 979708"/>
                <a:gd name="connsiteX44-89" fmla="*/ 7419248 w 8003674"/>
                <a:gd name="connsiteY44-90" fmla="*/ 13518 h 979708"/>
                <a:gd name="connsiteX45-91" fmla="*/ 7427225 w 8003674"/>
                <a:gd name="connsiteY45-92" fmla="*/ 10138 h 979708"/>
                <a:gd name="connsiteX46-93" fmla="*/ 7435815 w 8003674"/>
                <a:gd name="connsiteY46-94" fmla="*/ 7680 h 979708"/>
                <a:gd name="connsiteX47-95" fmla="*/ 7444405 w 8003674"/>
                <a:gd name="connsiteY47-96" fmla="*/ 5223 h 979708"/>
                <a:gd name="connsiteX48-97" fmla="*/ 7452995 w 8003674"/>
                <a:gd name="connsiteY48-98" fmla="*/ 3687 h 979708"/>
                <a:gd name="connsiteX49-99" fmla="*/ 7461892 w 8003674"/>
                <a:gd name="connsiteY49-100" fmla="*/ 2150 h 979708"/>
                <a:gd name="connsiteX50-101" fmla="*/ 7470175 w 8003674"/>
                <a:gd name="connsiteY50-102" fmla="*/ 1229 h 979708"/>
                <a:gd name="connsiteX51-103" fmla="*/ 7479072 w 8003674"/>
                <a:gd name="connsiteY51-104" fmla="*/ 307 h 979708"/>
                <a:gd name="connsiteX52-105" fmla="*/ 7487968 w 8003674"/>
                <a:gd name="connsiteY52-106" fmla="*/ 0 h 979708"/>
                <a:gd name="connsiteX53-107" fmla="*/ 7496865 w 8003674"/>
                <a:gd name="connsiteY53-108" fmla="*/ 307 h 979708"/>
                <a:gd name="connsiteX54-109" fmla="*/ 7505455 w 8003674"/>
                <a:gd name="connsiteY54-110" fmla="*/ 1229 h 979708"/>
                <a:gd name="connsiteX55-111" fmla="*/ 7514352 w 8003674"/>
                <a:gd name="connsiteY55-112" fmla="*/ 2150 h 979708"/>
                <a:gd name="connsiteX56-113" fmla="*/ 7522942 w 8003674"/>
                <a:gd name="connsiteY56-114" fmla="*/ 3687 h 979708"/>
                <a:gd name="connsiteX57-115" fmla="*/ 7531839 w 8003674"/>
                <a:gd name="connsiteY57-116" fmla="*/ 5223 h 979708"/>
                <a:gd name="connsiteX58-117" fmla="*/ 7540122 w 8003674"/>
                <a:gd name="connsiteY58-118" fmla="*/ 7680 h 979708"/>
                <a:gd name="connsiteX59-119" fmla="*/ 7548712 w 8003674"/>
                <a:gd name="connsiteY59-120" fmla="*/ 10138 h 979708"/>
                <a:gd name="connsiteX60-121" fmla="*/ 7556995 w 8003674"/>
                <a:gd name="connsiteY60-122" fmla="*/ 13518 h 979708"/>
                <a:gd name="connsiteX61-123" fmla="*/ 7565278 w 8003674"/>
                <a:gd name="connsiteY61-124" fmla="*/ 16897 h 979708"/>
                <a:gd name="connsiteX62-125" fmla="*/ 7573255 w 8003674"/>
                <a:gd name="connsiteY62-126" fmla="*/ 21198 h 979708"/>
                <a:gd name="connsiteX63-127" fmla="*/ 7581231 w 8003674"/>
                <a:gd name="connsiteY63-128" fmla="*/ 25499 h 979708"/>
                <a:gd name="connsiteX64-129" fmla="*/ 7588901 w 8003674"/>
                <a:gd name="connsiteY64-130" fmla="*/ 30415 h 979708"/>
                <a:gd name="connsiteX65-131" fmla="*/ 7596264 w 8003674"/>
                <a:gd name="connsiteY65-132" fmla="*/ 35638 h 979708"/>
                <a:gd name="connsiteX66-133" fmla="*/ 7603626 w 8003674"/>
                <a:gd name="connsiteY66-134" fmla="*/ 41475 h 979708"/>
                <a:gd name="connsiteX67-135" fmla="*/ 7610682 w 8003674"/>
                <a:gd name="connsiteY67-136" fmla="*/ 47312 h 979708"/>
                <a:gd name="connsiteX68-137" fmla="*/ 7617432 w 8003674"/>
                <a:gd name="connsiteY68-138" fmla="*/ 53764 h 979708"/>
                <a:gd name="connsiteX69-139" fmla="*/ 7949987 w 8003674"/>
                <a:gd name="connsiteY69-140" fmla="*/ 386793 h 979708"/>
                <a:gd name="connsiteX70-141" fmla="*/ 7955816 w 8003674"/>
                <a:gd name="connsiteY70-142" fmla="*/ 392937 h 979708"/>
                <a:gd name="connsiteX71-143" fmla="*/ 7961644 w 8003674"/>
                <a:gd name="connsiteY71-144" fmla="*/ 399696 h 979708"/>
                <a:gd name="connsiteX72-145" fmla="*/ 7967167 w 8003674"/>
                <a:gd name="connsiteY72-146" fmla="*/ 406455 h 979708"/>
                <a:gd name="connsiteX73-147" fmla="*/ 7972075 w 8003674"/>
                <a:gd name="connsiteY73-148" fmla="*/ 413828 h 979708"/>
                <a:gd name="connsiteX74-149" fmla="*/ 7976984 w 8003674"/>
                <a:gd name="connsiteY74-150" fmla="*/ 421509 h 979708"/>
                <a:gd name="connsiteX75-151" fmla="*/ 7981279 w 8003674"/>
                <a:gd name="connsiteY75-152" fmla="*/ 428882 h 979708"/>
                <a:gd name="connsiteX76-153" fmla="*/ 7985267 w 8003674"/>
                <a:gd name="connsiteY76-154" fmla="*/ 436870 h 979708"/>
                <a:gd name="connsiteX77-155" fmla="*/ 7989255 w 8003674"/>
                <a:gd name="connsiteY77-156" fmla="*/ 445165 h 979708"/>
                <a:gd name="connsiteX78-157" fmla="*/ 7992323 w 8003674"/>
                <a:gd name="connsiteY78-158" fmla="*/ 453153 h 979708"/>
                <a:gd name="connsiteX79-159" fmla="*/ 7995084 w 8003674"/>
                <a:gd name="connsiteY79-160" fmla="*/ 461755 h 979708"/>
                <a:gd name="connsiteX80-161" fmla="*/ 7997538 w 8003674"/>
                <a:gd name="connsiteY80-162" fmla="*/ 470357 h 979708"/>
                <a:gd name="connsiteX81-163" fmla="*/ 7999686 w 8003674"/>
                <a:gd name="connsiteY81-164" fmla="*/ 479266 h 979708"/>
                <a:gd name="connsiteX82-165" fmla="*/ 8001526 w 8003674"/>
                <a:gd name="connsiteY82-166" fmla="*/ 488483 h 979708"/>
                <a:gd name="connsiteX83-167" fmla="*/ 8002447 w 8003674"/>
                <a:gd name="connsiteY83-168" fmla="*/ 497700 h 979708"/>
                <a:gd name="connsiteX84-169" fmla="*/ 8003367 w 8003674"/>
                <a:gd name="connsiteY84-170" fmla="*/ 506916 h 979708"/>
                <a:gd name="connsiteX85-171" fmla="*/ 8003674 w 8003674"/>
                <a:gd name="connsiteY85-172" fmla="*/ 516440 h 979708"/>
                <a:gd name="connsiteX86-173" fmla="*/ 8003367 w 8003674"/>
                <a:gd name="connsiteY86-174" fmla="*/ 525964 h 979708"/>
                <a:gd name="connsiteX87-175" fmla="*/ 8002447 w 8003674"/>
                <a:gd name="connsiteY87-176" fmla="*/ 535181 h 979708"/>
                <a:gd name="connsiteX88-177" fmla="*/ 8001526 w 8003674"/>
                <a:gd name="connsiteY88-178" fmla="*/ 544397 h 979708"/>
                <a:gd name="connsiteX89-179" fmla="*/ 7999686 w 8003674"/>
                <a:gd name="connsiteY89-180" fmla="*/ 553307 h 979708"/>
                <a:gd name="connsiteX90-181" fmla="*/ 7997538 w 8003674"/>
                <a:gd name="connsiteY90-182" fmla="*/ 562524 h 979708"/>
                <a:gd name="connsiteX91-183" fmla="*/ 7995084 w 8003674"/>
                <a:gd name="connsiteY91-184" fmla="*/ 570819 h 979708"/>
                <a:gd name="connsiteX92-185" fmla="*/ 7992323 w 8003674"/>
                <a:gd name="connsiteY92-186" fmla="*/ 579421 h 979708"/>
                <a:gd name="connsiteX93-187" fmla="*/ 7989255 w 8003674"/>
                <a:gd name="connsiteY93-188" fmla="*/ 587716 h 979708"/>
                <a:gd name="connsiteX94-189" fmla="*/ 7985267 w 8003674"/>
                <a:gd name="connsiteY94-190" fmla="*/ 596011 h 979708"/>
                <a:gd name="connsiteX95-191" fmla="*/ 7981279 w 8003674"/>
                <a:gd name="connsiteY95-192" fmla="*/ 603691 h 979708"/>
                <a:gd name="connsiteX96-193" fmla="*/ 7976984 w 8003674"/>
                <a:gd name="connsiteY96-194" fmla="*/ 611679 h 979708"/>
                <a:gd name="connsiteX97-195" fmla="*/ 7972075 w 8003674"/>
                <a:gd name="connsiteY97-196" fmla="*/ 619052 h 979708"/>
                <a:gd name="connsiteX98-197" fmla="*/ 7967167 w 8003674"/>
                <a:gd name="connsiteY98-198" fmla="*/ 626426 h 979708"/>
                <a:gd name="connsiteX99-199" fmla="*/ 7961644 w 8003674"/>
                <a:gd name="connsiteY99-200" fmla="*/ 633185 h 979708"/>
                <a:gd name="connsiteX100-201" fmla="*/ 7955816 w 8003674"/>
                <a:gd name="connsiteY100-202" fmla="*/ 639943 h 979708"/>
                <a:gd name="connsiteX101-203" fmla="*/ 7949987 w 8003674"/>
                <a:gd name="connsiteY101-204" fmla="*/ 646088 h 979708"/>
                <a:gd name="connsiteX102-205" fmla="*/ 7617432 w 8003674"/>
                <a:gd name="connsiteY102-206" fmla="*/ 978809 h 979708"/>
                <a:gd name="connsiteX103-207" fmla="*/ 7616534 w 8003674"/>
                <a:gd name="connsiteY103-208" fmla="*/ 979708 h 979708"/>
                <a:gd name="connsiteX0-209" fmla="*/ 0 w 8003674"/>
                <a:gd name="connsiteY0-210" fmla="*/ 443714 h 979708"/>
                <a:gd name="connsiteX1-211" fmla="*/ 0 w 8003674"/>
                <a:gd name="connsiteY1-212" fmla="*/ 332875 h 979708"/>
                <a:gd name="connsiteX2-213" fmla="*/ 7384071 w 8003674"/>
                <a:gd name="connsiteY2-214" fmla="*/ 332875 h 979708"/>
                <a:gd name="connsiteX3-215" fmla="*/ 7358505 w 8003674"/>
                <a:gd name="connsiteY3-216" fmla="*/ 313673 h 979708"/>
                <a:gd name="connsiteX4-217" fmla="*/ 7352063 w 8003674"/>
                <a:gd name="connsiteY4-218" fmla="*/ 306607 h 979708"/>
                <a:gd name="connsiteX5-219" fmla="*/ 7345620 w 8003674"/>
                <a:gd name="connsiteY5-220" fmla="*/ 299541 h 979708"/>
                <a:gd name="connsiteX6-221" fmla="*/ 7340098 w 8003674"/>
                <a:gd name="connsiteY6-222" fmla="*/ 292475 h 979708"/>
                <a:gd name="connsiteX7-223" fmla="*/ 7335189 w 8003674"/>
                <a:gd name="connsiteY7-224" fmla="*/ 284487 h 979708"/>
                <a:gd name="connsiteX8-225" fmla="*/ 7330281 w 8003674"/>
                <a:gd name="connsiteY8-226" fmla="*/ 276807 h 979708"/>
                <a:gd name="connsiteX9-227" fmla="*/ 7325679 w 8003674"/>
                <a:gd name="connsiteY9-228" fmla="*/ 269126 h 979708"/>
                <a:gd name="connsiteX10-229" fmla="*/ 7321691 w 8003674"/>
                <a:gd name="connsiteY10-230" fmla="*/ 260831 h 979708"/>
                <a:gd name="connsiteX11-231" fmla="*/ 7318316 w 8003674"/>
                <a:gd name="connsiteY11-232" fmla="*/ 252844 h 979708"/>
                <a:gd name="connsiteX12-233" fmla="*/ 7314942 w 8003674"/>
                <a:gd name="connsiteY12-234" fmla="*/ 244241 h 979708"/>
                <a:gd name="connsiteX13-235" fmla="*/ 7312181 w 8003674"/>
                <a:gd name="connsiteY13-236" fmla="*/ 235639 h 979708"/>
                <a:gd name="connsiteX14-237" fmla="*/ 7310033 w 8003674"/>
                <a:gd name="connsiteY14-238" fmla="*/ 227344 h 979708"/>
                <a:gd name="connsiteX15-239" fmla="*/ 7307886 w 8003674"/>
                <a:gd name="connsiteY15-240" fmla="*/ 218742 h 979708"/>
                <a:gd name="connsiteX16-241" fmla="*/ 7306658 w 8003674"/>
                <a:gd name="connsiteY16-242" fmla="*/ 209832 h 979708"/>
                <a:gd name="connsiteX17-243" fmla="*/ 7305431 w 8003674"/>
                <a:gd name="connsiteY17-244" fmla="*/ 201230 h 979708"/>
                <a:gd name="connsiteX18-245" fmla="*/ 7305124 w 8003674"/>
                <a:gd name="connsiteY18-246" fmla="*/ 192321 h 979708"/>
                <a:gd name="connsiteX19-247" fmla="*/ 7304818 w 8003674"/>
                <a:gd name="connsiteY19-248" fmla="*/ 183719 h 979708"/>
                <a:gd name="connsiteX20-249" fmla="*/ 7305124 w 8003674"/>
                <a:gd name="connsiteY20-250" fmla="*/ 175116 h 979708"/>
                <a:gd name="connsiteX21-251" fmla="*/ 7305431 w 8003674"/>
                <a:gd name="connsiteY21-252" fmla="*/ 166207 h 979708"/>
                <a:gd name="connsiteX22-253" fmla="*/ 7306658 w 8003674"/>
                <a:gd name="connsiteY22-254" fmla="*/ 157298 h 979708"/>
                <a:gd name="connsiteX23-255" fmla="*/ 7307886 w 8003674"/>
                <a:gd name="connsiteY23-256" fmla="*/ 148388 h 979708"/>
                <a:gd name="connsiteX24-257" fmla="*/ 7310033 w 8003674"/>
                <a:gd name="connsiteY24-258" fmla="*/ 140093 h 979708"/>
                <a:gd name="connsiteX25-259" fmla="*/ 7312181 w 8003674"/>
                <a:gd name="connsiteY25-260" fmla="*/ 131491 h 979708"/>
                <a:gd name="connsiteX26-261" fmla="*/ 7314942 w 8003674"/>
                <a:gd name="connsiteY26-262" fmla="*/ 122889 h 979708"/>
                <a:gd name="connsiteX27-263" fmla="*/ 7318316 w 8003674"/>
                <a:gd name="connsiteY27-264" fmla="*/ 114594 h 979708"/>
                <a:gd name="connsiteX28-265" fmla="*/ 7321691 w 8003674"/>
                <a:gd name="connsiteY28-266" fmla="*/ 106299 h 979708"/>
                <a:gd name="connsiteX29-267" fmla="*/ 7325679 w 8003674"/>
                <a:gd name="connsiteY29-268" fmla="*/ 98311 h 979708"/>
                <a:gd name="connsiteX30-269" fmla="*/ 7330281 w 8003674"/>
                <a:gd name="connsiteY30-270" fmla="*/ 90630 h 979708"/>
                <a:gd name="connsiteX31-271" fmla="*/ 7335189 w 8003674"/>
                <a:gd name="connsiteY31-272" fmla="*/ 82643 h 979708"/>
                <a:gd name="connsiteX32-273" fmla="*/ 7340098 w 8003674"/>
                <a:gd name="connsiteY32-274" fmla="*/ 75269 h 979708"/>
                <a:gd name="connsiteX33-275" fmla="*/ 7345620 w 8003674"/>
                <a:gd name="connsiteY33-276" fmla="*/ 67896 h 979708"/>
                <a:gd name="connsiteX34-277" fmla="*/ 7352063 w 8003674"/>
                <a:gd name="connsiteY34-278" fmla="*/ 60830 h 979708"/>
                <a:gd name="connsiteX35-279" fmla="*/ 7358505 w 8003674"/>
                <a:gd name="connsiteY35-280" fmla="*/ 53764 h 979708"/>
                <a:gd name="connsiteX36-281" fmla="*/ 7365254 w 8003674"/>
                <a:gd name="connsiteY36-282" fmla="*/ 47312 h 979708"/>
                <a:gd name="connsiteX37-283" fmla="*/ 7372617 w 8003674"/>
                <a:gd name="connsiteY37-284" fmla="*/ 41475 h 979708"/>
                <a:gd name="connsiteX38-285" fmla="*/ 7379673 w 8003674"/>
                <a:gd name="connsiteY38-286" fmla="*/ 35638 h 979708"/>
                <a:gd name="connsiteX39-287" fmla="*/ 7387343 w 8003674"/>
                <a:gd name="connsiteY39-288" fmla="*/ 30415 h 979708"/>
                <a:gd name="connsiteX40-289" fmla="*/ 7394706 w 8003674"/>
                <a:gd name="connsiteY40-290" fmla="*/ 25499 h 979708"/>
                <a:gd name="connsiteX41-291" fmla="*/ 7402989 w 8003674"/>
                <a:gd name="connsiteY41-292" fmla="*/ 21198 h 979708"/>
                <a:gd name="connsiteX42-293" fmla="*/ 7410965 w 8003674"/>
                <a:gd name="connsiteY42-294" fmla="*/ 16897 h 979708"/>
                <a:gd name="connsiteX43-295" fmla="*/ 7419248 w 8003674"/>
                <a:gd name="connsiteY43-296" fmla="*/ 13518 h 979708"/>
                <a:gd name="connsiteX44-297" fmla="*/ 7427225 w 8003674"/>
                <a:gd name="connsiteY44-298" fmla="*/ 10138 h 979708"/>
                <a:gd name="connsiteX45-299" fmla="*/ 7435815 w 8003674"/>
                <a:gd name="connsiteY45-300" fmla="*/ 7680 h 979708"/>
                <a:gd name="connsiteX46-301" fmla="*/ 7444405 w 8003674"/>
                <a:gd name="connsiteY46-302" fmla="*/ 5223 h 979708"/>
                <a:gd name="connsiteX47-303" fmla="*/ 7452995 w 8003674"/>
                <a:gd name="connsiteY47-304" fmla="*/ 3687 h 979708"/>
                <a:gd name="connsiteX48-305" fmla="*/ 7461892 w 8003674"/>
                <a:gd name="connsiteY48-306" fmla="*/ 2150 h 979708"/>
                <a:gd name="connsiteX49-307" fmla="*/ 7470175 w 8003674"/>
                <a:gd name="connsiteY49-308" fmla="*/ 1229 h 979708"/>
                <a:gd name="connsiteX50-309" fmla="*/ 7479072 w 8003674"/>
                <a:gd name="connsiteY50-310" fmla="*/ 307 h 979708"/>
                <a:gd name="connsiteX51-311" fmla="*/ 7487968 w 8003674"/>
                <a:gd name="connsiteY51-312" fmla="*/ 0 h 979708"/>
                <a:gd name="connsiteX52-313" fmla="*/ 7496865 w 8003674"/>
                <a:gd name="connsiteY52-314" fmla="*/ 307 h 979708"/>
                <a:gd name="connsiteX53-315" fmla="*/ 7505455 w 8003674"/>
                <a:gd name="connsiteY53-316" fmla="*/ 1229 h 979708"/>
                <a:gd name="connsiteX54-317" fmla="*/ 7514352 w 8003674"/>
                <a:gd name="connsiteY54-318" fmla="*/ 2150 h 979708"/>
                <a:gd name="connsiteX55-319" fmla="*/ 7522942 w 8003674"/>
                <a:gd name="connsiteY55-320" fmla="*/ 3687 h 979708"/>
                <a:gd name="connsiteX56-321" fmla="*/ 7531839 w 8003674"/>
                <a:gd name="connsiteY56-322" fmla="*/ 5223 h 979708"/>
                <a:gd name="connsiteX57-323" fmla="*/ 7540122 w 8003674"/>
                <a:gd name="connsiteY57-324" fmla="*/ 7680 h 979708"/>
                <a:gd name="connsiteX58-325" fmla="*/ 7548712 w 8003674"/>
                <a:gd name="connsiteY58-326" fmla="*/ 10138 h 979708"/>
                <a:gd name="connsiteX59-327" fmla="*/ 7556995 w 8003674"/>
                <a:gd name="connsiteY59-328" fmla="*/ 13518 h 979708"/>
                <a:gd name="connsiteX60-329" fmla="*/ 7565278 w 8003674"/>
                <a:gd name="connsiteY60-330" fmla="*/ 16897 h 979708"/>
                <a:gd name="connsiteX61-331" fmla="*/ 7573255 w 8003674"/>
                <a:gd name="connsiteY61-332" fmla="*/ 21198 h 979708"/>
                <a:gd name="connsiteX62-333" fmla="*/ 7581231 w 8003674"/>
                <a:gd name="connsiteY62-334" fmla="*/ 25499 h 979708"/>
                <a:gd name="connsiteX63-335" fmla="*/ 7588901 w 8003674"/>
                <a:gd name="connsiteY63-336" fmla="*/ 30415 h 979708"/>
                <a:gd name="connsiteX64-337" fmla="*/ 7596264 w 8003674"/>
                <a:gd name="connsiteY64-338" fmla="*/ 35638 h 979708"/>
                <a:gd name="connsiteX65-339" fmla="*/ 7603626 w 8003674"/>
                <a:gd name="connsiteY65-340" fmla="*/ 41475 h 979708"/>
                <a:gd name="connsiteX66-341" fmla="*/ 7610682 w 8003674"/>
                <a:gd name="connsiteY66-342" fmla="*/ 47312 h 979708"/>
                <a:gd name="connsiteX67-343" fmla="*/ 7617432 w 8003674"/>
                <a:gd name="connsiteY67-344" fmla="*/ 53764 h 979708"/>
                <a:gd name="connsiteX68-345" fmla="*/ 7949987 w 8003674"/>
                <a:gd name="connsiteY68-346" fmla="*/ 386793 h 979708"/>
                <a:gd name="connsiteX69-347" fmla="*/ 7955816 w 8003674"/>
                <a:gd name="connsiteY69-348" fmla="*/ 392937 h 979708"/>
                <a:gd name="connsiteX70-349" fmla="*/ 7961644 w 8003674"/>
                <a:gd name="connsiteY70-350" fmla="*/ 399696 h 979708"/>
                <a:gd name="connsiteX71-351" fmla="*/ 7967167 w 8003674"/>
                <a:gd name="connsiteY71-352" fmla="*/ 406455 h 979708"/>
                <a:gd name="connsiteX72-353" fmla="*/ 7972075 w 8003674"/>
                <a:gd name="connsiteY72-354" fmla="*/ 413828 h 979708"/>
                <a:gd name="connsiteX73-355" fmla="*/ 7976984 w 8003674"/>
                <a:gd name="connsiteY73-356" fmla="*/ 421509 h 979708"/>
                <a:gd name="connsiteX74-357" fmla="*/ 7981279 w 8003674"/>
                <a:gd name="connsiteY74-358" fmla="*/ 428882 h 979708"/>
                <a:gd name="connsiteX75-359" fmla="*/ 7985267 w 8003674"/>
                <a:gd name="connsiteY75-360" fmla="*/ 436870 h 979708"/>
                <a:gd name="connsiteX76-361" fmla="*/ 7989255 w 8003674"/>
                <a:gd name="connsiteY76-362" fmla="*/ 445165 h 979708"/>
                <a:gd name="connsiteX77-363" fmla="*/ 7992323 w 8003674"/>
                <a:gd name="connsiteY77-364" fmla="*/ 453153 h 979708"/>
                <a:gd name="connsiteX78-365" fmla="*/ 7995084 w 8003674"/>
                <a:gd name="connsiteY78-366" fmla="*/ 461755 h 979708"/>
                <a:gd name="connsiteX79-367" fmla="*/ 7997538 w 8003674"/>
                <a:gd name="connsiteY79-368" fmla="*/ 470357 h 979708"/>
                <a:gd name="connsiteX80-369" fmla="*/ 7999686 w 8003674"/>
                <a:gd name="connsiteY80-370" fmla="*/ 479266 h 979708"/>
                <a:gd name="connsiteX81-371" fmla="*/ 8001526 w 8003674"/>
                <a:gd name="connsiteY81-372" fmla="*/ 488483 h 979708"/>
                <a:gd name="connsiteX82-373" fmla="*/ 8002447 w 8003674"/>
                <a:gd name="connsiteY82-374" fmla="*/ 497700 h 979708"/>
                <a:gd name="connsiteX83-375" fmla="*/ 8003367 w 8003674"/>
                <a:gd name="connsiteY83-376" fmla="*/ 506916 h 979708"/>
                <a:gd name="connsiteX84-377" fmla="*/ 8003674 w 8003674"/>
                <a:gd name="connsiteY84-378" fmla="*/ 516440 h 979708"/>
                <a:gd name="connsiteX85-379" fmla="*/ 8003367 w 8003674"/>
                <a:gd name="connsiteY85-380" fmla="*/ 525964 h 979708"/>
                <a:gd name="connsiteX86-381" fmla="*/ 8002447 w 8003674"/>
                <a:gd name="connsiteY86-382" fmla="*/ 535181 h 979708"/>
                <a:gd name="connsiteX87-383" fmla="*/ 8001526 w 8003674"/>
                <a:gd name="connsiteY87-384" fmla="*/ 544397 h 979708"/>
                <a:gd name="connsiteX88-385" fmla="*/ 7999686 w 8003674"/>
                <a:gd name="connsiteY88-386" fmla="*/ 553307 h 979708"/>
                <a:gd name="connsiteX89-387" fmla="*/ 7997538 w 8003674"/>
                <a:gd name="connsiteY89-388" fmla="*/ 562524 h 979708"/>
                <a:gd name="connsiteX90-389" fmla="*/ 7995084 w 8003674"/>
                <a:gd name="connsiteY90-390" fmla="*/ 570819 h 979708"/>
                <a:gd name="connsiteX91-391" fmla="*/ 7992323 w 8003674"/>
                <a:gd name="connsiteY91-392" fmla="*/ 579421 h 979708"/>
                <a:gd name="connsiteX92-393" fmla="*/ 7989255 w 8003674"/>
                <a:gd name="connsiteY92-394" fmla="*/ 587716 h 979708"/>
                <a:gd name="connsiteX93-395" fmla="*/ 7985267 w 8003674"/>
                <a:gd name="connsiteY93-396" fmla="*/ 596011 h 979708"/>
                <a:gd name="connsiteX94-397" fmla="*/ 7981279 w 8003674"/>
                <a:gd name="connsiteY94-398" fmla="*/ 603691 h 979708"/>
                <a:gd name="connsiteX95-399" fmla="*/ 7976984 w 8003674"/>
                <a:gd name="connsiteY95-400" fmla="*/ 611679 h 979708"/>
                <a:gd name="connsiteX96-401" fmla="*/ 7972075 w 8003674"/>
                <a:gd name="connsiteY96-402" fmla="*/ 619052 h 979708"/>
                <a:gd name="connsiteX97-403" fmla="*/ 7967167 w 8003674"/>
                <a:gd name="connsiteY97-404" fmla="*/ 626426 h 979708"/>
                <a:gd name="connsiteX98-405" fmla="*/ 7961644 w 8003674"/>
                <a:gd name="connsiteY98-406" fmla="*/ 633185 h 979708"/>
                <a:gd name="connsiteX99-407" fmla="*/ 7955816 w 8003674"/>
                <a:gd name="connsiteY99-408" fmla="*/ 639943 h 979708"/>
                <a:gd name="connsiteX100-409" fmla="*/ 7949987 w 8003674"/>
                <a:gd name="connsiteY100-410" fmla="*/ 646088 h 979708"/>
                <a:gd name="connsiteX101-411" fmla="*/ 7617432 w 8003674"/>
                <a:gd name="connsiteY101-412" fmla="*/ 978809 h 979708"/>
                <a:gd name="connsiteX102-413" fmla="*/ 7616534 w 8003674"/>
                <a:gd name="connsiteY102-414" fmla="*/ 979708 h 979708"/>
                <a:gd name="connsiteX0-415" fmla="*/ 0 w 8003674"/>
                <a:gd name="connsiteY0-416" fmla="*/ 332875 h 979708"/>
                <a:gd name="connsiteX1-417" fmla="*/ 7384071 w 8003674"/>
                <a:gd name="connsiteY1-418" fmla="*/ 332875 h 979708"/>
                <a:gd name="connsiteX2-419" fmla="*/ 7358505 w 8003674"/>
                <a:gd name="connsiteY2-420" fmla="*/ 313673 h 979708"/>
                <a:gd name="connsiteX3-421" fmla="*/ 7352063 w 8003674"/>
                <a:gd name="connsiteY3-422" fmla="*/ 306607 h 979708"/>
                <a:gd name="connsiteX4-423" fmla="*/ 7345620 w 8003674"/>
                <a:gd name="connsiteY4-424" fmla="*/ 299541 h 979708"/>
                <a:gd name="connsiteX5-425" fmla="*/ 7340098 w 8003674"/>
                <a:gd name="connsiteY5-426" fmla="*/ 292475 h 979708"/>
                <a:gd name="connsiteX6-427" fmla="*/ 7335189 w 8003674"/>
                <a:gd name="connsiteY6-428" fmla="*/ 284487 h 979708"/>
                <a:gd name="connsiteX7-429" fmla="*/ 7330281 w 8003674"/>
                <a:gd name="connsiteY7-430" fmla="*/ 276807 h 979708"/>
                <a:gd name="connsiteX8-431" fmla="*/ 7325679 w 8003674"/>
                <a:gd name="connsiteY8-432" fmla="*/ 269126 h 979708"/>
                <a:gd name="connsiteX9-433" fmla="*/ 7321691 w 8003674"/>
                <a:gd name="connsiteY9-434" fmla="*/ 260831 h 979708"/>
                <a:gd name="connsiteX10-435" fmla="*/ 7318316 w 8003674"/>
                <a:gd name="connsiteY10-436" fmla="*/ 252844 h 979708"/>
                <a:gd name="connsiteX11-437" fmla="*/ 7314942 w 8003674"/>
                <a:gd name="connsiteY11-438" fmla="*/ 244241 h 979708"/>
                <a:gd name="connsiteX12-439" fmla="*/ 7312181 w 8003674"/>
                <a:gd name="connsiteY12-440" fmla="*/ 235639 h 979708"/>
                <a:gd name="connsiteX13-441" fmla="*/ 7310033 w 8003674"/>
                <a:gd name="connsiteY13-442" fmla="*/ 227344 h 979708"/>
                <a:gd name="connsiteX14-443" fmla="*/ 7307886 w 8003674"/>
                <a:gd name="connsiteY14-444" fmla="*/ 218742 h 979708"/>
                <a:gd name="connsiteX15-445" fmla="*/ 7306658 w 8003674"/>
                <a:gd name="connsiteY15-446" fmla="*/ 209832 h 979708"/>
                <a:gd name="connsiteX16-447" fmla="*/ 7305431 w 8003674"/>
                <a:gd name="connsiteY16-448" fmla="*/ 201230 h 979708"/>
                <a:gd name="connsiteX17-449" fmla="*/ 7305124 w 8003674"/>
                <a:gd name="connsiteY17-450" fmla="*/ 192321 h 979708"/>
                <a:gd name="connsiteX18-451" fmla="*/ 7304818 w 8003674"/>
                <a:gd name="connsiteY18-452" fmla="*/ 183719 h 979708"/>
                <a:gd name="connsiteX19-453" fmla="*/ 7305124 w 8003674"/>
                <a:gd name="connsiteY19-454" fmla="*/ 175116 h 979708"/>
                <a:gd name="connsiteX20-455" fmla="*/ 7305431 w 8003674"/>
                <a:gd name="connsiteY20-456" fmla="*/ 166207 h 979708"/>
                <a:gd name="connsiteX21-457" fmla="*/ 7306658 w 8003674"/>
                <a:gd name="connsiteY21-458" fmla="*/ 157298 h 979708"/>
                <a:gd name="connsiteX22-459" fmla="*/ 7307886 w 8003674"/>
                <a:gd name="connsiteY22-460" fmla="*/ 148388 h 979708"/>
                <a:gd name="connsiteX23-461" fmla="*/ 7310033 w 8003674"/>
                <a:gd name="connsiteY23-462" fmla="*/ 140093 h 979708"/>
                <a:gd name="connsiteX24-463" fmla="*/ 7312181 w 8003674"/>
                <a:gd name="connsiteY24-464" fmla="*/ 131491 h 979708"/>
                <a:gd name="connsiteX25-465" fmla="*/ 7314942 w 8003674"/>
                <a:gd name="connsiteY25-466" fmla="*/ 122889 h 979708"/>
                <a:gd name="connsiteX26-467" fmla="*/ 7318316 w 8003674"/>
                <a:gd name="connsiteY26-468" fmla="*/ 114594 h 979708"/>
                <a:gd name="connsiteX27-469" fmla="*/ 7321691 w 8003674"/>
                <a:gd name="connsiteY27-470" fmla="*/ 106299 h 979708"/>
                <a:gd name="connsiteX28-471" fmla="*/ 7325679 w 8003674"/>
                <a:gd name="connsiteY28-472" fmla="*/ 98311 h 979708"/>
                <a:gd name="connsiteX29-473" fmla="*/ 7330281 w 8003674"/>
                <a:gd name="connsiteY29-474" fmla="*/ 90630 h 979708"/>
                <a:gd name="connsiteX30-475" fmla="*/ 7335189 w 8003674"/>
                <a:gd name="connsiteY30-476" fmla="*/ 82643 h 979708"/>
                <a:gd name="connsiteX31-477" fmla="*/ 7340098 w 8003674"/>
                <a:gd name="connsiteY31-478" fmla="*/ 75269 h 979708"/>
                <a:gd name="connsiteX32-479" fmla="*/ 7345620 w 8003674"/>
                <a:gd name="connsiteY32-480" fmla="*/ 67896 h 979708"/>
                <a:gd name="connsiteX33-481" fmla="*/ 7352063 w 8003674"/>
                <a:gd name="connsiteY33-482" fmla="*/ 60830 h 979708"/>
                <a:gd name="connsiteX34-483" fmla="*/ 7358505 w 8003674"/>
                <a:gd name="connsiteY34-484" fmla="*/ 53764 h 979708"/>
                <a:gd name="connsiteX35-485" fmla="*/ 7365254 w 8003674"/>
                <a:gd name="connsiteY35-486" fmla="*/ 47312 h 979708"/>
                <a:gd name="connsiteX36-487" fmla="*/ 7372617 w 8003674"/>
                <a:gd name="connsiteY36-488" fmla="*/ 41475 h 979708"/>
                <a:gd name="connsiteX37-489" fmla="*/ 7379673 w 8003674"/>
                <a:gd name="connsiteY37-490" fmla="*/ 35638 h 979708"/>
                <a:gd name="connsiteX38-491" fmla="*/ 7387343 w 8003674"/>
                <a:gd name="connsiteY38-492" fmla="*/ 30415 h 979708"/>
                <a:gd name="connsiteX39-493" fmla="*/ 7394706 w 8003674"/>
                <a:gd name="connsiteY39-494" fmla="*/ 25499 h 979708"/>
                <a:gd name="connsiteX40-495" fmla="*/ 7402989 w 8003674"/>
                <a:gd name="connsiteY40-496" fmla="*/ 21198 h 979708"/>
                <a:gd name="connsiteX41-497" fmla="*/ 7410965 w 8003674"/>
                <a:gd name="connsiteY41-498" fmla="*/ 16897 h 979708"/>
                <a:gd name="connsiteX42-499" fmla="*/ 7419248 w 8003674"/>
                <a:gd name="connsiteY42-500" fmla="*/ 13518 h 979708"/>
                <a:gd name="connsiteX43-501" fmla="*/ 7427225 w 8003674"/>
                <a:gd name="connsiteY43-502" fmla="*/ 10138 h 979708"/>
                <a:gd name="connsiteX44-503" fmla="*/ 7435815 w 8003674"/>
                <a:gd name="connsiteY44-504" fmla="*/ 7680 h 979708"/>
                <a:gd name="connsiteX45-505" fmla="*/ 7444405 w 8003674"/>
                <a:gd name="connsiteY45-506" fmla="*/ 5223 h 979708"/>
                <a:gd name="connsiteX46-507" fmla="*/ 7452995 w 8003674"/>
                <a:gd name="connsiteY46-508" fmla="*/ 3687 h 979708"/>
                <a:gd name="connsiteX47-509" fmla="*/ 7461892 w 8003674"/>
                <a:gd name="connsiteY47-510" fmla="*/ 2150 h 979708"/>
                <a:gd name="connsiteX48-511" fmla="*/ 7470175 w 8003674"/>
                <a:gd name="connsiteY48-512" fmla="*/ 1229 h 979708"/>
                <a:gd name="connsiteX49-513" fmla="*/ 7479072 w 8003674"/>
                <a:gd name="connsiteY49-514" fmla="*/ 307 h 979708"/>
                <a:gd name="connsiteX50-515" fmla="*/ 7487968 w 8003674"/>
                <a:gd name="connsiteY50-516" fmla="*/ 0 h 979708"/>
                <a:gd name="connsiteX51-517" fmla="*/ 7496865 w 8003674"/>
                <a:gd name="connsiteY51-518" fmla="*/ 307 h 979708"/>
                <a:gd name="connsiteX52-519" fmla="*/ 7505455 w 8003674"/>
                <a:gd name="connsiteY52-520" fmla="*/ 1229 h 979708"/>
                <a:gd name="connsiteX53-521" fmla="*/ 7514352 w 8003674"/>
                <a:gd name="connsiteY53-522" fmla="*/ 2150 h 979708"/>
                <a:gd name="connsiteX54-523" fmla="*/ 7522942 w 8003674"/>
                <a:gd name="connsiteY54-524" fmla="*/ 3687 h 979708"/>
                <a:gd name="connsiteX55-525" fmla="*/ 7531839 w 8003674"/>
                <a:gd name="connsiteY55-526" fmla="*/ 5223 h 979708"/>
                <a:gd name="connsiteX56-527" fmla="*/ 7540122 w 8003674"/>
                <a:gd name="connsiteY56-528" fmla="*/ 7680 h 979708"/>
                <a:gd name="connsiteX57-529" fmla="*/ 7548712 w 8003674"/>
                <a:gd name="connsiteY57-530" fmla="*/ 10138 h 979708"/>
                <a:gd name="connsiteX58-531" fmla="*/ 7556995 w 8003674"/>
                <a:gd name="connsiteY58-532" fmla="*/ 13518 h 979708"/>
                <a:gd name="connsiteX59-533" fmla="*/ 7565278 w 8003674"/>
                <a:gd name="connsiteY59-534" fmla="*/ 16897 h 979708"/>
                <a:gd name="connsiteX60-535" fmla="*/ 7573255 w 8003674"/>
                <a:gd name="connsiteY60-536" fmla="*/ 21198 h 979708"/>
                <a:gd name="connsiteX61-537" fmla="*/ 7581231 w 8003674"/>
                <a:gd name="connsiteY61-538" fmla="*/ 25499 h 979708"/>
                <a:gd name="connsiteX62-539" fmla="*/ 7588901 w 8003674"/>
                <a:gd name="connsiteY62-540" fmla="*/ 30415 h 979708"/>
                <a:gd name="connsiteX63-541" fmla="*/ 7596264 w 8003674"/>
                <a:gd name="connsiteY63-542" fmla="*/ 35638 h 979708"/>
                <a:gd name="connsiteX64-543" fmla="*/ 7603626 w 8003674"/>
                <a:gd name="connsiteY64-544" fmla="*/ 41475 h 979708"/>
                <a:gd name="connsiteX65-545" fmla="*/ 7610682 w 8003674"/>
                <a:gd name="connsiteY65-546" fmla="*/ 47312 h 979708"/>
                <a:gd name="connsiteX66-547" fmla="*/ 7617432 w 8003674"/>
                <a:gd name="connsiteY66-548" fmla="*/ 53764 h 979708"/>
                <a:gd name="connsiteX67-549" fmla="*/ 7949987 w 8003674"/>
                <a:gd name="connsiteY67-550" fmla="*/ 386793 h 979708"/>
                <a:gd name="connsiteX68-551" fmla="*/ 7955816 w 8003674"/>
                <a:gd name="connsiteY68-552" fmla="*/ 392937 h 979708"/>
                <a:gd name="connsiteX69-553" fmla="*/ 7961644 w 8003674"/>
                <a:gd name="connsiteY69-554" fmla="*/ 399696 h 979708"/>
                <a:gd name="connsiteX70-555" fmla="*/ 7967167 w 8003674"/>
                <a:gd name="connsiteY70-556" fmla="*/ 406455 h 979708"/>
                <a:gd name="connsiteX71-557" fmla="*/ 7972075 w 8003674"/>
                <a:gd name="connsiteY71-558" fmla="*/ 413828 h 979708"/>
                <a:gd name="connsiteX72-559" fmla="*/ 7976984 w 8003674"/>
                <a:gd name="connsiteY72-560" fmla="*/ 421509 h 979708"/>
                <a:gd name="connsiteX73-561" fmla="*/ 7981279 w 8003674"/>
                <a:gd name="connsiteY73-562" fmla="*/ 428882 h 979708"/>
                <a:gd name="connsiteX74-563" fmla="*/ 7985267 w 8003674"/>
                <a:gd name="connsiteY74-564" fmla="*/ 436870 h 979708"/>
                <a:gd name="connsiteX75-565" fmla="*/ 7989255 w 8003674"/>
                <a:gd name="connsiteY75-566" fmla="*/ 445165 h 979708"/>
                <a:gd name="connsiteX76-567" fmla="*/ 7992323 w 8003674"/>
                <a:gd name="connsiteY76-568" fmla="*/ 453153 h 979708"/>
                <a:gd name="connsiteX77-569" fmla="*/ 7995084 w 8003674"/>
                <a:gd name="connsiteY77-570" fmla="*/ 461755 h 979708"/>
                <a:gd name="connsiteX78-571" fmla="*/ 7997538 w 8003674"/>
                <a:gd name="connsiteY78-572" fmla="*/ 470357 h 979708"/>
                <a:gd name="connsiteX79-573" fmla="*/ 7999686 w 8003674"/>
                <a:gd name="connsiteY79-574" fmla="*/ 479266 h 979708"/>
                <a:gd name="connsiteX80-575" fmla="*/ 8001526 w 8003674"/>
                <a:gd name="connsiteY80-576" fmla="*/ 488483 h 979708"/>
                <a:gd name="connsiteX81-577" fmla="*/ 8002447 w 8003674"/>
                <a:gd name="connsiteY81-578" fmla="*/ 497700 h 979708"/>
                <a:gd name="connsiteX82-579" fmla="*/ 8003367 w 8003674"/>
                <a:gd name="connsiteY82-580" fmla="*/ 506916 h 979708"/>
                <a:gd name="connsiteX83-581" fmla="*/ 8003674 w 8003674"/>
                <a:gd name="connsiteY83-582" fmla="*/ 516440 h 979708"/>
                <a:gd name="connsiteX84-583" fmla="*/ 8003367 w 8003674"/>
                <a:gd name="connsiteY84-584" fmla="*/ 525964 h 979708"/>
                <a:gd name="connsiteX85-585" fmla="*/ 8002447 w 8003674"/>
                <a:gd name="connsiteY85-586" fmla="*/ 535181 h 979708"/>
                <a:gd name="connsiteX86-587" fmla="*/ 8001526 w 8003674"/>
                <a:gd name="connsiteY86-588" fmla="*/ 544397 h 979708"/>
                <a:gd name="connsiteX87-589" fmla="*/ 7999686 w 8003674"/>
                <a:gd name="connsiteY87-590" fmla="*/ 553307 h 979708"/>
                <a:gd name="connsiteX88-591" fmla="*/ 7997538 w 8003674"/>
                <a:gd name="connsiteY88-592" fmla="*/ 562524 h 979708"/>
                <a:gd name="connsiteX89-593" fmla="*/ 7995084 w 8003674"/>
                <a:gd name="connsiteY89-594" fmla="*/ 570819 h 979708"/>
                <a:gd name="connsiteX90-595" fmla="*/ 7992323 w 8003674"/>
                <a:gd name="connsiteY90-596" fmla="*/ 579421 h 979708"/>
                <a:gd name="connsiteX91-597" fmla="*/ 7989255 w 8003674"/>
                <a:gd name="connsiteY91-598" fmla="*/ 587716 h 979708"/>
                <a:gd name="connsiteX92-599" fmla="*/ 7985267 w 8003674"/>
                <a:gd name="connsiteY92-600" fmla="*/ 596011 h 979708"/>
                <a:gd name="connsiteX93-601" fmla="*/ 7981279 w 8003674"/>
                <a:gd name="connsiteY93-602" fmla="*/ 603691 h 979708"/>
                <a:gd name="connsiteX94-603" fmla="*/ 7976984 w 8003674"/>
                <a:gd name="connsiteY94-604" fmla="*/ 611679 h 979708"/>
                <a:gd name="connsiteX95-605" fmla="*/ 7972075 w 8003674"/>
                <a:gd name="connsiteY95-606" fmla="*/ 619052 h 979708"/>
                <a:gd name="connsiteX96-607" fmla="*/ 7967167 w 8003674"/>
                <a:gd name="connsiteY96-608" fmla="*/ 626426 h 979708"/>
                <a:gd name="connsiteX97-609" fmla="*/ 7961644 w 8003674"/>
                <a:gd name="connsiteY97-610" fmla="*/ 633185 h 979708"/>
                <a:gd name="connsiteX98-611" fmla="*/ 7955816 w 8003674"/>
                <a:gd name="connsiteY98-612" fmla="*/ 639943 h 979708"/>
                <a:gd name="connsiteX99-613" fmla="*/ 7949987 w 8003674"/>
                <a:gd name="connsiteY99-614" fmla="*/ 646088 h 979708"/>
                <a:gd name="connsiteX100-615" fmla="*/ 7617432 w 8003674"/>
                <a:gd name="connsiteY100-616" fmla="*/ 978809 h 979708"/>
                <a:gd name="connsiteX101-617" fmla="*/ 7616534 w 8003674"/>
                <a:gd name="connsiteY101-618" fmla="*/ 979708 h 979708"/>
              </a:gdLst>
              <a:ahLst/>
              <a:cxnLst>
                <a:cxn ang="0">
                  <a:pos x="connsiteX0-415" y="connsiteY0-416"/>
                </a:cxn>
                <a:cxn ang="0">
                  <a:pos x="connsiteX1-417" y="connsiteY1-418"/>
                </a:cxn>
                <a:cxn ang="0">
                  <a:pos x="connsiteX2-419" y="connsiteY2-420"/>
                </a:cxn>
                <a:cxn ang="0">
                  <a:pos x="connsiteX3-421" y="connsiteY3-422"/>
                </a:cxn>
                <a:cxn ang="0">
                  <a:pos x="connsiteX4-423" y="connsiteY4-424"/>
                </a:cxn>
                <a:cxn ang="0">
                  <a:pos x="connsiteX5-425" y="connsiteY5-426"/>
                </a:cxn>
                <a:cxn ang="0">
                  <a:pos x="connsiteX6-427" y="connsiteY6-428"/>
                </a:cxn>
                <a:cxn ang="0">
                  <a:pos x="connsiteX7-429" y="connsiteY7-430"/>
                </a:cxn>
                <a:cxn ang="0">
                  <a:pos x="connsiteX8-431" y="connsiteY8-432"/>
                </a:cxn>
                <a:cxn ang="0">
                  <a:pos x="connsiteX9-433" y="connsiteY9-434"/>
                </a:cxn>
                <a:cxn ang="0">
                  <a:pos x="connsiteX10-435" y="connsiteY10-436"/>
                </a:cxn>
                <a:cxn ang="0">
                  <a:pos x="connsiteX11-437" y="connsiteY11-438"/>
                </a:cxn>
                <a:cxn ang="0">
                  <a:pos x="connsiteX12-439" y="connsiteY12-440"/>
                </a:cxn>
                <a:cxn ang="0">
                  <a:pos x="connsiteX13-441" y="connsiteY13-442"/>
                </a:cxn>
                <a:cxn ang="0">
                  <a:pos x="connsiteX14-443" y="connsiteY14-444"/>
                </a:cxn>
                <a:cxn ang="0">
                  <a:pos x="connsiteX15-445" y="connsiteY15-446"/>
                </a:cxn>
                <a:cxn ang="0">
                  <a:pos x="connsiteX16-447" y="connsiteY16-448"/>
                </a:cxn>
                <a:cxn ang="0">
                  <a:pos x="connsiteX17-449" y="connsiteY17-450"/>
                </a:cxn>
                <a:cxn ang="0">
                  <a:pos x="connsiteX18-451" y="connsiteY18-452"/>
                </a:cxn>
                <a:cxn ang="0">
                  <a:pos x="connsiteX19-453" y="connsiteY19-454"/>
                </a:cxn>
                <a:cxn ang="0">
                  <a:pos x="connsiteX20-455" y="connsiteY20-456"/>
                </a:cxn>
                <a:cxn ang="0">
                  <a:pos x="connsiteX21-457" y="connsiteY21-458"/>
                </a:cxn>
                <a:cxn ang="0">
                  <a:pos x="connsiteX22-459" y="connsiteY22-460"/>
                </a:cxn>
                <a:cxn ang="0">
                  <a:pos x="connsiteX23-461" y="connsiteY23-462"/>
                </a:cxn>
                <a:cxn ang="0">
                  <a:pos x="connsiteX24-463" y="connsiteY24-464"/>
                </a:cxn>
                <a:cxn ang="0">
                  <a:pos x="connsiteX25-465" y="connsiteY25-466"/>
                </a:cxn>
                <a:cxn ang="0">
                  <a:pos x="connsiteX26-467" y="connsiteY26-468"/>
                </a:cxn>
                <a:cxn ang="0">
                  <a:pos x="connsiteX27-469" y="connsiteY27-470"/>
                </a:cxn>
                <a:cxn ang="0">
                  <a:pos x="connsiteX28-471" y="connsiteY28-472"/>
                </a:cxn>
                <a:cxn ang="0">
                  <a:pos x="connsiteX29-473" y="connsiteY29-474"/>
                </a:cxn>
                <a:cxn ang="0">
                  <a:pos x="connsiteX30-475" y="connsiteY30-476"/>
                </a:cxn>
                <a:cxn ang="0">
                  <a:pos x="connsiteX31-477" y="connsiteY31-478"/>
                </a:cxn>
                <a:cxn ang="0">
                  <a:pos x="connsiteX32-479" y="connsiteY32-480"/>
                </a:cxn>
                <a:cxn ang="0">
                  <a:pos x="connsiteX33-481" y="connsiteY33-482"/>
                </a:cxn>
                <a:cxn ang="0">
                  <a:pos x="connsiteX34-483" y="connsiteY34-484"/>
                </a:cxn>
                <a:cxn ang="0">
                  <a:pos x="connsiteX35-485" y="connsiteY35-486"/>
                </a:cxn>
                <a:cxn ang="0">
                  <a:pos x="connsiteX36-487" y="connsiteY36-488"/>
                </a:cxn>
                <a:cxn ang="0">
                  <a:pos x="connsiteX37-489" y="connsiteY37-490"/>
                </a:cxn>
                <a:cxn ang="0">
                  <a:pos x="connsiteX38-491" y="connsiteY38-492"/>
                </a:cxn>
                <a:cxn ang="0">
                  <a:pos x="connsiteX39-493" y="connsiteY39-494"/>
                </a:cxn>
                <a:cxn ang="0">
                  <a:pos x="connsiteX40-495" y="connsiteY40-496"/>
                </a:cxn>
                <a:cxn ang="0">
                  <a:pos x="connsiteX41-497" y="connsiteY41-498"/>
                </a:cxn>
                <a:cxn ang="0">
                  <a:pos x="connsiteX42-499" y="connsiteY42-500"/>
                </a:cxn>
                <a:cxn ang="0">
                  <a:pos x="connsiteX43-501" y="connsiteY43-502"/>
                </a:cxn>
                <a:cxn ang="0">
                  <a:pos x="connsiteX44-503" y="connsiteY44-504"/>
                </a:cxn>
                <a:cxn ang="0">
                  <a:pos x="connsiteX45-505" y="connsiteY45-506"/>
                </a:cxn>
                <a:cxn ang="0">
                  <a:pos x="connsiteX46-507" y="connsiteY46-508"/>
                </a:cxn>
                <a:cxn ang="0">
                  <a:pos x="connsiteX47-509" y="connsiteY47-510"/>
                </a:cxn>
                <a:cxn ang="0">
                  <a:pos x="connsiteX48-511" y="connsiteY48-512"/>
                </a:cxn>
                <a:cxn ang="0">
                  <a:pos x="connsiteX49-513" y="connsiteY49-514"/>
                </a:cxn>
                <a:cxn ang="0">
                  <a:pos x="connsiteX50-515" y="connsiteY50-516"/>
                </a:cxn>
                <a:cxn ang="0">
                  <a:pos x="connsiteX51-517" y="connsiteY51-518"/>
                </a:cxn>
                <a:cxn ang="0">
                  <a:pos x="connsiteX52-519" y="connsiteY52-520"/>
                </a:cxn>
                <a:cxn ang="0">
                  <a:pos x="connsiteX53-521" y="connsiteY53-522"/>
                </a:cxn>
                <a:cxn ang="0">
                  <a:pos x="connsiteX54-523" y="connsiteY54-524"/>
                </a:cxn>
                <a:cxn ang="0">
                  <a:pos x="connsiteX55-525" y="connsiteY55-526"/>
                </a:cxn>
                <a:cxn ang="0">
                  <a:pos x="connsiteX56-527" y="connsiteY56-528"/>
                </a:cxn>
                <a:cxn ang="0">
                  <a:pos x="connsiteX57-529" y="connsiteY57-530"/>
                </a:cxn>
                <a:cxn ang="0">
                  <a:pos x="connsiteX58-531" y="connsiteY58-532"/>
                </a:cxn>
                <a:cxn ang="0">
                  <a:pos x="connsiteX59-533" y="connsiteY59-534"/>
                </a:cxn>
                <a:cxn ang="0">
                  <a:pos x="connsiteX60-535" y="connsiteY60-536"/>
                </a:cxn>
                <a:cxn ang="0">
                  <a:pos x="connsiteX61-537" y="connsiteY61-538"/>
                </a:cxn>
                <a:cxn ang="0">
                  <a:pos x="connsiteX62-539" y="connsiteY62-540"/>
                </a:cxn>
                <a:cxn ang="0">
                  <a:pos x="connsiteX63-541" y="connsiteY63-542"/>
                </a:cxn>
                <a:cxn ang="0">
                  <a:pos x="connsiteX64-543" y="connsiteY64-544"/>
                </a:cxn>
                <a:cxn ang="0">
                  <a:pos x="connsiteX65-545" y="connsiteY65-546"/>
                </a:cxn>
                <a:cxn ang="0">
                  <a:pos x="connsiteX66-547" y="connsiteY66-548"/>
                </a:cxn>
                <a:cxn ang="0">
                  <a:pos x="connsiteX67-549" y="connsiteY67-550"/>
                </a:cxn>
                <a:cxn ang="0">
                  <a:pos x="connsiteX68-551" y="connsiteY68-552"/>
                </a:cxn>
                <a:cxn ang="0">
                  <a:pos x="connsiteX69-553" y="connsiteY69-554"/>
                </a:cxn>
                <a:cxn ang="0">
                  <a:pos x="connsiteX70-555" y="connsiteY70-556"/>
                </a:cxn>
                <a:cxn ang="0">
                  <a:pos x="connsiteX71-557" y="connsiteY71-558"/>
                </a:cxn>
                <a:cxn ang="0">
                  <a:pos x="connsiteX72-559" y="connsiteY72-560"/>
                </a:cxn>
                <a:cxn ang="0">
                  <a:pos x="connsiteX73-561" y="connsiteY73-562"/>
                </a:cxn>
                <a:cxn ang="0">
                  <a:pos x="connsiteX74-563" y="connsiteY74-564"/>
                </a:cxn>
                <a:cxn ang="0">
                  <a:pos x="connsiteX75-565" y="connsiteY75-566"/>
                </a:cxn>
                <a:cxn ang="0">
                  <a:pos x="connsiteX76-567" y="connsiteY76-568"/>
                </a:cxn>
                <a:cxn ang="0">
                  <a:pos x="connsiteX77-569" y="connsiteY77-570"/>
                </a:cxn>
                <a:cxn ang="0">
                  <a:pos x="connsiteX78-571" y="connsiteY78-572"/>
                </a:cxn>
                <a:cxn ang="0">
                  <a:pos x="connsiteX79-573" y="connsiteY79-574"/>
                </a:cxn>
                <a:cxn ang="0">
                  <a:pos x="connsiteX80-575" y="connsiteY80-576"/>
                </a:cxn>
                <a:cxn ang="0">
                  <a:pos x="connsiteX81-577" y="connsiteY81-578"/>
                </a:cxn>
                <a:cxn ang="0">
                  <a:pos x="connsiteX82-579" y="connsiteY82-580"/>
                </a:cxn>
                <a:cxn ang="0">
                  <a:pos x="connsiteX83-581" y="connsiteY83-582"/>
                </a:cxn>
                <a:cxn ang="0">
                  <a:pos x="connsiteX84-583" y="connsiteY84-584"/>
                </a:cxn>
                <a:cxn ang="0">
                  <a:pos x="connsiteX85-585" y="connsiteY85-586"/>
                </a:cxn>
                <a:cxn ang="0">
                  <a:pos x="connsiteX86-587" y="connsiteY86-588"/>
                </a:cxn>
                <a:cxn ang="0">
                  <a:pos x="connsiteX87-589" y="connsiteY87-590"/>
                </a:cxn>
                <a:cxn ang="0">
                  <a:pos x="connsiteX88-591" y="connsiteY88-592"/>
                </a:cxn>
                <a:cxn ang="0">
                  <a:pos x="connsiteX89-593" y="connsiteY89-594"/>
                </a:cxn>
                <a:cxn ang="0">
                  <a:pos x="connsiteX90-595" y="connsiteY90-596"/>
                </a:cxn>
                <a:cxn ang="0">
                  <a:pos x="connsiteX91-597" y="connsiteY91-598"/>
                </a:cxn>
                <a:cxn ang="0">
                  <a:pos x="connsiteX92-599" y="connsiteY92-600"/>
                </a:cxn>
                <a:cxn ang="0">
                  <a:pos x="connsiteX93-601" y="connsiteY93-602"/>
                </a:cxn>
                <a:cxn ang="0">
                  <a:pos x="connsiteX94-603" y="connsiteY94-604"/>
                </a:cxn>
                <a:cxn ang="0">
                  <a:pos x="connsiteX95-605" y="connsiteY95-606"/>
                </a:cxn>
                <a:cxn ang="0">
                  <a:pos x="connsiteX96-607" y="connsiteY96-608"/>
                </a:cxn>
                <a:cxn ang="0">
                  <a:pos x="connsiteX97-609" y="connsiteY97-610"/>
                </a:cxn>
                <a:cxn ang="0">
                  <a:pos x="connsiteX98-611" y="connsiteY98-612"/>
                </a:cxn>
                <a:cxn ang="0">
                  <a:pos x="connsiteX99-613" y="connsiteY99-614"/>
                </a:cxn>
                <a:cxn ang="0">
                  <a:pos x="connsiteX100-615" y="connsiteY100-616"/>
                </a:cxn>
                <a:cxn ang="0">
                  <a:pos x="connsiteX101-617" y="connsiteY101-618"/>
                </a:cxn>
              </a:cxnLst>
              <a:rect l="l" t="t" r="r" b="b"/>
              <a:pathLst>
                <a:path w="8003674" h="979708">
                  <a:moveTo>
                    <a:pt x="0" y="332875"/>
                  </a:moveTo>
                  <a:lnTo>
                    <a:pt x="7384071" y="332875"/>
                  </a:lnTo>
                  <a:lnTo>
                    <a:pt x="7358505" y="313673"/>
                  </a:lnTo>
                  <a:lnTo>
                    <a:pt x="7352063" y="306607"/>
                  </a:lnTo>
                  <a:lnTo>
                    <a:pt x="7345620" y="299541"/>
                  </a:lnTo>
                  <a:lnTo>
                    <a:pt x="7340098" y="292475"/>
                  </a:lnTo>
                  <a:lnTo>
                    <a:pt x="7335189" y="284487"/>
                  </a:lnTo>
                  <a:lnTo>
                    <a:pt x="7330281" y="276807"/>
                  </a:lnTo>
                  <a:lnTo>
                    <a:pt x="7325679" y="269126"/>
                  </a:lnTo>
                  <a:lnTo>
                    <a:pt x="7321691" y="260831"/>
                  </a:lnTo>
                  <a:lnTo>
                    <a:pt x="7318316" y="252844"/>
                  </a:lnTo>
                  <a:lnTo>
                    <a:pt x="7314942" y="244241"/>
                  </a:lnTo>
                  <a:lnTo>
                    <a:pt x="7312181" y="235639"/>
                  </a:lnTo>
                  <a:lnTo>
                    <a:pt x="7310033" y="227344"/>
                  </a:lnTo>
                  <a:lnTo>
                    <a:pt x="7307886" y="218742"/>
                  </a:lnTo>
                  <a:lnTo>
                    <a:pt x="7306658" y="209832"/>
                  </a:lnTo>
                  <a:lnTo>
                    <a:pt x="7305431" y="201230"/>
                  </a:lnTo>
                  <a:cubicBezTo>
                    <a:pt x="7305329" y="198260"/>
                    <a:pt x="7305226" y="195291"/>
                    <a:pt x="7305124" y="192321"/>
                  </a:cubicBezTo>
                  <a:lnTo>
                    <a:pt x="7304818" y="183719"/>
                  </a:lnTo>
                  <a:lnTo>
                    <a:pt x="7305124" y="175116"/>
                  </a:lnTo>
                  <a:cubicBezTo>
                    <a:pt x="7305226" y="172146"/>
                    <a:pt x="7305329" y="169177"/>
                    <a:pt x="7305431" y="166207"/>
                  </a:cubicBezTo>
                  <a:lnTo>
                    <a:pt x="7306658" y="157298"/>
                  </a:lnTo>
                  <a:lnTo>
                    <a:pt x="7307886" y="148388"/>
                  </a:lnTo>
                  <a:lnTo>
                    <a:pt x="7310033" y="140093"/>
                  </a:lnTo>
                  <a:lnTo>
                    <a:pt x="7312181" y="131491"/>
                  </a:lnTo>
                  <a:lnTo>
                    <a:pt x="7314942" y="122889"/>
                  </a:lnTo>
                  <a:lnTo>
                    <a:pt x="7318316" y="114594"/>
                  </a:lnTo>
                  <a:lnTo>
                    <a:pt x="7321691" y="106299"/>
                  </a:lnTo>
                  <a:lnTo>
                    <a:pt x="7325679" y="98311"/>
                  </a:lnTo>
                  <a:lnTo>
                    <a:pt x="7330281" y="90630"/>
                  </a:lnTo>
                  <a:lnTo>
                    <a:pt x="7335189" y="82643"/>
                  </a:lnTo>
                  <a:lnTo>
                    <a:pt x="7340098" y="75269"/>
                  </a:lnTo>
                  <a:lnTo>
                    <a:pt x="7345620" y="67896"/>
                  </a:lnTo>
                  <a:lnTo>
                    <a:pt x="7352063" y="60830"/>
                  </a:lnTo>
                  <a:lnTo>
                    <a:pt x="7358505" y="53764"/>
                  </a:lnTo>
                  <a:lnTo>
                    <a:pt x="7365254" y="47312"/>
                  </a:lnTo>
                  <a:lnTo>
                    <a:pt x="7372617" y="41475"/>
                  </a:lnTo>
                  <a:lnTo>
                    <a:pt x="7379673" y="35638"/>
                  </a:lnTo>
                  <a:lnTo>
                    <a:pt x="7387343" y="30415"/>
                  </a:lnTo>
                  <a:lnTo>
                    <a:pt x="7394706" y="25499"/>
                  </a:lnTo>
                  <a:lnTo>
                    <a:pt x="7402989" y="21198"/>
                  </a:lnTo>
                  <a:lnTo>
                    <a:pt x="7410965" y="16897"/>
                  </a:lnTo>
                  <a:lnTo>
                    <a:pt x="7419248" y="13518"/>
                  </a:lnTo>
                  <a:lnTo>
                    <a:pt x="7427225" y="10138"/>
                  </a:lnTo>
                  <a:lnTo>
                    <a:pt x="7435815" y="7680"/>
                  </a:lnTo>
                  <a:lnTo>
                    <a:pt x="7444405" y="5223"/>
                  </a:lnTo>
                  <a:lnTo>
                    <a:pt x="7452995" y="3687"/>
                  </a:lnTo>
                  <a:lnTo>
                    <a:pt x="7461892" y="2150"/>
                  </a:lnTo>
                  <a:lnTo>
                    <a:pt x="7470175" y="1229"/>
                  </a:lnTo>
                  <a:lnTo>
                    <a:pt x="7479072" y="307"/>
                  </a:lnTo>
                  <a:lnTo>
                    <a:pt x="7487968" y="0"/>
                  </a:lnTo>
                  <a:lnTo>
                    <a:pt x="7496865" y="307"/>
                  </a:lnTo>
                  <a:lnTo>
                    <a:pt x="7505455" y="1229"/>
                  </a:lnTo>
                  <a:lnTo>
                    <a:pt x="7514352" y="2150"/>
                  </a:lnTo>
                  <a:lnTo>
                    <a:pt x="7522942" y="3687"/>
                  </a:lnTo>
                  <a:lnTo>
                    <a:pt x="7531839" y="5223"/>
                  </a:lnTo>
                  <a:lnTo>
                    <a:pt x="7540122" y="7680"/>
                  </a:lnTo>
                  <a:lnTo>
                    <a:pt x="7548712" y="10138"/>
                  </a:lnTo>
                  <a:lnTo>
                    <a:pt x="7556995" y="13518"/>
                  </a:lnTo>
                  <a:lnTo>
                    <a:pt x="7565278" y="16897"/>
                  </a:lnTo>
                  <a:lnTo>
                    <a:pt x="7573255" y="21198"/>
                  </a:lnTo>
                  <a:lnTo>
                    <a:pt x="7581231" y="25499"/>
                  </a:lnTo>
                  <a:lnTo>
                    <a:pt x="7588901" y="30415"/>
                  </a:lnTo>
                  <a:lnTo>
                    <a:pt x="7596264" y="35638"/>
                  </a:lnTo>
                  <a:lnTo>
                    <a:pt x="7603626" y="41475"/>
                  </a:lnTo>
                  <a:lnTo>
                    <a:pt x="7610682" y="47312"/>
                  </a:lnTo>
                  <a:lnTo>
                    <a:pt x="7617432" y="53764"/>
                  </a:lnTo>
                  <a:lnTo>
                    <a:pt x="7949987" y="386793"/>
                  </a:lnTo>
                  <a:lnTo>
                    <a:pt x="7955816" y="392937"/>
                  </a:lnTo>
                  <a:lnTo>
                    <a:pt x="7961644" y="399696"/>
                  </a:lnTo>
                  <a:lnTo>
                    <a:pt x="7967167" y="406455"/>
                  </a:lnTo>
                  <a:lnTo>
                    <a:pt x="7972075" y="413828"/>
                  </a:lnTo>
                  <a:lnTo>
                    <a:pt x="7976984" y="421509"/>
                  </a:lnTo>
                  <a:lnTo>
                    <a:pt x="7981279" y="428882"/>
                  </a:lnTo>
                  <a:lnTo>
                    <a:pt x="7985267" y="436870"/>
                  </a:lnTo>
                  <a:lnTo>
                    <a:pt x="7989255" y="445165"/>
                  </a:lnTo>
                  <a:lnTo>
                    <a:pt x="7992323" y="453153"/>
                  </a:lnTo>
                  <a:lnTo>
                    <a:pt x="7995084" y="461755"/>
                  </a:lnTo>
                  <a:lnTo>
                    <a:pt x="7997538" y="470357"/>
                  </a:lnTo>
                  <a:lnTo>
                    <a:pt x="7999686" y="479266"/>
                  </a:lnTo>
                  <a:lnTo>
                    <a:pt x="8001526" y="488483"/>
                  </a:lnTo>
                  <a:lnTo>
                    <a:pt x="8002447" y="497700"/>
                  </a:lnTo>
                  <a:cubicBezTo>
                    <a:pt x="8002754" y="500772"/>
                    <a:pt x="8003060" y="503844"/>
                    <a:pt x="8003367" y="506916"/>
                  </a:cubicBezTo>
                  <a:cubicBezTo>
                    <a:pt x="8003469" y="510091"/>
                    <a:pt x="8003572" y="513265"/>
                    <a:pt x="8003674" y="516440"/>
                  </a:cubicBezTo>
                  <a:cubicBezTo>
                    <a:pt x="8003572" y="519615"/>
                    <a:pt x="8003469" y="522789"/>
                    <a:pt x="8003367" y="525964"/>
                  </a:cubicBezTo>
                  <a:cubicBezTo>
                    <a:pt x="8003060" y="529036"/>
                    <a:pt x="8002754" y="532109"/>
                    <a:pt x="8002447" y="535181"/>
                  </a:cubicBezTo>
                  <a:lnTo>
                    <a:pt x="8001526" y="544397"/>
                  </a:lnTo>
                  <a:lnTo>
                    <a:pt x="7999686" y="553307"/>
                  </a:lnTo>
                  <a:lnTo>
                    <a:pt x="7997538" y="562524"/>
                  </a:lnTo>
                  <a:lnTo>
                    <a:pt x="7995084" y="570819"/>
                  </a:lnTo>
                  <a:lnTo>
                    <a:pt x="7992323" y="579421"/>
                  </a:lnTo>
                  <a:lnTo>
                    <a:pt x="7989255" y="587716"/>
                  </a:lnTo>
                  <a:lnTo>
                    <a:pt x="7985267" y="596011"/>
                  </a:lnTo>
                  <a:lnTo>
                    <a:pt x="7981279" y="603691"/>
                  </a:lnTo>
                  <a:lnTo>
                    <a:pt x="7976984" y="611679"/>
                  </a:lnTo>
                  <a:lnTo>
                    <a:pt x="7972075" y="619052"/>
                  </a:lnTo>
                  <a:lnTo>
                    <a:pt x="7967167" y="626426"/>
                  </a:lnTo>
                  <a:lnTo>
                    <a:pt x="7961644" y="633185"/>
                  </a:lnTo>
                  <a:lnTo>
                    <a:pt x="7955816" y="639943"/>
                  </a:lnTo>
                  <a:lnTo>
                    <a:pt x="7949987" y="646088"/>
                  </a:lnTo>
                  <a:lnTo>
                    <a:pt x="7617432" y="978809"/>
                  </a:lnTo>
                  <a:lnTo>
                    <a:pt x="7616534" y="979708"/>
                  </a:lnTo>
                </a:path>
              </a:pathLst>
            </a:custGeom>
            <a:noFill/>
            <a:ln w="28575">
              <a:solidFill>
                <a:srgbClr val="1F74AD"/>
              </a:solidFill>
            </a:ln>
          </p:spPr>
          <p:txBody>
            <a:bodyPr wrap="square" tIns="2700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fontAlgn="base"/>
              <a:endParaRPr lang="zh-CN" altLang="en-US" sz="1350" strike="noStrike" noProof="1" dirty="0">
                <a:sym typeface="Arial" panose="020B0604020202020204" pitchFamily="34" charset="0"/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5"/>
              </p:custDataLst>
            </p:nvPr>
          </p:nvSpPr>
          <p:spPr bwMode="auto">
            <a:xfrm>
              <a:off x="2554" y="7275"/>
              <a:ext cx="7504" cy="1161"/>
            </a:xfrm>
            <a:custGeom>
              <a:avLst/>
              <a:gdLst>
                <a:gd name="connsiteX0" fmla="*/ 7098006 w 7485146"/>
                <a:gd name="connsiteY0" fmla="*/ 443714 h 979708"/>
                <a:gd name="connsiteX1" fmla="*/ 0 w 7485146"/>
                <a:gd name="connsiteY1" fmla="*/ 443714 h 979708"/>
                <a:gd name="connsiteX2" fmla="*/ 0 w 7485146"/>
                <a:gd name="connsiteY2" fmla="*/ 332875 h 979708"/>
                <a:gd name="connsiteX3" fmla="*/ 6865543 w 7485146"/>
                <a:gd name="connsiteY3" fmla="*/ 332875 h 979708"/>
                <a:gd name="connsiteX4" fmla="*/ 6839977 w 7485146"/>
                <a:gd name="connsiteY4" fmla="*/ 313673 h 979708"/>
                <a:gd name="connsiteX5" fmla="*/ 6833535 w 7485146"/>
                <a:gd name="connsiteY5" fmla="*/ 306607 h 979708"/>
                <a:gd name="connsiteX6" fmla="*/ 6827092 w 7485146"/>
                <a:gd name="connsiteY6" fmla="*/ 299541 h 979708"/>
                <a:gd name="connsiteX7" fmla="*/ 6821570 w 7485146"/>
                <a:gd name="connsiteY7" fmla="*/ 292475 h 979708"/>
                <a:gd name="connsiteX8" fmla="*/ 6816661 w 7485146"/>
                <a:gd name="connsiteY8" fmla="*/ 284487 h 979708"/>
                <a:gd name="connsiteX9" fmla="*/ 6811753 w 7485146"/>
                <a:gd name="connsiteY9" fmla="*/ 276807 h 979708"/>
                <a:gd name="connsiteX10" fmla="*/ 6807151 w 7485146"/>
                <a:gd name="connsiteY10" fmla="*/ 269126 h 979708"/>
                <a:gd name="connsiteX11" fmla="*/ 6803163 w 7485146"/>
                <a:gd name="connsiteY11" fmla="*/ 260831 h 979708"/>
                <a:gd name="connsiteX12" fmla="*/ 6799788 w 7485146"/>
                <a:gd name="connsiteY12" fmla="*/ 252844 h 979708"/>
                <a:gd name="connsiteX13" fmla="*/ 6796414 w 7485146"/>
                <a:gd name="connsiteY13" fmla="*/ 244241 h 979708"/>
                <a:gd name="connsiteX14" fmla="*/ 6793653 w 7485146"/>
                <a:gd name="connsiteY14" fmla="*/ 235639 h 979708"/>
                <a:gd name="connsiteX15" fmla="*/ 6791505 w 7485146"/>
                <a:gd name="connsiteY15" fmla="*/ 227344 h 979708"/>
                <a:gd name="connsiteX16" fmla="*/ 6789358 w 7485146"/>
                <a:gd name="connsiteY16" fmla="*/ 218742 h 979708"/>
                <a:gd name="connsiteX17" fmla="*/ 6788130 w 7485146"/>
                <a:gd name="connsiteY17" fmla="*/ 209832 h 979708"/>
                <a:gd name="connsiteX18" fmla="*/ 6786903 w 7485146"/>
                <a:gd name="connsiteY18" fmla="*/ 201230 h 979708"/>
                <a:gd name="connsiteX19" fmla="*/ 6786596 w 7485146"/>
                <a:gd name="connsiteY19" fmla="*/ 192321 h 979708"/>
                <a:gd name="connsiteX20" fmla="*/ 6786290 w 7485146"/>
                <a:gd name="connsiteY20" fmla="*/ 183719 h 979708"/>
                <a:gd name="connsiteX21" fmla="*/ 6786596 w 7485146"/>
                <a:gd name="connsiteY21" fmla="*/ 175116 h 979708"/>
                <a:gd name="connsiteX22" fmla="*/ 6786903 w 7485146"/>
                <a:gd name="connsiteY22" fmla="*/ 166207 h 979708"/>
                <a:gd name="connsiteX23" fmla="*/ 6788130 w 7485146"/>
                <a:gd name="connsiteY23" fmla="*/ 157298 h 979708"/>
                <a:gd name="connsiteX24" fmla="*/ 6789358 w 7485146"/>
                <a:gd name="connsiteY24" fmla="*/ 148388 h 979708"/>
                <a:gd name="connsiteX25" fmla="*/ 6791505 w 7485146"/>
                <a:gd name="connsiteY25" fmla="*/ 140093 h 979708"/>
                <a:gd name="connsiteX26" fmla="*/ 6793653 w 7485146"/>
                <a:gd name="connsiteY26" fmla="*/ 131491 h 979708"/>
                <a:gd name="connsiteX27" fmla="*/ 6796414 w 7485146"/>
                <a:gd name="connsiteY27" fmla="*/ 122889 h 979708"/>
                <a:gd name="connsiteX28" fmla="*/ 6799788 w 7485146"/>
                <a:gd name="connsiteY28" fmla="*/ 114594 h 979708"/>
                <a:gd name="connsiteX29" fmla="*/ 6803163 w 7485146"/>
                <a:gd name="connsiteY29" fmla="*/ 106299 h 979708"/>
                <a:gd name="connsiteX30" fmla="*/ 6807151 w 7485146"/>
                <a:gd name="connsiteY30" fmla="*/ 98311 h 979708"/>
                <a:gd name="connsiteX31" fmla="*/ 6811753 w 7485146"/>
                <a:gd name="connsiteY31" fmla="*/ 90630 h 979708"/>
                <a:gd name="connsiteX32" fmla="*/ 6816661 w 7485146"/>
                <a:gd name="connsiteY32" fmla="*/ 82643 h 979708"/>
                <a:gd name="connsiteX33" fmla="*/ 6821570 w 7485146"/>
                <a:gd name="connsiteY33" fmla="*/ 75269 h 979708"/>
                <a:gd name="connsiteX34" fmla="*/ 6827092 w 7485146"/>
                <a:gd name="connsiteY34" fmla="*/ 67896 h 979708"/>
                <a:gd name="connsiteX35" fmla="*/ 6833535 w 7485146"/>
                <a:gd name="connsiteY35" fmla="*/ 60830 h 979708"/>
                <a:gd name="connsiteX36" fmla="*/ 6839977 w 7485146"/>
                <a:gd name="connsiteY36" fmla="*/ 53764 h 979708"/>
                <a:gd name="connsiteX37" fmla="*/ 6846726 w 7485146"/>
                <a:gd name="connsiteY37" fmla="*/ 47312 h 979708"/>
                <a:gd name="connsiteX38" fmla="*/ 6854089 w 7485146"/>
                <a:gd name="connsiteY38" fmla="*/ 41475 h 979708"/>
                <a:gd name="connsiteX39" fmla="*/ 6861145 w 7485146"/>
                <a:gd name="connsiteY39" fmla="*/ 35638 h 979708"/>
                <a:gd name="connsiteX40" fmla="*/ 6868815 w 7485146"/>
                <a:gd name="connsiteY40" fmla="*/ 30415 h 979708"/>
                <a:gd name="connsiteX41" fmla="*/ 6876178 w 7485146"/>
                <a:gd name="connsiteY41" fmla="*/ 25499 h 979708"/>
                <a:gd name="connsiteX42" fmla="*/ 6884461 w 7485146"/>
                <a:gd name="connsiteY42" fmla="*/ 21198 h 979708"/>
                <a:gd name="connsiteX43" fmla="*/ 6892437 w 7485146"/>
                <a:gd name="connsiteY43" fmla="*/ 16897 h 979708"/>
                <a:gd name="connsiteX44" fmla="*/ 6900720 w 7485146"/>
                <a:gd name="connsiteY44" fmla="*/ 13518 h 979708"/>
                <a:gd name="connsiteX45" fmla="*/ 6908697 w 7485146"/>
                <a:gd name="connsiteY45" fmla="*/ 10138 h 979708"/>
                <a:gd name="connsiteX46" fmla="*/ 6917287 w 7485146"/>
                <a:gd name="connsiteY46" fmla="*/ 7680 h 979708"/>
                <a:gd name="connsiteX47" fmla="*/ 6925877 w 7485146"/>
                <a:gd name="connsiteY47" fmla="*/ 5223 h 979708"/>
                <a:gd name="connsiteX48" fmla="*/ 6934467 w 7485146"/>
                <a:gd name="connsiteY48" fmla="*/ 3687 h 979708"/>
                <a:gd name="connsiteX49" fmla="*/ 6943364 w 7485146"/>
                <a:gd name="connsiteY49" fmla="*/ 2150 h 979708"/>
                <a:gd name="connsiteX50" fmla="*/ 6951647 w 7485146"/>
                <a:gd name="connsiteY50" fmla="*/ 1229 h 979708"/>
                <a:gd name="connsiteX51" fmla="*/ 6960544 w 7485146"/>
                <a:gd name="connsiteY51" fmla="*/ 307 h 979708"/>
                <a:gd name="connsiteX52" fmla="*/ 6969440 w 7485146"/>
                <a:gd name="connsiteY52" fmla="*/ 0 h 979708"/>
                <a:gd name="connsiteX53" fmla="*/ 6978337 w 7485146"/>
                <a:gd name="connsiteY53" fmla="*/ 307 h 979708"/>
                <a:gd name="connsiteX54" fmla="*/ 6986927 w 7485146"/>
                <a:gd name="connsiteY54" fmla="*/ 1229 h 979708"/>
                <a:gd name="connsiteX55" fmla="*/ 6995824 w 7485146"/>
                <a:gd name="connsiteY55" fmla="*/ 2150 h 979708"/>
                <a:gd name="connsiteX56" fmla="*/ 7004414 w 7485146"/>
                <a:gd name="connsiteY56" fmla="*/ 3687 h 979708"/>
                <a:gd name="connsiteX57" fmla="*/ 7013311 w 7485146"/>
                <a:gd name="connsiteY57" fmla="*/ 5223 h 979708"/>
                <a:gd name="connsiteX58" fmla="*/ 7021594 w 7485146"/>
                <a:gd name="connsiteY58" fmla="*/ 7680 h 979708"/>
                <a:gd name="connsiteX59" fmla="*/ 7030184 w 7485146"/>
                <a:gd name="connsiteY59" fmla="*/ 10138 h 979708"/>
                <a:gd name="connsiteX60" fmla="*/ 7038467 w 7485146"/>
                <a:gd name="connsiteY60" fmla="*/ 13518 h 979708"/>
                <a:gd name="connsiteX61" fmla="*/ 7046750 w 7485146"/>
                <a:gd name="connsiteY61" fmla="*/ 16897 h 979708"/>
                <a:gd name="connsiteX62" fmla="*/ 7054727 w 7485146"/>
                <a:gd name="connsiteY62" fmla="*/ 21198 h 979708"/>
                <a:gd name="connsiteX63" fmla="*/ 7062703 w 7485146"/>
                <a:gd name="connsiteY63" fmla="*/ 25499 h 979708"/>
                <a:gd name="connsiteX64" fmla="*/ 7070373 w 7485146"/>
                <a:gd name="connsiteY64" fmla="*/ 30415 h 979708"/>
                <a:gd name="connsiteX65" fmla="*/ 7077736 w 7485146"/>
                <a:gd name="connsiteY65" fmla="*/ 35638 h 979708"/>
                <a:gd name="connsiteX66" fmla="*/ 7085098 w 7485146"/>
                <a:gd name="connsiteY66" fmla="*/ 41475 h 979708"/>
                <a:gd name="connsiteX67" fmla="*/ 7092154 w 7485146"/>
                <a:gd name="connsiteY67" fmla="*/ 47312 h 979708"/>
                <a:gd name="connsiteX68" fmla="*/ 7098904 w 7485146"/>
                <a:gd name="connsiteY68" fmla="*/ 53764 h 979708"/>
                <a:gd name="connsiteX69" fmla="*/ 7431459 w 7485146"/>
                <a:gd name="connsiteY69" fmla="*/ 386793 h 979708"/>
                <a:gd name="connsiteX70" fmla="*/ 7437288 w 7485146"/>
                <a:gd name="connsiteY70" fmla="*/ 392937 h 979708"/>
                <a:gd name="connsiteX71" fmla="*/ 7443116 w 7485146"/>
                <a:gd name="connsiteY71" fmla="*/ 399696 h 979708"/>
                <a:gd name="connsiteX72" fmla="*/ 7448639 w 7485146"/>
                <a:gd name="connsiteY72" fmla="*/ 406455 h 979708"/>
                <a:gd name="connsiteX73" fmla="*/ 7453547 w 7485146"/>
                <a:gd name="connsiteY73" fmla="*/ 413828 h 979708"/>
                <a:gd name="connsiteX74" fmla="*/ 7458456 w 7485146"/>
                <a:gd name="connsiteY74" fmla="*/ 421509 h 979708"/>
                <a:gd name="connsiteX75" fmla="*/ 7462751 w 7485146"/>
                <a:gd name="connsiteY75" fmla="*/ 428882 h 979708"/>
                <a:gd name="connsiteX76" fmla="*/ 7466739 w 7485146"/>
                <a:gd name="connsiteY76" fmla="*/ 436870 h 979708"/>
                <a:gd name="connsiteX77" fmla="*/ 7470727 w 7485146"/>
                <a:gd name="connsiteY77" fmla="*/ 445165 h 979708"/>
                <a:gd name="connsiteX78" fmla="*/ 7473795 w 7485146"/>
                <a:gd name="connsiteY78" fmla="*/ 453153 h 979708"/>
                <a:gd name="connsiteX79" fmla="*/ 7476556 w 7485146"/>
                <a:gd name="connsiteY79" fmla="*/ 461755 h 979708"/>
                <a:gd name="connsiteX80" fmla="*/ 7479010 w 7485146"/>
                <a:gd name="connsiteY80" fmla="*/ 470357 h 979708"/>
                <a:gd name="connsiteX81" fmla="*/ 7481158 w 7485146"/>
                <a:gd name="connsiteY81" fmla="*/ 479266 h 979708"/>
                <a:gd name="connsiteX82" fmla="*/ 7482998 w 7485146"/>
                <a:gd name="connsiteY82" fmla="*/ 488483 h 979708"/>
                <a:gd name="connsiteX83" fmla="*/ 7483919 w 7485146"/>
                <a:gd name="connsiteY83" fmla="*/ 497700 h 979708"/>
                <a:gd name="connsiteX84" fmla="*/ 7484839 w 7485146"/>
                <a:gd name="connsiteY84" fmla="*/ 506916 h 979708"/>
                <a:gd name="connsiteX85" fmla="*/ 7485146 w 7485146"/>
                <a:gd name="connsiteY85" fmla="*/ 516440 h 979708"/>
                <a:gd name="connsiteX86" fmla="*/ 7484839 w 7485146"/>
                <a:gd name="connsiteY86" fmla="*/ 525964 h 979708"/>
                <a:gd name="connsiteX87" fmla="*/ 7483919 w 7485146"/>
                <a:gd name="connsiteY87" fmla="*/ 535181 h 979708"/>
                <a:gd name="connsiteX88" fmla="*/ 7482998 w 7485146"/>
                <a:gd name="connsiteY88" fmla="*/ 544397 h 979708"/>
                <a:gd name="connsiteX89" fmla="*/ 7481158 w 7485146"/>
                <a:gd name="connsiteY89" fmla="*/ 553307 h 979708"/>
                <a:gd name="connsiteX90" fmla="*/ 7479010 w 7485146"/>
                <a:gd name="connsiteY90" fmla="*/ 562524 h 979708"/>
                <a:gd name="connsiteX91" fmla="*/ 7476556 w 7485146"/>
                <a:gd name="connsiteY91" fmla="*/ 570819 h 979708"/>
                <a:gd name="connsiteX92" fmla="*/ 7473795 w 7485146"/>
                <a:gd name="connsiteY92" fmla="*/ 579421 h 979708"/>
                <a:gd name="connsiteX93" fmla="*/ 7470727 w 7485146"/>
                <a:gd name="connsiteY93" fmla="*/ 587716 h 979708"/>
                <a:gd name="connsiteX94" fmla="*/ 7466739 w 7485146"/>
                <a:gd name="connsiteY94" fmla="*/ 596011 h 979708"/>
                <a:gd name="connsiteX95" fmla="*/ 7462751 w 7485146"/>
                <a:gd name="connsiteY95" fmla="*/ 603691 h 979708"/>
                <a:gd name="connsiteX96" fmla="*/ 7458456 w 7485146"/>
                <a:gd name="connsiteY96" fmla="*/ 611679 h 979708"/>
                <a:gd name="connsiteX97" fmla="*/ 7453547 w 7485146"/>
                <a:gd name="connsiteY97" fmla="*/ 619052 h 979708"/>
                <a:gd name="connsiteX98" fmla="*/ 7448639 w 7485146"/>
                <a:gd name="connsiteY98" fmla="*/ 626426 h 979708"/>
                <a:gd name="connsiteX99" fmla="*/ 7443116 w 7485146"/>
                <a:gd name="connsiteY99" fmla="*/ 633185 h 979708"/>
                <a:gd name="connsiteX100" fmla="*/ 7437288 w 7485146"/>
                <a:gd name="connsiteY100" fmla="*/ 639943 h 979708"/>
                <a:gd name="connsiteX101" fmla="*/ 7431459 w 7485146"/>
                <a:gd name="connsiteY101" fmla="*/ 646088 h 979708"/>
                <a:gd name="connsiteX102" fmla="*/ 7098904 w 7485146"/>
                <a:gd name="connsiteY102" fmla="*/ 978809 h 979708"/>
                <a:gd name="connsiteX103" fmla="*/ 7098006 w 7485146"/>
                <a:gd name="connsiteY103" fmla="*/ 979708 h 979708"/>
                <a:gd name="connsiteX104" fmla="*/ 7189446 w 7485146"/>
                <a:gd name="connsiteY104" fmla="*/ 535154 h 979708"/>
                <a:gd name="connsiteX0-1" fmla="*/ 7098006 w 7485146"/>
                <a:gd name="connsiteY0-2" fmla="*/ 443714 h 979708"/>
                <a:gd name="connsiteX1-3" fmla="*/ 0 w 7485146"/>
                <a:gd name="connsiteY1-4" fmla="*/ 443714 h 979708"/>
                <a:gd name="connsiteX2-5" fmla="*/ 0 w 7485146"/>
                <a:gd name="connsiteY2-6" fmla="*/ 332875 h 979708"/>
                <a:gd name="connsiteX3-7" fmla="*/ 6865543 w 7485146"/>
                <a:gd name="connsiteY3-8" fmla="*/ 332875 h 979708"/>
                <a:gd name="connsiteX4-9" fmla="*/ 6839977 w 7485146"/>
                <a:gd name="connsiteY4-10" fmla="*/ 313673 h 979708"/>
                <a:gd name="connsiteX5-11" fmla="*/ 6833535 w 7485146"/>
                <a:gd name="connsiteY5-12" fmla="*/ 306607 h 979708"/>
                <a:gd name="connsiteX6-13" fmla="*/ 6827092 w 7485146"/>
                <a:gd name="connsiteY6-14" fmla="*/ 299541 h 979708"/>
                <a:gd name="connsiteX7-15" fmla="*/ 6821570 w 7485146"/>
                <a:gd name="connsiteY7-16" fmla="*/ 292475 h 979708"/>
                <a:gd name="connsiteX8-17" fmla="*/ 6816661 w 7485146"/>
                <a:gd name="connsiteY8-18" fmla="*/ 284487 h 979708"/>
                <a:gd name="connsiteX9-19" fmla="*/ 6811753 w 7485146"/>
                <a:gd name="connsiteY9-20" fmla="*/ 276807 h 979708"/>
                <a:gd name="connsiteX10-21" fmla="*/ 6807151 w 7485146"/>
                <a:gd name="connsiteY10-22" fmla="*/ 269126 h 979708"/>
                <a:gd name="connsiteX11-23" fmla="*/ 6803163 w 7485146"/>
                <a:gd name="connsiteY11-24" fmla="*/ 260831 h 979708"/>
                <a:gd name="connsiteX12-25" fmla="*/ 6799788 w 7485146"/>
                <a:gd name="connsiteY12-26" fmla="*/ 252844 h 979708"/>
                <a:gd name="connsiteX13-27" fmla="*/ 6796414 w 7485146"/>
                <a:gd name="connsiteY13-28" fmla="*/ 244241 h 979708"/>
                <a:gd name="connsiteX14-29" fmla="*/ 6793653 w 7485146"/>
                <a:gd name="connsiteY14-30" fmla="*/ 235639 h 979708"/>
                <a:gd name="connsiteX15-31" fmla="*/ 6791505 w 7485146"/>
                <a:gd name="connsiteY15-32" fmla="*/ 227344 h 979708"/>
                <a:gd name="connsiteX16-33" fmla="*/ 6789358 w 7485146"/>
                <a:gd name="connsiteY16-34" fmla="*/ 218742 h 979708"/>
                <a:gd name="connsiteX17-35" fmla="*/ 6788130 w 7485146"/>
                <a:gd name="connsiteY17-36" fmla="*/ 209832 h 979708"/>
                <a:gd name="connsiteX18-37" fmla="*/ 6786903 w 7485146"/>
                <a:gd name="connsiteY18-38" fmla="*/ 201230 h 979708"/>
                <a:gd name="connsiteX19-39" fmla="*/ 6786596 w 7485146"/>
                <a:gd name="connsiteY19-40" fmla="*/ 192321 h 979708"/>
                <a:gd name="connsiteX20-41" fmla="*/ 6786290 w 7485146"/>
                <a:gd name="connsiteY20-42" fmla="*/ 183719 h 979708"/>
                <a:gd name="connsiteX21-43" fmla="*/ 6786596 w 7485146"/>
                <a:gd name="connsiteY21-44" fmla="*/ 175116 h 979708"/>
                <a:gd name="connsiteX22-45" fmla="*/ 6786903 w 7485146"/>
                <a:gd name="connsiteY22-46" fmla="*/ 166207 h 979708"/>
                <a:gd name="connsiteX23-47" fmla="*/ 6788130 w 7485146"/>
                <a:gd name="connsiteY23-48" fmla="*/ 157298 h 979708"/>
                <a:gd name="connsiteX24-49" fmla="*/ 6789358 w 7485146"/>
                <a:gd name="connsiteY24-50" fmla="*/ 148388 h 979708"/>
                <a:gd name="connsiteX25-51" fmla="*/ 6791505 w 7485146"/>
                <a:gd name="connsiteY25-52" fmla="*/ 140093 h 979708"/>
                <a:gd name="connsiteX26-53" fmla="*/ 6793653 w 7485146"/>
                <a:gd name="connsiteY26-54" fmla="*/ 131491 h 979708"/>
                <a:gd name="connsiteX27-55" fmla="*/ 6796414 w 7485146"/>
                <a:gd name="connsiteY27-56" fmla="*/ 122889 h 979708"/>
                <a:gd name="connsiteX28-57" fmla="*/ 6799788 w 7485146"/>
                <a:gd name="connsiteY28-58" fmla="*/ 114594 h 979708"/>
                <a:gd name="connsiteX29-59" fmla="*/ 6803163 w 7485146"/>
                <a:gd name="connsiteY29-60" fmla="*/ 106299 h 979708"/>
                <a:gd name="connsiteX30-61" fmla="*/ 6807151 w 7485146"/>
                <a:gd name="connsiteY30-62" fmla="*/ 98311 h 979708"/>
                <a:gd name="connsiteX31-63" fmla="*/ 6811753 w 7485146"/>
                <a:gd name="connsiteY31-64" fmla="*/ 90630 h 979708"/>
                <a:gd name="connsiteX32-65" fmla="*/ 6816661 w 7485146"/>
                <a:gd name="connsiteY32-66" fmla="*/ 82643 h 979708"/>
                <a:gd name="connsiteX33-67" fmla="*/ 6821570 w 7485146"/>
                <a:gd name="connsiteY33-68" fmla="*/ 75269 h 979708"/>
                <a:gd name="connsiteX34-69" fmla="*/ 6827092 w 7485146"/>
                <a:gd name="connsiteY34-70" fmla="*/ 67896 h 979708"/>
                <a:gd name="connsiteX35-71" fmla="*/ 6833535 w 7485146"/>
                <a:gd name="connsiteY35-72" fmla="*/ 60830 h 979708"/>
                <a:gd name="connsiteX36-73" fmla="*/ 6839977 w 7485146"/>
                <a:gd name="connsiteY36-74" fmla="*/ 53764 h 979708"/>
                <a:gd name="connsiteX37-75" fmla="*/ 6846726 w 7485146"/>
                <a:gd name="connsiteY37-76" fmla="*/ 47312 h 979708"/>
                <a:gd name="connsiteX38-77" fmla="*/ 6854089 w 7485146"/>
                <a:gd name="connsiteY38-78" fmla="*/ 41475 h 979708"/>
                <a:gd name="connsiteX39-79" fmla="*/ 6861145 w 7485146"/>
                <a:gd name="connsiteY39-80" fmla="*/ 35638 h 979708"/>
                <a:gd name="connsiteX40-81" fmla="*/ 6868815 w 7485146"/>
                <a:gd name="connsiteY40-82" fmla="*/ 30415 h 979708"/>
                <a:gd name="connsiteX41-83" fmla="*/ 6876178 w 7485146"/>
                <a:gd name="connsiteY41-84" fmla="*/ 25499 h 979708"/>
                <a:gd name="connsiteX42-85" fmla="*/ 6884461 w 7485146"/>
                <a:gd name="connsiteY42-86" fmla="*/ 21198 h 979708"/>
                <a:gd name="connsiteX43-87" fmla="*/ 6892437 w 7485146"/>
                <a:gd name="connsiteY43-88" fmla="*/ 16897 h 979708"/>
                <a:gd name="connsiteX44-89" fmla="*/ 6900720 w 7485146"/>
                <a:gd name="connsiteY44-90" fmla="*/ 13518 h 979708"/>
                <a:gd name="connsiteX45-91" fmla="*/ 6908697 w 7485146"/>
                <a:gd name="connsiteY45-92" fmla="*/ 10138 h 979708"/>
                <a:gd name="connsiteX46-93" fmla="*/ 6917287 w 7485146"/>
                <a:gd name="connsiteY46-94" fmla="*/ 7680 h 979708"/>
                <a:gd name="connsiteX47-95" fmla="*/ 6925877 w 7485146"/>
                <a:gd name="connsiteY47-96" fmla="*/ 5223 h 979708"/>
                <a:gd name="connsiteX48-97" fmla="*/ 6934467 w 7485146"/>
                <a:gd name="connsiteY48-98" fmla="*/ 3687 h 979708"/>
                <a:gd name="connsiteX49-99" fmla="*/ 6943364 w 7485146"/>
                <a:gd name="connsiteY49-100" fmla="*/ 2150 h 979708"/>
                <a:gd name="connsiteX50-101" fmla="*/ 6951647 w 7485146"/>
                <a:gd name="connsiteY50-102" fmla="*/ 1229 h 979708"/>
                <a:gd name="connsiteX51-103" fmla="*/ 6960544 w 7485146"/>
                <a:gd name="connsiteY51-104" fmla="*/ 307 h 979708"/>
                <a:gd name="connsiteX52-105" fmla="*/ 6969440 w 7485146"/>
                <a:gd name="connsiteY52-106" fmla="*/ 0 h 979708"/>
                <a:gd name="connsiteX53-107" fmla="*/ 6978337 w 7485146"/>
                <a:gd name="connsiteY53-108" fmla="*/ 307 h 979708"/>
                <a:gd name="connsiteX54-109" fmla="*/ 6986927 w 7485146"/>
                <a:gd name="connsiteY54-110" fmla="*/ 1229 h 979708"/>
                <a:gd name="connsiteX55-111" fmla="*/ 6995824 w 7485146"/>
                <a:gd name="connsiteY55-112" fmla="*/ 2150 h 979708"/>
                <a:gd name="connsiteX56-113" fmla="*/ 7004414 w 7485146"/>
                <a:gd name="connsiteY56-114" fmla="*/ 3687 h 979708"/>
                <a:gd name="connsiteX57-115" fmla="*/ 7013311 w 7485146"/>
                <a:gd name="connsiteY57-116" fmla="*/ 5223 h 979708"/>
                <a:gd name="connsiteX58-117" fmla="*/ 7021594 w 7485146"/>
                <a:gd name="connsiteY58-118" fmla="*/ 7680 h 979708"/>
                <a:gd name="connsiteX59-119" fmla="*/ 7030184 w 7485146"/>
                <a:gd name="connsiteY59-120" fmla="*/ 10138 h 979708"/>
                <a:gd name="connsiteX60-121" fmla="*/ 7038467 w 7485146"/>
                <a:gd name="connsiteY60-122" fmla="*/ 13518 h 979708"/>
                <a:gd name="connsiteX61-123" fmla="*/ 7046750 w 7485146"/>
                <a:gd name="connsiteY61-124" fmla="*/ 16897 h 979708"/>
                <a:gd name="connsiteX62-125" fmla="*/ 7054727 w 7485146"/>
                <a:gd name="connsiteY62-126" fmla="*/ 21198 h 979708"/>
                <a:gd name="connsiteX63-127" fmla="*/ 7062703 w 7485146"/>
                <a:gd name="connsiteY63-128" fmla="*/ 25499 h 979708"/>
                <a:gd name="connsiteX64-129" fmla="*/ 7070373 w 7485146"/>
                <a:gd name="connsiteY64-130" fmla="*/ 30415 h 979708"/>
                <a:gd name="connsiteX65-131" fmla="*/ 7077736 w 7485146"/>
                <a:gd name="connsiteY65-132" fmla="*/ 35638 h 979708"/>
                <a:gd name="connsiteX66-133" fmla="*/ 7085098 w 7485146"/>
                <a:gd name="connsiteY66-134" fmla="*/ 41475 h 979708"/>
                <a:gd name="connsiteX67-135" fmla="*/ 7092154 w 7485146"/>
                <a:gd name="connsiteY67-136" fmla="*/ 47312 h 979708"/>
                <a:gd name="connsiteX68-137" fmla="*/ 7098904 w 7485146"/>
                <a:gd name="connsiteY68-138" fmla="*/ 53764 h 979708"/>
                <a:gd name="connsiteX69-139" fmla="*/ 7431459 w 7485146"/>
                <a:gd name="connsiteY69-140" fmla="*/ 386793 h 979708"/>
                <a:gd name="connsiteX70-141" fmla="*/ 7437288 w 7485146"/>
                <a:gd name="connsiteY70-142" fmla="*/ 392937 h 979708"/>
                <a:gd name="connsiteX71-143" fmla="*/ 7443116 w 7485146"/>
                <a:gd name="connsiteY71-144" fmla="*/ 399696 h 979708"/>
                <a:gd name="connsiteX72-145" fmla="*/ 7448639 w 7485146"/>
                <a:gd name="connsiteY72-146" fmla="*/ 406455 h 979708"/>
                <a:gd name="connsiteX73-147" fmla="*/ 7453547 w 7485146"/>
                <a:gd name="connsiteY73-148" fmla="*/ 413828 h 979708"/>
                <a:gd name="connsiteX74-149" fmla="*/ 7458456 w 7485146"/>
                <a:gd name="connsiteY74-150" fmla="*/ 421509 h 979708"/>
                <a:gd name="connsiteX75-151" fmla="*/ 7462751 w 7485146"/>
                <a:gd name="connsiteY75-152" fmla="*/ 428882 h 979708"/>
                <a:gd name="connsiteX76-153" fmla="*/ 7466739 w 7485146"/>
                <a:gd name="connsiteY76-154" fmla="*/ 436870 h 979708"/>
                <a:gd name="connsiteX77-155" fmla="*/ 7470727 w 7485146"/>
                <a:gd name="connsiteY77-156" fmla="*/ 445165 h 979708"/>
                <a:gd name="connsiteX78-157" fmla="*/ 7473795 w 7485146"/>
                <a:gd name="connsiteY78-158" fmla="*/ 453153 h 979708"/>
                <a:gd name="connsiteX79-159" fmla="*/ 7476556 w 7485146"/>
                <a:gd name="connsiteY79-160" fmla="*/ 461755 h 979708"/>
                <a:gd name="connsiteX80-161" fmla="*/ 7479010 w 7485146"/>
                <a:gd name="connsiteY80-162" fmla="*/ 470357 h 979708"/>
                <a:gd name="connsiteX81-163" fmla="*/ 7481158 w 7485146"/>
                <a:gd name="connsiteY81-164" fmla="*/ 479266 h 979708"/>
                <a:gd name="connsiteX82-165" fmla="*/ 7482998 w 7485146"/>
                <a:gd name="connsiteY82-166" fmla="*/ 488483 h 979708"/>
                <a:gd name="connsiteX83-167" fmla="*/ 7483919 w 7485146"/>
                <a:gd name="connsiteY83-168" fmla="*/ 497700 h 979708"/>
                <a:gd name="connsiteX84-169" fmla="*/ 7484839 w 7485146"/>
                <a:gd name="connsiteY84-170" fmla="*/ 506916 h 979708"/>
                <a:gd name="connsiteX85-171" fmla="*/ 7485146 w 7485146"/>
                <a:gd name="connsiteY85-172" fmla="*/ 516440 h 979708"/>
                <a:gd name="connsiteX86-173" fmla="*/ 7484839 w 7485146"/>
                <a:gd name="connsiteY86-174" fmla="*/ 525964 h 979708"/>
                <a:gd name="connsiteX87-175" fmla="*/ 7483919 w 7485146"/>
                <a:gd name="connsiteY87-176" fmla="*/ 535181 h 979708"/>
                <a:gd name="connsiteX88-177" fmla="*/ 7482998 w 7485146"/>
                <a:gd name="connsiteY88-178" fmla="*/ 544397 h 979708"/>
                <a:gd name="connsiteX89-179" fmla="*/ 7481158 w 7485146"/>
                <a:gd name="connsiteY89-180" fmla="*/ 553307 h 979708"/>
                <a:gd name="connsiteX90-181" fmla="*/ 7479010 w 7485146"/>
                <a:gd name="connsiteY90-182" fmla="*/ 562524 h 979708"/>
                <a:gd name="connsiteX91-183" fmla="*/ 7476556 w 7485146"/>
                <a:gd name="connsiteY91-184" fmla="*/ 570819 h 979708"/>
                <a:gd name="connsiteX92-185" fmla="*/ 7473795 w 7485146"/>
                <a:gd name="connsiteY92-186" fmla="*/ 579421 h 979708"/>
                <a:gd name="connsiteX93-187" fmla="*/ 7470727 w 7485146"/>
                <a:gd name="connsiteY93-188" fmla="*/ 587716 h 979708"/>
                <a:gd name="connsiteX94-189" fmla="*/ 7466739 w 7485146"/>
                <a:gd name="connsiteY94-190" fmla="*/ 596011 h 979708"/>
                <a:gd name="connsiteX95-191" fmla="*/ 7462751 w 7485146"/>
                <a:gd name="connsiteY95-192" fmla="*/ 603691 h 979708"/>
                <a:gd name="connsiteX96-193" fmla="*/ 7458456 w 7485146"/>
                <a:gd name="connsiteY96-194" fmla="*/ 611679 h 979708"/>
                <a:gd name="connsiteX97-195" fmla="*/ 7453547 w 7485146"/>
                <a:gd name="connsiteY97-196" fmla="*/ 619052 h 979708"/>
                <a:gd name="connsiteX98-197" fmla="*/ 7448639 w 7485146"/>
                <a:gd name="connsiteY98-198" fmla="*/ 626426 h 979708"/>
                <a:gd name="connsiteX99-199" fmla="*/ 7443116 w 7485146"/>
                <a:gd name="connsiteY99-200" fmla="*/ 633185 h 979708"/>
                <a:gd name="connsiteX100-201" fmla="*/ 7437288 w 7485146"/>
                <a:gd name="connsiteY100-202" fmla="*/ 639943 h 979708"/>
                <a:gd name="connsiteX101-203" fmla="*/ 7431459 w 7485146"/>
                <a:gd name="connsiteY101-204" fmla="*/ 646088 h 979708"/>
                <a:gd name="connsiteX102-205" fmla="*/ 7098904 w 7485146"/>
                <a:gd name="connsiteY102-206" fmla="*/ 978809 h 979708"/>
                <a:gd name="connsiteX103-207" fmla="*/ 7098006 w 7485146"/>
                <a:gd name="connsiteY103-208" fmla="*/ 979708 h 979708"/>
                <a:gd name="connsiteX0-209" fmla="*/ 0 w 7485146"/>
                <a:gd name="connsiteY0-210" fmla="*/ 443714 h 979708"/>
                <a:gd name="connsiteX1-211" fmla="*/ 0 w 7485146"/>
                <a:gd name="connsiteY1-212" fmla="*/ 332875 h 979708"/>
                <a:gd name="connsiteX2-213" fmla="*/ 6865543 w 7485146"/>
                <a:gd name="connsiteY2-214" fmla="*/ 332875 h 979708"/>
                <a:gd name="connsiteX3-215" fmla="*/ 6839977 w 7485146"/>
                <a:gd name="connsiteY3-216" fmla="*/ 313673 h 979708"/>
                <a:gd name="connsiteX4-217" fmla="*/ 6833535 w 7485146"/>
                <a:gd name="connsiteY4-218" fmla="*/ 306607 h 979708"/>
                <a:gd name="connsiteX5-219" fmla="*/ 6827092 w 7485146"/>
                <a:gd name="connsiteY5-220" fmla="*/ 299541 h 979708"/>
                <a:gd name="connsiteX6-221" fmla="*/ 6821570 w 7485146"/>
                <a:gd name="connsiteY6-222" fmla="*/ 292475 h 979708"/>
                <a:gd name="connsiteX7-223" fmla="*/ 6816661 w 7485146"/>
                <a:gd name="connsiteY7-224" fmla="*/ 284487 h 979708"/>
                <a:gd name="connsiteX8-225" fmla="*/ 6811753 w 7485146"/>
                <a:gd name="connsiteY8-226" fmla="*/ 276807 h 979708"/>
                <a:gd name="connsiteX9-227" fmla="*/ 6807151 w 7485146"/>
                <a:gd name="connsiteY9-228" fmla="*/ 269126 h 979708"/>
                <a:gd name="connsiteX10-229" fmla="*/ 6803163 w 7485146"/>
                <a:gd name="connsiteY10-230" fmla="*/ 260831 h 979708"/>
                <a:gd name="connsiteX11-231" fmla="*/ 6799788 w 7485146"/>
                <a:gd name="connsiteY11-232" fmla="*/ 252844 h 979708"/>
                <a:gd name="connsiteX12-233" fmla="*/ 6796414 w 7485146"/>
                <a:gd name="connsiteY12-234" fmla="*/ 244241 h 979708"/>
                <a:gd name="connsiteX13-235" fmla="*/ 6793653 w 7485146"/>
                <a:gd name="connsiteY13-236" fmla="*/ 235639 h 979708"/>
                <a:gd name="connsiteX14-237" fmla="*/ 6791505 w 7485146"/>
                <a:gd name="connsiteY14-238" fmla="*/ 227344 h 979708"/>
                <a:gd name="connsiteX15-239" fmla="*/ 6789358 w 7485146"/>
                <a:gd name="connsiteY15-240" fmla="*/ 218742 h 979708"/>
                <a:gd name="connsiteX16-241" fmla="*/ 6788130 w 7485146"/>
                <a:gd name="connsiteY16-242" fmla="*/ 209832 h 979708"/>
                <a:gd name="connsiteX17-243" fmla="*/ 6786903 w 7485146"/>
                <a:gd name="connsiteY17-244" fmla="*/ 201230 h 979708"/>
                <a:gd name="connsiteX18-245" fmla="*/ 6786596 w 7485146"/>
                <a:gd name="connsiteY18-246" fmla="*/ 192321 h 979708"/>
                <a:gd name="connsiteX19-247" fmla="*/ 6786290 w 7485146"/>
                <a:gd name="connsiteY19-248" fmla="*/ 183719 h 979708"/>
                <a:gd name="connsiteX20-249" fmla="*/ 6786596 w 7485146"/>
                <a:gd name="connsiteY20-250" fmla="*/ 175116 h 979708"/>
                <a:gd name="connsiteX21-251" fmla="*/ 6786903 w 7485146"/>
                <a:gd name="connsiteY21-252" fmla="*/ 166207 h 979708"/>
                <a:gd name="connsiteX22-253" fmla="*/ 6788130 w 7485146"/>
                <a:gd name="connsiteY22-254" fmla="*/ 157298 h 979708"/>
                <a:gd name="connsiteX23-255" fmla="*/ 6789358 w 7485146"/>
                <a:gd name="connsiteY23-256" fmla="*/ 148388 h 979708"/>
                <a:gd name="connsiteX24-257" fmla="*/ 6791505 w 7485146"/>
                <a:gd name="connsiteY24-258" fmla="*/ 140093 h 979708"/>
                <a:gd name="connsiteX25-259" fmla="*/ 6793653 w 7485146"/>
                <a:gd name="connsiteY25-260" fmla="*/ 131491 h 979708"/>
                <a:gd name="connsiteX26-261" fmla="*/ 6796414 w 7485146"/>
                <a:gd name="connsiteY26-262" fmla="*/ 122889 h 979708"/>
                <a:gd name="connsiteX27-263" fmla="*/ 6799788 w 7485146"/>
                <a:gd name="connsiteY27-264" fmla="*/ 114594 h 979708"/>
                <a:gd name="connsiteX28-265" fmla="*/ 6803163 w 7485146"/>
                <a:gd name="connsiteY28-266" fmla="*/ 106299 h 979708"/>
                <a:gd name="connsiteX29-267" fmla="*/ 6807151 w 7485146"/>
                <a:gd name="connsiteY29-268" fmla="*/ 98311 h 979708"/>
                <a:gd name="connsiteX30-269" fmla="*/ 6811753 w 7485146"/>
                <a:gd name="connsiteY30-270" fmla="*/ 90630 h 979708"/>
                <a:gd name="connsiteX31-271" fmla="*/ 6816661 w 7485146"/>
                <a:gd name="connsiteY31-272" fmla="*/ 82643 h 979708"/>
                <a:gd name="connsiteX32-273" fmla="*/ 6821570 w 7485146"/>
                <a:gd name="connsiteY32-274" fmla="*/ 75269 h 979708"/>
                <a:gd name="connsiteX33-275" fmla="*/ 6827092 w 7485146"/>
                <a:gd name="connsiteY33-276" fmla="*/ 67896 h 979708"/>
                <a:gd name="connsiteX34-277" fmla="*/ 6833535 w 7485146"/>
                <a:gd name="connsiteY34-278" fmla="*/ 60830 h 979708"/>
                <a:gd name="connsiteX35-279" fmla="*/ 6839977 w 7485146"/>
                <a:gd name="connsiteY35-280" fmla="*/ 53764 h 979708"/>
                <a:gd name="connsiteX36-281" fmla="*/ 6846726 w 7485146"/>
                <a:gd name="connsiteY36-282" fmla="*/ 47312 h 979708"/>
                <a:gd name="connsiteX37-283" fmla="*/ 6854089 w 7485146"/>
                <a:gd name="connsiteY37-284" fmla="*/ 41475 h 979708"/>
                <a:gd name="connsiteX38-285" fmla="*/ 6861145 w 7485146"/>
                <a:gd name="connsiteY38-286" fmla="*/ 35638 h 979708"/>
                <a:gd name="connsiteX39-287" fmla="*/ 6868815 w 7485146"/>
                <a:gd name="connsiteY39-288" fmla="*/ 30415 h 979708"/>
                <a:gd name="connsiteX40-289" fmla="*/ 6876178 w 7485146"/>
                <a:gd name="connsiteY40-290" fmla="*/ 25499 h 979708"/>
                <a:gd name="connsiteX41-291" fmla="*/ 6884461 w 7485146"/>
                <a:gd name="connsiteY41-292" fmla="*/ 21198 h 979708"/>
                <a:gd name="connsiteX42-293" fmla="*/ 6892437 w 7485146"/>
                <a:gd name="connsiteY42-294" fmla="*/ 16897 h 979708"/>
                <a:gd name="connsiteX43-295" fmla="*/ 6900720 w 7485146"/>
                <a:gd name="connsiteY43-296" fmla="*/ 13518 h 979708"/>
                <a:gd name="connsiteX44-297" fmla="*/ 6908697 w 7485146"/>
                <a:gd name="connsiteY44-298" fmla="*/ 10138 h 979708"/>
                <a:gd name="connsiteX45-299" fmla="*/ 6917287 w 7485146"/>
                <a:gd name="connsiteY45-300" fmla="*/ 7680 h 979708"/>
                <a:gd name="connsiteX46-301" fmla="*/ 6925877 w 7485146"/>
                <a:gd name="connsiteY46-302" fmla="*/ 5223 h 979708"/>
                <a:gd name="connsiteX47-303" fmla="*/ 6934467 w 7485146"/>
                <a:gd name="connsiteY47-304" fmla="*/ 3687 h 979708"/>
                <a:gd name="connsiteX48-305" fmla="*/ 6943364 w 7485146"/>
                <a:gd name="connsiteY48-306" fmla="*/ 2150 h 979708"/>
                <a:gd name="connsiteX49-307" fmla="*/ 6951647 w 7485146"/>
                <a:gd name="connsiteY49-308" fmla="*/ 1229 h 979708"/>
                <a:gd name="connsiteX50-309" fmla="*/ 6960544 w 7485146"/>
                <a:gd name="connsiteY50-310" fmla="*/ 307 h 979708"/>
                <a:gd name="connsiteX51-311" fmla="*/ 6969440 w 7485146"/>
                <a:gd name="connsiteY51-312" fmla="*/ 0 h 979708"/>
                <a:gd name="connsiteX52-313" fmla="*/ 6978337 w 7485146"/>
                <a:gd name="connsiteY52-314" fmla="*/ 307 h 979708"/>
                <a:gd name="connsiteX53-315" fmla="*/ 6986927 w 7485146"/>
                <a:gd name="connsiteY53-316" fmla="*/ 1229 h 979708"/>
                <a:gd name="connsiteX54-317" fmla="*/ 6995824 w 7485146"/>
                <a:gd name="connsiteY54-318" fmla="*/ 2150 h 979708"/>
                <a:gd name="connsiteX55-319" fmla="*/ 7004414 w 7485146"/>
                <a:gd name="connsiteY55-320" fmla="*/ 3687 h 979708"/>
                <a:gd name="connsiteX56-321" fmla="*/ 7013311 w 7485146"/>
                <a:gd name="connsiteY56-322" fmla="*/ 5223 h 979708"/>
                <a:gd name="connsiteX57-323" fmla="*/ 7021594 w 7485146"/>
                <a:gd name="connsiteY57-324" fmla="*/ 7680 h 979708"/>
                <a:gd name="connsiteX58-325" fmla="*/ 7030184 w 7485146"/>
                <a:gd name="connsiteY58-326" fmla="*/ 10138 h 979708"/>
                <a:gd name="connsiteX59-327" fmla="*/ 7038467 w 7485146"/>
                <a:gd name="connsiteY59-328" fmla="*/ 13518 h 979708"/>
                <a:gd name="connsiteX60-329" fmla="*/ 7046750 w 7485146"/>
                <a:gd name="connsiteY60-330" fmla="*/ 16897 h 979708"/>
                <a:gd name="connsiteX61-331" fmla="*/ 7054727 w 7485146"/>
                <a:gd name="connsiteY61-332" fmla="*/ 21198 h 979708"/>
                <a:gd name="connsiteX62-333" fmla="*/ 7062703 w 7485146"/>
                <a:gd name="connsiteY62-334" fmla="*/ 25499 h 979708"/>
                <a:gd name="connsiteX63-335" fmla="*/ 7070373 w 7485146"/>
                <a:gd name="connsiteY63-336" fmla="*/ 30415 h 979708"/>
                <a:gd name="connsiteX64-337" fmla="*/ 7077736 w 7485146"/>
                <a:gd name="connsiteY64-338" fmla="*/ 35638 h 979708"/>
                <a:gd name="connsiteX65-339" fmla="*/ 7085098 w 7485146"/>
                <a:gd name="connsiteY65-340" fmla="*/ 41475 h 979708"/>
                <a:gd name="connsiteX66-341" fmla="*/ 7092154 w 7485146"/>
                <a:gd name="connsiteY66-342" fmla="*/ 47312 h 979708"/>
                <a:gd name="connsiteX67-343" fmla="*/ 7098904 w 7485146"/>
                <a:gd name="connsiteY67-344" fmla="*/ 53764 h 979708"/>
                <a:gd name="connsiteX68-345" fmla="*/ 7431459 w 7485146"/>
                <a:gd name="connsiteY68-346" fmla="*/ 386793 h 979708"/>
                <a:gd name="connsiteX69-347" fmla="*/ 7437288 w 7485146"/>
                <a:gd name="connsiteY69-348" fmla="*/ 392937 h 979708"/>
                <a:gd name="connsiteX70-349" fmla="*/ 7443116 w 7485146"/>
                <a:gd name="connsiteY70-350" fmla="*/ 399696 h 979708"/>
                <a:gd name="connsiteX71-351" fmla="*/ 7448639 w 7485146"/>
                <a:gd name="connsiteY71-352" fmla="*/ 406455 h 979708"/>
                <a:gd name="connsiteX72-353" fmla="*/ 7453547 w 7485146"/>
                <a:gd name="connsiteY72-354" fmla="*/ 413828 h 979708"/>
                <a:gd name="connsiteX73-355" fmla="*/ 7458456 w 7485146"/>
                <a:gd name="connsiteY73-356" fmla="*/ 421509 h 979708"/>
                <a:gd name="connsiteX74-357" fmla="*/ 7462751 w 7485146"/>
                <a:gd name="connsiteY74-358" fmla="*/ 428882 h 979708"/>
                <a:gd name="connsiteX75-359" fmla="*/ 7466739 w 7485146"/>
                <a:gd name="connsiteY75-360" fmla="*/ 436870 h 979708"/>
                <a:gd name="connsiteX76-361" fmla="*/ 7470727 w 7485146"/>
                <a:gd name="connsiteY76-362" fmla="*/ 445165 h 979708"/>
                <a:gd name="connsiteX77-363" fmla="*/ 7473795 w 7485146"/>
                <a:gd name="connsiteY77-364" fmla="*/ 453153 h 979708"/>
                <a:gd name="connsiteX78-365" fmla="*/ 7476556 w 7485146"/>
                <a:gd name="connsiteY78-366" fmla="*/ 461755 h 979708"/>
                <a:gd name="connsiteX79-367" fmla="*/ 7479010 w 7485146"/>
                <a:gd name="connsiteY79-368" fmla="*/ 470357 h 979708"/>
                <a:gd name="connsiteX80-369" fmla="*/ 7481158 w 7485146"/>
                <a:gd name="connsiteY80-370" fmla="*/ 479266 h 979708"/>
                <a:gd name="connsiteX81-371" fmla="*/ 7482998 w 7485146"/>
                <a:gd name="connsiteY81-372" fmla="*/ 488483 h 979708"/>
                <a:gd name="connsiteX82-373" fmla="*/ 7483919 w 7485146"/>
                <a:gd name="connsiteY82-374" fmla="*/ 497700 h 979708"/>
                <a:gd name="connsiteX83-375" fmla="*/ 7484839 w 7485146"/>
                <a:gd name="connsiteY83-376" fmla="*/ 506916 h 979708"/>
                <a:gd name="connsiteX84-377" fmla="*/ 7485146 w 7485146"/>
                <a:gd name="connsiteY84-378" fmla="*/ 516440 h 979708"/>
                <a:gd name="connsiteX85-379" fmla="*/ 7484839 w 7485146"/>
                <a:gd name="connsiteY85-380" fmla="*/ 525964 h 979708"/>
                <a:gd name="connsiteX86-381" fmla="*/ 7483919 w 7485146"/>
                <a:gd name="connsiteY86-382" fmla="*/ 535181 h 979708"/>
                <a:gd name="connsiteX87-383" fmla="*/ 7482998 w 7485146"/>
                <a:gd name="connsiteY87-384" fmla="*/ 544397 h 979708"/>
                <a:gd name="connsiteX88-385" fmla="*/ 7481158 w 7485146"/>
                <a:gd name="connsiteY88-386" fmla="*/ 553307 h 979708"/>
                <a:gd name="connsiteX89-387" fmla="*/ 7479010 w 7485146"/>
                <a:gd name="connsiteY89-388" fmla="*/ 562524 h 979708"/>
                <a:gd name="connsiteX90-389" fmla="*/ 7476556 w 7485146"/>
                <a:gd name="connsiteY90-390" fmla="*/ 570819 h 979708"/>
                <a:gd name="connsiteX91-391" fmla="*/ 7473795 w 7485146"/>
                <a:gd name="connsiteY91-392" fmla="*/ 579421 h 979708"/>
                <a:gd name="connsiteX92-393" fmla="*/ 7470727 w 7485146"/>
                <a:gd name="connsiteY92-394" fmla="*/ 587716 h 979708"/>
                <a:gd name="connsiteX93-395" fmla="*/ 7466739 w 7485146"/>
                <a:gd name="connsiteY93-396" fmla="*/ 596011 h 979708"/>
                <a:gd name="connsiteX94-397" fmla="*/ 7462751 w 7485146"/>
                <a:gd name="connsiteY94-398" fmla="*/ 603691 h 979708"/>
                <a:gd name="connsiteX95-399" fmla="*/ 7458456 w 7485146"/>
                <a:gd name="connsiteY95-400" fmla="*/ 611679 h 979708"/>
                <a:gd name="connsiteX96-401" fmla="*/ 7453547 w 7485146"/>
                <a:gd name="connsiteY96-402" fmla="*/ 619052 h 979708"/>
                <a:gd name="connsiteX97-403" fmla="*/ 7448639 w 7485146"/>
                <a:gd name="connsiteY97-404" fmla="*/ 626426 h 979708"/>
                <a:gd name="connsiteX98-405" fmla="*/ 7443116 w 7485146"/>
                <a:gd name="connsiteY98-406" fmla="*/ 633185 h 979708"/>
                <a:gd name="connsiteX99-407" fmla="*/ 7437288 w 7485146"/>
                <a:gd name="connsiteY99-408" fmla="*/ 639943 h 979708"/>
                <a:gd name="connsiteX100-409" fmla="*/ 7431459 w 7485146"/>
                <a:gd name="connsiteY100-410" fmla="*/ 646088 h 979708"/>
                <a:gd name="connsiteX101-411" fmla="*/ 7098904 w 7485146"/>
                <a:gd name="connsiteY101-412" fmla="*/ 978809 h 979708"/>
                <a:gd name="connsiteX102-413" fmla="*/ 7098006 w 7485146"/>
                <a:gd name="connsiteY102-414" fmla="*/ 979708 h 979708"/>
                <a:gd name="connsiteX0-415" fmla="*/ 0 w 7485146"/>
                <a:gd name="connsiteY0-416" fmla="*/ 332875 h 979708"/>
                <a:gd name="connsiteX1-417" fmla="*/ 6865543 w 7485146"/>
                <a:gd name="connsiteY1-418" fmla="*/ 332875 h 979708"/>
                <a:gd name="connsiteX2-419" fmla="*/ 6839977 w 7485146"/>
                <a:gd name="connsiteY2-420" fmla="*/ 313673 h 979708"/>
                <a:gd name="connsiteX3-421" fmla="*/ 6833535 w 7485146"/>
                <a:gd name="connsiteY3-422" fmla="*/ 306607 h 979708"/>
                <a:gd name="connsiteX4-423" fmla="*/ 6827092 w 7485146"/>
                <a:gd name="connsiteY4-424" fmla="*/ 299541 h 979708"/>
                <a:gd name="connsiteX5-425" fmla="*/ 6821570 w 7485146"/>
                <a:gd name="connsiteY5-426" fmla="*/ 292475 h 979708"/>
                <a:gd name="connsiteX6-427" fmla="*/ 6816661 w 7485146"/>
                <a:gd name="connsiteY6-428" fmla="*/ 284487 h 979708"/>
                <a:gd name="connsiteX7-429" fmla="*/ 6811753 w 7485146"/>
                <a:gd name="connsiteY7-430" fmla="*/ 276807 h 979708"/>
                <a:gd name="connsiteX8-431" fmla="*/ 6807151 w 7485146"/>
                <a:gd name="connsiteY8-432" fmla="*/ 269126 h 979708"/>
                <a:gd name="connsiteX9-433" fmla="*/ 6803163 w 7485146"/>
                <a:gd name="connsiteY9-434" fmla="*/ 260831 h 979708"/>
                <a:gd name="connsiteX10-435" fmla="*/ 6799788 w 7485146"/>
                <a:gd name="connsiteY10-436" fmla="*/ 252844 h 979708"/>
                <a:gd name="connsiteX11-437" fmla="*/ 6796414 w 7485146"/>
                <a:gd name="connsiteY11-438" fmla="*/ 244241 h 979708"/>
                <a:gd name="connsiteX12-439" fmla="*/ 6793653 w 7485146"/>
                <a:gd name="connsiteY12-440" fmla="*/ 235639 h 979708"/>
                <a:gd name="connsiteX13-441" fmla="*/ 6791505 w 7485146"/>
                <a:gd name="connsiteY13-442" fmla="*/ 227344 h 979708"/>
                <a:gd name="connsiteX14-443" fmla="*/ 6789358 w 7485146"/>
                <a:gd name="connsiteY14-444" fmla="*/ 218742 h 979708"/>
                <a:gd name="connsiteX15-445" fmla="*/ 6788130 w 7485146"/>
                <a:gd name="connsiteY15-446" fmla="*/ 209832 h 979708"/>
                <a:gd name="connsiteX16-447" fmla="*/ 6786903 w 7485146"/>
                <a:gd name="connsiteY16-448" fmla="*/ 201230 h 979708"/>
                <a:gd name="connsiteX17-449" fmla="*/ 6786596 w 7485146"/>
                <a:gd name="connsiteY17-450" fmla="*/ 192321 h 979708"/>
                <a:gd name="connsiteX18-451" fmla="*/ 6786290 w 7485146"/>
                <a:gd name="connsiteY18-452" fmla="*/ 183719 h 979708"/>
                <a:gd name="connsiteX19-453" fmla="*/ 6786596 w 7485146"/>
                <a:gd name="connsiteY19-454" fmla="*/ 175116 h 979708"/>
                <a:gd name="connsiteX20-455" fmla="*/ 6786903 w 7485146"/>
                <a:gd name="connsiteY20-456" fmla="*/ 166207 h 979708"/>
                <a:gd name="connsiteX21-457" fmla="*/ 6788130 w 7485146"/>
                <a:gd name="connsiteY21-458" fmla="*/ 157298 h 979708"/>
                <a:gd name="connsiteX22-459" fmla="*/ 6789358 w 7485146"/>
                <a:gd name="connsiteY22-460" fmla="*/ 148388 h 979708"/>
                <a:gd name="connsiteX23-461" fmla="*/ 6791505 w 7485146"/>
                <a:gd name="connsiteY23-462" fmla="*/ 140093 h 979708"/>
                <a:gd name="connsiteX24-463" fmla="*/ 6793653 w 7485146"/>
                <a:gd name="connsiteY24-464" fmla="*/ 131491 h 979708"/>
                <a:gd name="connsiteX25-465" fmla="*/ 6796414 w 7485146"/>
                <a:gd name="connsiteY25-466" fmla="*/ 122889 h 979708"/>
                <a:gd name="connsiteX26-467" fmla="*/ 6799788 w 7485146"/>
                <a:gd name="connsiteY26-468" fmla="*/ 114594 h 979708"/>
                <a:gd name="connsiteX27-469" fmla="*/ 6803163 w 7485146"/>
                <a:gd name="connsiteY27-470" fmla="*/ 106299 h 979708"/>
                <a:gd name="connsiteX28-471" fmla="*/ 6807151 w 7485146"/>
                <a:gd name="connsiteY28-472" fmla="*/ 98311 h 979708"/>
                <a:gd name="connsiteX29-473" fmla="*/ 6811753 w 7485146"/>
                <a:gd name="connsiteY29-474" fmla="*/ 90630 h 979708"/>
                <a:gd name="connsiteX30-475" fmla="*/ 6816661 w 7485146"/>
                <a:gd name="connsiteY30-476" fmla="*/ 82643 h 979708"/>
                <a:gd name="connsiteX31-477" fmla="*/ 6821570 w 7485146"/>
                <a:gd name="connsiteY31-478" fmla="*/ 75269 h 979708"/>
                <a:gd name="connsiteX32-479" fmla="*/ 6827092 w 7485146"/>
                <a:gd name="connsiteY32-480" fmla="*/ 67896 h 979708"/>
                <a:gd name="connsiteX33-481" fmla="*/ 6833535 w 7485146"/>
                <a:gd name="connsiteY33-482" fmla="*/ 60830 h 979708"/>
                <a:gd name="connsiteX34-483" fmla="*/ 6839977 w 7485146"/>
                <a:gd name="connsiteY34-484" fmla="*/ 53764 h 979708"/>
                <a:gd name="connsiteX35-485" fmla="*/ 6846726 w 7485146"/>
                <a:gd name="connsiteY35-486" fmla="*/ 47312 h 979708"/>
                <a:gd name="connsiteX36-487" fmla="*/ 6854089 w 7485146"/>
                <a:gd name="connsiteY36-488" fmla="*/ 41475 h 979708"/>
                <a:gd name="connsiteX37-489" fmla="*/ 6861145 w 7485146"/>
                <a:gd name="connsiteY37-490" fmla="*/ 35638 h 979708"/>
                <a:gd name="connsiteX38-491" fmla="*/ 6868815 w 7485146"/>
                <a:gd name="connsiteY38-492" fmla="*/ 30415 h 979708"/>
                <a:gd name="connsiteX39-493" fmla="*/ 6876178 w 7485146"/>
                <a:gd name="connsiteY39-494" fmla="*/ 25499 h 979708"/>
                <a:gd name="connsiteX40-495" fmla="*/ 6884461 w 7485146"/>
                <a:gd name="connsiteY40-496" fmla="*/ 21198 h 979708"/>
                <a:gd name="connsiteX41-497" fmla="*/ 6892437 w 7485146"/>
                <a:gd name="connsiteY41-498" fmla="*/ 16897 h 979708"/>
                <a:gd name="connsiteX42-499" fmla="*/ 6900720 w 7485146"/>
                <a:gd name="connsiteY42-500" fmla="*/ 13518 h 979708"/>
                <a:gd name="connsiteX43-501" fmla="*/ 6908697 w 7485146"/>
                <a:gd name="connsiteY43-502" fmla="*/ 10138 h 979708"/>
                <a:gd name="connsiteX44-503" fmla="*/ 6917287 w 7485146"/>
                <a:gd name="connsiteY44-504" fmla="*/ 7680 h 979708"/>
                <a:gd name="connsiteX45-505" fmla="*/ 6925877 w 7485146"/>
                <a:gd name="connsiteY45-506" fmla="*/ 5223 h 979708"/>
                <a:gd name="connsiteX46-507" fmla="*/ 6934467 w 7485146"/>
                <a:gd name="connsiteY46-508" fmla="*/ 3687 h 979708"/>
                <a:gd name="connsiteX47-509" fmla="*/ 6943364 w 7485146"/>
                <a:gd name="connsiteY47-510" fmla="*/ 2150 h 979708"/>
                <a:gd name="connsiteX48-511" fmla="*/ 6951647 w 7485146"/>
                <a:gd name="connsiteY48-512" fmla="*/ 1229 h 979708"/>
                <a:gd name="connsiteX49-513" fmla="*/ 6960544 w 7485146"/>
                <a:gd name="connsiteY49-514" fmla="*/ 307 h 979708"/>
                <a:gd name="connsiteX50-515" fmla="*/ 6969440 w 7485146"/>
                <a:gd name="connsiteY50-516" fmla="*/ 0 h 979708"/>
                <a:gd name="connsiteX51-517" fmla="*/ 6978337 w 7485146"/>
                <a:gd name="connsiteY51-518" fmla="*/ 307 h 979708"/>
                <a:gd name="connsiteX52-519" fmla="*/ 6986927 w 7485146"/>
                <a:gd name="connsiteY52-520" fmla="*/ 1229 h 979708"/>
                <a:gd name="connsiteX53-521" fmla="*/ 6995824 w 7485146"/>
                <a:gd name="connsiteY53-522" fmla="*/ 2150 h 979708"/>
                <a:gd name="connsiteX54-523" fmla="*/ 7004414 w 7485146"/>
                <a:gd name="connsiteY54-524" fmla="*/ 3687 h 979708"/>
                <a:gd name="connsiteX55-525" fmla="*/ 7013311 w 7485146"/>
                <a:gd name="connsiteY55-526" fmla="*/ 5223 h 979708"/>
                <a:gd name="connsiteX56-527" fmla="*/ 7021594 w 7485146"/>
                <a:gd name="connsiteY56-528" fmla="*/ 7680 h 979708"/>
                <a:gd name="connsiteX57-529" fmla="*/ 7030184 w 7485146"/>
                <a:gd name="connsiteY57-530" fmla="*/ 10138 h 979708"/>
                <a:gd name="connsiteX58-531" fmla="*/ 7038467 w 7485146"/>
                <a:gd name="connsiteY58-532" fmla="*/ 13518 h 979708"/>
                <a:gd name="connsiteX59-533" fmla="*/ 7046750 w 7485146"/>
                <a:gd name="connsiteY59-534" fmla="*/ 16897 h 979708"/>
                <a:gd name="connsiteX60-535" fmla="*/ 7054727 w 7485146"/>
                <a:gd name="connsiteY60-536" fmla="*/ 21198 h 979708"/>
                <a:gd name="connsiteX61-537" fmla="*/ 7062703 w 7485146"/>
                <a:gd name="connsiteY61-538" fmla="*/ 25499 h 979708"/>
                <a:gd name="connsiteX62-539" fmla="*/ 7070373 w 7485146"/>
                <a:gd name="connsiteY62-540" fmla="*/ 30415 h 979708"/>
                <a:gd name="connsiteX63-541" fmla="*/ 7077736 w 7485146"/>
                <a:gd name="connsiteY63-542" fmla="*/ 35638 h 979708"/>
                <a:gd name="connsiteX64-543" fmla="*/ 7085098 w 7485146"/>
                <a:gd name="connsiteY64-544" fmla="*/ 41475 h 979708"/>
                <a:gd name="connsiteX65-545" fmla="*/ 7092154 w 7485146"/>
                <a:gd name="connsiteY65-546" fmla="*/ 47312 h 979708"/>
                <a:gd name="connsiteX66-547" fmla="*/ 7098904 w 7485146"/>
                <a:gd name="connsiteY66-548" fmla="*/ 53764 h 979708"/>
                <a:gd name="connsiteX67-549" fmla="*/ 7431459 w 7485146"/>
                <a:gd name="connsiteY67-550" fmla="*/ 386793 h 979708"/>
                <a:gd name="connsiteX68-551" fmla="*/ 7437288 w 7485146"/>
                <a:gd name="connsiteY68-552" fmla="*/ 392937 h 979708"/>
                <a:gd name="connsiteX69-553" fmla="*/ 7443116 w 7485146"/>
                <a:gd name="connsiteY69-554" fmla="*/ 399696 h 979708"/>
                <a:gd name="connsiteX70-555" fmla="*/ 7448639 w 7485146"/>
                <a:gd name="connsiteY70-556" fmla="*/ 406455 h 979708"/>
                <a:gd name="connsiteX71-557" fmla="*/ 7453547 w 7485146"/>
                <a:gd name="connsiteY71-558" fmla="*/ 413828 h 979708"/>
                <a:gd name="connsiteX72-559" fmla="*/ 7458456 w 7485146"/>
                <a:gd name="connsiteY72-560" fmla="*/ 421509 h 979708"/>
                <a:gd name="connsiteX73-561" fmla="*/ 7462751 w 7485146"/>
                <a:gd name="connsiteY73-562" fmla="*/ 428882 h 979708"/>
                <a:gd name="connsiteX74-563" fmla="*/ 7466739 w 7485146"/>
                <a:gd name="connsiteY74-564" fmla="*/ 436870 h 979708"/>
                <a:gd name="connsiteX75-565" fmla="*/ 7470727 w 7485146"/>
                <a:gd name="connsiteY75-566" fmla="*/ 445165 h 979708"/>
                <a:gd name="connsiteX76-567" fmla="*/ 7473795 w 7485146"/>
                <a:gd name="connsiteY76-568" fmla="*/ 453153 h 979708"/>
                <a:gd name="connsiteX77-569" fmla="*/ 7476556 w 7485146"/>
                <a:gd name="connsiteY77-570" fmla="*/ 461755 h 979708"/>
                <a:gd name="connsiteX78-571" fmla="*/ 7479010 w 7485146"/>
                <a:gd name="connsiteY78-572" fmla="*/ 470357 h 979708"/>
                <a:gd name="connsiteX79-573" fmla="*/ 7481158 w 7485146"/>
                <a:gd name="connsiteY79-574" fmla="*/ 479266 h 979708"/>
                <a:gd name="connsiteX80-575" fmla="*/ 7482998 w 7485146"/>
                <a:gd name="connsiteY80-576" fmla="*/ 488483 h 979708"/>
                <a:gd name="connsiteX81-577" fmla="*/ 7483919 w 7485146"/>
                <a:gd name="connsiteY81-578" fmla="*/ 497700 h 979708"/>
                <a:gd name="connsiteX82-579" fmla="*/ 7484839 w 7485146"/>
                <a:gd name="connsiteY82-580" fmla="*/ 506916 h 979708"/>
                <a:gd name="connsiteX83-581" fmla="*/ 7485146 w 7485146"/>
                <a:gd name="connsiteY83-582" fmla="*/ 516440 h 979708"/>
                <a:gd name="connsiteX84-583" fmla="*/ 7484839 w 7485146"/>
                <a:gd name="connsiteY84-584" fmla="*/ 525964 h 979708"/>
                <a:gd name="connsiteX85-585" fmla="*/ 7483919 w 7485146"/>
                <a:gd name="connsiteY85-586" fmla="*/ 535181 h 979708"/>
                <a:gd name="connsiteX86-587" fmla="*/ 7482998 w 7485146"/>
                <a:gd name="connsiteY86-588" fmla="*/ 544397 h 979708"/>
                <a:gd name="connsiteX87-589" fmla="*/ 7481158 w 7485146"/>
                <a:gd name="connsiteY87-590" fmla="*/ 553307 h 979708"/>
                <a:gd name="connsiteX88-591" fmla="*/ 7479010 w 7485146"/>
                <a:gd name="connsiteY88-592" fmla="*/ 562524 h 979708"/>
                <a:gd name="connsiteX89-593" fmla="*/ 7476556 w 7485146"/>
                <a:gd name="connsiteY89-594" fmla="*/ 570819 h 979708"/>
                <a:gd name="connsiteX90-595" fmla="*/ 7473795 w 7485146"/>
                <a:gd name="connsiteY90-596" fmla="*/ 579421 h 979708"/>
                <a:gd name="connsiteX91-597" fmla="*/ 7470727 w 7485146"/>
                <a:gd name="connsiteY91-598" fmla="*/ 587716 h 979708"/>
                <a:gd name="connsiteX92-599" fmla="*/ 7466739 w 7485146"/>
                <a:gd name="connsiteY92-600" fmla="*/ 596011 h 979708"/>
                <a:gd name="connsiteX93-601" fmla="*/ 7462751 w 7485146"/>
                <a:gd name="connsiteY93-602" fmla="*/ 603691 h 979708"/>
                <a:gd name="connsiteX94-603" fmla="*/ 7458456 w 7485146"/>
                <a:gd name="connsiteY94-604" fmla="*/ 611679 h 979708"/>
                <a:gd name="connsiteX95-605" fmla="*/ 7453547 w 7485146"/>
                <a:gd name="connsiteY95-606" fmla="*/ 619052 h 979708"/>
                <a:gd name="connsiteX96-607" fmla="*/ 7448639 w 7485146"/>
                <a:gd name="connsiteY96-608" fmla="*/ 626426 h 979708"/>
                <a:gd name="connsiteX97-609" fmla="*/ 7443116 w 7485146"/>
                <a:gd name="connsiteY97-610" fmla="*/ 633185 h 979708"/>
                <a:gd name="connsiteX98-611" fmla="*/ 7437288 w 7485146"/>
                <a:gd name="connsiteY98-612" fmla="*/ 639943 h 979708"/>
                <a:gd name="connsiteX99-613" fmla="*/ 7431459 w 7485146"/>
                <a:gd name="connsiteY99-614" fmla="*/ 646088 h 979708"/>
                <a:gd name="connsiteX100-615" fmla="*/ 7098904 w 7485146"/>
                <a:gd name="connsiteY100-616" fmla="*/ 978809 h 979708"/>
                <a:gd name="connsiteX101-617" fmla="*/ 7098006 w 7485146"/>
                <a:gd name="connsiteY101-618" fmla="*/ 979708 h 979708"/>
              </a:gdLst>
              <a:ahLst/>
              <a:cxnLst>
                <a:cxn ang="0">
                  <a:pos x="connsiteX0-415" y="connsiteY0-416"/>
                </a:cxn>
                <a:cxn ang="0">
                  <a:pos x="connsiteX1-417" y="connsiteY1-418"/>
                </a:cxn>
                <a:cxn ang="0">
                  <a:pos x="connsiteX2-419" y="connsiteY2-420"/>
                </a:cxn>
                <a:cxn ang="0">
                  <a:pos x="connsiteX3-421" y="connsiteY3-422"/>
                </a:cxn>
                <a:cxn ang="0">
                  <a:pos x="connsiteX4-423" y="connsiteY4-424"/>
                </a:cxn>
                <a:cxn ang="0">
                  <a:pos x="connsiteX5-425" y="connsiteY5-426"/>
                </a:cxn>
                <a:cxn ang="0">
                  <a:pos x="connsiteX6-427" y="connsiteY6-428"/>
                </a:cxn>
                <a:cxn ang="0">
                  <a:pos x="connsiteX7-429" y="connsiteY7-430"/>
                </a:cxn>
                <a:cxn ang="0">
                  <a:pos x="connsiteX8-431" y="connsiteY8-432"/>
                </a:cxn>
                <a:cxn ang="0">
                  <a:pos x="connsiteX9-433" y="connsiteY9-434"/>
                </a:cxn>
                <a:cxn ang="0">
                  <a:pos x="connsiteX10-435" y="connsiteY10-436"/>
                </a:cxn>
                <a:cxn ang="0">
                  <a:pos x="connsiteX11-437" y="connsiteY11-438"/>
                </a:cxn>
                <a:cxn ang="0">
                  <a:pos x="connsiteX12-439" y="connsiteY12-440"/>
                </a:cxn>
                <a:cxn ang="0">
                  <a:pos x="connsiteX13-441" y="connsiteY13-442"/>
                </a:cxn>
                <a:cxn ang="0">
                  <a:pos x="connsiteX14-443" y="connsiteY14-444"/>
                </a:cxn>
                <a:cxn ang="0">
                  <a:pos x="connsiteX15-445" y="connsiteY15-446"/>
                </a:cxn>
                <a:cxn ang="0">
                  <a:pos x="connsiteX16-447" y="connsiteY16-448"/>
                </a:cxn>
                <a:cxn ang="0">
                  <a:pos x="connsiteX17-449" y="connsiteY17-450"/>
                </a:cxn>
                <a:cxn ang="0">
                  <a:pos x="connsiteX18-451" y="connsiteY18-452"/>
                </a:cxn>
                <a:cxn ang="0">
                  <a:pos x="connsiteX19-453" y="connsiteY19-454"/>
                </a:cxn>
                <a:cxn ang="0">
                  <a:pos x="connsiteX20-455" y="connsiteY20-456"/>
                </a:cxn>
                <a:cxn ang="0">
                  <a:pos x="connsiteX21-457" y="connsiteY21-458"/>
                </a:cxn>
                <a:cxn ang="0">
                  <a:pos x="connsiteX22-459" y="connsiteY22-460"/>
                </a:cxn>
                <a:cxn ang="0">
                  <a:pos x="connsiteX23-461" y="connsiteY23-462"/>
                </a:cxn>
                <a:cxn ang="0">
                  <a:pos x="connsiteX24-463" y="connsiteY24-464"/>
                </a:cxn>
                <a:cxn ang="0">
                  <a:pos x="connsiteX25-465" y="connsiteY25-466"/>
                </a:cxn>
                <a:cxn ang="0">
                  <a:pos x="connsiteX26-467" y="connsiteY26-468"/>
                </a:cxn>
                <a:cxn ang="0">
                  <a:pos x="connsiteX27-469" y="connsiteY27-470"/>
                </a:cxn>
                <a:cxn ang="0">
                  <a:pos x="connsiteX28-471" y="connsiteY28-472"/>
                </a:cxn>
                <a:cxn ang="0">
                  <a:pos x="connsiteX29-473" y="connsiteY29-474"/>
                </a:cxn>
                <a:cxn ang="0">
                  <a:pos x="connsiteX30-475" y="connsiteY30-476"/>
                </a:cxn>
                <a:cxn ang="0">
                  <a:pos x="connsiteX31-477" y="connsiteY31-478"/>
                </a:cxn>
                <a:cxn ang="0">
                  <a:pos x="connsiteX32-479" y="connsiteY32-480"/>
                </a:cxn>
                <a:cxn ang="0">
                  <a:pos x="connsiteX33-481" y="connsiteY33-482"/>
                </a:cxn>
                <a:cxn ang="0">
                  <a:pos x="connsiteX34-483" y="connsiteY34-484"/>
                </a:cxn>
                <a:cxn ang="0">
                  <a:pos x="connsiteX35-485" y="connsiteY35-486"/>
                </a:cxn>
                <a:cxn ang="0">
                  <a:pos x="connsiteX36-487" y="connsiteY36-488"/>
                </a:cxn>
                <a:cxn ang="0">
                  <a:pos x="connsiteX37-489" y="connsiteY37-490"/>
                </a:cxn>
                <a:cxn ang="0">
                  <a:pos x="connsiteX38-491" y="connsiteY38-492"/>
                </a:cxn>
                <a:cxn ang="0">
                  <a:pos x="connsiteX39-493" y="connsiteY39-494"/>
                </a:cxn>
                <a:cxn ang="0">
                  <a:pos x="connsiteX40-495" y="connsiteY40-496"/>
                </a:cxn>
                <a:cxn ang="0">
                  <a:pos x="connsiteX41-497" y="connsiteY41-498"/>
                </a:cxn>
                <a:cxn ang="0">
                  <a:pos x="connsiteX42-499" y="connsiteY42-500"/>
                </a:cxn>
                <a:cxn ang="0">
                  <a:pos x="connsiteX43-501" y="connsiteY43-502"/>
                </a:cxn>
                <a:cxn ang="0">
                  <a:pos x="connsiteX44-503" y="connsiteY44-504"/>
                </a:cxn>
                <a:cxn ang="0">
                  <a:pos x="connsiteX45-505" y="connsiteY45-506"/>
                </a:cxn>
                <a:cxn ang="0">
                  <a:pos x="connsiteX46-507" y="connsiteY46-508"/>
                </a:cxn>
                <a:cxn ang="0">
                  <a:pos x="connsiteX47-509" y="connsiteY47-510"/>
                </a:cxn>
                <a:cxn ang="0">
                  <a:pos x="connsiteX48-511" y="connsiteY48-512"/>
                </a:cxn>
                <a:cxn ang="0">
                  <a:pos x="connsiteX49-513" y="connsiteY49-514"/>
                </a:cxn>
                <a:cxn ang="0">
                  <a:pos x="connsiteX50-515" y="connsiteY50-516"/>
                </a:cxn>
                <a:cxn ang="0">
                  <a:pos x="connsiteX51-517" y="connsiteY51-518"/>
                </a:cxn>
                <a:cxn ang="0">
                  <a:pos x="connsiteX52-519" y="connsiteY52-520"/>
                </a:cxn>
                <a:cxn ang="0">
                  <a:pos x="connsiteX53-521" y="connsiteY53-522"/>
                </a:cxn>
                <a:cxn ang="0">
                  <a:pos x="connsiteX54-523" y="connsiteY54-524"/>
                </a:cxn>
                <a:cxn ang="0">
                  <a:pos x="connsiteX55-525" y="connsiteY55-526"/>
                </a:cxn>
                <a:cxn ang="0">
                  <a:pos x="connsiteX56-527" y="connsiteY56-528"/>
                </a:cxn>
                <a:cxn ang="0">
                  <a:pos x="connsiteX57-529" y="connsiteY57-530"/>
                </a:cxn>
                <a:cxn ang="0">
                  <a:pos x="connsiteX58-531" y="connsiteY58-532"/>
                </a:cxn>
                <a:cxn ang="0">
                  <a:pos x="connsiteX59-533" y="connsiteY59-534"/>
                </a:cxn>
                <a:cxn ang="0">
                  <a:pos x="connsiteX60-535" y="connsiteY60-536"/>
                </a:cxn>
                <a:cxn ang="0">
                  <a:pos x="connsiteX61-537" y="connsiteY61-538"/>
                </a:cxn>
                <a:cxn ang="0">
                  <a:pos x="connsiteX62-539" y="connsiteY62-540"/>
                </a:cxn>
                <a:cxn ang="0">
                  <a:pos x="connsiteX63-541" y="connsiteY63-542"/>
                </a:cxn>
                <a:cxn ang="0">
                  <a:pos x="connsiteX64-543" y="connsiteY64-544"/>
                </a:cxn>
                <a:cxn ang="0">
                  <a:pos x="connsiteX65-545" y="connsiteY65-546"/>
                </a:cxn>
                <a:cxn ang="0">
                  <a:pos x="connsiteX66-547" y="connsiteY66-548"/>
                </a:cxn>
                <a:cxn ang="0">
                  <a:pos x="connsiteX67-549" y="connsiteY67-550"/>
                </a:cxn>
                <a:cxn ang="0">
                  <a:pos x="connsiteX68-551" y="connsiteY68-552"/>
                </a:cxn>
                <a:cxn ang="0">
                  <a:pos x="connsiteX69-553" y="connsiteY69-554"/>
                </a:cxn>
                <a:cxn ang="0">
                  <a:pos x="connsiteX70-555" y="connsiteY70-556"/>
                </a:cxn>
                <a:cxn ang="0">
                  <a:pos x="connsiteX71-557" y="connsiteY71-558"/>
                </a:cxn>
                <a:cxn ang="0">
                  <a:pos x="connsiteX72-559" y="connsiteY72-560"/>
                </a:cxn>
                <a:cxn ang="0">
                  <a:pos x="connsiteX73-561" y="connsiteY73-562"/>
                </a:cxn>
                <a:cxn ang="0">
                  <a:pos x="connsiteX74-563" y="connsiteY74-564"/>
                </a:cxn>
                <a:cxn ang="0">
                  <a:pos x="connsiteX75-565" y="connsiteY75-566"/>
                </a:cxn>
                <a:cxn ang="0">
                  <a:pos x="connsiteX76-567" y="connsiteY76-568"/>
                </a:cxn>
                <a:cxn ang="0">
                  <a:pos x="connsiteX77-569" y="connsiteY77-570"/>
                </a:cxn>
                <a:cxn ang="0">
                  <a:pos x="connsiteX78-571" y="connsiteY78-572"/>
                </a:cxn>
                <a:cxn ang="0">
                  <a:pos x="connsiteX79-573" y="connsiteY79-574"/>
                </a:cxn>
                <a:cxn ang="0">
                  <a:pos x="connsiteX80-575" y="connsiteY80-576"/>
                </a:cxn>
                <a:cxn ang="0">
                  <a:pos x="connsiteX81-577" y="connsiteY81-578"/>
                </a:cxn>
                <a:cxn ang="0">
                  <a:pos x="connsiteX82-579" y="connsiteY82-580"/>
                </a:cxn>
                <a:cxn ang="0">
                  <a:pos x="connsiteX83-581" y="connsiteY83-582"/>
                </a:cxn>
                <a:cxn ang="0">
                  <a:pos x="connsiteX84-583" y="connsiteY84-584"/>
                </a:cxn>
                <a:cxn ang="0">
                  <a:pos x="connsiteX85-585" y="connsiteY85-586"/>
                </a:cxn>
                <a:cxn ang="0">
                  <a:pos x="connsiteX86-587" y="connsiteY86-588"/>
                </a:cxn>
                <a:cxn ang="0">
                  <a:pos x="connsiteX87-589" y="connsiteY87-590"/>
                </a:cxn>
                <a:cxn ang="0">
                  <a:pos x="connsiteX88-591" y="connsiteY88-592"/>
                </a:cxn>
                <a:cxn ang="0">
                  <a:pos x="connsiteX89-593" y="connsiteY89-594"/>
                </a:cxn>
                <a:cxn ang="0">
                  <a:pos x="connsiteX90-595" y="connsiteY90-596"/>
                </a:cxn>
                <a:cxn ang="0">
                  <a:pos x="connsiteX91-597" y="connsiteY91-598"/>
                </a:cxn>
                <a:cxn ang="0">
                  <a:pos x="connsiteX92-599" y="connsiteY92-600"/>
                </a:cxn>
                <a:cxn ang="0">
                  <a:pos x="connsiteX93-601" y="connsiteY93-602"/>
                </a:cxn>
                <a:cxn ang="0">
                  <a:pos x="connsiteX94-603" y="connsiteY94-604"/>
                </a:cxn>
                <a:cxn ang="0">
                  <a:pos x="connsiteX95-605" y="connsiteY95-606"/>
                </a:cxn>
                <a:cxn ang="0">
                  <a:pos x="connsiteX96-607" y="connsiteY96-608"/>
                </a:cxn>
                <a:cxn ang="0">
                  <a:pos x="connsiteX97-609" y="connsiteY97-610"/>
                </a:cxn>
                <a:cxn ang="0">
                  <a:pos x="connsiteX98-611" y="connsiteY98-612"/>
                </a:cxn>
                <a:cxn ang="0">
                  <a:pos x="connsiteX99-613" y="connsiteY99-614"/>
                </a:cxn>
                <a:cxn ang="0">
                  <a:pos x="connsiteX100-615" y="connsiteY100-616"/>
                </a:cxn>
                <a:cxn ang="0">
                  <a:pos x="connsiteX101-617" y="connsiteY101-618"/>
                </a:cxn>
              </a:cxnLst>
              <a:rect l="l" t="t" r="r" b="b"/>
              <a:pathLst>
                <a:path w="7485146" h="979708">
                  <a:moveTo>
                    <a:pt x="0" y="332875"/>
                  </a:moveTo>
                  <a:lnTo>
                    <a:pt x="6865543" y="332875"/>
                  </a:lnTo>
                  <a:lnTo>
                    <a:pt x="6839977" y="313673"/>
                  </a:lnTo>
                  <a:lnTo>
                    <a:pt x="6833535" y="306607"/>
                  </a:lnTo>
                  <a:lnTo>
                    <a:pt x="6827092" y="299541"/>
                  </a:lnTo>
                  <a:lnTo>
                    <a:pt x="6821570" y="292475"/>
                  </a:lnTo>
                  <a:lnTo>
                    <a:pt x="6816661" y="284487"/>
                  </a:lnTo>
                  <a:lnTo>
                    <a:pt x="6811753" y="276807"/>
                  </a:lnTo>
                  <a:lnTo>
                    <a:pt x="6807151" y="269126"/>
                  </a:lnTo>
                  <a:lnTo>
                    <a:pt x="6803163" y="260831"/>
                  </a:lnTo>
                  <a:lnTo>
                    <a:pt x="6799788" y="252844"/>
                  </a:lnTo>
                  <a:lnTo>
                    <a:pt x="6796414" y="244241"/>
                  </a:lnTo>
                  <a:lnTo>
                    <a:pt x="6793653" y="235639"/>
                  </a:lnTo>
                  <a:lnTo>
                    <a:pt x="6791505" y="227344"/>
                  </a:lnTo>
                  <a:lnTo>
                    <a:pt x="6789358" y="218742"/>
                  </a:lnTo>
                  <a:lnTo>
                    <a:pt x="6788130" y="209832"/>
                  </a:lnTo>
                  <a:lnTo>
                    <a:pt x="6786903" y="201230"/>
                  </a:lnTo>
                  <a:cubicBezTo>
                    <a:pt x="6786801" y="198260"/>
                    <a:pt x="6786698" y="195291"/>
                    <a:pt x="6786596" y="192321"/>
                  </a:cubicBezTo>
                  <a:lnTo>
                    <a:pt x="6786290" y="183719"/>
                  </a:lnTo>
                  <a:lnTo>
                    <a:pt x="6786596" y="175116"/>
                  </a:lnTo>
                  <a:cubicBezTo>
                    <a:pt x="6786698" y="172146"/>
                    <a:pt x="6786801" y="169177"/>
                    <a:pt x="6786903" y="166207"/>
                  </a:cubicBezTo>
                  <a:lnTo>
                    <a:pt x="6788130" y="157298"/>
                  </a:lnTo>
                  <a:lnTo>
                    <a:pt x="6789358" y="148388"/>
                  </a:lnTo>
                  <a:lnTo>
                    <a:pt x="6791505" y="140093"/>
                  </a:lnTo>
                  <a:lnTo>
                    <a:pt x="6793653" y="131491"/>
                  </a:lnTo>
                  <a:lnTo>
                    <a:pt x="6796414" y="122889"/>
                  </a:lnTo>
                  <a:lnTo>
                    <a:pt x="6799788" y="114594"/>
                  </a:lnTo>
                  <a:lnTo>
                    <a:pt x="6803163" y="106299"/>
                  </a:lnTo>
                  <a:lnTo>
                    <a:pt x="6807151" y="98311"/>
                  </a:lnTo>
                  <a:lnTo>
                    <a:pt x="6811753" y="90630"/>
                  </a:lnTo>
                  <a:lnTo>
                    <a:pt x="6816661" y="82643"/>
                  </a:lnTo>
                  <a:lnTo>
                    <a:pt x="6821570" y="75269"/>
                  </a:lnTo>
                  <a:lnTo>
                    <a:pt x="6827092" y="67896"/>
                  </a:lnTo>
                  <a:lnTo>
                    <a:pt x="6833535" y="60830"/>
                  </a:lnTo>
                  <a:lnTo>
                    <a:pt x="6839977" y="53764"/>
                  </a:lnTo>
                  <a:lnTo>
                    <a:pt x="6846726" y="47312"/>
                  </a:lnTo>
                  <a:lnTo>
                    <a:pt x="6854089" y="41475"/>
                  </a:lnTo>
                  <a:lnTo>
                    <a:pt x="6861145" y="35638"/>
                  </a:lnTo>
                  <a:lnTo>
                    <a:pt x="6868815" y="30415"/>
                  </a:lnTo>
                  <a:lnTo>
                    <a:pt x="6876178" y="25499"/>
                  </a:lnTo>
                  <a:lnTo>
                    <a:pt x="6884461" y="21198"/>
                  </a:lnTo>
                  <a:lnTo>
                    <a:pt x="6892437" y="16897"/>
                  </a:lnTo>
                  <a:lnTo>
                    <a:pt x="6900720" y="13518"/>
                  </a:lnTo>
                  <a:lnTo>
                    <a:pt x="6908697" y="10138"/>
                  </a:lnTo>
                  <a:lnTo>
                    <a:pt x="6917287" y="7680"/>
                  </a:lnTo>
                  <a:lnTo>
                    <a:pt x="6925877" y="5223"/>
                  </a:lnTo>
                  <a:lnTo>
                    <a:pt x="6934467" y="3687"/>
                  </a:lnTo>
                  <a:lnTo>
                    <a:pt x="6943364" y="2150"/>
                  </a:lnTo>
                  <a:lnTo>
                    <a:pt x="6951647" y="1229"/>
                  </a:lnTo>
                  <a:lnTo>
                    <a:pt x="6960544" y="307"/>
                  </a:lnTo>
                  <a:lnTo>
                    <a:pt x="6969440" y="0"/>
                  </a:lnTo>
                  <a:lnTo>
                    <a:pt x="6978337" y="307"/>
                  </a:lnTo>
                  <a:lnTo>
                    <a:pt x="6986927" y="1229"/>
                  </a:lnTo>
                  <a:lnTo>
                    <a:pt x="6995824" y="2150"/>
                  </a:lnTo>
                  <a:lnTo>
                    <a:pt x="7004414" y="3687"/>
                  </a:lnTo>
                  <a:lnTo>
                    <a:pt x="7013311" y="5223"/>
                  </a:lnTo>
                  <a:lnTo>
                    <a:pt x="7021594" y="7680"/>
                  </a:lnTo>
                  <a:lnTo>
                    <a:pt x="7030184" y="10138"/>
                  </a:lnTo>
                  <a:lnTo>
                    <a:pt x="7038467" y="13518"/>
                  </a:lnTo>
                  <a:lnTo>
                    <a:pt x="7046750" y="16897"/>
                  </a:lnTo>
                  <a:lnTo>
                    <a:pt x="7054727" y="21198"/>
                  </a:lnTo>
                  <a:lnTo>
                    <a:pt x="7062703" y="25499"/>
                  </a:lnTo>
                  <a:lnTo>
                    <a:pt x="7070373" y="30415"/>
                  </a:lnTo>
                  <a:lnTo>
                    <a:pt x="7077736" y="35638"/>
                  </a:lnTo>
                  <a:lnTo>
                    <a:pt x="7085098" y="41475"/>
                  </a:lnTo>
                  <a:lnTo>
                    <a:pt x="7092154" y="47312"/>
                  </a:lnTo>
                  <a:lnTo>
                    <a:pt x="7098904" y="53764"/>
                  </a:lnTo>
                  <a:lnTo>
                    <a:pt x="7431459" y="386793"/>
                  </a:lnTo>
                  <a:lnTo>
                    <a:pt x="7437288" y="392937"/>
                  </a:lnTo>
                  <a:lnTo>
                    <a:pt x="7443116" y="399696"/>
                  </a:lnTo>
                  <a:lnTo>
                    <a:pt x="7448639" y="406455"/>
                  </a:lnTo>
                  <a:lnTo>
                    <a:pt x="7453547" y="413828"/>
                  </a:lnTo>
                  <a:lnTo>
                    <a:pt x="7458456" y="421509"/>
                  </a:lnTo>
                  <a:lnTo>
                    <a:pt x="7462751" y="428882"/>
                  </a:lnTo>
                  <a:lnTo>
                    <a:pt x="7466739" y="436870"/>
                  </a:lnTo>
                  <a:lnTo>
                    <a:pt x="7470727" y="445165"/>
                  </a:lnTo>
                  <a:lnTo>
                    <a:pt x="7473795" y="453153"/>
                  </a:lnTo>
                  <a:lnTo>
                    <a:pt x="7476556" y="461755"/>
                  </a:lnTo>
                  <a:lnTo>
                    <a:pt x="7479010" y="470357"/>
                  </a:lnTo>
                  <a:lnTo>
                    <a:pt x="7481158" y="479266"/>
                  </a:lnTo>
                  <a:lnTo>
                    <a:pt x="7482998" y="488483"/>
                  </a:lnTo>
                  <a:lnTo>
                    <a:pt x="7483919" y="497700"/>
                  </a:lnTo>
                  <a:cubicBezTo>
                    <a:pt x="7484226" y="500772"/>
                    <a:pt x="7484532" y="503844"/>
                    <a:pt x="7484839" y="506916"/>
                  </a:cubicBezTo>
                  <a:cubicBezTo>
                    <a:pt x="7484941" y="510091"/>
                    <a:pt x="7485044" y="513265"/>
                    <a:pt x="7485146" y="516440"/>
                  </a:cubicBezTo>
                  <a:cubicBezTo>
                    <a:pt x="7485044" y="519615"/>
                    <a:pt x="7484941" y="522789"/>
                    <a:pt x="7484839" y="525964"/>
                  </a:cubicBezTo>
                  <a:cubicBezTo>
                    <a:pt x="7484532" y="529036"/>
                    <a:pt x="7484226" y="532109"/>
                    <a:pt x="7483919" y="535181"/>
                  </a:cubicBezTo>
                  <a:lnTo>
                    <a:pt x="7482998" y="544397"/>
                  </a:lnTo>
                  <a:lnTo>
                    <a:pt x="7481158" y="553307"/>
                  </a:lnTo>
                  <a:lnTo>
                    <a:pt x="7479010" y="562524"/>
                  </a:lnTo>
                  <a:lnTo>
                    <a:pt x="7476556" y="570819"/>
                  </a:lnTo>
                  <a:lnTo>
                    <a:pt x="7473795" y="579421"/>
                  </a:lnTo>
                  <a:lnTo>
                    <a:pt x="7470727" y="587716"/>
                  </a:lnTo>
                  <a:lnTo>
                    <a:pt x="7466739" y="596011"/>
                  </a:lnTo>
                  <a:lnTo>
                    <a:pt x="7462751" y="603691"/>
                  </a:lnTo>
                  <a:lnTo>
                    <a:pt x="7458456" y="611679"/>
                  </a:lnTo>
                  <a:lnTo>
                    <a:pt x="7453547" y="619052"/>
                  </a:lnTo>
                  <a:lnTo>
                    <a:pt x="7448639" y="626426"/>
                  </a:lnTo>
                  <a:lnTo>
                    <a:pt x="7443116" y="633185"/>
                  </a:lnTo>
                  <a:lnTo>
                    <a:pt x="7437288" y="639943"/>
                  </a:lnTo>
                  <a:lnTo>
                    <a:pt x="7431459" y="646088"/>
                  </a:lnTo>
                  <a:lnTo>
                    <a:pt x="7098904" y="978809"/>
                  </a:lnTo>
                  <a:lnTo>
                    <a:pt x="7098006" y="979708"/>
                  </a:lnTo>
                </a:path>
              </a:pathLst>
            </a:custGeom>
            <a:noFill/>
            <a:ln w="28575">
              <a:solidFill>
                <a:srgbClr val="1F74AD"/>
              </a:solidFill>
            </a:ln>
          </p:spPr>
          <p:txBody>
            <a:bodyPr wrap="square" tIns="2700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fontAlgn="base"/>
              <a:endParaRPr lang="zh-CN" altLang="en-US" sz="1350" strike="noStrike" noProof="1" dirty="0">
                <a:sym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6"/>
              </p:custDataLst>
            </p:nvPr>
          </p:nvSpPr>
          <p:spPr bwMode="auto">
            <a:xfrm>
              <a:off x="2554" y="8285"/>
              <a:ext cx="6984" cy="1161"/>
            </a:xfrm>
            <a:custGeom>
              <a:avLst/>
              <a:gdLst>
                <a:gd name="connsiteX0" fmla="*/ 6579478 w 6966618"/>
                <a:gd name="connsiteY0" fmla="*/ 443714 h 979708"/>
                <a:gd name="connsiteX1" fmla="*/ 0 w 6966618"/>
                <a:gd name="connsiteY1" fmla="*/ 443714 h 979708"/>
                <a:gd name="connsiteX2" fmla="*/ 0 w 6966618"/>
                <a:gd name="connsiteY2" fmla="*/ 332875 h 979708"/>
                <a:gd name="connsiteX3" fmla="*/ 6347015 w 6966618"/>
                <a:gd name="connsiteY3" fmla="*/ 332875 h 979708"/>
                <a:gd name="connsiteX4" fmla="*/ 6321449 w 6966618"/>
                <a:gd name="connsiteY4" fmla="*/ 313673 h 979708"/>
                <a:gd name="connsiteX5" fmla="*/ 6315007 w 6966618"/>
                <a:gd name="connsiteY5" fmla="*/ 306607 h 979708"/>
                <a:gd name="connsiteX6" fmla="*/ 6308564 w 6966618"/>
                <a:gd name="connsiteY6" fmla="*/ 299541 h 979708"/>
                <a:gd name="connsiteX7" fmla="*/ 6303042 w 6966618"/>
                <a:gd name="connsiteY7" fmla="*/ 292475 h 979708"/>
                <a:gd name="connsiteX8" fmla="*/ 6298133 w 6966618"/>
                <a:gd name="connsiteY8" fmla="*/ 284487 h 979708"/>
                <a:gd name="connsiteX9" fmla="*/ 6293225 w 6966618"/>
                <a:gd name="connsiteY9" fmla="*/ 276807 h 979708"/>
                <a:gd name="connsiteX10" fmla="*/ 6288623 w 6966618"/>
                <a:gd name="connsiteY10" fmla="*/ 269126 h 979708"/>
                <a:gd name="connsiteX11" fmla="*/ 6284635 w 6966618"/>
                <a:gd name="connsiteY11" fmla="*/ 260831 h 979708"/>
                <a:gd name="connsiteX12" fmla="*/ 6281260 w 6966618"/>
                <a:gd name="connsiteY12" fmla="*/ 252844 h 979708"/>
                <a:gd name="connsiteX13" fmla="*/ 6277886 w 6966618"/>
                <a:gd name="connsiteY13" fmla="*/ 244241 h 979708"/>
                <a:gd name="connsiteX14" fmla="*/ 6275125 w 6966618"/>
                <a:gd name="connsiteY14" fmla="*/ 235639 h 979708"/>
                <a:gd name="connsiteX15" fmla="*/ 6272977 w 6966618"/>
                <a:gd name="connsiteY15" fmla="*/ 227344 h 979708"/>
                <a:gd name="connsiteX16" fmla="*/ 6270830 w 6966618"/>
                <a:gd name="connsiteY16" fmla="*/ 218742 h 979708"/>
                <a:gd name="connsiteX17" fmla="*/ 6269602 w 6966618"/>
                <a:gd name="connsiteY17" fmla="*/ 209832 h 979708"/>
                <a:gd name="connsiteX18" fmla="*/ 6268375 w 6966618"/>
                <a:gd name="connsiteY18" fmla="*/ 201230 h 979708"/>
                <a:gd name="connsiteX19" fmla="*/ 6268068 w 6966618"/>
                <a:gd name="connsiteY19" fmla="*/ 192321 h 979708"/>
                <a:gd name="connsiteX20" fmla="*/ 6267762 w 6966618"/>
                <a:gd name="connsiteY20" fmla="*/ 183719 h 979708"/>
                <a:gd name="connsiteX21" fmla="*/ 6268068 w 6966618"/>
                <a:gd name="connsiteY21" fmla="*/ 175116 h 979708"/>
                <a:gd name="connsiteX22" fmla="*/ 6268375 w 6966618"/>
                <a:gd name="connsiteY22" fmla="*/ 166207 h 979708"/>
                <a:gd name="connsiteX23" fmla="*/ 6269602 w 6966618"/>
                <a:gd name="connsiteY23" fmla="*/ 157298 h 979708"/>
                <a:gd name="connsiteX24" fmla="*/ 6270830 w 6966618"/>
                <a:gd name="connsiteY24" fmla="*/ 148388 h 979708"/>
                <a:gd name="connsiteX25" fmla="*/ 6272977 w 6966618"/>
                <a:gd name="connsiteY25" fmla="*/ 140093 h 979708"/>
                <a:gd name="connsiteX26" fmla="*/ 6275125 w 6966618"/>
                <a:gd name="connsiteY26" fmla="*/ 131491 h 979708"/>
                <a:gd name="connsiteX27" fmla="*/ 6277886 w 6966618"/>
                <a:gd name="connsiteY27" fmla="*/ 122889 h 979708"/>
                <a:gd name="connsiteX28" fmla="*/ 6281260 w 6966618"/>
                <a:gd name="connsiteY28" fmla="*/ 114594 h 979708"/>
                <a:gd name="connsiteX29" fmla="*/ 6284635 w 6966618"/>
                <a:gd name="connsiteY29" fmla="*/ 106299 h 979708"/>
                <a:gd name="connsiteX30" fmla="*/ 6288623 w 6966618"/>
                <a:gd name="connsiteY30" fmla="*/ 98311 h 979708"/>
                <a:gd name="connsiteX31" fmla="*/ 6293225 w 6966618"/>
                <a:gd name="connsiteY31" fmla="*/ 90630 h 979708"/>
                <a:gd name="connsiteX32" fmla="*/ 6298133 w 6966618"/>
                <a:gd name="connsiteY32" fmla="*/ 82643 h 979708"/>
                <a:gd name="connsiteX33" fmla="*/ 6303042 w 6966618"/>
                <a:gd name="connsiteY33" fmla="*/ 75269 h 979708"/>
                <a:gd name="connsiteX34" fmla="*/ 6308564 w 6966618"/>
                <a:gd name="connsiteY34" fmla="*/ 67896 h 979708"/>
                <a:gd name="connsiteX35" fmla="*/ 6315007 w 6966618"/>
                <a:gd name="connsiteY35" fmla="*/ 60830 h 979708"/>
                <a:gd name="connsiteX36" fmla="*/ 6321449 w 6966618"/>
                <a:gd name="connsiteY36" fmla="*/ 53764 h 979708"/>
                <a:gd name="connsiteX37" fmla="*/ 6328198 w 6966618"/>
                <a:gd name="connsiteY37" fmla="*/ 47312 h 979708"/>
                <a:gd name="connsiteX38" fmla="*/ 6335561 w 6966618"/>
                <a:gd name="connsiteY38" fmla="*/ 41475 h 979708"/>
                <a:gd name="connsiteX39" fmla="*/ 6342617 w 6966618"/>
                <a:gd name="connsiteY39" fmla="*/ 35638 h 979708"/>
                <a:gd name="connsiteX40" fmla="*/ 6350287 w 6966618"/>
                <a:gd name="connsiteY40" fmla="*/ 30415 h 979708"/>
                <a:gd name="connsiteX41" fmla="*/ 6357650 w 6966618"/>
                <a:gd name="connsiteY41" fmla="*/ 25499 h 979708"/>
                <a:gd name="connsiteX42" fmla="*/ 6365933 w 6966618"/>
                <a:gd name="connsiteY42" fmla="*/ 21198 h 979708"/>
                <a:gd name="connsiteX43" fmla="*/ 6373909 w 6966618"/>
                <a:gd name="connsiteY43" fmla="*/ 16897 h 979708"/>
                <a:gd name="connsiteX44" fmla="*/ 6382192 w 6966618"/>
                <a:gd name="connsiteY44" fmla="*/ 13518 h 979708"/>
                <a:gd name="connsiteX45" fmla="*/ 6390169 w 6966618"/>
                <a:gd name="connsiteY45" fmla="*/ 10138 h 979708"/>
                <a:gd name="connsiteX46" fmla="*/ 6398759 w 6966618"/>
                <a:gd name="connsiteY46" fmla="*/ 7680 h 979708"/>
                <a:gd name="connsiteX47" fmla="*/ 6407349 w 6966618"/>
                <a:gd name="connsiteY47" fmla="*/ 5223 h 979708"/>
                <a:gd name="connsiteX48" fmla="*/ 6415939 w 6966618"/>
                <a:gd name="connsiteY48" fmla="*/ 3687 h 979708"/>
                <a:gd name="connsiteX49" fmla="*/ 6424836 w 6966618"/>
                <a:gd name="connsiteY49" fmla="*/ 2150 h 979708"/>
                <a:gd name="connsiteX50" fmla="*/ 6433119 w 6966618"/>
                <a:gd name="connsiteY50" fmla="*/ 1229 h 979708"/>
                <a:gd name="connsiteX51" fmla="*/ 6442016 w 6966618"/>
                <a:gd name="connsiteY51" fmla="*/ 307 h 979708"/>
                <a:gd name="connsiteX52" fmla="*/ 6450912 w 6966618"/>
                <a:gd name="connsiteY52" fmla="*/ 0 h 979708"/>
                <a:gd name="connsiteX53" fmla="*/ 6459809 w 6966618"/>
                <a:gd name="connsiteY53" fmla="*/ 307 h 979708"/>
                <a:gd name="connsiteX54" fmla="*/ 6468399 w 6966618"/>
                <a:gd name="connsiteY54" fmla="*/ 1229 h 979708"/>
                <a:gd name="connsiteX55" fmla="*/ 6477296 w 6966618"/>
                <a:gd name="connsiteY55" fmla="*/ 2150 h 979708"/>
                <a:gd name="connsiteX56" fmla="*/ 6485886 w 6966618"/>
                <a:gd name="connsiteY56" fmla="*/ 3687 h 979708"/>
                <a:gd name="connsiteX57" fmla="*/ 6494783 w 6966618"/>
                <a:gd name="connsiteY57" fmla="*/ 5223 h 979708"/>
                <a:gd name="connsiteX58" fmla="*/ 6503066 w 6966618"/>
                <a:gd name="connsiteY58" fmla="*/ 7680 h 979708"/>
                <a:gd name="connsiteX59" fmla="*/ 6511656 w 6966618"/>
                <a:gd name="connsiteY59" fmla="*/ 10138 h 979708"/>
                <a:gd name="connsiteX60" fmla="*/ 6519939 w 6966618"/>
                <a:gd name="connsiteY60" fmla="*/ 13518 h 979708"/>
                <a:gd name="connsiteX61" fmla="*/ 6528222 w 6966618"/>
                <a:gd name="connsiteY61" fmla="*/ 16897 h 979708"/>
                <a:gd name="connsiteX62" fmla="*/ 6536199 w 6966618"/>
                <a:gd name="connsiteY62" fmla="*/ 21198 h 979708"/>
                <a:gd name="connsiteX63" fmla="*/ 6544175 w 6966618"/>
                <a:gd name="connsiteY63" fmla="*/ 25499 h 979708"/>
                <a:gd name="connsiteX64" fmla="*/ 6551845 w 6966618"/>
                <a:gd name="connsiteY64" fmla="*/ 30415 h 979708"/>
                <a:gd name="connsiteX65" fmla="*/ 6559208 w 6966618"/>
                <a:gd name="connsiteY65" fmla="*/ 35638 h 979708"/>
                <a:gd name="connsiteX66" fmla="*/ 6566570 w 6966618"/>
                <a:gd name="connsiteY66" fmla="*/ 41475 h 979708"/>
                <a:gd name="connsiteX67" fmla="*/ 6573626 w 6966618"/>
                <a:gd name="connsiteY67" fmla="*/ 47312 h 979708"/>
                <a:gd name="connsiteX68" fmla="*/ 6580376 w 6966618"/>
                <a:gd name="connsiteY68" fmla="*/ 53764 h 979708"/>
                <a:gd name="connsiteX69" fmla="*/ 6912931 w 6966618"/>
                <a:gd name="connsiteY69" fmla="*/ 386793 h 979708"/>
                <a:gd name="connsiteX70" fmla="*/ 6918760 w 6966618"/>
                <a:gd name="connsiteY70" fmla="*/ 392937 h 979708"/>
                <a:gd name="connsiteX71" fmla="*/ 6924588 w 6966618"/>
                <a:gd name="connsiteY71" fmla="*/ 399696 h 979708"/>
                <a:gd name="connsiteX72" fmla="*/ 6930111 w 6966618"/>
                <a:gd name="connsiteY72" fmla="*/ 406455 h 979708"/>
                <a:gd name="connsiteX73" fmla="*/ 6935019 w 6966618"/>
                <a:gd name="connsiteY73" fmla="*/ 413828 h 979708"/>
                <a:gd name="connsiteX74" fmla="*/ 6939928 w 6966618"/>
                <a:gd name="connsiteY74" fmla="*/ 421509 h 979708"/>
                <a:gd name="connsiteX75" fmla="*/ 6944223 w 6966618"/>
                <a:gd name="connsiteY75" fmla="*/ 428882 h 979708"/>
                <a:gd name="connsiteX76" fmla="*/ 6948211 w 6966618"/>
                <a:gd name="connsiteY76" fmla="*/ 436870 h 979708"/>
                <a:gd name="connsiteX77" fmla="*/ 6952199 w 6966618"/>
                <a:gd name="connsiteY77" fmla="*/ 445165 h 979708"/>
                <a:gd name="connsiteX78" fmla="*/ 6955267 w 6966618"/>
                <a:gd name="connsiteY78" fmla="*/ 453153 h 979708"/>
                <a:gd name="connsiteX79" fmla="*/ 6958028 w 6966618"/>
                <a:gd name="connsiteY79" fmla="*/ 461755 h 979708"/>
                <a:gd name="connsiteX80" fmla="*/ 6960482 w 6966618"/>
                <a:gd name="connsiteY80" fmla="*/ 470357 h 979708"/>
                <a:gd name="connsiteX81" fmla="*/ 6962630 w 6966618"/>
                <a:gd name="connsiteY81" fmla="*/ 479266 h 979708"/>
                <a:gd name="connsiteX82" fmla="*/ 6964470 w 6966618"/>
                <a:gd name="connsiteY82" fmla="*/ 488483 h 979708"/>
                <a:gd name="connsiteX83" fmla="*/ 6965391 w 6966618"/>
                <a:gd name="connsiteY83" fmla="*/ 497700 h 979708"/>
                <a:gd name="connsiteX84" fmla="*/ 6966311 w 6966618"/>
                <a:gd name="connsiteY84" fmla="*/ 506916 h 979708"/>
                <a:gd name="connsiteX85" fmla="*/ 6966618 w 6966618"/>
                <a:gd name="connsiteY85" fmla="*/ 516440 h 979708"/>
                <a:gd name="connsiteX86" fmla="*/ 6966311 w 6966618"/>
                <a:gd name="connsiteY86" fmla="*/ 525964 h 979708"/>
                <a:gd name="connsiteX87" fmla="*/ 6965391 w 6966618"/>
                <a:gd name="connsiteY87" fmla="*/ 535181 h 979708"/>
                <a:gd name="connsiteX88" fmla="*/ 6964470 w 6966618"/>
                <a:gd name="connsiteY88" fmla="*/ 544397 h 979708"/>
                <a:gd name="connsiteX89" fmla="*/ 6962630 w 6966618"/>
                <a:gd name="connsiteY89" fmla="*/ 553307 h 979708"/>
                <a:gd name="connsiteX90" fmla="*/ 6960482 w 6966618"/>
                <a:gd name="connsiteY90" fmla="*/ 562524 h 979708"/>
                <a:gd name="connsiteX91" fmla="*/ 6958028 w 6966618"/>
                <a:gd name="connsiteY91" fmla="*/ 570819 h 979708"/>
                <a:gd name="connsiteX92" fmla="*/ 6955267 w 6966618"/>
                <a:gd name="connsiteY92" fmla="*/ 579421 h 979708"/>
                <a:gd name="connsiteX93" fmla="*/ 6952199 w 6966618"/>
                <a:gd name="connsiteY93" fmla="*/ 587716 h 979708"/>
                <a:gd name="connsiteX94" fmla="*/ 6948211 w 6966618"/>
                <a:gd name="connsiteY94" fmla="*/ 596011 h 979708"/>
                <a:gd name="connsiteX95" fmla="*/ 6944223 w 6966618"/>
                <a:gd name="connsiteY95" fmla="*/ 603691 h 979708"/>
                <a:gd name="connsiteX96" fmla="*/ 6939928 w 6966618"/>
                <a:gd name="connsiteY96" fmla="*/ 611679 h 979708"/>
                <a:gd name="connsiteX97" fmla="*/ 6935019 w 6966618"/>
                <a:gd name="connsiteY97" fmla="*/ 619052 h 979708"/>
                <a:gd name="connsiteX98" fmla="*/ 6930111 w 6966618"/>
                <a:gd name="connsiteY98" fmla="*/ 626426 h 979708"/>
                <a:gd name="connsiteX99" fmla="*/ 6924588 w 6966618"/>
                <a:gd name="connsiteY99" fmla="*/ 633185 h 979708"/>
                <a:gd name="connsiteX100" fmla="*/ 6918760 w 6966618"/>
                <a:gd name="connsiteY100" fmla="*/ 639943 h 979708"/>
                <a:gd name="connsiteX101" fmla="*/ 6912931 w 6966618"/>
                <a:gd name="connsiteY101" fmla="*/ 646088 h 979708"/>
                <a:gd name="connsiteX102" fmla="*/ 6580376 w 6966618"/>
                <a:gd name="connsiteY102" fmla="*/ 978809 h 979708"/>
                <a:gd name="connsiteX103" fmla="*/ 6579478 w 6966618"/>
                <a:gd name="connsiteY103" fmla="*/ 979708 h 979708"/>
                <a:gd name="connsiteX104" fmla="*/ 6670918 w 6966618"/>
                <a:gd name="connsiteY104" fmla="*/ 535154 h 979708"/>
                <a:gd name="connsiteX0-1" fmla="*/ 6579478 w 6966618"/>
                <a:gd name="connsiteY0-2" fmla="*/ 443714 h 979708"/>
                <a:gd name="connsiteX1-3" fmla="*/ 0 w 6966618"/>
                <a:gd name="connsiteY1-4" fmla="*/ 443714 h 979708"/>
                <a:gd name="connsiteX2-5" fmla="*/ 0 w 6966618"/>
                <a:gd name="connsiteY2-6" fmla="*/ 332875 h 979708"/>
                <a:gd name="connsiteX3-7" fmla="*/ 6347015 w 6966618"/>
                <a:gd name="connsiteY3-8" fmla="*/ 332875 h 979708"/>
                <a:gd name="connsiteX4-9" fmla="*/ 6321449 w 6966618"/>
                <a:gd name="connsiteY4-10" fmla="*/ 313673 h 979708"/>
                <a:gd name="connsiteX5-11" fmla="*/ 6315007 w 6966618"/>
                <a:gd name="connsiteY5-12" fmla="*/ 306607 h 979708"/>
                <a:gd name="connsiteX6-13" fmla="*/ 6308564 w 6966618"/>
                <a:gd name="connsiteY6-14" fmla="*/ 299541 h 979708"/>
                <a:gd name="connsiteX7-15" fmla="*/ 6303042 w 6966618"/>
                <a:gd name="connsiteY7-16" fmla="*/ 292475 h 979708"/>
                <a:gd name="connsiteX8-17" fmla="*/ 6298133 w 6966618"/>
                <a:gd name="connsiteY8-18" fmla="*/ 284487 h 979708"/>
                <a:gd name="connsiteX9-19" fmla="*/ 6293225 w 6966618"/>
                <a:gd name="connsiteY9-20" fmla="*/ 276807 h 979708"/>
                <a:gd name="connsiteX10-21" fmla="*/ 6288623 w 6966618"/>
                <a:gd name="connsiteY10-22" fmla="*/ 269126 h 979708"/>
                <a:gd name="connsiteX11-23" fmla="*/ 6284635 w 6966618"/>
                <a:gd name="connsiteY11-24" fmla="*/ 260831 h 979708"/>
                <a:gd name="connsiteX12-25" fmla="*/ 6281260 w 6966618"/>
                <a:gd name="connsiteY12-26" fmla="*/ 252844 h 979708"/>
                <a:gd name="connsiteX13-27" fmla="*/ 6277886 w 6966618"/>
                <a:gd name="connsiteY13-28" fmla="*/ 244241 h 979708"/>
                <a:gd name="connsiteX14-29" fmla="*/ 6275125 w 6966618"/>
                <a:gd name="connsiteY14-30" fmla="*/ 235639 h 979708"/>
                <a:gd name="connsiteX15-31" fmla="*/ 6272977 w 6966618"/>
                <a:gd name="connsiteY15-32" fmla="*/ 227344 h 979708"/>
                <a:gd name="connsiteX16-33" fmla="*/ 6270830 w 6966618"/>
                <a:gd name="connsiteY16-34" fmla="*/ 218742 h 979708"/>
                <a:gd name="connsiteX17-35" fmla="*/ 6269602 w 6966618"/>
                <a:gd name="connsiteY17-36" fmla="*/ 209832 h 979708"/>
                <a:gd name="connsiteX18-37" fmla="*/ 6268375 w 6966618"/>
                <a:gd name="connsiteY18-38" fmla="*/ 201230 h 979708"/>
                <a:gd name="connsiteX19-39" fmla="*/ 6268068 w 6966618"/>
                <a:gd name="connsiteY19-40" fmla="*/ 192321 h 979708"/>
                <a:gd name="connsiteX20-41" fmla="*/ 6267762 w 6966618"/>
                <a:gd name="connsiteY20-42" fmla="*/ 183719 h 979708"/>
                <a:gd name="connsiteX21-43" fmla="*/ 6268068 w 6966618"/>
                <a:gd name="connsiteY21-44" fmla="*/ 175116 h 979708"/>
                <a:gd name="connsiteX22-45" fmla="*/ 6268375 w 6966618"/>
                <a:gd name="connsiteY22-46" fmla="*/ 166207 h 979708"/>
                <a:gd name="connsiteX23-47" fmla="*/ 6269602 w 6966618"/>
                <a:gd name="connsiteY23-48" fmla="*/ 157298 h 979708"/>
                <a:gd name="connsiteX24-49" fmla="*/ 6270830 w 6966618"/>
                <a:gd name="connsiteY24-50" fmla="*/ 148388 h 979708"/>
                <a:gd name="connsiteX25-51" fmla="*/ 6272977 w 6966618"/>
                <a:gd name="connsiteY25-52" fmla="*/ 140093 h 979708"/>
                <a:gd name="connsiteX26-53" fmla="*/ 6275125 w 6966618"/>
                <a:gd name="connsiteY26-54" fmla="*/ 131491 h 979708"/>
                <a:gd name="connsiteX27-55" fmla="*/ 6277886 w 6966618"/>
                <a:gd name="connsiteY27-56" fmla="*/ 122889 h 979708"/>
                <a:gd name="connsiteX28-57" fmla="*/ 6281260 w 6966618"/>
                <a:gd name="connsiteY28-58" fmla="*/ 114594 h 979708"/>
                <a:gd name="connsiteX29-59" fmla="*/ 6284635 w 6966618"/>
                <a:gd name="connsiteY29-60" fmla="*/ 106299 h 979708"/>
                <a:gd name="connsiteX30-61" fmla="*/ 6288623 w 6966618"/>
                <a:gd name="connsiteY30-62" fmla="*/ 98311 h 979708"/>
                <a:gd name="connsiteX31-63" fmla="*/ 6293225 w 6966618"/>
                <a:gd name="connsiteY31-64" fmla="*/ 90630 h 979708"/>
                <a:gd name="connsiteX32-65" fmla="*/ 6298133 w 6966618"/>
                <a:gd name="connsiteY32-66" fmla="*/ 82643 h 979708"/>
                <a:gd name="connsiteX33-67" fmla="*/ 6303042 w 6966618"/>
                <a:gd name="connsiteY33-68" fmla="*/ 75269 h 979708"/>
                <a:gd name="connsiteX34-69" fmla="*/ 6308564 w 6966618"/>
                <a:gd name="connsiteY34-70" fmla="*/ 67896 h 979708"/>
                <a:gd name="connsiteX35-71" fmla="*/ 6315007 w 6966618"/>
                <a:gd name="connsiteY35-72" fmla="*/ 60830 h 979708"/>
                <a:gd name="connsiteX36-73" fmla="*/ 6321449 w 6966618"/>
                <a:gd name="connsiteY36-74" fmla="*/ 53764 h 979708"/>
                <a:gd name="connsiteX37-75" fmla="*/ 6328198 w 6966618"/>
                <a:gd name="connsiteY37-76" fmla="*/ 47312 h 979708"/>
                <a:gd name="connsiteX38-77" fmla="*/ 6335561 w 6966618"/>
                <a:gd name="connsiteY38-78" fmla="*/ 41475 h 979708"/>
                <a:gd name="connsiteX39-79" fmla="*/ 6342617 w 6966618"/>
                <a:gd name="connsiteY39-80" fmla="*/ 35638 h 979708"/>
                <a:gd name="connsiteX40-81" fmla="*/ 6350287 w 6966618"/>
                <a:gd name="connsiteY40-82" fmla="*/ 30415 h 979708"/>
                <a:gd name="connsiteX41-83" fmla="*/ 6357650 w 6966618"/>
                <a:gd name="connsiteY41-84" fmla="*/ 25499 h 979708"/>
                <a:gd name="connsiteX42-85" fmla="*/ 6365933 w 6966618"/>
                <a:gd name="connsiteY42-86" fmla="*/ 21198 h 979708"/>
                <a:gd name="connsiteX43-87" fmla="*/ 6373909 w 6966618"/>
                <a:gd name="connsiteY43-88" fmla="*/ 16897 h 979708"/>
                <a:gd name="connsiteX44-89" fmla="*/ 6382192 w 6966618"/>
                <a:gd name="connsiteY44-90" fmla="*/ 13518 h 979708"/>
                <a:gd name="connsiteX45-91" fmla="*/ 6390169 w 6966618"/>
                <a:gd name="connsiteY45-92" fmla="*/ 10138 h 979708"/>
                <a:gd name="connsiteX46-93" fmla="*/ 6398759 w 6966618"/>
                <a:gd name="connsiteY46-94" fmla="*/ 7680 h 979708"/>
                <a:gd name="connsiteX47-95" fmla="*/ 6407349 w 6966618"/>
                <a:gd name="connsiteY47-96" fmla="*/ 5223 h 979708"/>
                <a:gd name="connsiteX48-97" fmla="*/ 6415939 w 6966618"/>
                <a:gd name="connsiteY48-98" fmla="*/ 3687 h 979708"/>
                <a:gd name="connsiteX49-99" fmla="*/ 6424836 w 6966618"/>
                <a:gd name="connsiteY49-100" fmla="*/ 2150 h 979708"/>
                <a:gd name="connsiteX50-101" fmla="*/ 6433119 w 6966618"/>
                <a:gd name="connsiteY50-102" fmla="*/ 1229 h 979708"/>
                <a:gd name="connsiteX51-103" fmla="*/ 6442016 w 6966618"/>
                <a:gd name="connsiteY51-104" fmla="*/ 307 h 979708"/>
                <a:gd name="connsiteX52-105" fmla="*/ 6450912 w 6966618"/>
                <a:gd name="connsiteY52-106" fmla="*/ 0 h 979708"/>
                <a:gd name="connsiteX53-107" fmla="*/ 6459809 w 6966618"/>
                <a:gd name="connsiteY53-108" fmla="*/ 307 h 979708"/>
                <a:gd name="connsiteX54-109" fmla="*/ 6468399 w 6966618"/>
                <a:gd name="connsiteY54-110" fmla="*/ 1229 h 979708"/>
                <a:gd name="connsiteX55-111" fmla="*/ 6477296 w 6966618"/>
                <a:gd name="connsiteY55-112" fmla="*/ 2150 h 979708"/>
                <a:gd name="connsiteX56-113" fmla="*/ 6485886 w 6966618"/>
                <a:gd name="connsiteY56-114" fmla="*/ 3687 h 979708"/>
                <a:gd name="connsiteX57-115" fmla="*/ 6494783 w 6966618"/>
                <a:gd name="connsiteY57-116" fmla="*/ 5223 h 979708"/>
                <a:gd name="connsiteX58-117" fmla="*/ 6503066 w 6966618"/>
                <a:gd name="connsiteY58-118" fmla="*/ 7680 h 979708"/>
                <a:gd name="connsiteX59-119" fmla="*/ 6511656 w 6966618"/>
                <a:gd name="connsiteY59-120" fmla="*/ 10138 h 979708"/>
                <a:gd name="connsiteX60-121" fmla="*/ 6519939 w 6966618"/>
                <a:gd name="connsiteY60-122" fmla="*/ 13518 h 979708"/>
                <a:gd name="connsiteX61-123" fmla="*/ 6528222 w 6966618"/>
                <a:gd name="connsiteY61-124" fmla="*/ 16897 h 979708"/>
                <a:gd name="connsiteX62-125" fmla="*/ 6536199 w 6966618"/>
                <a:gd name="connsiteY62-126" fmla="*/ 21198 h 979708"/>
                <a:gd name="connsiteX63-127" fmla="*/ 6544175 w 6966618"/>
                <a:gd name="connsiteY63-128" fmla="*/ 25499 h 979708"/>
                <a:gd name="connsiteX64-129" fmla="*/ 6551845 w 6966618"/>
                <a:gd name="connsiteY64-130" fmla="*/ 30415 h 979708"/>
                <a:gd name="connsiteX65-131" fmla="*/ 6559208 w 6966618"/>
                <a:gd name="connsiteY65-132" fmla="*/ 35638 h 979708"/>
                <a:gd name="connsiteX66-133" fmla="*/ 6566570 w 6966618"/>
                <a:gd name="connsiteY66-134" fmla="*/ 41475 h 979708"/>
                <a:gd name="connsiteX67-135" fmla="*/ 6573626 w 6966618"/>
                <a:gd name="connsiteY67-136" fmla="*/ 47312 h 979708"/>
                <a:gd name="connsiteX68-137" fmla="*/ 6580376 w 6966618"/>
                <a:gd name="connsiteY68-138" fmla="*/ 53764 h 979708"/>
                <a:gd name="connsiteX69-139" fmla="*/ 6912931 w 6966618"/>
                <a:gd name="connsiteY69-140" fmla="*/ 386793 h 979708"/>
                <a:gd name="connsiteX70-141" fmla="*/ 6918760 w 6966618"/>
                <a:gd name="connsiteY70-142" fmla="*/ 392937 h 979708"/>
                <a:gd name="connsiteX71-143" fmla="*/ 6924588 w 6966618"/>
                <a:gd name="connsiteY71-144" fmla="*/ 399696 h 979708"/>
                <a:gd name="connsiteX72-145" fmla="*/ 6930111 w 6966618"/>
                <a:gd name="connsiteY72-146" fmla="*/ 406455 h 979708"/>
                <a:gd name="connsiteX73-147" fmla="*/ 6935019 w 6966618"/>
                <a:gd name="connsiteY73-148" fmla="*/ 413828 h 979708"/>
                <a:gd name="connsiteX74-149" fmla="*/ 6939928 w 6966618"/>
                <a:gd name="connsiteY74-150" fmla="*/ 421509 h 979708"/>
                <a:gd name="connsiteX75-151" fmla="*/ 6944223 w 6966618"/>
                <a:gd name="connsiteY75-152" fmla="*/ 428882 h 979708"/>
                <a:gd name="connsiteX76-153" fmla="*/ 6948211 w 6966618"/>
                <a:gd name="connsiteY76-154" fmla="*/ 436870 h 979708"/>
                <a:gd name="connsiteX77-155" fmla="*/ 6952199 w 6966618"/>
                <a:gd name="connsiteY77-156" fmla="*/ 445165 h 979708"/>
                <a:gd name="connsiteX78-157" fmla="*/ 6955267 w 6966618"/>
                <a:gd name="connsiteY78-158" fmla="*/ 453153 h 979708"/>
                <a:gd name="connsiteX79-159" fmla="*/ 6958028 w 6966618"/>
                <a:gd name="connsiteY79-160" fmla="*/ 461755 h 979708"/>
                <a:gd name="connsiteX80-161" fmla="*/ 6960482 w 6966618"/>
                <a:gd name="connsiteY80-162" fmla="*/ 470357 h 979708"/>
                <a:gd name="connsiteX81-163" fmla="*/ 6962630 w 6966618"/>
                <a:gd name="connsiteY81-164" fmla="*/ 479266 h 979708"/>
                <a:gd name="connsiteX82-165" fmla="*/ 6964470 w 6966618"/>
                <a:gd name="connsiteY82-166" fmla="*/ 488483 h 979708"/>
                <a:gd name="connsiteX83-167" fmla="*/ 6965391 w 6966618"/>
                <a:gd name="connsiteY83-168" fmla="*/ 497700 h 979708"/>
                <a:gd name="connsiteX84-169" fmla="*/ 6966311 w 6966618"/>
                <a:gd name="connsiteY84-170" fmla="*/ 506916 h 979708"/>
                <a:gd name="connsiteX85-171" fmla="*/ 6966618 w 6966618"/>
                <a:gd name="connsiteY85-172" fmla="*/ 516440 h 979708"/>
                <a:gd name="connsiteX86-173" fmla="*/ 6966311 w 6966618"/>
                <a:gd name="connsiteY86-174" fmla="*/ 525964 h 979708"/>
                <a:gd name="connsiteX87-175" fmla="*/ 6965391 w 6966618"/>
                <a:gd name="connsiteY87-176" fmla="*/ 535181 h 979708"/>
                <a:gd name="connsiteX88-177" fmla="*/ 6964470 w 6966618"/>
                <a:gd name="connsiteY88-178" fmla="*/ 544397 h 979708"/>
                <a:gd name="connsiteX89-179" fmla="*/ 6962630 w 6966618"/>
                <a:gd name="connsiteY89-180" fmla="*/ 553307 h 979708"/>
                <a:gd name="connsiteX90-181" fmla="*/ 6960482 w 6966618"/>
                <a:gd name="connsiteY90-182" fmla="*/ 562524 h 979708"/>
                <a:gd name="connsiteX91-183" fmla="*/ 6958028 w 6966618"/>
                <a:gd name="connsiteY91-184" fmla="*/ 570819 h 979708"/>
                <a:gd name="connsiteX92-185" fmla="*/ 6955267 w 6966618"/>
                <a:gd name="connsiteY92-186" fmla="*/ 579421 h 979708"/>
                <a:gd name="connsiteX93-187" fmla="*/ 6952199 w 6966618"/>
                <a:gd name="connsiteY93-188" fmla="*/ 587716 h 979708"/>
                <a:gd name="connsiteX94-189" fmla="*/ 6948211 w 6966618"/>
                <a:gd name="connsiteY94-190" fmla="*/ 596011 h 979708"/>
                <a:gd name="connsiteX95-191" fmla="*/ 6944223 w 6966618"/>
                <a:gd name="connsiteY95-192" fmla="*/ 603691 h 979708"/>
                <a:gd name="connsiteX96-193" fmla="*/ 6939928 w 6966618"/>
                <a:gd name="connsiteY96-194" fmla="*/ 611679 h 979708"/>
                <a:gd name="connsiteX97-195" fmla="*/ 6935019 w 6966618"/>
                <a:gd name="connsiteY97-196" fmla="*/ 619052 h 979708"/>
                <a:gd name="connsiteX98-197" fmla="*/ 6930111 w 6966618"/>
                <a:gd name="connsiteY98-198" fmla="*/ 626426 h 979708"/>
                <a:gd name="connsiteX99-199" fmla="*/ 6924588 w 6966618"/>
                <a:gd name="connsiteY99-200" fmla="*/ 633185 h 979708"/>
                <a:gd name="connsiteX100-201" fmla="*/ 6918760 w 6966618"/>
                <a:gd name="connsiteY100-202" fmla="*/ 639943 h 979708"/>
                <a:gd name="connsiteX101-203" fmla="*/ 6912931 w 6966618"/>
                <a:gd name="connsiteY101-204" fmla="*/ 646088 h 979708"/>
                <a:gd name="connsiteX102-205" fmla="*/ 6580376 w 6966618"/>
                <a:gd name="connsiteY102-206" fmla="*/ 978809 h 979708"/>
                <a:gd name="connsiteX103-207" fmla="*/ 6579478 w 6966618"/>
                <a:gd name="connsiteY103-208" fmla="*/ 979708 h 979708"/>
                <a:gd name="connsiteX0-209" fmla="*/ 0 w 6966618"/>
                <a:gd name="connsiteY0-210" fmla="*/ 443714 h 979708"/>
                <a:gd name="connsiteX1-211" fmla="*/ 0 w 6966618"/>
                <a:gd name="connsiteY1-212" fmla="*/ 332875 h 979708"/>
                <a:gd name="connsiteX2-213" fmla="*/ 6347015 w 6966618"/>
                <a:gd name="connsiteY2-214" fmla="*/ 332875 h 979708"/>
                <a:gd name="connsiteX3-215" fmla="*/ 6321449 w 6966618"/>
                <a:gd name="connsiteY3-216" fmla="*/ 313673 h 979708"/>
                <a:gd name="connsiteX4-217" fmla="*/ 6315007 w 6966618"/>
                <a:gd name="connsiteY4-218" fmla="*/ 306607 h 979708"/>
                <a:gd name="connsiteX5-219" fmla="*/ 6308564 w 6966618"/>
                <a:gd name="connsiteY5-220" fmla="*/ 299541 h 979708"/>
                <a:gd name="connsiteX6-221" fmla="*/ 6303042 w 6966618"/>
                <a:gd name="connsiteY6-222" fmla="*/ 292475 h 979708"/>
                <a:gd name="connsiteX7-223" fmla="*/ 6298133 w 6966618"/>
                <a:gd name="connsiteY7-224" fmla="*/ 284487 h 979708"/>
                <a:gd name="connsiteX8-225" fmla="*/ 6293225 w 6966618"/>
                <a:gd name="connsiteY8-226" fmla="*/ 276807 h 979708"/>
                <a:gd name="connsiteX9-227" fmla="*/ 6288623 w 6966618"/>
                <a:gd name="connsiteY9-228" fmla="*/ 269126 h 979708"/>
                <a:gd name="connsiteX10-229" fmla="*/ 6284635 w 6966618"/>
                <a:gd name="connsiteY10-230" fmla="*/ 260831 h 979708"/>
                <a:gd name="connsiteX11-231" fmla="*/ 6281260 w 6966618"/>
                <a:gd name="connsiteY11-232" fmla="*/ 252844 h 979708"/>
                <a:gd name="connsiteX12-233" fmla="*/ 6277886 w 6966618"/>
                <a:gd name="connsiteY12-234" fmla="*/ 244241 h 979708"/>
                <a:gd name="connsiteX13-235" fmla="*/ 6275125 w 6966618"/>
                <a:gd name="connsiteY13-236" fmla="*/ 235639 h 979708"/>
                <a:gd name="connsiteX14-237" fmla="*/ 6272977 w 6966618"/>
                <a:gd name="connsiteY14-238" fmla="*/ 227344 h 979708"/>
                <a:gd name="connsiteX15-239" fmla="*/ 6270830 w 6966618"/>
                <a:gd name="connsiteY15-240" fmla="*/ 218742 h 979708"/>
                <a:gd name="connsiteX16-241" fmla="*/ 6269602 w 6966618"/>
                <a:gd name="connsiteY16-242" fmla="*/ 209832 h 979708"/>
                <a:gd name="connsiteX17-243" fmla="*/ 6268375 w 6966618"/>
                <a:gd name="connsiteY17-244" fmla="*/ 201230 h 979708"/>
                <a:gd name="connsiteX18-245" fmla="*/ 6268068 w 6966618"/>
                <a:gd name="connsiteY18-246" fmla="*/ 192321 h 979708"/>
                <a:gd name="connsiteX19-247" fmla="*/ 6267762 w 6966618"/>
                <a:gd name="connsiteY19-248" fmla="*/ 183719 h 979708"/>
                <a:gd name="connsiteX20-249" fmla="*/ 6268068 w 6966618"/>
                <a:gd name="connsiteY20-250" fmla="*/ 175116 h 979708"/>
                <a:gd name="connsiteX21-251" fmla="*/ 6268375 w 6966618"/>
                <a:gd name="connsiteY21-252" fmla="*/ 166207 h 979708"/>
                <a:gd name="connsiteX22-253" fmla="*/ 6269602 w 6966618"/>
                <a:gd name="connsiteY22-254" fmla="*/ 157298 h 979708"/>
                <a:gd name="connsiteX23-255" fmla="*/ 6270830 w 6966618"/>
                <a:gd name="connsiteY23-256" fmla="*/ 148388 h 979708"/>
                <a:gd name="connsiteX24-257" fmla="*/ 6272977 w 6966618"/>
                <a:gd name="connsiteY24-258" fmla="*/ 140093 h 979708"/>
                <a:gd name="connsiteX25-259" fmla="*/ 6275125 w 6966618"/>
                <a:gd name="connsiteY25-260" fmla="*/ 131491 h 979708"/>
                <a:gd name="connsiteX26-261" fmla="*/ 6277886 w 6966618"/>
                <a:gd name="connsiteY26-262" fmla="*/ 122889 h 979708"/>
                <a:gd name="connsiteX27-263" fmla="*/ 6281260 w 6966618"/>
                <a:gd name="connsiteY27-264" fmla="*/ 114594 h 979708"/>
                <a:gd name="connsiteX28-265" fmla="*/ 6284635 w 6966618"/>
                <a:gd name="connsiteY28-266" fmla="*/ 106299 h 979708"/>
                <a:gd name="connsiteX29-267" fmla="*/ 6288623 w 6966618"/>
                <a:gd name="connsiteY29-268" fmla="*/ 98311 h 979708"/>
                <a:gd name="connsiteX30-269" fmla="*/ 6293225 w 6966618"/>
                <a:gd name="connsiteY30-270" fmla="*/ 90630 h 979708"/>
                <a:gd name="connsiteX31-271" fmla="*/ 6298133 w 6966618"/>
                <a:gd name="connsiteY31-272" fmla="*/ 82643 h 979708"/>
                <a:gd name="connsiteX32-273" fmla="*/ 6303042 w 6966618"/>
                <a:gd name="connsiteY32-274" fmla="*/ 75269 h 979708"/>
                <a:gd name="connsiteX33-275" fmla="*/ 6308564 w 6966618"/>
                <a:gd name="connsiteY33-276" fmla="*/ 67896 h 979708"/>
                <a:gd name="connsiteX34-277" fmla="*/ 6315007 w 6966618"/>
                <a:gd name="connsiteY34-278" fmla="*/ 60830 h 979708"/>
                <a:gd name="connsiteX35-279" fmla="*/ 6321449 w 6966618"/>
                <a:gd name="connsiteY35-280" fmla="*/ 53764 h 979708"/>
                <a:gd name="connsiteX36-281" fmla="*/ 6328198 w 6966618"/>
                <a:gd name="connsiteY36-282" fmla="*/ 47312 h 979708"/>
                <a:gd name="connsiteX37-283" fmla="*/ 6335561 w 6966618"/>
                <a:gd name="connsiteY37-284" fmla="*/ 41475 h 979708"/>
                <a:gd name="connsiteX38-285" fmla="*/ 6342617 w 6966618"/>
                <a:gd name="connsiteY38-286" fmla="*/ 35638 h 979708"/>
                <a:gd name="connsiteX39-287" fmla="*/ 6350287 w 6966618"/>
                <a:gd name="connsiteY39-288" fmla="*/ 30415 h 979708"/>
                <a:gd name="connsiteX40-289" fmla="*/ 6357650 w 6966618"/>
                <a:gd name="connsiteY40-290" fmla="*/ 25499 h 979708"/>
                <a:gd name="connsiteX41-291" fmla="*/ 6365933 w 6966618"/>
                <a:gd name="connsiteY41-292" fmla="*/ 21198 h 979708"/>
                <a:gd name="connsiteX42-293" fmla="*/ 6373909 w 6966618"/>
                <a:gd name="connsiteY42-294" fmla="*/ 16897 h 979708"/>
                <a:gd name="connsiteX43-295" fmla="*/ 6382192 w 6966618"/>
                <a:gd name="connsiteY43-296" fmla="*/ 13518 h 979708"/>
                <a:gd name="connsiteX44-297" fmla="*/ 6390169 w 6966618"/>
                <a:gd name="connsiteY44-298" fmla="*/ 10138 h 979708"/>
                <a:gd name="connsiteX45-299" fmla="*/ 6398759 w 6966618"/>
                <a:gd name="connsiteY45-300" fmla="*/ 7680 h 979708"/>
                <a:gd name="connsiteX46-301" fmla="*/ 6407349 w 6966618"/>
                <a:gd name="connsiteY46-302" fmla="*/ 5223 h 979708"/>
                <a:gd name="connsiteX47-303" fmla="*/ 6415939 w 6966618"/>
                <a:gd name="connsiteY47-304" fmla="*/ 3687 h 979708"/>
                <a:gd name="connsiteX48-305" fmla="*/ 6424836 w 6966618"/>
                <a:gd name="connsiteY48-306" fmla="*/ 2150 h 979708"/>
                <a:gd name="connsiteX49-307" fmla="*/ 6433119 w 6966618"/>
                <a:gd name="connsiteY49-308" fmla="*/ 1229 h 979708"/>
                <a:gd name="connsiteX50-309" fmla="*/ 6442016 w 6966618"/>
                <a:gd name="connsiteY50-310" fmla="*/ 307 h 979708"/>
                <a:gd name="connsiteX51-311" fmla="*/ 6450912 w 6966618"/>
                <a:gd name="connsiteY51-312" fmla="*/ 0 h 979708"/>
                <a:gd name="connsiteX52-313" fmla="*/ 6459809 w 6966618"/>
                <a:gd name="connsiteY52-314" fmla="*/ 307 h 979708"/>
                <a:gd name="connsiteX53-315" fmla="*/ 6468399 w 6966618"/>
                <a:gd name="connsiteY53-316" fmla="*/ 1229 h 979708"/>
                <a:gd name="connsiteX54-317" fmla="*/ 6477296 w 6966618"/>
                <a:gd name="connsiteY54-318" fmla="*/ 2150 h 979708"/>
                <a:gd name="connsiteX55-319" fmla="*/ 6485886 w 6966618"/>
                <a:gd name="connsiteY55-320" fmla="*/ 3687 h 979708"/>
                <a:gd name="connsiteX56-321" fmla="*/ 6494783 w 6966618"/>
                <a:gd name="connsiteY56-322" fmla="*/ 5223 h 979708"/>
                <a:gd name="connsiteX57-323" fmla="*/ 6503066 w 6966618"/>
                <a:gd name="connsiteY57-324" fmla="*/ 7680 h 979708"/>
                <a:gd name="connsiteX58-325" fmla="*/ 6511656 w 6966618"/>
                <a:gd name="connsiteY58-326" fmla="*/ 10138 h 979708"/>
                <a:gd name="connsiteX59-327" fmla="*/ 6519939 w 6966618"/>
                <a:gd name="connsiteY59-328" fmla="*/ 13518 h 979708"/>
                <a:gd name="connsiteX60-329" fmla="*/ 6528222 w 6966618"/>
                <a:gd name="connsiteY60-330" fmla="*/ 16897 h 979708"/>
                <a:gd name="connsiteX61-331" fmla="*/ 6536199 w 6966618"/>
                <a:gd name="connsiteY61-332" fmla="*/ 21198 h 979708"/>
                <a:gd name="connsiteX62-333" fmla="*/ 6544175 w 6966618"/>
                <a:gd name="connsiteY62-334" fmla="*/ 25499 h 979708"/>
                <a:gd name="connsiteX63-335" fmla="*/ 6551845 w 6966618"/>
                <a:gd name="connsiteY63-336" fmla="*/ 30415 h 979708"/>
                <a:gd name="connsiteX64-337" fmla="*/ 6559208 w 6966618"/>
                <a:gd name="connsiteY64-338" fmla="*/ 35638 h 979708"/>
                <a:gd name="connsiteX65-339" fmla="*/ 6566570 w 6966618"/>
                <a:gd name="connsiteY65-340" fmla="*/ 41475 h 979708"/>
                <a:gd name="connsiteX66-341" fmla="*/ 6573626 w 6966618"/>
                <a:gd name="connsiteY66-342" fmla="*/ 47312 h 979708"/>
                <a:gd name="connsiteX67-343" fmla="*/ 6580376 w 6966618"/>
                <a:gd name="connsiteY67-344" fmla="*/ 53764 h 979708"/>
                <a:gd name="connsiteX68-345" fmla="*/ 6912931 w 6966618"/>
                <a:gd name="connsiteY68-346" fmla="*/ 386793 h 979708"/>
                <a:gd name="connsiteX69-347" fmla="*/ 6918760 w 6966618"/>
                <a:gd name="connsiteY69-348" fmla="*/ 392937 h 979708"/>
                <a:gd name="connsiteX70-349" fmla="*/ 6924588 w 6966618"/>
                <a:gd name="connsiteY70-350" fmla="*/ 399696 h 979708"/>
                <a:gd name="connsiteX71-351" fmla="*/ 6930111 w 6966618"/>
                <a:gd name="connsiteY71-352" fmla="*/ 406455 h 979708"/>
                <a:gd name="connsiteX72-353" fmla="*/ 6935019 w 6966618"/>
                <a:gd name="connsiteY72-354" fmla="*/ 413828 h 979708"/>
                <a:gd name="connsiteX73-355" fmla="*/ 6939928 w 6966618"/>
                <a:gd name="connsiteY73-356" fmla="*/ 421509 h 979708"/>
                <a:gd name="connsiteX74-357" fmla="*/ 6944223 w 6966618"/>
                <a:gd name="connsiteY74-358" fmla="*/ 428882 h 979708"/>
                <a:gd name="connsiteX75-359" fmla="*/ 6948211 w 6966618"/>
                <a:gd name="connsiteY75-360" fmla="*/ 436870 h 979708"/>
                <a:gd name="connsiteX76-361" fmla="*/ 6952199 w 6966618"/>
                <a:gd name="connsiteY76-362" fmla="*/ 445165 h 979708"/>
                <a:gd name="connsiteX77-363" fmla="*/ 6955267 w 6966618"/>
                <a:gd name="connsiteY77-364" fmla="*/ 453153 h 979708"/>
                <a:gd name="connsiteX78-365" fmla="*/ 6958028 w 6966618"/>
                <a:gd name="connsiteY78-366" fmla="*/ 461755 h 979708"/>
                <a:gd name="connsiteX79-367" fmla="*/ 6960482 w 6966618"/>
                <a:gd name="connsiteY79-368" fmla="*/ 470357 h 979708"/>
                <a:gd name="connsiteX80-369" fmla="*/ 6962630 w 6966618"/>
                <a:gd name="connsiteY80-370" fmla="*/ 479266 h 979708"/>
                <a:gd name="connsiteX81-371" fmla="*/ 6964470 w 6966618"/>
                <a:gd name="connsiteY81-372" fmla="*/ 488483 h 979708"/>
                <a:gd name="connsiteX82-373" fmla="*/ 6965391 w 6966618"/>
                <a:gd name="connsiteY82-374" fmla="*/ 497700 h 979708"/>
                <a:gd name="connsiteX83-375" fmla="*/ 6966311 w 6966618"/>
                <a:gd name="connsiteY83-376" fmla="*/ 506916 h 979708"/>
                <a:gd name="connsiteX84-377" fmla="*/ 6966618 w 6966618"/>
                <a:gd name="connsiteY84-378" fmla="*/ 516440 h 979708"/>
                <a:gd name="connsiteX85-379" fmla="*/ 6966311 w 6966618"/>
                <a:gd name="connsiteY85-380" fmla="*/ 525964 h 979708"/>
                <a:gd name="connsiteX86-381" fmla="*/ 6965391 w 6966618"/>
                <a:gd name="connsiteY86-382" fmla="*/ 535181 h 979708"/>
                <a:gd name="connsiteX87-383" fmla="*/ 6964470 w 6966618"/>
                <a:gd name="connsiteY87-384" fmla="*/ 544397 h 979708"/>
                <a:gd name="connsiteX88-385" fmla="*/ 6962630 w 6966618"/>
                <a:gd name="connsiteY88-386" fmla="*/ 553307 h 979708"/>
                <a:gd name="connsiteX89-387" fmla="*/ 6960482 w 6966618"/>
                <a:gd name="connsiteY89-388" fmla="*/ 562524 h 979708"/>
                <a:gd name="connsiteX90-389" fmla="*/ 6958028 w 6966618"/>
                <a:gd name="connsiteY90-390" fmla="*/ 570819 h 979708"/>
                <a:gd name="connsiteX91-391" fmla="*/ 6955267 w 6966618"/>
                <a:gd name="connsiteY91-392" fmla="*/ 579421 h 979708"/>
                <a:gd name="connsiteX92-393" fmla="*/ 6952199 w 6966618"/>
                <a:gd name="connsiteY92-394" fmla="*/ 587716 h 979708"/>
                <a:gd name="connsiteX93-395" fmla="*/ 6948211 w 6966618"/>
                <a:gd name="connsiteY93-396" fmla="*/ 596011 h 979708"/>
                <a:gd name="connsiteX94-397" fmla="*/ 6944223 w 6966618"/>
                <a:gd name="connsiteY94-398" fmla="*/ 603691 h 979708"/>
                <a:gd name="connsiteX95-399" fmla="*/ 6939928 w 6966618"/>
                <a:gd name="connsiteY95-400" fmla="*/ 611679 h 979708"/>
                <a:gd name="connsiteX96-401" fmla="*/ 6935019 w 6966618"/>
                <a:gd name="connsiteY96-402" fmla="*/ 619052 h 979708"/>
                <a:gd name="connsiteX97-403" fmla="*/ 6930111 w 6966618"/>
                <a:gd name="connsiteY97-404" fmla="*/ 626426 h 979708"/>
                <a:gd name="connsiteX98-405" fmla="*/ 6924588 w 6966618"/>
                <a:gd name="connsiteY98-406" fmla="*/ 633185 h 979708"/>
                <a:gd name="connsiteX99-407" fmla="*/ 6918760 w 6966618"/>
                <a:gd name="connsiteY99-408" fmla="*/ 639943 h 979708"/>
                <a:gd name="connsiteX100-409" fmla="*/ 6912931 w 6966618"/>
                <a:gd name="connsiteY100-410" fmla="*/ 646088 h 979708"/>
                <a:gd name="connsiteX101-411" fmla="*/ 6580376 w 6966618"/>
                <a:gd name="connsiteY101-412" fmla="*/ 978809 h 979708"/>
                <a:gd name="connsiteX102-413" fmla="*/ 6579478 w 6966618"/>
                <a:gd name="connsiteY102-414" fmla="*/ 979708 h 979708"/>
                <a:gd name="connsiteX0-415" fmla="*/ 0 w 6966618"/>
                <a:gd name="connsiteY0-416" fmla="*/ 332875 h 979708"/>
                <a:gd name="connsiteX1-417" fmla="*/ 6347015 w 6966618"/>
                <a:gd name="connsiteY1-418" fmla="*/ 332875 h 979708"/>
                <a:gd name="connsiteX2-419" fmla="*/ 6321449 w 6966618"/>
                <a:gd name="connsiteY2-420" fmla="*/ 313673 h 979708"/>
                <a:gd name="connsiteX3-421" fmla="*/ 6315007 w 6966618"/>
                <a:gd name="connsiteY3-422" fmla="*/ 306607 h 979708"/>
                <a:gd name="connsiteX4-423" fmla="*/ 6308564 w 6966618"/>
                <a:gd name="connsiteY4-424" fmla="*/ 299541 h 979708"/>
                <a:gd name="connsiteX5-425" fmla="*/ 6303042 w 6966618"/>
                <a:gd name="connsiteY5-426" fmla="*/ 292475 h 979708"/>
                <a:gd name="connsiteX6-427" fmla="*/ 6298133 w 6966618"/>
                <a:gd name="connsiteY6-428" fmla="*/ 284487 h 979708"/>
                <a:gd name="connsiteX7-429" fmla="*/ 6293225 w 6966618"/>
                <a:gd name="connsiteY7-430" fmla="*/ 276807 h 979708"/>
                <a:gd name="connsiteX8-431" fmla="*/ 6288623 w 6966618"/>
                <a:gd name="connsiteY8-432" fmla="*/ 269126 h 979708"/>
                <a:gd name="connsiteX9-433" fmla="*/ 6284635 w 6966618"/>
                <a:gd name="connsiteY9-434" fmla="*/ 260831 h 979708"/>
                <a:gd name="connsiteX10-435" fmla="*/ 6281260 w 6966618"/>
                <a:gd name="connsiteY10-436" fmla="*/ 252844 h 979708"/>
                <a:gd name="connsiteX11-437" fmla="*/ 6277886 w 6966618"/>
                <a:gd name="connsiteY11-438" fmla="*/ 244241 h 979708"/>
                <a:gd name="connsiteX12-439" fmla="*/ 6275125 w 6966618"/>
                <a:gd name="connsiteY12-440" fmla="*/ 235639 h 979708"/>
                <a:gd name="connsiteX13-441" fmla="*/ 6272977 w 6966618"/>
                <a:gd name="connsiteY13-442" fmla="*/ 227344 h 979708"/>
                <a:gd name="connsiteX14-443" fmla="*/ 6270830 w 6966618"/>
                <a:gd name="connsiteY14-444" fmla="*/ 218742 h 979708"/>
                <a:gd name="connsiteX15-445" fmla="*/ 6269602 w 6966618"/>
                <a:gd name="connsiteY15-446" fmla="*/ 209832 h 979708"/>
                <a:gd name="connsiteX16-447" fmla="*/ 6268375 w 6966618"/>
                <a:gd name="connsiteY16-448" fmla="*/ 201230 h 979708"/>
                <a:gd name="connsiteX17-449" fmla="*/ 6268068 w 6966618"/>
                <a:gd name="connsiteY17-450" fmla="*/ 192321 h 979708"/>
                <a:gd name="connsiteX18-451" fmla="*/ 6267762 w 6966618"/>
                <a:gd name="connsiteY18-452" fmla="*/ 183719 h 979708"/>
                <a:gd name="connsiteX19-453" fmla="*/ 6268068 w 6966618"/>
                <a:gd name="connsiteY19-454" fmla="*/ 175116 h 979708"/>
                <a:gd name="connsiteX20-455" fmla="*/ 6268375 w 6966618"/>
                <a:gd name="connsiteY20-456" fmla="*/ 166207 h 979708"/>
                <a:gd name="connsiteX21-457" fmla="*/ 6269602 w 6966618"/>
                <a:gd name="connsiteY21-458" fmla="*/ 157298 h 979708"/>
                <a:gd name="connsiteX22-459" fmla="*/ 6270830 w 6966618"/>
                <a:gd name="connsiteY22-460" fmla="*/ 148388 h 979708"/>
                <a:gd name="connsiteX23-461" fmla="*/ 6272977 w 6966618"/>
                <a:gd name="connsiteY23-462" fmla="*/ 140093 h 979708"/>
                <a:gd name="connsiteX24-463" fmla="*/ 6275125 w 6966618"/>
                <a:gd name="connsiteY24-464" fmla="*/ 131491 h 979708"/>
                <a:gd name="connsiteX25-465" fmla="*/ 6277886 w 6966618"/>
                <a:gd name="connsiteY25-466" fmla="*/ 122889 h 979708"/>
                <a:gd name="connsiteX26-467" fmla="*/ 6281260 w 6966618"/>
                <a:gd name="connsiteY26-468" fmla="*/ 114594 h 979708"/>
                <a:gd name="connsiteX27-469" fmla="*/ 6284635 w 6966618"/>
                <a:gd name="connsiteY27-470" fmla="*/ 106299 h 979708"/>
                <a:gd name="connsiteX28-471" fmla="*/ 6288623 w 6966618"/>
                <a:gd name="connsiteY28-472" fmla="*/ 98311 h 979708"/>
                <a:gd name="connsiteX29-473" fmla="*/ 6293225 w 6966618"/>
                <a:gd name="connsiteY29-474" fmla="*/ 90630 h 979708"/>
                <a:gd name="connsiteX30-475" fmla="*/ 6298133 w 6966618"/>
                <a:gd name="connsiteY30-476" fmla="*/ 82643 h 979708"/>
                <a:gd name="connsiteX31-477" fmla="*/ 6303042 w 6966618"/>
                <a:gd name="connsiteY31-478" fmla="*/ 75269 h 979708"/>
                <a:gd name="connsiteX32-479" fmla="*/ 6308564 w 6966618"/>
                <a:gd name="connsiteY32-480" fmla="*/ 67896 h 979708"/>
                <a:gd name="connsiteX33-481" fmla="*/ 6315007 w 6966618"/>
                <a:gd name="connsiteY33-482" fmla="*/ 60830 h 979708"/>
                <a:gd name="connsiteX34-483" fmla="*/ 6321449 w 6966618"/>
                <a:gd name="connsiteY34-484" fmla="*/ 53764 h 979708"/>
                <a:gd name="connsiteX35-485" fmla="*/ 6328198 w 6966618"/>
                <a:gd name="connsiteY35-486" fmla="*/ 47312 h 979708"/>
                <a:gd name="connsiteX36-487" fmla="*/ 6335561 w 6966618"/>
                <a:gd name="connsiteY36-488" fmla="*/ 41475 h 979708"/>
                <a:gd name="connsiteX37-489" fmla="*/ 6342617 w 6966618"/>
                <a:gd name="connsiteY37-490" fmla="*/ 35638 h 979708"/>
                <a:gd name="connsiteX38-491" fmla="*/ 6350287 w 6966618"/>
                <a:gd name="connsiteY38-492" fmla="*/ 30415 h 979708"/>
                <a:gd name="connsiteX39-493" fmla="*/ 6357650 w 6966618"/>
                <a:gd name="connsiteY39-494" fmla="*/ 25499 h 979708"/>
                <a:gd name="connsiteX40-495" fmla="*/ 6365933 w 6966618"/>
                <a:gd name="connsiteY40-496" fmla="*/ 21198 h 979708"/>
                <a:gd name="connsiteX41-497" fmla="*/ 6373909 w 6966618"/>
                <a:gd name="connsiteY41-498" fmla="*/ 16897 h 979708"/>
                <a:gd name="connsiteX42-499" fmla="*/ 6382192 w 6966618"/>
                <a:gd name="connsiteY42-500" fmla="*/ 13518 h 979708"/>
                <a:gd name="connsiteX43-501" fmla="*/ 6390169 w 6966618"/>
                <a:gd name="connsiteY43-502" fmla="*/ 10138 h 979708"/>
                <a:gd name="connsiteX44-503" fmla="*/ 6398759 w 6966618"/>
                <a:gd name="connsiteY44-504" fmla="*/ 7680 h 979708"/>
                <a:gd name="connsiteX45-505" fmla="*/ 6407349 w 6966618"/>
                <a:gd name="connsiteY45-506" fmla="*/ 5223 h 979708"/>
                <a:gd name="connsiteX46-507" fmla="*/ 6415939 w 6966618"/>
                <a:gd name="connsiteY46-508" fmla="*/ 3687 h 979708"/>
                <a:gd name="connsiteX47-509" fmla="*/ 6424836 w 6966618"/>
                <a:gd name="connsiteY47-510" fmla="*/ 2150 h 979708"/>
                <a:gd name="connsiteX48-511" fmla="*/ 6433119 w 6966618"/>
                <a:gd name="connsiteY48-512" fmla="*/ 1229 h 979708"/>
                <a:gd name="connsiteX49-513" fmla="*/ 6442016 w 6966618"/>
                <a:gd name="connsiteY49-514" fmla="*/ 307 h 979708"/>
                <a:gd name="connsiteX50-515" fmla="*/ 6450912 w 6966618"/>
                <a:gd name="connsiteY50-516" fmla="*/ 0 h 979708"/>
                <a:gd name="connsiteX51-517" fmla="*/ 6459809 w 6966618"/>
                <a:gd name="connsiteY51-518" fmla="*/ 307 h 979708"/>
                <a:gd name="connsiteX52-519" fmla="*/ 6468399 w 6966618"/>
                <a:gd name="connsiteY52-520" fmla="*/ 1229 h 979708"/>
                <a:gd name="connsiteX53-521" fmla="*/ 6477296 w 6966618"/>
                <a:gd name="connsiteY53-522" fmla="*/ 2150 h 979708"/>
                <a:gd name="connsiteX54-523" fmla="*/ 6485886 w 6966618"/>
                <a:gd name="connsiteY54-524" fmla="*/ 3687 h 979708"/>
                <a:gd name="connsiteX55-525" fmla="*/ 6494783 w 6966618"/>
                <a:gd name="connsiteY55-526" fmla="*/ 5223 h 979708"/>
                <a:gd name="connsiteX56-527" fmla="*/ 6503066 w 6966618"/>
                <a:gd name="connsiteY56-528" fmla="*/ 7680 h 979708"/>
                <a:gd name="connsiteX57-529" fmla="*/ 6511656 w 6966618"/>
                <a:gd name="connsiteY57-530" fmla="*/ 10138 h 979708"/>
                <a:gd name="connsiteX58-531" fmla="*/ 6519939 w 6966618"/>
                <a:gd name="connsiteY58-532" fmla="*/ 13518 h 979708"/>
                <a:gd name="connsiteX59-533" fmla="*/ 6528222 w 6966618"/>
                <a:gd name="connsiteY59-534" fmla="*/ 16897 h 979708"/>
                <a:gd name="connsiteX60-535" fmla="*/ 6536199 w 6966618"/>
                <a:gd name="connsiteY60-536" fmla="*/ 21198 h 979708"/>
                <a:gd name="connsiteX61-537" fmla="*/ 6544175 w 6966618"/>
                <a:gd name="connsiteY61-538" fmla="*/ 25499 h 979708"/>
                <a:gd name="connsiteX62-539" fmla="*/ 6551845 w 6966618"/>
                <a:gd name="connsiteY62-540" fmla="*/ 30415 h 979708"/>
                <a:gd name="connsiteX63-541" fmla="*/ 6559208 w 6966618"/>
                <a:gd name="connsiteY63-542" fmla="*/ 35638 h 979708"/>
                <a:gd name="connsiteX64-543" fmla="*/ 6566570 w 6966618"/>
                <a:gd name="connsiteY64-544" fmla="*/ 41475 h 979708"/>
                <a:gd name="connsiteX65-545" fmla="*/ 6573626 w 6966618"/>
                <a:gd name="connsiteY65-546" fmla="*/ 47312 h 979708"/>
                <a:gd name="connsiteX66-547" fmla="*/ 6580376 w 6966618"/>
                <a:gd name="connsiteY66-548" fmla="*/ 53764 h 979708"/>
                <a:gd name="connsiteX67-549" fmla="*/ 6912931 w 6966618"/>
                <a:gd name="connsiteY67-550" fmla="*/ 386793 h 979708"/>
                <a:gd name="connsiteX68-551" fmla="*/ 6918760 w 6966618"/>
                <a:gd name="connsiteY68-552" fmla="*/ 392937 h 979708"/>
                <a:gd name="connsiteX69-553" fmla="*/ 6924588 w 6966618"/>
                <a:gd name="connsiteY69-554" fmla="*/ 399696 h 979708"/>
                <a:gd name="connsiteX70-555" fmla="*/ 6930111 w 6966618"/>
                <a:gd name="connsiteY70-556" fmla="*/ 406455 h 979708"/>
                <a:gd name="connsiteX71-557" fmla="*/ 6935019 w 6966618"/>
                <a:gd name="connsiteY71-558" fmla="*/ 413828 h 979708"/>
                <a:gd name="connsiteX72-559" fmla="*/ 6939928 w 6966618"/>
                <a:gd name="connsiteY72-560" fmla="*/ 421509 h 979708"/>
                <a:gd name="connsiteX73-561" fmla="*/ 6944223 w 6966618"/>
                <a:gd name="connsiteY73-562" fmla="*/ 428882 h 979708"/>
                <a:gd name="connsiteX74-563" fmla="*/ 6948211 w 6966618"/>
                <a:gd name="connsiteY74-564" fmla="*/ 436870 h 979708"/>
                <a:gd name="connsiteX75-565" fmla="*/ 6952199 w 6966618"/>
                <a:gd name="connsiteY75-566" fmla="*/ 445165 h 979708"/>
                <a:gd name="connsiteX76-567" fmla="*/ 6955267 w 6966618"/>
                <a:gd name="connsiteY76-568" fmla="*/ 453153 h 979708"/>
                <a:gd name="connsiteX77-569" fmla="*/ 6958028 w 6966618"/>
                <a:gd name="connsiteY77-570" fmla="*/ 461755 h 979708"/>
                <a:gd name="connsiteX78-571" fmla="*/ 6960482 w 6966618"/>
                <a:gd name="connsiteY78-572" fmla="*/ 470357 h 979708"/>
                <a:gd name="connsiteX79-573" fmla="*/ 6962630 w 6966618"/>
                <a:gd name="connsiteY79-574" fmla="*/ 479266 h 979708"/>
                <a:gd name="connsiteX80-575" fmla="*/ 6964470 w 6966618"/>
                <a:gd name="connsiteY80-576" fmla="*/ 488483 h 979708"/>
                <a:gd name="connsiteX81-577" fmla="*/ 6965391 w 6966618"/>
                <a:gd name="connsiteY81-578" fmla="*/ 497700 h 979708"/>
                <a:gd name="connsiteX82-579" fmla="*/ 6966311 w 6966618"/>
                <a:gd name="connsiteY82-580" fmla="*/ 506916 h 979708"/>
                <a:gd name="connsiteX83-581" fmla="*/ 6966618 w 6966618"/>
                <a:gd name="connsiteY83-582" fmla="*/ 516440 h 979708"/>
                <a:gd name="connsiteX84-583" fmla="*/ 6966311 w 6966618"/>
                <a:gd name="connsiteY84-584" fmla="*/ 525964 h 979708"/>
                <a:gd name="connsiteX85-585" fmla="*/ 6965391 w 6966618"/>
                <a:gd name="connsiteY85-586" fmla="*/ 535181 h 979708"/>
                <a:gd name="connsiteX86-587" fmla="*/ 6964470 w 6966618"/>
                <a:gd name="connsiteY86-588" fmla="*/ 544397 h 979708"/>
                <a:gd name="connsiteX87-589" fmla="*/ 6962630 w 6966618"/>
                <a:gd name="connsiteY87-590" fmla="*/ 553307 h 979708"/>
                <a:gd name="connsiteX88-591" fmla="*/ 6960482 w 6966618"/>
                <a:gd name="connsiteY88-592" fmla="*/ 562524 h 979708"/>
                <a:gd name="connsiteX89-593" fmla="*/ 6958028 w 6966618"/>
                <a:gd name="connsiteY89-594" fmla="*/ 570819 h 979708"/>
                <a:gd name="connsiteX90-595" fmla="*/ 6955267 w 6966618"/>
                <a:gd name="connsiteY90-596" fmla="*/ 579421 h 979708"/>
                <a:gd name="connsiteX91-597" fmla="*/ 6952199 w 6966618"/>
                <a:gd name="connsiteY91-598" fmla="*/ 587716 h 979708"/>
                <a:gd name="connsiteX92-599" fmla="*/ 6948211 w 6966618"/>
                <a:gd name="connsiteY92-600" fmla="*/ 596011 h 979708"/>
                <a:gd name="connsiteX93-601" fmla="*/ 6944223 w 6966618"/>
                <a:gd name="connsiteY93-602" fmla="*/ 603691 h 979708"/>
                <a:gd name="connsiteX94-603" fmla="*/ 6939928 w 6966618"/>
                <a:gd name="connsiteY94-604" fmla="*/ 611679 h 979708"/>
                <a:gd name="connsiteX95-605" fmla="*/ 6935019 w 6966618"/>
                <a:gd name="connsiteY95-606" fmla="*/ 619052 h 979708"/>
                <a:gd name="connsiteX96-607" fmla="*/ 6930111 w 6966618"/>
                <a:gd name="connsiteY96-608" fmla="*/ 626426 h 979708"/>
                <a:gd name="connsiteX97-609" fmla="*/ 6924588 w 6966618"/>
                <a:gd name="connsiteY97-610" fmla="*/ 633185 h 979708"/>
                <a:gd name="connsiteX98-611" fmla="*/ 6918760 w 6966618"/>
                <a:gd name="connsiteY98-612" fmla="*/ 639943 h 979708"/>
                <a:gd name="connsiteX99-613" fmla="*/ 6912931 w 6966618"/>
                <a:gd name="connsiteY99-614" fmla="*/ 646088 h 979708"/>
                <a:gd name="connsiteX100-615" fmla="*/ 6580376 w 6966618"/>
                <a:gd name="connsiteY100-616" fmla="*/ 978809 h 979708"/>
                <a:gd name="connsiteX101-617" fmla="*/ 6579478 w 6966618"/>
                <a:gd name="connsiteY101-618" fmla="*/ 979708 h 979708"/>
              </a:gdLst>
              <a:ahLst/>
              <a:cxnLst>
                <a:cxn ang="0">
                  <a:pos x="connsiteX0-415" y="connsiteY0-416"/>
                </a:cxn>
                <a:cxn ang="0">
                  <a:pos x="connsiteX1-417" y="connsiteY1-418"/>
                </a:cxn>
                <a:cxn ang="0">
                  <a:pos x="connsiteX2-419" y="connsiteY2-420"/>
                </a:cxn>
                <a:cxn ang="0">
                  <a:pos x="connsiteX3-421" y="connsiteY3-422"/>
                </a:cxn>
                <a:cxn ang="0">
                  <a:pos x="connsiteX4-423" y="connsiteY4-424"/>
                </a:cxn>
                <a:cxn ang="0">
                  <a:pos x="connsiteX5-425" y="connsiteY5-426"/>
                </a:cxn>
                <a:cxn ang="0">
                  <a:pos x="connsiteX6-427" y="connsiteY6-428"/>
                </a:cxn>
                <a:cxn ang="0">
                  <a:pos x="connsiteX7-429" y="connsiteY7-430"/>
                </a:cxn>
                <a:cxn ang="0">
                  <a:pos x="connsiteX8-431" y="connsiteY8-432"/>
                </a:cxn>
                <a:cxn ang="0">
                  <a:pos x="connsiteX9-433" y="connsiteY9-434"/>
                </a:cxn>
                <a:cxn ang="0">
                  <a:pos x="connsiteX10-435" y="connsiteY10-436"/>
                </a:cxn>
                <a:cxn ang="0">
                  <a:pos x="connsiteX11-437" y="connsiteY11-438"/>
                </a:cxn>
                <a:cxn ang="0">
                  <a:pos x="connsiteX12-439" y="connsiteY12-440"/>
                </a:cxn>
                <a:cxn ang="0">
                  <a:pos x="connsiteX13-441" y="connsiteY13-442"/>
                </a:cxn>
                <a:cxn ang="0">
                  <a:pos x="connsiteX14-443" y="connsiteY14-444"/>
                </a:cxn>
                <a:cxn ang="0">
                  <a:pos x="connsiteX15-445" y="connsiteY15-446"/>
                </a:cxn>
                <a:cxn ang="0">
                  <a:pos x="connsiteX16-447" y="connsiteY16-448"/>
                </a:cxn>
                <a:cxn ang="0">
                  <a:pos x="connsiteX17-449" y="connsiteY17-450"/>
                </a:cxn>
                <a:cxn ang="0">
                  <a:pos x="connsiteX18-451" y="connsiteY18-452"/>
                </a:cxn>
                <a:cxn ang="0">
                  <a:pos x="connsiteX19-453" y="connsiteY19-454"/>
                </a:cxn>
                <a:cxn ang="0">
                  <a:pos x="connsiteX20-455" y="connsiteY20-456"/>
                </a:cxn>
                <a:cxn ang="0">
                  <a:pos x="connsiteX21-457" y="connsiteY21-458"/>
                </a:cxn>
                <a:cxn ang="0">
                  <a:pos x="connsiteX22-459" y="connsiteY22-460"/>
                </a:cxn>
                <a:cxn ang="0">
                  <a:pos x="connsiteX23-461" y="connsiteY23-462"/>
                </a:cxn>
                <a:cxn ang="0">
                  <a:pos x="connsiteX24-463" y="connsiteY24-464"/>
                </a:cxn>
                <a:cxn ang="0">
                  <a:pos x="connsiteX25-465" y="connsiteY25-466"/>
                </a:cxn>
                <a:cxn ang="0">
                  <a:pos x="connsiteX26-467" y="connsiteY26-468"/>
                </a:cxn>
                <a:cxn ang="0">
                  <a:pos x="connsiteX27-469" y="connsiteY27-470"/>
                </a:cxn>
                <a:cxn ang="0">
                  <a:pos x="connsiteX28-471" y="connsiteY28-472"/>
                </a:cxn>
                <a:cxn ang="0">
                  <a:pos x="connsiteX29-473" y="connsiteY29-474"/>
                </a:cxn>
                <a:cxn ang="0">
                  <a:pos x="connsiteX30-475" y="connsiteY30-476"/>
                </a:cxn>
                <a:cxn ang="0">
                  <a:pos x="connsiteX31-477" y="connsiteY31-478"/>
                </a:cxn>
                <a:cxn ang="0">
                  <a:pos x="connsiteX32-479" y="connsiteY32-480"/>
                </a:cxn>
                <a:cxn ang="0">
                  <a:pos x="connsiteX33-481" y="connsiteY33-482"/>
                </a:cxn>
                <a:cxn ang="0">
                  <a:pos x="connsiteX34-483" y="connsiteY34-484"/>
                </a:cxn>
                <a:cxn ang="0">
                  <a:pos x="connsiteX35-485" y="connsiteY35-486"/>
                </a:cxn>
                <a:cxn ang="0">
                  <a:pos x="connsiteX36-487" y="connsiteY36-488"/>
                </a:cxn>
                <a:cxn ang="0">
                  <a:pos x="connsiteX37-489" y="connsiteY37-490"/>
                </a:cxn>
                <a:cxn ang="0">
                  <a:pos x="connsiteX38-491" y="connsiteY38-492"/>
                </a:cxn>
                <a:cxn ang="0">
                  <a:pos x="connsiteX39-493" y="connsiteY39-494"/>
                </a:cxn>
                <a:cxn ang="0">
                  <a:pos x="connsiteX40-495" y="connsiteY40-496"/>
                </a:cxn>
                <a:cxn ang="0">
                  <a:pos x="connsiteX41-497" y="connsiteY41-498"/>
                </a:cxn>
                <a:cxn ang="0">
                  <a:pos x="connsiteX42-499" y="connsiteY42-500"/>
                </a:cxn>
                <a:cxn ang="0">
                  <a:pos x="connsiteX43-501" y="connsiteY43-502"/>
                </a:cxn>
                <a:cxn ang="0">
                  <a:pos x="connsiteX44-503" y="connsiteY44-504"/>
                </a:cxn>
                <a:cxn ang="0">
                  <a:pos x="connsiteX45-505" y="connsiteY45-506"/>
                </a:cxn>
                <a:cxn ang="0">
                  <a:pos x="connsiteX46-507" y="connsiteY46-508"/>
                </a:cxn>
                <a:cxn ang="0">
                  <a:pos x="connsiteX47-509" y="connsiteY47-510"/>
                </a:cxn>
                <a:cxn ang="0">
                  <a:pos x="connsiteX48-511" y="connsiteY48-512"/>
                </a:cxn>
                <a:cxn ang="0">
                  <a:pos x="connsiteX49-513" y="connsiteY49-514"/>
                </a:cxn>
                <a:cxn ang="0">
                  <a:pos x="connsiteX50-515" y="connsiteY50-516"/>
                </a:cxn>
                <a:cxn ang="0">
                  <a:pos x="connsiteX51-517" y="connsiteY51-518"/>
                </a:cxn>
                <a:cxn ang="0">
                  <a:pos x="connsiteX52-519" y="connsiteY52-520"/>
                </a:cxn>
                <a:cxn ang="0">
                  <a:pos x="connsiteX53-521" y="connsiteY53-522"/>
                </a:cxn>
                <a:cxn ang="0">
                  <a:pos x="connsiteX54-523" y="connsiteY54-524"/>
                </a:cxn>
                <a:cxn ang="0">
                  <a:pos x="connsiteX55-525" y="connsiteY55-526"/>
                </a:cxn>
                <a:cxn ang="0">
                  <a:pos x="connsiteX56-527" y="connsiteY56-528"/>
                </a:cxn>
                <a:cxn ang="0">
                  <a:pos x="connsiteX57-529" y="connsiteY57-530"/>
                </a:cxn>
                <a:cxn ang="0">
                  <a:pos x="connsiteX58-531" y="connsiteY58-532"/>
                </a:cxn>
                <a:cxn ang="0">
                  <a:pos x="connsiteX59-533" y="connsiteY59-534"/>
                </a:cxn>
                <a:cxn ang="0">
                  <a:pos x="connsiteX60-535" y="connsiteY60-536"/>
                </a:cxn>
                <a:cxn ang="0">
                  <a:pos x="connsiteX61-537" y="connsiteY61-538"/>
                </a:cxn>
                <a:cxn ang="0">
                  <a:pos x="connsiteX62-539" y="connsiteY62-540"/>
                </a:cxn>
                <a:cxn ang="0">
                  <a:pos x="connsiteX63-541" y="connsiteY63-542"/>
                </a:cxn>
                <a:cxn ang="0">
                  <a:pos x="connsiteX64-543" y="connsiteY64-544"/>
                </a:cxn>
                <a:cxn ang="0">
                  <a:pos x="connsiteX65-545" y="connsiteY65-546"/>
                </a:cxn>
                <a:cxn ang="0">
                  <a:pos x="connsiteX66-547" y="connsiteY66-548"/>
                </a:cxn>
                <a:cxn ang="0">
                  <a:pos x="connsiteX67-549" y="connsiteY67-550"/>
                </a:cxn>
                <a:cxn ang="0">
                  <a:pos x="connsiteX68-551" y="connsiteY68-552"/>
                </a:cxn>
                <a:cxn ang="0">
                  <a:pos x="connsiteX69-553" y="connsiteY69-554"/>
                </a:cxn>
                <a:cxn ang="0">
                  <a:pos x="connsiteX70-555" y="connsiteY70-556"/>
                </a:cxn>
                <a:cxn ang="0">
                  <a:pos x="connsiteX71-557" y="connsiteY71-558"/>
                </a:cxn>
                <a:cxn ang="0">
                  <a:pos x="connsiteX72-559" y="connsiteY72-560"/>
                </a:cxn>
                <a:cxn ang="0">
                  <a:pos x="connsiteX73-561" y="connsiteY73-562"/>
                </a:cxn>
                <a:cxn ang="0">
                  <a:pos x="connsiteX74-563" y="connsiteY74-564"/>
                </a:cxn>
                <a:cxn ang="0">
                  <a:pos x="connsiteX75-565" y="connsiteY75-566"/>
                </a:cxn>
                <a:cxn ang="0">
                  <a:pos x="connsiteX76-567" y="connsiteY76-568"/>
                </a:cxn>
                <a:cxn ang="0">
                  <a:pos x="connsiteX77-569" y="connsiteY77-570"/>
                </a:cxn>
                <a:cxn ang="0">
                  <a:pos x="connsiteX78-571" y="connsiteY78-572"/>
                </a:cxn>
                <a:cxn ang="0">
                  <a:pos x="connsiteX79-573" y="connsiteY79-574"/>
                </a:cxn>
                <a:cxn ang="0">
                  <a:pos x="connsiteX80-575" y="connsiteY80-576"/>
                </a:cxn>
                <a:cxn ang="0">
                  <a:pos x="connsiteX81-577" y="connsiteY81-578"/>
                </a:cxn>
                <a:cxn ang="0">
                  <a:pos x="connsiteX82-579" y="connsiteY82-580"/>
                </a:cxn>
                <a:cxn ang="0">
                  <a:pos x="connsiteX83-581" y="connsiteY83-582"/>
                </a:cxn>
                <a:cxn ang="0">
                  <a:pos x="connsiteX84-583" y="connsiteY84-584"/>
                </a:cxn>
                <a:cxn ang="0">
                  <a:pos x="connsiteX85-585" y="connsiteY85-586"/>
                </a:cxn>
                <a:cxn ang="0">
                  <a:pos x="connsiteX86-587" y="connsiteY86-588"/>
                </a:cxn>
                <a:cxn ang="0">
                  <a:pos x="connsiteX87-589" y="connsiteY87-590"/>
                </a:cxn>
                <a:cxn ang="0">
                  <a:pos x="connsiteX88-591" y="connsiteY88-592"/>
                </a:cxn>
                <a:cxn ang="0">
                  <a:pos x="connsiteX89-593" y="connsiteY89-594"/>
                </a:cxn>
                <a:cxn ang="0">
                  <a:pos x="connsiteX90-595" y="connsiteY90-596"/>
                </a:cxn>
                <a:cxn ang="0">
                  <a:pos x="connsiteX91-597" y="connsiteY91-598"/>
                </a:cxn>
                <a:cxn ang="0">
                  <a:pos x="connsiteX92-599" y="connsiteY92-600"/>
                </a:cxn>
                <a:cxn ang="0">
                  <a:pos x="connsiteX93-601" y="connsiteY93-602"/>
                </a:cxn>
                <a:cxn ang="0">
                  <a:pos x="connsiteX94-603" y="connsiteY94-604"/>
                </a:cxn>
                <a:cxn ang="0">
                  <a:pos x="connsiteX95-605" y="connsiteY95-606"/>
                </a:cxn>
                <a:cxn ang="0">
                  <a:pos x="connsiteX96-607" y="connsiteY96-608"/>
                </a:cxn>
                <a:cxn ang="0">
                  <a:pos x="connsiteX97-609" y="connsiteY97-610"/>
                </a:cxn>
                <a:cxn ang="0">
                  <a:pos x="connsiteX98-611" y="connsiteY98-612"/>
                </a:cxn>
                <a:cxn ang="0">
                  <a:pos x="connsiteX99-613" y="connsiteY99-614"/>
                </a:cxn>
                <a:cxn ang="0">
                  <a:pos x="connsiteX100-615" y="connsiteY100-616"/>
                </a:cxn>
                <a:cxn ang="0">
                  <a:pos x="connsiteX101-617" y="connsiteY101-618"/>
                </a:cxn>
              </a:cxnLst>
              <a:rect l="l" t="t" r="r" b="b"/>
              <a:pathLst>
                <a:path w="6966618" h="979708">
                  <a:moveTo>
                    <a:pt x="0" y="332875"/>
                  </a:moveTo>
                  <a:lnTo>
                    <a:pt x="6347015" y="332875"/>
                  </a:lnTo>
                  <a:lnTo>
                    <a:pt x="6321449" y="313673"/>
                  </a:lnTo>
                  <a:lnTo>
                    <a:pt x="6315007" y="306607"/>
                  </a:lnTo>
                  <a:lnTo>
                    <a:pt x="6308564" y="299541"/>
                  </a:lnTo>
                  <a:lnTo>
                    <a:pt x="6303042" y="292475"/>
                  </a:lnTo>
                  <a:lnTo>
                    <a:pt x="6298133" y="284487"/>
                  </a:lnTo>
                  <a:lnTo>
                    <a:pt x="6293225" y="276807"/>
                  </a:lnTo>
                  <a:lnTo>
                    <a:pt x="6288623" y="269126"/>
                  </a:lnTo>
                  <a:lnTo>
                    <a:pt x="6284635" y="260831"/>
                  </a:lnTo>
                  <a:lnTo>
                    <a:pt x="6281260" y="252844"/>
                  </a:lnTo>
                  <a:lnTo>
                    <a:pt x="6277886" y="244241"/>
                  </a:lnTo>
                  <a:lnTo>
                    <a:pt x="6275125" y="235639"/>
                  </a:lnTo>
                  <a:lnTo>
                    <a:pt x="6272977" y="227344"/>
                  </a:lnTo>
                  <a:lnTo>
                    <a:pt x="6270830" y="218742"/>
                  </a:lnTo>
                  <a:lnTo>
                    <a:pt x="6269602" y="209832"/>
                  </a:lnTo>
                  <a:lnTo>
                    <a:pt x="6268375" y="201230"/>
                  </a:lnTo>
                  <a:cubicBezTo>
                    <a:pt x="6268273" y="198260"/>
                    <a:pt x="6268170" y="195291"/>
                    <a:pt x="6268068" y="192321"/>
                  </a:cubicBezTo>
                  <a:lnTo>
                    <a:pt x="6267762" y="183719"/>
                  </a:lnTo>
                  <a:lnTo>
                    <a:pt x="6268068" y="175116"/>
                  </a:lnTo>
                  <a:cubicBezTo>
                    <a:pt x="6268170" y="172146"/>
                    <a:pt x="6268273" y="169177"/>
                    <a:pt x="6268375" y="166207"/>
                  </a:cubicBezTo>
                  <a:lnTo>
                    <a:pt x="6269602" y="157298"/>
                  </a:lnTo>
                  <a:lnTo>
                    <a:pt x="6270830" y="148388"/>
                  </a:lnTo>
                  <a:lnTo>
                    <a:pt x="6272977" y="140093"/>
                  </a:lnTo>
                  <a:lnTo>
                    <a:pt x="6275125" y="131491"/>
                  </a:lnTo>
                  <a:lnTo>
                    <a:pt x="6277886" y="122889"/>
                  </a:lnTo>
                  <a:lnTo>
                    <a:pt x="6281260" y="114594"/>
                  </a:lnTo>
                  <a:lnTo>
                    <a:pt x="6284635" y="106299"/>
                  </a:lnTo>
                  <a:lnTo>
                    <a:pt x="6288623" y="98311"/>
                  </a:lnTo>
                  <a:lnTo>
                    <a:pt x="6293225" y="90630"/>
                  </a:lnTo>
                  <a:lnTo>
                    <a:pt x="6298133" y="82643"/>
                  </a:lnTo>
                  <a:lnTo>
                    <a:pt x="6303042" y="75269"/>
                  </a:lnTo>
                  <a:lnTo>
                    <a:pt x="6308564" y="67896"/>
                  </a:lnTo>
                  <a:lnTo>
                    <a:pt x="6315007" y="60830"/>
                  </a:lnTo>
                  <a:lnTo>
                    <a:pt x="6321449" y="53764"/>
                  </a:lnTo>
                  <a:lnTo>
                    <a:pt x="6328198" y="47312"/>
                  </a:lnTo>
                  <a:lnTo>
                    <a:pt x="6335561" y="41475"/>
                  </a:lnTo>
                  <a:lnTo>
                    <a:pt x="6342617" y="35638"/>
                  </a:lnTo>
                  <a:lnTo>
                    <a:pt x="6350287" y="30415"/>
                  </a:lnTo>
                  <a:lnTo>
                    <a:pt x="6357650" y="25499"/>
                  </a:lnTo>
                  <a:lnTo>
                    <a:pt x="6365933" y="21198"/>
                  </a:lnTo>
                  <a:lnTo>
                    <a:pt x="6373909" y="16897"/>
                  </a:lnTo>
                  <a:lnTo>
                    <a:pt x="6382192" y="13518"/>
                  </a:lnTo>
                  <a:lnTo>
                    <a:pt x="6390169" y="10138"/>
                  </a:lnTo>
                  <a:lnTo>
                    <a:pt x="6398759" y="7680"/>
                  </a:lnTo>
                  <a:lnTo>
                    <a:pt x="6407349" y="5223"/>
                  </a:lnTo>
                  <a:lnTo>
                    <a:pt x="6415939" y="3687"/>
                  </a:lnTo>
                  <a:lnTo>
                    <a:pt x="6424836" y="2150"/>
                  </a:lnTo>
                  <a:lnTo>
                    <a:pt x="6433119" y="1229"/>
                  </a:lnTo>
                  <a:lnTo>
                    <a:pt x="6442016" y="307"/>
                  </a:lnTo>
                  <a:lnTo>
                    <a:pt x="6450912" y="0"/>
                  </a:lnTo>
                  <a:lnTo>
                    <a:pt x="6459809" y="307"/>
                  </a:lnTo>
                  <a:lnTo>
                    <a:pt x="6468399" y="1229"/>
                  </a:lnTo>
                  <a:lnTo>
                    <a:pt x="6477296" y="2150"/>
                  </a:lnTo>
                  <a:lnTo>
                    <a:pt x="6485886" y="3687"/>
                  </a:lnTo>
                  <a:lnTo>
                    <a:pt x="6494783" y="5223"/>
                  </a:lnTo>
                  <a:lnTo>
                    <a:pt x="6503066" y="7680"/>
                  </a:lnTo>
                  <a:lnTo>
                    <a:pt x="6511656" y="10138"/>
                  </a:lnTo>
                  <a:lnTo>
                    <a:pt x="6519939" y="13518"/>
                  </a:lnTo>
                  <a:lnTo>
                    <a:pt x="6528222" y="16897"/>
                  </a:lnTo>
                  <a:lnTo>
                    <a:pt x="6536199" y="21198"/>
                  </a:lnTo>
                  <a:lnTo>
                    <a:pt x="6544175" y="25499"/>
                  </a:lnTo>
                  <a:lnTo>
                    <a:pt x="6551845" y="30415"/>
                  </a:lnTo>
                  <a:lnTo>
                    <a:pt x="6559208" y="35638"/>
                  </a:lnTo>
                  <a:lnTo>
                    <a:pt x="6566570" y="41475"/>
                  </a:lnTo>
                  <a:lnTo>
                    <a:pt x="6573626" y="47312"/>
                  </a:lnTo>
                  <a:lnTo>
                    <a:pt x="6580376" y="53764"/>
                  </a:lnTo>
                  <a:lnTo>
                    <a:pt x="6912931" y="386793"/>
                  </a:lnTo>
                  <a:lnTo>
                    <a:pt x="6918760" y="392937"/>
                  </a:lnTo>
                  <a:lnTo>
                    <a:pt x="6924588" y="399696"/>
                  </a:lnTo>
                  <a:lnTo>
                    <a:pt x="6930111" y="406455"/>
                  </a:lnTo>
                  <a:lnTo>
                    <a:pt x="6935019" y="413828"/>
                  </a:lnTo>
                  <a:lnTo>
                    <a:pt x="6939928" y="421509"/>
                  </a:lnTo>
                  <a:lnTo>
                    <a:pt x="6944223" y="428882"/>
                  </a:lnTo>
                  <a:lnTo>
                    <a:pt x="6948211" y="436870"/>
                  </a:lnTo>
                  <a:lnTo>
                    <a:pt x="6952199" y="445165"/>
                  </a:lnTo>
                  <a:lnTo>
                    <a:pt x="6955267" y="453153"/>
                  </a:lnTo>
                  <a:lnTo>
                    <a:pt x="6958028" y="461755"/>
                  </a:lnTo>
                  <a:lnTo>
                    <a:pt x="6960482" y="470357"/>
                  </a:lnTo>
                  <a:lnTo>
                    <a:pt x="6962630" y="479266"/>
                  </a:lnTo>
                  <a:lnTo>
                    <a:pt x="6964470" y="488483"/>
                  </a:lnTo>
                  <a:lnTo>
                    <a:pt x="6965391" y="497700"/>
                  </a:lnTo>
                  <a:cubicBezTo>
                    <a:pt x="6965698" y="500772"/>
                    <a:pt x="6966004" y="503844"/>
                    <a:pt x="6966311" y="506916"/>
                  </a:cubicBezTo>
                  <a:cubicBezTo>
                    <a:pt x="6966413" y="510091"/>
                    <a:pt x="6966516" y="513265"/>
                    <a:pt x="6966618" y="516440"/>
                  </a:cubicBezTo>
                  <a:cubicBezTo>
                    <a:pt x="6966516" y="519615"/>
                    <a:pt x="6966413" y="522789"/>
                    <a:pt x="6966311" y="525964"/>
                  </a:cubicBezTo>
                  <a:cubicBezTo>
                    <a:pt x="6966004" y="529036"/>
                    <a:pt x="6965698" y="532109"/>
                    <a:pt x="6965391" y="535181"/>
                  </a:cubicBezTo>
                  <a:lnTo>
                    <a:pt x="6964470" y="544397"/>
                  </a:lnTo>
                  <a:lnTo>
                    <a:pt x="6962630" y="553307"/>
                  </a:lnTo>
                  <a:lnTo>
                    <a:pt x="6960482" y="562524"/>
                  </a:lnTo>
                  <a:lnTo>
                    <a:pt x="6958028" y="570819"/>
                  </a:lnTo>
                  <a:lnTo>
                    <a:pt x="6955267" y="579421"/>
                  </a:lnTo>
                  <a:lnTo>
                    <a:pt x="6952199" y="587716"/>
                  </a:lnTo>
                  <a:lnTo>
                    <a:pt x="6948211" y="596011"/>
                  </a:lnTo>
                  <a:lnTo>
                    <a:pt x="6944223" y="603691"/>
                  </a:lnTo>
                  <a:lnTo>
                    <a:pt x="6939928" y="611679"/>
                  </a:lnTo>
                  <a:lnTo>
                    <a:pt x="6935019" y="619052"/>
                  </a:lnTo>
                  <a:lnTo>
                    <a:pt x="6930111" y="626426"/>
                  </a:lnTo>
                  <a:lnTo>
                    <a:pt x="6924588" y="633185"/>
                  </a:lnTo>
                  <a:lnTo>
                    <a:pt x="6918760" y="639943"/>
                  </a:lnTo>
                  <a:lnTo>
                    <a:pt x="6912931" y="646088"/>
                  </a:lnTo>
                  <a:lnTo>
                    <a:pt x="6580376" y="978809"/>
                  </a:lnTo>
                  <a:lnTo>
                    <a:pt x="6579478" y="979708"/>
                  </a:lnTo>
                </a:path>
              </a:pathLst>
            </a:custGeom>
            <a:noFill/>
            <a:ln w="28575">
              <a:solidFill>
                <a:srgbClr val="1F74AD"/>
              </a:solidFill>
            </a:ln>
          </p:spPr>
          <p:txBody>
            <a:bodyPr wrap="square" tIns="2700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fontAlgn="base"/>
              <a:endParaRPr lang="zh-CN" altLang="en-US" sz="1350" strike="noStrike" noProof="1" dirty="0"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7"/>
              </p:custDataLst>
            </p:nvPr>
          </p:nvSpPr>
          <p:spPr>
            <a:xfrm>
              <a:off x="2554" y="8760"/>
              <a:ext cx="6081" cy="49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spc="15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德尔菲法</a:t>
              </a:r>
              <a:endParaRPr lang="zh-CN" altLang="en-US" sz="2000" b="1" spc="15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2554" y="7750"/>
              <a:ext cx="6082" cy="49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spc="15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比例分析法</a:t>
              </a:r>
              <a:endParaRPr lang="zh-CN" altLang="en-US" sz="2000" b="1" spc="15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2554" y="6740"/>
              <a:ext cx="6083" cy="49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spc="15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趋势分析法</a:t>
              </a:r>
              <a:endParaRPr lang="zh-CN" altLang="en-US" sz="2000" b="1" spc="15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2554" y="5729"/>
              <a:ext cx="6081" cy="49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spc="15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工作负荷预测法</a:t>
              </a:r>
              <a:endParaRPr lang="zh-CN" altLang="en-US" sz="2000" b="1" spc="15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1"/>
              </p:custDataLst>
            </p:nvPr>
          </p:nvSpPr>
          <p:spPr>
            <a:xfrm>
              <a:off x="2554" y="4719"/>
              <a:ext cx="6083" cy="494"/>
            </a:xfrm>
            <a:prstGeom prst="rect">
              <a:avLst/>
            </a:prstGeom>
            <a:noFill/>
          </p:spPr>
          <p:txBody>
            <a:bodyPr wrap="square" rtlCol="0" anchor="ctr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 b="1" spc="15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生产力预测法</a:t>
              </a:r>
              <a:endParaRPr lang="zh-CN" altLang="en-US" sz="2000" b="1" spc="15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2554" y="3708"/>
              <a:ext cx="6083" cy="494"/>
            </a:xfrm>
            <a:prstGeom prst="rect">
              <a:avLst/>
            </a:prstGeom>
            <a:noFill/>
          </p:spPr>
          <p:txBody>
            <a:bodyPr wrap="square" rtlCol="0" anchor="ctr" anchorCtr="0"/>
            <a:lstStyle/>
            <a:p>
              <a:pPr>
                <a:lnSpc>
                  <a:spcPct val="120000"/>
                </a:lnSpc>
              </a:pPr>
              <a:r>
                <a:rPr lang="zh-CN" altLang="en-US" sz="2000" b="1" spc="150" noProof="1"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经理人员判断法</a:t>
              </a:r>
              <a:endParaRPr lang="zh-CN" altLang="en-US" sz="2000" b="1" spc="15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36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36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1" descr="aae5732aa871775584d70f36fcf320e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40" r="15314"/>
          <a:stretch>
            <a:fillRect/>
          </a:stretch>
        </p:blipFill>
        <p:spPr>
          <a:xfrm>
            <a:off x="677863" y="4249738"/>
            <a:ext cx="7019925" cy="262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1" name="Rectangle 347"/>
          <p:cNvSpPr/>
          <p:nvPr/>
        </p:nvSpPr>
        <p:spPr>
          <a:xfrm>
            <a:off x="1268413" y="1336675"/>
            <a:ext cx="33909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二、人力资源供给预测</a:t>
            </a:r>
            <a:endParaRPr lang="zh-CN" altLang="en-US" sz="2400" b="1" strike="noStrike" noProof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125538" y="1804988"/>
            <a:ext cx="4670425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（一）人力资源供给预测的含义及内容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44" name="Text Box 31" descr="金融10"/>
          <p:cNvSpPr txBox="1"/>
          <p:nvPr/>
        </p:nvSpPr>
        <p:spPr>
          <a:xfrm>
            <a:off x="881063" y="2320925"/>
            <a:ext cx="7848600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人力资源供给预测是人力资源规划中的核心内容，是指对某一未来时期内，组织内部所能供应的及外部劳动力市场所能提供的一定数量、质量和结构的人员情况进行预测的过程。从人力资源的供给来源看，人力资源供给分为外部供给和内部供给两个方面。其中，外部供给是指外部劳动力市场对组织的员工供给，内部供给是指在组织内部对未来企业人力资源的供给。外部供给在大多数情况下，不为组织所了解或掌握，因而多通过对本地劳动力市场、企业雇佣条件和竞争对手的策略分析来实现。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469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69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281113" y="1374775"/>
            <a:ext cx="3573463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（二）内部人力资源供给预测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6866" name="组合 1"/>
          <p:cNvGrpSpPr/>
          <p:nvPr/>
        </p:nvGrpSpPr>
        <p:grpSpPr>
          <a:xfrm>
            <a:off x="1092200" y="2921000"/>
            <a:ext cx="6754813" cy="1676400"/>
            <a:chOff x="1675" y="3990"/>
            <a:chExt cx="10636" cy="2639"/>
          </a:xfrm>
        </p:grpSpPr>
        <p:sp>
          <p:nvSpPr>
            <p:cNvPr id="3" name="泪滴形 7"/>
            <p:cNvSpPr/>
            <p:nvPr>
              <p:custDataLst>
                <p:tags r:id="rId1"/>
              </p:custDataLst>
            </p:nvPr>
          </p:nvSpPr>
          <p:spPr>
            <a:xfrm rot="8100000">
              <a:off x="2522" y="3990"/>
              <a:ext cx="1487" cy="1487"/>
            </a:xfrm>
            <a:custGeom>
              <a:avLst/>
              <a:gdLst>
                <a:gd name="connsiteX0" fmla="*/ 0 w 924022"/>
                <a:gd name="connsiteY0" fmla="*/ 462011 h 924022"/>
                <a:gd name="connsiteX1" fmla="*/ 462011 w 924022"/>
                <a:gd name="connsiteY1" fmla="*/ 0 h 924022"/>
                <a:gd name="connsiteX2" fmla="*/ 976294 w 924022"/>
                <a:gd name="connsiteY2" fmla="*/ -52272 h 924022"/>
                <a:gd name="connsiteX3" fmla="*/ 924022 w 924022"/>
                <a:gd name="connsiteY3" fmla="*/ 462011 h 924022"/>
                <a:gd name="connsiteX4" fmla="*/ 462011 w 924022"/>
                <a:gd name="connsiteY4" fmla="*/ 924022 h 924022"/>
                <a:gd name="connsiteX5" fmla="*/ 0 w 924022"/>
                <a:gd name="connsiteY5" fmla="*/ 462011 h 924022"/>
                <a:gd name="connsiteX0-1" fmla="*/ 0 w 976294"/>
                <a:gd name="connsiteY0-2" fmla="*/ 514283 h 976294"/>
                <a:gd name="connsiteX1-3" fmla="*/ 462011 w 976294"/>
                <a:gd name="connsiteY1-4" fmla="*/ 52272 h 976294"/>
                <a:gd name="connsiteX2-5" fmla="*/ 976294 w 976294"/>
                <a:gd name="connsiteY2-6" fmla="*/ 0 h 976294"/>
                <a:gd name="connsiteX3-7" fmla="*/ 924022 w 976294"/>
                <a:gd name="connsiteY3-8" fmla="*/ 514283 h 976294"/>
                <a:gd name="connsiteX4-9" fmla="*/ 462011 w 976294"/>
                <a:gd name="connsiteY4-10" fmla="*/ 976294 h 976294"/>
                <a:gd name="connsiteX5-11" fmla="*/ 0 w 976294"/>
                <a:gd name="connsiteY5-12" fmla="*/ 514283 h 976294"/>
                <a:gd name="connsiteX0-13" fmla="*/ 0 w 991098"/>
                <a:gd name="connsiteY0-14" fmla="*/ 517758 h 979769"/>
                <a:gd name="connsiteX1-15" fmla="*/ 462011 w 991098"/>
                <a:gd name="connsiteY1-16" fmla="*/ 55747 h 979769"/>
                <a:gd name="connsiteX2-17" fmla="*/ 976294 w 991098"/>
                <a:gd name="connsiteY2-18" fmla="*/ 3475 h 979769"/>
                <a:gd name="connsiteX3-19" fmla="*/ 924022 w 991098"/>
                <a:gd name="connsiteY3-20" fmla="*/ 517758 h 979769"/>
                <a:gd name="connsiteX4-21" fmla="*/ 462011 w 991098"/>
                <a:gd name="connsiteY4-22" fmla="*/ 979769 h 979769"/>
                <a:gd name="connsiteX5-23" fmla="*/ 0 w 991098"/>
                <a:gd name="connsiteY5-24" fmla="*/ 517758 h 979769"/>
                <a:gd name="connsiteX0-25" fmla="*/ 0 w 991098"/>
                <a:gd name="connsiteY0-26" fmla="*/ 532372 h 994383"/>
                <a:gd name="connsiteX1-27" fmla="*/ 462011 w 991098"/>
                <a:gd name="connsiteY1-28" fmla="*/ 70361 h 994383"/>
                <a:gd name="connsiteX2-29" fmla="*/ 976294 w 991098"/>
                <a:gd name="connsiteY2-30" fmla="*/ 18089 h 994383"/>
                <a:gd name="connsiteX3-31" fmla="*/ 924022 w 991098"/>
                <a:gd name="connsiteY3-32" fmla="*/ 532372 h 994383"/>
                <a:gd name="connsiteX4-33" fmla="*/ 462011 w 991098"/>
                <a:gd name="connsiteY4-34" fmla="*/ 994383 h 994383"/>
                <a:gd name="connsiteX5-35" fmla="*/ 0 w 991098"/>
                <a:gd name="connsiteY5-36" fmla="*/ 532372 h 994383"/>
                <a:gd name="connsiteX0-37" fmla="*/ 0 w 991098"/>
                <a:gd name="connsiteY0-38" fmla="*/ 529088 h 991099"/>
                <a:gd name="connsiteX1-39" fmla="*/ 462011 w 991098"/>
                <a:gd name="connsiteY1-40" fmla="*/ 67077 h 991099"/>
                <a:gd name="connsiteX2-41" fmla="*/ 976294 w 991098"/>
                <a:gd name="connsiteY2-42" fmla="*/ 14805 h 991099"/>
                <a:gd name="connsiteX3-43" fmla="*/ 924022 w 991098"/>
                <a:gd name="connsiteY3-44" fmla="*/ 529088 h 991099"/>
                <a:gd name="connsiteX4-45" fmla="*/ 462011 w 991098"/>
                <a:gd name="connsiteY4-46" fmla="*/ 991099 h 991099"/>
                <a:gd name="connsiteX5-47" fmla="*/ 0 w 991098"/>
                <a:gd name="connsiteY5-48" fmla="*/ 529088 h 991099"/>
                <a:gd name="connsiteX0-49" fmla="*/ 0 w 992401"/>
                <a:gd name="connsiteY0-50" fmla="*/ 529088 h 991099"/>
                <a:gd name="connsiteX1-51" fmla="*/ 462011 w 992401"/>
                <a:gd name="connsiteY1-52" fmla="*/ 67077 h 991099"/>
                <a:gd name="connsiteX2-53" fmla="*/ 976294 w 992401"/>
                <a:gd name="connsiteY2-54" fmla="*/ 14805 h 991099"/>
                <a:gd name="connsiteX3-55" fmla="*/ 924022 w 992401"/>
                <a:gd name="connsiteY3-56" fmla="*/ 529088 h 991099"/>
                <a:gd name="connsiteX4-57" fmla="*/ 462011 w 992401"/>
                <a:gd name="connsiteY4-58" fmla="*/ 991099 h 991099"/>
                <a:gd name="connsiteX5-59" fmla="*/ 0 w 992401"/>
                <a:gd name="connsiteY5-60" fmla="*/ 529088 h 991099"/>
                <a:gd name="connsiteX0-61" fmla="*/ 0 w 990452"/>
                <a:gd name="connsiteY0-62" fmla="*/ 529088 h 991099"/>
                <a:gd name="connsiteX1-63" fmla="*/ 462011 w 990452"/>
                <a:gd name="connsiteY1-64" fmla="*/ 67077 h 991099"/>
                <a:gd name="connsiteX2-65" fmla="*/ 976294 w 990452"/>
                <a:gd name="connsiteY2-66" fmla="*/ 14805 h 991099"/>
                <a:gd name="connsiteX3-67" fmla="*/ 924022 w 990452"/>
                <a:gd name="connsiteY3-68" fmla="*/ 529088 h 991099"/>
                <a:gd name="connsiteX4-69" fmla="*/ 462011 w 990452"/>
                <a:gd name="connsiteY4-70" fmla="*/ 991099 h 991099"/>
                <a:gd name="connsiteX5-71" fmla="*/ 0 w 990452"/>
                <a:gd name="connsiteY5-72" fmla="*/ 529088 h 991099"/>
                <a:gd name="connsiteX0-73" fmla="*/ 0 w 990452"/>
                <a:gd name="connsiteY0-74" fmla="*/ 528442 h 990453"/>
                <a:gd name="connsiteX1-75" fmla="*/ 462011 w 990452"/>
                <a:gd name="connsiteY1-76" fmla="*/ 66431 h 990453"/>
                <a:gd name="connsiteX2-77" fmla="*/ 976294 w 990452"/>
                <a:gd name="connsiteY2-78" fmla="*/ 14159 h 990453"/>
                <a:gd name="connsiteX3-79" fmla="*/ 924022 w 990452"/>
                <a:gd name="connsiteY3-80" fmla="*/ 528442 h 990453"/>
                <a:gd name="connsiteX4-81" fmla="*/ 462011 w 990452"/>
                <a:gd name="connsiteY4-82" fmla="*/ 990453 h 990453"/>
                <a:gd name="connsiteX5-83" fmla="*/ 0 w 990452"/>
                <a:gd name="connsiteY5-84" fmla="*/ 528442 h 990453"/>
                <a:gd name="connsiteX0-85" fmla="*/ 0 w 990452"/>
                <a:gd name="connsiteY0-86" fmla="*/ 527801 h 989812"/>
                <a:gd name="connsiteX1-87" fmla="*/ 462011 w 990452"/>
                <a:gd name="connsiteY1-88" fmla="*/ 65790 h 989812"/>
                <a:gd name="connsiteX2-89" fmla="*/ 976294 w 990452"/>
                <a:gd name="connsiteY2-90" fmla="*/ 13518 h 989812"/>
                <a:gd name="connsiteX3-91" fmla="*/ 924022 w 990452"/>
                <a:gd name="connsiteY3-92" fmla="*/ 527801 h 989812"/>
                <a:gd name="connsiteX4-93" fmla="*/ 462011 w 990452"/>
                <a:gd name="connsiteY4-94" fmla="*/ 989812 h 989812"/>
                <a:gd name="connsiteX5-95" fmla="*/ 0 w 990452"/>
                <a:gd name="connsiteY5-96" fmla="*/ 527801 h 989812"/>
                <a:gd name="connsiteX0-97" fmla="*/ 0 w 990452"/>
                <a:gd name="connsiteY0-98" fmla="*/ 525286 h 987297"/>
                <a:gd name="connsiteX1-99" fmla="*/ 462011 w 990452"/>
                <a:gd name="connsiteY1-100" fmla="*/ 63275 h 987297"/>
                <a:gd name="connsiteX2-101" fmla="*/ 976294 w 990452"/>
                <a:gd name="connsiteY2-102" fmla="*/ 11003 h 987297"/>
                <a:gd name="connsiteX3-103" fmla="*/ 924022 w 990452"/>
                <a:gd name="connsiteY3-104" fmla="*/ 525286 h 987297"/>
                <a:gd name="connsiteX4-105" fmla="*/ 462011 w 990452"/>
                <a:gd name="connsiteY4-106" fmla="*/ 987297 h 987297"/>
                <a:gd name="connsiteX5-107" fmla="*/ 0 w 990452"/>
                <a:gd name="connsiteY5-108" fmla="*/ 525286 h 987297"/>
                <a:gd name="connsiteX0-109" fmla="*/ 0 w 990452"/>
                <a:gd name="connsiteY0-110" fmla="*/ 523462 h 985473"/>
                <a:gd name="connsiteX1-111" fmla="*/ 462011 w 990452"/>
                <a:gd name="connsiteY1-112" fmla="*/ 61451 h 985473"/>
                <a:gd name="connsiteX2-113" fmla="*/ 976294 w 990452"/>
                <a:gd name="connsiteY2-114" fmla="*/ 9179 h 985473"/>
                <a:gd name="connsiteX3-115" fmla="*/ 924022 w 990452"/>
                <a:gd name="connsiteY3-116" fmla="*/ 523462 h 985473"/>
                <a:gd name="connsiteX4-117" fmla="*/ 462011 w 990452"/>
                <a:gd name="connsiteY4-118" fmla="*/ 985473 h 985473"/>
                <a:gd name="connsiteX5-119" fmla="*/ 0 w 990452"/>
                <a:gd name="connsiteY5-120" fmla="*/ 523462 h 985473"/>
                <a:gd name="connsiteX0-121" fmla="*/ 0 w 985472"/>
                <a:gd name="connsiteY0-122" fmla="*/ 523462 h 985473"/>
                <a:gd name="connsiteX1-123" fmla="*/ 462011 w 985472"/>
                <a:gd name="connsiteY1-124" fmla="*/ 61451 h 985473"/>
                <a:gd name="connsiteX2-125" fmla="*/ 976294 w 985472"/>
                <a:gd name="connsiteY2-126" fmla="*/ 9179 h 985473"/>
                <a:gd name="connsiteX3-127" fmla="*/ 924022 w 985472"/>
                <a:gd name="connsiteY3-128" fmla="*/ 523462 h 985473"/>
                <a:gd name="connsiteX4-129" fmla="*/ 462011 w 985472"/>
                <a:gd name="connsiteY4-130" fmla="*/ 985473 h 985473"/>
                <a:gd name="connsiteX5-131" fmla="*/ 0 w 985472"/>
                <a:gd name="connsiteY5-132" fmla="*/ 523462 h 985473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</a:cxnLst>
              <a:rect l="l" t="t" r="r" b="b"/>
              <a:pathLst>
                <a:path w="985472" h="985473">
                  <a:moveTo>
                    <a:pt x="0" y="523462"/>
                  </a:moveTo>
                  <a:cubicBezTo>
                    <a:pt x="0" y="268300"/>
                    <a:pt x="206849" y="61451"/>
                    <a:pt x="462011" y="61451"/>
                  </a:cubicBezTo>
                  <a:cubicBezTo>
                    <a:pt x="633438" y="61451"/>
                    <a:pt x="941255" y="-28376"/>
                    <a:pt x="976294" y="9179"/>
                  </a:cubicBezTo>
                  <a:cubicBezTo>
                    <a:pt x="1013850" y="37485"/>
                    <a:pt x="924022" y="352035"/>
                    <a:pt x="924022" y="523462"/>
                  </a:cubicBezTo>
                  <a:cubicBezTo>
                    <a:pt x="924022" y="778624"/>
                    <a:pt x="717173" y="985473"/>
                    <a:pt x="462011" y="985473"/>
                  </a:cubicBezTo>
                  <a:cubicBezTo>
                    <a:pt x="206849" y="985473"/>
                    <a:pt x="0" y="778624"/>
                    <a:pt x="0" y="523462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1F74AD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 fontAlgn="base"/>
              <a:endParaRPr lang="zh-CN" altLang="en-US" sz="135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4" name="KSO_Shape"/>
            <p:cNvSpPr/>
            <p:nvPr>
              <p:custDataLst>
                <p:tags r:id="rId2"/>
              </p:custDataLst>
            </p:nvPr>
          </p:nvSpPr>
          <p:spPr>
            <a:xfrm>
              <a:off x="2905" y="4380"/>
              <a:ext cx="710" cy="707"/>
            </a:xfrm>
            <a:custGeom>
              <a:avLst/>
              <a:gdLst>
                <a:gd name="connsiteX0" fmla="*/ 320662 w 792088"/>
                <a:gd name="connsiteY0" fmla="*/ 99114 h 792088"/>
                <a:gd name="connsiteX1" fmla="*/ 320662 w 792088"/>
                <a:gd name="connsiteY1" fmla="*/ 475062 h 792088"/>
                <a:gd name="connsiteX2" fmla="*/ 696610 w 792088"/>
                <a:gd name="connsiteY2" fmla="*/ 475062 h 792088"/>
                <a:gd name="connsiteX3" fmla="*/ 696610 w 792088"/>
                <a:gd name="connsiteY3" fmla="*/ 434076 h 792088"/>
                <a:gd name="connsiteX4" fmla="*/ 361648 w 792088"/>
                <a:gd name="connsiteY4" fmla="*/ 434076 h 792088"/>
                <a:gd name="connsiteX5" fmla="*/ 361648 w 792088"/>
                <a:gd name="connsiteY5" fmla="*/ 99114 h 792088"/>
                <a:gd name="connsiteX6" fmla="*/ 396044 w 792088"/>
                <a:gd name="connsiteY6" fmla="*/ 0 h 792088"/>
                <a:gd name="connsiteX7" fmla="*/ 792088 w 792088"/>
                <a:gd name="connsiteY7" fmla="*/ 396044 h 792088"/>
                <a:gd name="connsiteX8" fmla="*/ 396044 w 792088"/>
                <a:gd name="connsiteY8" fmla="*/ 792088 h 792088"/>
                <a:gd name="connsiteX9" fmla="*/ 0 w 792088"/>
                <a:gd name="connsiteY9" fmla="*/ 396044 h 792088"/>
                <a:gd name="connsiteX10" fmla="*/ 396044 w 792088"/>
                <a:gd name="connsiteY10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088" h="792088">
                  <a:moveTo>
                    <a:pt x="320662" y="99114"/>
                  </a:moveTo>
                  <a:lnTo>
                    <a:pt x="320662" y="475062"/>
                  </a:lnTo>
                  <a:lnTo>
                    <a:pt x="696610" y="475062"/>
                  </a:lnTo>
                  <a:lnTo>
                    <a:pt x="696610" y="434076"/>
                  </a:lnTo>
                  <a:lnTo>
                    <a:pt x="361648" y="434076"/>
                  </a:lnTo>
                  <a:lnTo>
                    <a:pt x="361648" y="99114"/>
                  </a:lnTo>
                  <a:close/>
                  <a:moveTo>
                    <a:pt x="396044" y="0"/>
                  </a:moveTo>
                  <a:cubicBezTo>
                    <a:pt x="614773" y="0"/>
                    <a:pt x="792088" y="177315"/>
                    <a:pt x="792088" y="396044"/>
                  </a:cubicBezTo>
                  <a:cubicBezTo>
                    <a:pt x="792088" y="614773"/>
                    <a:pt x="614773" y="792088"/>
                    <a:pt x="396044" y="792088"/>
                  </a:cubicBezTo>
                  <a:cubicBezTo>
                    <a:pt x="177315" y="792088"/>
                    <a:pt x="0" y="614773"/>
                    <a:pt x="0" y="396044"/>
                  </a:cubicBezTo>
                  <a:cubicBezTo>
                    <a:pt x="0" y="177315"/>
                    <a:pt x="177315" y="0"/>
                    <a:pt x="396044" y="0"/>
                  </a:cubicBezTo>
                  <a:close/>
                </a:path>
              </a:pathLst>
            </a:custGeom>
            <a:solidFill>
              <a:srgbClr val="1F74AD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675" y="5965"/>
              <a:ext cx="3167" cy="665"/>
            </a:xfrm>
            <a:prstGeom prst="rect">
              <a:avLst/>
            </a:prstGeom>
            <a:noFill/>
          </p:spPr>
          <p:txBody>
            <a:bodyPr wrap="square" bIns="0" rtlCol="0" anchor="ctr" anchorCtr="0"/>
            <a:p>
              <a:pPr algn="ctr"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000" b="1" spc="300" noProof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管理者目录</a:t>
              </a:r>
              <a:endParaRPr lang="zh-CN" altLang="en-US" sz="2000" b="1" spc="300" noProof="1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泪滴形 7"/>
            <p:cNvSpPr/>
            <p:nvPr>
              <p:custDataLst>
                <p:tags r:id="rId4"/>
              </p:custDataLst>
            </p:nvPr>
          </p:nvSpPr>
          <p:spPr>
            <a:xfrm rot="8100000">
              <a:off x="6672" y="3990"/>
              <a:ext cx="1487" cy="1487"/>
            </a:xfrm>
            <a:custGeom>
              <a:avLst/>
              <a:gdLst>
                <a:gd name="connsiteX0" fmla="*/ 0 w 924022"/>
                <a:gd name="connsiteY0" fmla="*/ 462011 h 924022"/>
                <a:gd name="connsiteX1" fmla="*/ 462011 w 924022"/>
                <a:gd name="connsiteY1" fmla="*/ 0 h 924022"/>
                <a:gd name="connsiteX2" fmla="*/ 976294 w 924022"/>
                <a:gd name="connsiteY2" fmla="*/ -52272 h 924022"/>
                <a:gd name="connsiteX3" fmla="*/ 924022 w 924022"/>
                <a:gd name="connsiteY3" fmla="*/ 462011 h 924022"/>
                <a:gd name="connsiteX4" fmla="*/ 462011 w 924022"/>
                <a:gd name="connsiteY4" fmla="*/ 924022 h 924022"/>
                <a:gd name="connsiteX5" fmla="*/ 0 w 924022"/>
                <a:gd name="connsiteY5" fmla="*/ 462011 h 924022"/>
                <a:gd name="connsiteX0-1" fmla="*/ 0 w 976294"/>
                <a:gd name="connsiteY0-2" fmla="*/ 514283 h 976294"/>
                <a:gd name="connsiteX1-3" fmla="*/ 462011 w 976294"/>
                <a:gd name="connsiteY1-4" fmla="*/ 52272 h 976294"/>
                <a:gd name="connsiteX2-5" fmla="*/ 976294 w 976294"/>
                <a:gd name="connsiteY2-6" fmla="*/ 0 h 976294"/>
                <a:gd name="connsiteX3-7" fmla="*/ 924022 w 976294"/>
                <a:gd name="connsiteY3-8" fmla="*/ 514283 h 976294"/>
                <a:gd name="connsiteX4-9" fmla="*/ 462011 w 976294"/>
                <a:gd name="connsiteY4-10" fmla="*/ 976294 h 976294"/>
                <a:gd name="connsiteX5-11" fmla="*/ 0 w 976294"/>
                <a:gd name="connsiteY5-12" fmla="*/ 514283 h 976294"/>
                <a:gd name="connsiteX0-13" fmla="*/ 0 w 991098"/>
                <a:gd name="connsiteY0-14" fmla="*/ 517758 h 979769"/>
                <a:gd name="connsiteX1-15" fmla="*/ 462011 w 991098"/>
                <a:gd name="connsiteY1-16" fmla="*/ 55747 h 979769"/>
                <a:gd name="connsiteX2-17" fmla="*/ 976294 w 991098"/>
                <a:gd name="connsiteY2-18" fmla="*/ 3475 h 979769"/>
                <a:gd name="connsiteX3-19" fmla="*/ 924022 w 991098"/>
                <a:gd name="connsiteY3-20" fmla="*/ 517758 h 979769"/>
                <a:gd name="connsiteX4-21" fmla="*/ 462011 w 991098"/>
                <a:gd name="connsiteY4-22" fmla="*/ 979769 h 979769"/>
                <a:gd name="connsiteX5-23" fmla="*/ 0 w 991098"/>
                <a:gd name="connsiteY5-24" fmla="*/ 517758 h 979769"/>
                <a:gd name="connsiteX0-25" fmla="*/ 0 w 991098"/>
                <a:gd name="connsiteY0-26" fmla="*/ 532372 h 994383"/>
                <a:gd name="connsiteX1-27" fmla="*/ 462011 w 991098"/>
                <a:gd name="connsiteY1-28" fmla="*/ 70361 h 994383"/>
                <a:gd name="connsiteX2-29" fmla="*/ 976294 w 991098"/>
                <a:gd name="connsiteY2-30" fmla="*/ 18089 h 994383"/>
                <a:gd name="connsiteX3-31" fmla="*/ 924022 w 991098"/>
                <a:gd name="connsiteY3-32" fmla="*/ 532372 h 994383"/>
                <a:gd name="connsiteX4-33" fmla="*/ 462011 w 991098"/>
                <a:gd name="connsiteY4-34" fmla="*/ 994383 h 994383"/>
                <a:gd name="connsiteX5-35" fmla="*/ 0 w 991098"/>
                <a:gd name="connsiteY5-36" fmla="*/ 532372 h 994383"/>
                <a:gd name="connsiteX0-37" fmla="*/ 0 w 991098"/>
                <a:gd name="connsiteY0-38" fmla="*/ 529088 h 991099"/>
                <a:gd name="connsiteX1-39" fmla="*/ 462011 w 991098"/>
                <a:gd name="connsiteY1-40" fmla="*/ 67077 h 991099"/>
                <a:gd name="connsiteX2-41" fmla="*/ 976294 w 991098"/>
                <a:gd name="connsiteY2-42" fmla="*/ 14805 h 991099"/>
                <a:gd name="connsiteX3-43" fmla="*/ 924022 w 991098"/>
                <a:gd name="connsiteY3-44" fmla="*/ 529088 h 991099"/>
                <a:gd name="connsiteX4-45" fmla="*/ 462011 w 991098"/>
                <a:gd name="connsiteY4-46" fmla="*/ 991099 h 991099"/>
                <a:gd name="connsiteX5-47" fmla="*/ 0 w 991098"/>
                <a:gd name="connsiteY5-48" fmla="*/ 529088 h 991099"/>
                <a:gd name="connsiteX0-49" fmla="*/ 0 w 992401"/>
                <a:gd name="connsiteY0-50" fmla="*/ 529088 h 991099"/>
                <a:gd name="connsiteX1-51" fmla="*/ 462011 w 992401"/>
                <a:gd name="connsiteY1-52" fmla="*/ 67077 h 991099"/>
                <a:gd name="connsiteX2-53" fmla="*/ 976294 w 992401"/>
                <a:gd name="connsiteY2-54" fmla="*/ 14805 h 991099"/>
                <a:gd name="connsiteX3-55" fmla="*/ 924022 w 992401"/>
                <a:gd name="connsiteY3-56" fmla="*/ 529088 h 991099"/>
                <a:gd name="connsiteX4-57" fmla="*/ 462011 w 992401"/>
                <a:gd name="connsiteY4-58" fmla="*/ 991099 h 991099"/>
                <a:gd name="connsiteX5-59" fmla="*/ 0 w 992401"/>
                <a:gd name="connsiteY5-60" fmla="*/ 529088 h 991099"/>
                <a:gd name="connsiteX0-61" fmla="*/ 0 w 990452"/>
                <a:gd name="connsiteY0-62" fmla="*/ 529088 h 991099"/>
                <a:gd name="connsiteX1-63" fmla="*/ 462011 w 990452"/>
                <a:gd name="connsiteY1-64" fmla="*/ 67077 h 991099"/>
                <a:gd name="connsiteX2-65" fmla="*/ 976294 w 990452"/>
                <a:gd name="connsiteY2-66" fmla="*/ 14805 h 991099"/>
                <a:gd name="connsiteX3-67" fmla="*/ 924022 w 990452"/>
                <a:gd name="connsiteY3-68" fmla="*/ 529088 h 991099"/>
                <a:gd name="connsiteX4-69" fmla="*/ 462011 w 990452"/>
                <a:gd name="connsiteY4-70" fmla="*/ 991099 h 991099"/>
                <a:gd name="connsiteX5-71" fmla="*/ 0 w 990452"/>
                <a:gd name="connsiteY5-72" fmla="*/ 529088 h 991099"/>
                <a:gd name="connsiteX0-73" fmla="*/ 0 w 990452"/>
                <a:gd name="connsiteY0-74" fmla="*/ 528442 h 990453"/>
                <a:gd name="connsiteX1-75" fmla="*/ 462011 w 990452"/>
                <a:gd name="connsiteY1-76" fmla="*/ 66431 h 990453"/>
                <a:gd name="connsiteX2-77" fmla="*/ 976294 w 990452"/>
                <a:gd name="connsiteY2-78" fmla="*/ 14159 h 990453"/>
                <a:gd name="connsiteX3-79" fmla="*/ 924022 w 990452"/>
                <a:gd name="connsiteY3-80" fmla="*/ 528442 h 990453"/>
                <a:gd name="connsiteX4-81" fmla="*/ 462011 w 990452"/>
                <a:gd name="connsiteY4-82" fmla="*/ 990453 h 990453"/>
                <a:gd name="connsiteX5-83" fmla="*/ 0 w 990452"/>
                <a:gd name="connsiteY5-84" fmla="*/ 528442 h 990453"/>
                <a:gd name="connsiteX0-85" fmla="*/ 0 w 990452"/>
                <a:gd name="connsiteY0-86" fmla="*/ 527801 h 989812"/>
                <a:gd name="connsiteX1-87" fmla="*/ 462011 w 990452"/>
                <a:gd name="connsiteY1-88" fmla="*/ 65790 h 989812"/>
                <a:gd name="connsiteX2-89" fmla="*/ 976294 w 990452"/>
                <a:gd name="connsiteY2-90" fmla="*/ 13518 h 989812"/>
                <a:gd name="connsiteX3-91" fmla="*/ 924022 w 990452"/>
                <a:gd name="connsiteY3-92" fmla="*/ 527801 h 989812"/>
                <a:gd name="connsiteX4-93" fmla="*/ 462011 w 990452"/>
                <a:gd name="connsiteY4-94" fmla="*/ 989812 h 989812"/>
                <a:gd name="connsiteX5-95" fmla="*/ 0 w 990452"/>
                <a:gd name="connsiteY5-96" fmla="*/ 527801 h 989812"/>
                <a:gd name="connsiteX0-97" fmla="*/ 0 w 990452"/>
                <a:gd name="connsiteY0-98" fmla="*/ 525286 h 987297"/>
                <a:gd name="connsiteX1-99" fmla="*/ 462011 w 990452"/>
                <a:gd name="connsiteY1-100" fmla="*/ 63275 h 987297"/>
                <a:gd name="connsiteX2-101" fmla="*/ 976294 w 990452"/>
                <a:gd name="connsiteY2-102" fmla="*/ 11003 h 987297"/>
                <a:gd name="connsiteX3-103" fmla="*/ 924022 w 990452"/>
                <a:gd name="connsiteY3-104" fmla="*/ 525286 h 987297"/>
                <a:gd name="connsiteX4-105" fmla="*/ 462011 w 990452"/>
                <a:gd name="connsiteY4-106" fmla="*/ 987297 h 987297"/>
                <a:gd name="connsiteX5-107" fmla="*/ 0 w 990452"/>
                <a:gd name="connsiteY5-108" fmla="*/ 525286 h 987297"/>
                <a:gd name="connsiteX0-109" fmla="*/ 0 w 990452"/>
                <a:gd name="connsiteY0-110" fmla="*/ 523462 h 985473"/>
                <a:gd name="connsiteX1-111" fmla="*/ 462011 w 990452"/>
                <a:gd name="connsiteY1-112" fmla="*/ 61451 h 985473"/>
                <a:gd name="connsiteX2-113" fmla="*/ 976294 w 990452"/>
                <a:gd name="connsiteY2-114" fmla="*/ 9179 h 985473"/>
                <a:gd name="connsiteX3-115" fmla="*/ 924022 w 990452"/>
                <a:gd name="connsiteY3-116" fmla="*/ 523462 h 985473"/>
                <a:gd name="connsiteX4-117" fmla="*/ 462011 w 990452"/>
                <a:gd name="connsiteY4-118" fmla="*/ 985473 h 985473"/>
                <a:gd name="connsiteX5-119" fmla="*/ 0 w 990452"/>
                <a:gd name="connsiteY5-120" fmla="*/ 523462 h 985473"/>
                <a:gd name="connsiteX0-121" fmla="*/ 0 w 985472"/>
                <a:gd name="connsiteY0-122" fmla="*/ 523462 h 985473"/>
                <a:gd name="connsiteX1-123" fmla="*/ 462011 w 985472"/>
                <a:gd name="connsiteY1-124" fmla="*/ 61451 h 985473"/>
                <a:gd name="connsiteX2-125" fmla="*/ 976294 w 985472"/>
                <a:gd name="connsiteY2-126" fmla="*/ 9179 h 985473"/>
                <a:gd name="connsiteX3-127" fmla="*/ 924022 w 985472"/>
                <a:gd name="connsiteY3-128" fmla="*/ 523462 h 985473"/>
                <a:gd name="connsiteX4-129" fmla="*/ 462011 w 985472"/>
                <a:gd name="connsiteY4-130" fmla="*/ 985473 h 985473"/>
                <a:gd name="connsiteX5-131" fmla="*/ 0 w 985472"/>
                <a:gd name="connsiteY5-132" fmla="*/ 523462 h 985473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</a:cxnLst>
              <a:rect l="l" t="t" r="r" b="b"/>
              <a:pathLst>
                <a:path w="985472" h="985473">
                  <a:moveTo>
                    <a:pt x="0" y="523462"/>
                  </a:moveTo>
                  <a:cubicBezTo>
                    <a:pt x="0" y="268300"/>
                    <a:pt x="206849" y="61451"/>
                    <a:pt x="462011" y="61451"/>
                  </a:cubicBezTo>
                  <a:cubicBezTo>
                    <a:pt x="633438" y="61451"/>
                    <a:pt x="941255" y="-28376"/>
                    <a:pt x="976294" y="9179"/>
                  </a:cubicBezTo>
                  <a:cubicBezTo>
                    <a:pt x="1013850" y="37485"/>
                    <a:pt x="924022" y="352035"/>
                    <a:pt x="924022" y="523462"/>
                  </a:cubicBezTo>
                  <a:cubicBezTo>
                    <a:pt x="924022" y="778624"/>
                    <a:pt x="717173" y="985473"/>
                    <a:pt x="462011" y="985473"/>
                  </a:cubicBezTo>
                  <a:cubicBezTo>
                    <a:pt x="206849" y="985473"/>
                    <a:pt x="0" y="778624"/>
                    <a:pt x="0" y="523462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3498D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 fontAlgn="base"/>
              <a:endParaRPr lang="zh-CN" altLang="en-US" sz="135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8" name="KSO_Shape"/>
            <p:cNvSpPr/>
            <p:nvPr>
              <p:custDataLst>
                <p:tags r:id="rId5"/>
              </p:custDataLst>
            </p:nvPr>
          </p:nvSpPr>
          <p:spPr>
            <a:xfrm flipH="1">
              <a:off x="7060" y="4417"/>
              <a:ext cx="895" cy="632"/>
            </a:xfrm>
            <a:custGeom>
              <a:avLst/>
              <a:gdLst/>
              <a:ahLst/>
              <a:cxnLst/>
              <a:rect l="l" t="t" r="r" b="b"/>
              <a:pathLst>
                <a:path w="1211637" h="857258">
                  <a:moveTo>
                    <a:pt x="937021" y="713258"/>
                  </a:moveTo>
                  <a:cubicBezTo>
                    <a:pt x="976786" y="713258"/>
                    <a:pt x="1009021" y="745493"/>
                    <a:pt x="1009021" y="785258"/>
                  </a:cubicBezTo>
                  <a:cubicBezTo>
                    <a:pt x="1009021" y="825023"/>
                    <a:pt x="976786" y="857258"/>
                    <a:pt x="937021" y="857258"/>
                  </a:cubicBezTo>
                  <a:cubicBezTo>
                    <a:pt x="897256" y="857258"/>
                    <a:pt x="865021" y="825023"/>
                    <a:pt x="865021" y="785258"/>
                  </a:cubicBezTo>
                  <a:cubicBezTo>
                    <a:pt x="865021" y="745493"/>
                    <a:pt x="897256" y="713258"/>
                    <a:pt x="937021" y="713258"/>
                  </a:cubicBezTo>
                  <a:close/>
                  <a:moveTo>
                    <a:pt x="568554" y="713258"/>
                  </a:moveTo>
                  <a:cubicBezTo>
                    <a:pt x="608319" y="713258"/>
                    <a:pt x="640554" y="745493"/>
                    <a:pt x="640554" y="785258"/>
                  </a:cubicBezTo>
                  <a:cubicBezTo>
                    <a:pt x="640554" y="825023"/>
                    <a:pt x="608319" y="857258"/>
                    <a:pt x="568554" y="857258"/>
                  </a:cubicBezTo>
                  <a:cubicBezTo>
                    <a:pt x="528789" y="857258"/>
                    <a:pt x="496554" y="825023"/>
                    <a:pt x="496554" y="785258"/>
                  </a:cubicBezTo>
                  <a:cubicBezTo>
                    <a:pt x="496554" y="745493"/>
                    <a:pt x="528789" y="713258"/>
                    <a:pt x="568554" y="713258"/>
                  </a:cubicBezTo>
                  <a:close/>
                  <a:moveTo>
                    <a:pt x="238524" y="0"/>
                  </a:moveTo>
                  <a:lnTo>
                    <a:pt x="287824" y="4511"/>
                  </a:lnTo>
                  <a:lnTo>
                    <a:pt x="288000" y="4511"/>
                  </a:lnTo>
                  <a:lnTo>
                    <a:pt x="288001" y="4528"/>
                  </a:lnTo>
                  <a:lnTo>
                    <a:pt x="308028" y="6360"/>
                  </a:lnTo>
                  <a:lnTo>
                    <a:pt x="374622" y="197367"/>
                  </a:lnTo>
                  <a:lnTo>
                    <a:pt x="1211637" y="197367"/>
                  </a:lnTo>
                  <a:lnTo>
                    <a:pt x="1050402" y="681918"/>
                  </a:lnTo>
                  <a:lnTo>
                    <a:pt x="472773" y="681918"/>
                  </a:lnTo>
                  <a:lnTo>
                    <a:pt x="399476" y="461644"/>
                  </a:lnTo>
                  <a:lnTo>
                    <a:pt x="257414" y="54181"/>
                  </a:lnTo>
                  <a:lnTo>
                    <a:pt x="1" y="54181"/>
                  </a:lnTo>
                  <a:lnTo>
                    <a:pt x="0" y="4511"/>
                  </a:lnTo>
                  <a:lnTo>
                    <a:pt x="240097" y="4511"/>
                  </a:lnTo>
                  <a:close/>
                </a:path>
              </a:pathLst>
            </a:custGeom>
            <a:solidFill>
              <a:srgbClr val="3498D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6390" y="5965"/>
              <a:ext cx="2237" cy="665"/>
            </a:xfrm>
            <a:prstGeom prst="rect">
              <a:avLst/>
            </a:prstGeom>
            <a:noFill/>
          </p:spPr>
          <p:txBody>
            <a:bodyPr wrap="square" bIns="0" rtlCol="0" anchor="ctr" anchorCtr="0">
              <a:norm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 noProof="1">
                  <a:solidFill>
                    <a:srgbClr val="3498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技能目录</a:t>
              </a:r>
              <a:endParaRPr lang="zh-CN" altLang="en-US" sz="2000" b="1" spc="300" noProof="1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泪滴形 7"/>
            <p:cNvSpPr/>
            <p:nvPr>
              <p:custDataLst>
                <p:tags r:id="rId7"/>
              </p:custDataLst>
            </p:nvPr>
          </p:nvSpPr>
          <p:spPr>
            <a:xfrm rot="8100000">
              <a:off x="10822" y="3990"/>
              <a:ext cx="1487" cy="1487"/>
            </a:xfrm>
            <a:custGeom>
              <a:avLst/>
              <a:gdLst>
                <a:gd name="connsiteX0" fmla="*/ 0 w 924022"/>
                <a:gd name="connsiteY0" fmla="*/ 462011 h 924022"/>
                <a:gd name="connsiteX1" fmla="*/ 462011 w 924022"/>
                <a:gd name="connsiteY1" fmla="*/ 0 h 924022"/>
                <a:gd name="connsiteX2" fmla="*/ 976294 w 924022"/>
                <a:gd name="connsiteY2" fmla="*/ -52272 h 924022"/>
                <a:gd name="connsiteX3" fmla="*/ 924022 w 924022"/>
                <a:gd name="connsiteY3" fmla="*/ 462011 h 924022"/>
                <a:gd name="connsiteX4" fmla="*/ 462011 w 924022"/>
                <a:gd name="connsiteY4" fmla="*/ 924022 h 924022"/>
                <a:gd name="connsiteX5" fmla="*/ 0 w 924022"/>
                <a:gd name="connsiteY5" fmla="*/ 462011 h 924022"/>
                <a:gd name="connsiteX0-1" fmla="*/ 0 w 976294"/>
                <a:gd name="connsiteY0-2" fmla="*/ 514283 h 976294"/>
                <a:gd name="connsiteX1-3" fmla="*/ 462011 w 976294"/>
                <a:gd name="connsiteY1-4" fmla="*/ 52272 h 976294"/>
                <a:gd name="connsiteX2-5" fmla="*/ 976294 w 976294"/>
                <a:gd name="connsiteY2-6" fmla="*/ 0 h 976294"/>
                <a:gd name="connsiteX3-7" fmla="*/ 924022 w 976294"/>
                <a:gd name="connsiteY3-8" fmla="*/ 514283 h 976294"/>
                <a:gd name="connsiteX4-9" fmla="*/ 462011 w 976294"/>
                <a:gd name="connsiteY4-10" fmla="*/ 976294 h 976294"/>
                <a:gd name="connsiteX5-11" fmla="*/ 0 w 976294"/>
                <a:gd name="connsiteY5-12" fmla="*/ 514283 h 976294"/>
                <a:gd name="connsiteX0-13" fmla="*/ 0 w 991098"/>
                <a:gd name="connsiteY0-14" fmla="*/ 517758 h 979769"/>
                <a:gd name="connsiteX1-15" fmla="*/ 462011 w 991098"/>
                <a:gd name="connsiteY1-16" fmla="*/ 55747 h 979769"/>
                <a:gd name="connsiteX2-17" fmla="*/ 976294 w 991098"/>
                <a:gd name="connsiteY2-18" fmla="*/ 3475 h 979769"/>
                <a:gd name="connsiteX3-19" fmla="*/ 924022 w 991098"/>
                <a:gd name="connsiteY3-20" fmla="*/ 517758 h 979769"/>
                <a:gd name="connsiteX4-21" fmla="*/ 462011 w 991098"/>
                <a:gd name="connsiteY4-22" fmla="*/ 979769 h 979769"/>
                <a:gd name="connsiteX5-23" fmla="*/ 0 w 991098"/>
                <a:gd name="connsiteY5-24" fmla="*/ 517758 h 979769"/>
                <a:gd name="connsiteX0-25" fmla="*/ 0 w 991098"/>
                <a:gd name="connsiteY0-26" fmla="*/ 532372 h 994383"/>
                <a:gd name="connsiteX1-27" fmla="*/ 462011 w 991098"/>
                <a:gd name="connsiteY1-28" fmla="*/ 70361 h 994383"/>
                <a:gd name="connsiteX2-29" fmla="*/ 976294 w 991098"/>
                <a:gd name="connsiteY2-30" fmla="*/ 18089 h 994383"/>
                <a:gd name="connsiteX3-31" fmla="*/ 924022 w 991098"/>
                <a:gd name="connsiteY3-32" fmla="*/ 532372 h 994383"/>
                <a:gd name="connsiteX4-33" fmla="*/ 462011 w 991098"/>
                <a:gd name="connsiteY4-34" fmla="*/ 994383 h 994383"/>
                <a:gd name="connsiteX5-35" fmla="*/ 0 w 991098"/>
                <a:gd name="connsiteY5-36" fmla="*/ 532372 h 994383"/>
                <a:gd name="connsiteX0-37" fmla="*/ 0 w 991098"/>
                <a:gd name="connsiteY0-38" fmla="*/ 529088 h 991099"/>
                <a:gd name="connsiteX1-39" fmla="*/ 462011 w 991098"/>
                <a:gd name="connsiteY1-40" fmla="*/ 67077 h 991099"/>
                <a:gd name="connsiteX2-41" fmla="*/ 976294 w 991098"/>
                <a:gd name="connsiteY2-42" fmla="*/ 14805 h 991099"/>
                <a:gd name="connsiteX3-43" fmla="*/ 924022 w 991098"/>
                <a:gd name="connsiteY3-44" fmla="*/ 529088 h 991099"/>
                <a:gd name="connsiteX4-45" fmla="*/ 462011 w 991098"/>
                <a:gd name="connsiteY4-46" fmla="*/ 991099 h 991099"/>
                <a:gd name="connsiteX5-47" fmla="*/ 0 w 991098"/>
                <a:gd name="connsiteY5-48" fmla="*/ 529088 h 991099"/>
                <a:gd name="connsiteX0-49" fmla="*/ 0 w 992401"/>
                <a:gd name="connsiteY0-50" fmla="*/ 529088 h 991099"/>
                <a:gd name="connsiteX1-51" fmla="*/ 462011 w 992401"/>
                <a:gd name="connsiteY1-52" fmla="*/ 67077 h 991099"/>
                <a:gd name="connsiteX2-53" fmla="*/ 976294 w 992401"/>
                <a:gd name="connsiteY2-54" fmla="*/ 14805 h 991099"/>
                <a:gd name="connsiteX3-55" fmla="*/ 924022 w 992401"/>
                <a:gd name="connsiteY3-56" fmla="*/ 529088 h 991099"/>
                <a:gd name="connsiteX4-57" fmla="*/ 462011 w 992401"/>
                <a:gd name="connsiteY4-58" fmla="*/ 991099 h 991099"/>
                <a:gd name="connsiteX5-59" fmla="*/ 0 w 992401"/>
                <a:gd name="connsiteY5-60" fmla="*/ 529088 h 991099"/>
                <a:gd name="connsiteX0-61" fmla="*/ 0 w 990452"/>
                <a:gd name="connsiteY0-62" fmla="*/ 529088 h 991099"/>
                <a:gd name="connsiteX1-63" fmla="*/ 462011 w 990452"/>
                <a:gd name="connsiteY1-64" fmla="*/ 67077 h 991099"/>
                <a:gd name="connsiteX2-65" fmla="*/ 976294 w 990452"/>
                <a:gd name="connsiteY2-66" fmla="*/ 14805 h 991099"/>
                <a:gd name="connsiteX3-67" fmla="*/ 924022 w 990452"/>
                <a:gd name="connsiteY3-68" fmla="*/ 529088 h 991099"/>
                <a:gd name="connsiteX4-69" fmla="*/ 462011 w 990452"/>
                <a:gd name="connsiteY4-70" fmla="*/ 991099 h 991099"/>
                <a:gd name="connsiteX5-71" fmla="*/ 0 w 990452"/>
                <a:gd name="connsiteY5-72" fmla="*/ 529088 h 991099"/>
                <a:gd name="connsiteX0-73" fmla="*/ 0 w 990452"/>
                <a:gd name="connsiteY0-74" fmla="*/ 528442 h 990453"/>
                <a:gd name="connsiteX1-75" fmla="*/ 462011 w 990452"/>
                <a:gd name="connsiteY1-76" fmla="*/ 66431 h 990453"/>
                <a:gd name="connsiteX2-77" fmla="*/ 976294 w 990452"/>
                <a:gd name="connsiteY2-78" fmla="*/ 14159 h 990453"/>
                <a:gd name="connsiteX3-79" fmla="*/ 924022 w 990452"/>
                <a:gd name="connsiteY3-80" fmla="*/ 528442 h 990453"/>
                <a:gd name="connsiteX4-81" fmla="*/ 462011 w 990452"/>
                <a:gd name="connsiteY4-82" fmla="*/ 990453 h 990453"/>
                <a:gd name="connsiteX5-83" fmla="*/ 0 w 990452"/>
                <a:gd name="connsiteY5-84" fmla="*/ 528442 h 990453"/>
                <a:gd name="connsiteX0-85" fmla="*/ 0 w 990452"/>
                <a:gd name="connsiteY0-86" fmla="*/ 527801 h 989812"/>
                <a:gd name="connsiteX1-87" fmla="*/ 462011 w 990452"/>
                <a:gd name="connsiteY1-88" fmla="*/ 65790 h 989812"/>
                <a:gd name="connsiteX2-89" fmla="*/ 976294 w 990452"/>
                <a:gd name="connsiteY2-90" fmla="*/ 13518 h 989812"/>
                <a:gd name="connsiteX3-91" fmla="*/ 924022 w 990452"/>
                <a:gd name="connsiteY3-92" fmla="*/ 527801 h 989812"/>
                <a:gd name="connsiteX4-93" fmla="*/ 462011 w 990452"/>
                <a:gd name="connsiteY4-94" fmla="*/ 989812 h 989812"/>
                <a:gd name="connsiteX5-95" fmla="*/ 0 w 990452"/>
                <a:gd name="connsiteY5-96" fmla="*/ 527801 h 989812"/>
                <a:gd name="connsiteX0-97" fmla="*/ 0 w 990452"/>
                <a:gd name="connsiteY0-98" fmla="*/ 525286 h 987297"/>
                <a:gd name="connsiteX1-99" fmla="*/ 462011 w 990452"/>
                <a:gd name="connsiteY1-100" fmla="*/ 63275 h 987297"/>
                <a:gd name="connsiteX2-101" fmla="*/ 976294 w 990452"/>
                <a:gd name="connsiteY2-102" fmla="*/ 11003 h 987297"/>
                <a:gd name="connsiteX3-103" fmla="*/ 924022 w 990452"/>
                <a:gd name="connsiteY3-104" fmla="*/ 525286 h 987297"/>
                <a:gd name="connsiteX4-105" fmla="*/ 462011 w 990452"/>
                <a:gd name="connsiteY4-106" fmla="*/ 987297 h 987297"/>
                <a:gd name="connsiteX5-107" fmla="*/ 0 w 990452"/>
                <a:gd name="connsiteY5-108" fmla="*/ 525286 h 987297"/>
                <a:gd name="connsiteX0-109" fmla="*/ 0 w 990452"/>
                <a:gd name="connsiteY0-110" fmla="*/ 523462 h 985473"/>
                <a:gd name="connsiteX1-111" fmla="*/ 462011 w 990452"/>
                <a:gd name="connsiteY1-112" fmla="*/ 61451 h 985473"/>
                <a:gd name="connsiteX2-113" fmla="*/ 976294 w 990452"/>
                <a:gd name="connsiteY2-114" fmla="*/ 9179 h 985473"/>
                <a:gd name="connsiteX3-115" fmla="*/ 924022 w 990452"/>
                <a:gd name="connsiteY3-116" fmla="*/ 523462 h 985473"/>
                <a:gd name="connsiteX4-117" fmla="*/ 462011 w 990452"/>
                <a:gd name="connsiteY4-118" fmla="*/ 985473 h 985473"/>
                <a:gd name="connsiteX5-119" fmla="*/ 0 w 990452"/>
                <a:gd name="connsiteY5-120" fmla="*/ 523462 h 985473"/>
                <a:gd name="connsiteX0-121" fmla="*/ 0 w 985472"/>
                <a:gd name="connsiteY0-122" fmla="*/ 523462 h 985473"/>
                <a:gd name="connsiteX1-123" fmla="*/ 462011 w 985472"/>
                <a:gd name="connsiteY1-124" fmla="*/ 61451 h 985473"/>
                <a:gd name="connsiteX2-125" fmla="*/ 976294 w 985472"/>
                <a:gd name="connsiteY2-126" fmla="*/ 9179 h 985473"/>
                <a:gd name="connsiteX3-127" fmla="*/ 924022 w 985472"/>
                <a:gd name="connsiteY3-128" fmla="*/ 523462 h 985473"/>
                <a:gd name="connsiteX4-129" fmla="*/ 462011 w 985472"/>
                <a:gd name="connsiteY4-130" fmla="*/ 985473 h 985473"/>
                <a:gd name="connsiteX5-131" fmla="*/ 0 w 985472"/>
                <a:gd name="connsiteY5-132" fmla="*/ 523462 h 985473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</a:cxnLst>
              <a:rect l="l" t="t" r="r" b="b"/>
              <a:pathLst>
                <a:path w="985472" h="985473">
                  <a:moveTo>
                    <a:pt x="0" y="523462"/>
                  </a:moveTo>
                  <a:cubicBezTo>
                    <a:pt x="0" y="268300"/>
                    <a:pt x="206849" y="61451"/>
                    <a:pt x="462011" y="61451"/>
                  </a:cubicBezTo>
                  <a:cubicBezTo>
                    <a:pt x="633438" y="61451"/>
                    <a:pt x="941255" y="-28376"/>
                    <a:pt x="976294" y="9179"/>
                  </a:cubicBezTo>
                  <a:cubicBezTo>
                    <a:pt x="1013850" y="37485"/>
                    <a:pt x="924022" y="352035"/>
                    <a:pt x="924022" y="523462"/>
                  </a:cubicBezTo>
                  <a:cubicBezTo>
                    <a:pt x="924022" y="778624"/>
                    <a:pt x="717173" y="985473"/>
                    <a:pt x="462011" y="985473"/>
                  </a:cubicBezTo>
                  <a:cubicBezTo>
                    <a:pt x="206849" y="985473"/>
                    <a:pt x="0" y="778624"/>
                    <a:pt x="0" y="523462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1AA3A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 fontAlgn="base"/>
              <a:endParaRPr lang="zh-CN" altLang="en-US" sz="135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12" name="KSO_Shape"/>
            <p:cNvSpPr/>
            <p:nvPr>
              <p:custDataLst>
                <p:tags r:id="rId8"/>
              </p:custDataLst>
            </p:nvPr>
          </p:nvSpPr>
          <p:spPr>
            <a:xfrm>
              <a:off x="11272" y="4337"/>
              <a:ext cx="617" cy="780"/>
            </a:xfrm>
            <a:custGeom>
              <a:avLst/>
              <a:gdLst>
                <a:gd name="connsiteX0" fmla="*/ 1837010 w 4772887"/>
                <a:gd name="connsiteY0" fmla="*/ 5450128 h 6032500"/>
                <a:gd name="connsiteX1" fmla="*/ 2935877 w 4772887"/>
                <a:gd name="connsiteY1" fmla="*/ 5450128 h 6032500"/>
                <a:gd name="connsiteX2" fmla="*/ 2938893 w 4772887"/>
                <a:gd name="connsiteY2" fmla="*/ 5480050 h 6032500"/>
                <a:gd name="connsiteX3" fmla="*/ 2386443 w 4772887"/>
                <a:gd name="connsiteY3" fmla="*/ 6032500 h 6032500"/>
                <a:gd name="connsiteX4" fmla="*/ 1833993 w 4772887"/>
                <a:gd name="connsiteY4" fmla="*/ 5480050 h 6032500"/>
                <a:gd name="connsiteX5" fmla="*/ 2386443 w 4772887"/>
                <a:gd name="connsiteY5" fmla="*/ 0 h 6032500"/>
                <a:gd name="connsiteX6" fmla="*/ 2938893 w 4772887"/>
                <a:gd name="connsiteY6" fmla="*/ 552450 h 6032500"/>
                <a:gd name="connsiteX7" fmla="*/ 2938893 w 4772887"/>
                <a:gd name="connsiteY7" fmla="*/ 667402 h 6032500"/>
                <a:gd name="connsiteX8" fmla="*/ 3023664 w 4772887"/>
                <a:gd name="connsiteY8" fmla="*/ 689199 h 6032500"/>
                <a:gd name="connsiteX9" fmla="*/ 4069193 w 4772887"/>
                <a:gd name="connsiteY9" fmla="*/ 2110322 h 6032500"/>
                <a:gd name="connsiteX10" fmla="*/ 4069193 w 4772887"/>
                <a:gd name="connsiteY10" fmla="*/ 3439578 h 6032500"/>
                <a:gd name="connsiteX11" fmla="*/ 4002295 w 4772887"/>
                <a:gd name="connsiteY11" fmla="*/ 3882070 h 6032500"/>
                <a:gd name="connsiteX12" fmla="*/ 3986838 w 4772887"/>
                <a:gd name="connsiteY12" fmla="*/ 3924300 h 6032500"/>
                <a:gd name="connsiteX13" fmla="*/ 4207737 w 4772887"/>
                <a:gd name="connsiteY13" fmla="*/ 3924300 h 6032500"/>
                <a:gd name="connsiteX14" fmla="*/ 4772887 w 4772887"/>
                <a:gd name="connsiteY14" fmla="*/ 4489450 h 6032500"/>
                <a:gd name="connsiteX15" fmla="*/ 4772887 w 4772887"/>
                <a:gd name="connsiteY15" fmla="*/ 4914895 h 6032500"/>
                <a:gd name="connsiteX16" fmla="*/ 4633182 w 4772887"/>
                <a:gd name="connsiteY16" fmla="*/ 5054600 h 6032500"/>
                <a:gd name="connsiteX17" fmla="*/ 139705 w 4772887"/>
                <a:gd name="connsiteY17" fmla="*/ 5054600 h 6032500"/>
                <a:gd name="connsiteX18" fmla="*/ 0 w 4772887"/>
                <a:gd name="connsiteY18" fmla="*/ 4914895 h 6032500"/>
                <a:gd name="connsiteX19" fmla="*/ 0 w 4772887"/>
                <a:gd name="connsiteY19" fmla="*/ 4489450 h 6032500"/>
                <a:gd name="connsiteX20" fmla="*/ 565150 w 4772887"/>
                <a:gd name="connsiteY20" fmla="*/ 3924300 h 6032500"/>
                <a:gd name="connsiteX21" fmla="*/ 786048 w 4772887"/>
                <a:gd name="connsiteY21" fmla="*/ 3924300 h 6032500"/>
                <a:gd name="connsiteX22" fmla="*/ 770591 w 4772887"/>
                <a:gd name="connsiteY22" fmla="*/ 3882070 h 6032500"/>
                <a:gd name="connsiteX23" fmla="*/ 703693 w 4772887"/>
                <a:gd name="connsiteY23" fmla="*/ 3439578 h 6032500"/>
                <a:gd name="connsiteX24" fmla="*/ 703693 w 4772887"/>
                <a:gd name="connsiteY24" fmla="*/ 2110322 h 6032500"/>
                <a:gd name="connsiteX25" fmla="*/ 1749223 w 4772887"/>
                <a:gd name="connsiteY25" fmla="*/ 689199 h 6032500"/>
                <a:gd name="connsiteX26" fmla="*/ 1833993 w 4772887"/>
                <a:gd name="connsiteY26" fmla="*/ 667402 h 6032500"/>
                <a:gd name="connsiteX27" fmla="*/ 1833993 w 4772887"/>
                <a:gd name="connsiteY27" fmla="*/ 552450 h 6032500"/>
                <a:gd name="connsiteX28" fmla="*/ 2386443 w 4772887"/>
                <a:gd name="connsiteY28" fmla="*/ 0 h 603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72887" h="6032500">
                  <a:moveTo>
                    <a:pt x="1837010" y="5450128"/>
                  </a:moveTo>
                  <a:lnTo>
                    <a:pt x="2935877" y="5450128"/>
                  </a:lnTo>
                  <a:lnTo>
                    <a:pt x="2938893" y="5480050"/>
                  </a:lnTo>
                  <a:cubicBezTo>
                    <a:pt x="2938893" y="5785160"/>
                    <a:pt x="2691553" y="6032500"/>
                    <a:pt x="2386443" y="6032500"/>
                  </a:cubicBezTo>
                  <a:cubicBezTo>
                    <a:pt x="2081333" y="6032500"/>
                    <a:pt x="1833993" y="5785160"/>
                    <a:pt x="1833993" y="5480050"/>
                  </a:cubicBezTo>
                  <a:close/>
                  <a:moveTo>
                    <a:pt x="2386443" y="0"/>
                  </a:moveTo>
                  <a:cubicBezTo>
                    <a:pt x="2691553" y="0"/>
                    <a:pt x="2938893" y="247340"/>
                    <a:pt x="2938893" y="552450"/>
                  </a:cubicBezTo>
                  <a:lnTo>
                    <a:pt x="2938893" y="667402"/>
                  </a:lnTo>
                  <a:lnTo>
                    <a:pt x="3023664" y="689199"/>
                  </a:lnTo>
                  <a:cubicBezTo>
                    <a:pt x="3629391" y="877599"/>
                    <a:pt x="4069193" y="1442600"/>
                    <a:pt x="4069193" y="2110322"/>
                  </a:cubicBezTo>
                  <a:lnTo>
                    <a:pt x="4069193" y="3439578"/>
                  </a:lnTo>
                  <a:cubicBezTo>
                    <a:pt x="4069193" y="3593668"/>
                    <a:pt x="4045772" y="3742287"/>
                    <a:pt x="4002295" y="3882070"/>
                  </a:cubicBezTo>
                  <a:lnTo>
                    <a:pt x="3986838" y="3924300"/>
                  </a:lnTo>
                  <a:lnTo>
                    <a:pt x="4207737" y="3924300"/>
                  </a:lnTo>
                  <a:cubicBezTo>
                    <a:pt x="4519861" y="3924300"/>
                    <a:pt x="4772887" y="4177326"/>
                    <a:pt x="4772887" y="4489450"/>
                  </a:cubicBezTo>
                  <a:lnTo>
                    <a:pt x="4772887" y="4914895"/>
                  </a:lnTo>
                  <a:cubicBezTo>
                    <a:pt x="4772887" y="4992052"/>
                    <a:pt x="4710339" y="5054600"/>
                    <a:pt x="4633182" y="5054600"/>
                  </a:cubicBezTo>
                  <a:lnTo>
                    <a:pt x="139705" y="5054600"/>
                  </a:lnTo>
                  <a:cubicBezTo>
                    <a:pt x="62548" y="5054600"/>
                    <a:pt x="0" y="4992052"/>
                    <a:pt x="0" y="4914895"/>
                  </a:cubicBezTo>
                  <a:lnTo>
                    <a:pt x="0" y="4489450"/>
                  </a:lnTo>
                  <a:cubicBezTo>
                    <a:pt x="0" y="4177326"/>
                    <a:pt x="253026" y="3924300"/>
                    <a:pt x="565150" y="3924300"/>
                  </a:cubicBezTo>
                  <a:lnTo>
                    <a:pt x="786048" y="3924300"/>
                  </a:lnTo>
                  <a:lnTo>
                    <a:pt x="770591" y="3882070"/>
                  </a:lnTo>
                  <a:cubicBezTo>
                    <a:pt x="727114" y="3742287"/>
                    <a:pt x="703693" y="3593668"/>
                    <a:pt x="703693" y="3439578"/>
                  </a:cubicBezTo>
                  <a:lnTo>
                    <a:pt x="703693" y="2110322"/>
                  </a:lnTo>
                  <a:cubicBezTo>
                    <a:pt x="703693" y="1442600"/>
                    <a:pt x="1143496" y="877599"/>
                    <a:pt x="1749223" y="689199"/>
                  </a:cubicBezTo>
                  <a:lnTo>
                    <a:pt x="1833993" y="667402"/>
                  </a:lnTo>
                  <a:lnTo>
                    <a:pt x="1833993" y="552450"/>
                  </a:lnTo>
                  <a:cubicBezTo>
                    <a:pt x="1833993" y="247340"/>
                    <a:pt x="2081333" y="0"/>
                    <a:pt x="2386443" y="0"/>
                  </a:cubicBezTo>
                  <a:close/>
                </a:path>
              </a:pathLst>
            </a:custGeom>
            <a:solidFill>
              <a:srgbClr val="1AA3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443663" y="4175125"/>
            <a:ext cx="1878013" cy="422275"/>
          </a:xfrm>
          <a:prstGeom prst="rect">
            <a:avLst/>
          </a:prstGeom>
          <a:noFill/>
        </p:spPr>
        <p:txBody>
          <a:bodyPr wrap="square" bIns="0" rtlCol="0" anchor="ctr" anchorCtr="0"/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 noProof="1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接班人计划</a:t>
            </a:r>
            <a:endParaRPr lang="zh-CN" altLang="en-US" sz="2000" b="1" spc="300" noProof="1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571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71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292225" y="1374775"/>
            <a:ext cx="3605213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（三）外部人力资源供给预测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476375" y="2636838"/>
            <a:ext cx="4298950" cy="2881312"/>
            <a:chOff x="0" y="0"/>
            <a:chExt cx="6770" cy="4539"/>
          </a:xfrm>
        </p:grpSpPr>
        <p:grpSp>
          <p:nvGrpSpPr>
            <p:cNvPr id="38915" name="Group 24"/>
            <p:cNvGrpSpPr/>
            <p:nvPr/>
          </p:nvGrpSpPr>
          <p:grpSpPr>
            <a:xfrm>
              <a:off x="0" y="117"/>
              <a:ext cx="4083" cy="4423"/>
              <a:chOff x="0" y="0"/>
              <a:chExt cx="4908" cy="4422"/>
            </a:xfrm>
          </p:grpSpPr>
          <p:grpSp>
            <p:nvGrpSpPr>
              <p:cNvPr id="38916" name="Group 25"/>
              <p:cNvGrpSpPr/>
              <p:nvPr/>
            </p:nvGrpSpPr>
            <p:grpSpPr>
              <a:xfrm>
                <a:off x="0" y="0"/>
                <a:ext cx="4908" cy="4423"/>
                <a:chOff x="0" y="0"/>
                <a:chExt cx="729" cy="771"/>
              </a:xfrm>
            </p:grpSpPr>
            <p:sp>
              <p:nvSpPr>
                <p:cNvPr id="38917" name="Freeform 13"/>
                <p:cNvSpPr/>
                <p:nvPr/>
              </p:nvSpPr>
              <p:spPr>
                <a:xfrm>
                  <a:off x="0" y="0"/>
                  <a:ext cx="729" cy="427"/>
                </a:xfrm>
                <a:custGeom>
                  <a:avLst/>
                  <a:gdLst/>
                  <a:ahLst/>
                  <a:cxnLst>
                    <a:cxn ang="0">
                      <a:pos x="0" y="4571696"/>
                    </a:cxn>
                    <a:cxn ang="0">
                      <a:pos x="8700208" y="7567620"/>
                    </a:cxn>
                    <a:cxn ang="0">
                      <a:pos x="13327956" y="2995247"/>
                    </a:cxn>
                    <a:cxn ang="0">
                      <a:pos x="4516048" y="0"/>
                    </a:cxn>
                    <a:cxn ang="0">
                      <a:pos x="0" y="4571696"/>
                    </a:cxn>
                  </a:cxnLst>
                  <a:pathLst>
                    <a:path w="245" h="144">
                      <a:moveTo>
                        <a:pt x="0" y="87"/>
                      </a:moveTo>
                      <a:lnTo>
                        <a:pt x="160" y="144"/>
                      </a:lnTo>
                      <a:lnTo>
                        <a:pt x="245" y="57"/>
                      </a:lnTo>
                      <a:lnTo>
                        <a:pt x="83" y="0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8918" name="AutoShape 14"/>
                <p:cNvSpPr/>
                <p:nvPr/>
              </p:nvSpPr>
              <p:spPr>
                <a:xfrm rot="5400000">
                  <a:off x="-18" y="259"/>
                  <a:ext cx="513" cy="477"/>
                </a:xfrm>
                <a:prstGeom prst="parallelogram">
                  <a:avLst>
                    <a:gd name="adj" fmla="val 34808"/>
                  </a:avLst>
                </a:prstGeom>
                <a:solidFill>
                  <a:srgbClr val="0085B4"/>
                </a:solidFill>
                <a:ln w="9525">
                  <a:noFill/>
                </a:ln>
              </p:spPr>
              <p:txBody>
                <a:bodyPr rot="10800000"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19" name="AutoShape 15"/>
                <p:cNvSpPr/>
                <p:nvPr/>
              </p:nvSpPr>
              <p:spPr>
                <a:xfrm rot="-5376936" flipH="1">
                  <a:off x="301" y="343"/>
                  <a:ext cx="604" cy="252"/>
                </a:xfrm>
                <a:prstGeom prst="parallelogram">
                  <a:avLst>
                    <a:gd name="adj" fmla="val 101177"/>
                  </a:avLst>
                </a:prstGeom>
                <a:solidFill>
                  <a:srgbClr val="00668A"/>
                </a:solidFill>
                <a:ln w="9525">
                  <a:noFill/>
                </a:ln>
              </p:spPr>
              <p:txBody>
                <a:bodyPr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920" name="Group 29"/>
              <p:cNvGrpSpPr/>
              <p:nvPr/>
            </p:nvGrpSpPr>
            <p:grpSpPr>
              <a:xfrm>
                <a:off x="629" y="495"/>
                <a:ext cx="3921" cy="3530"/>
                <a:chOff x="0" y="0"/>
                <a:chExt cx="729" cy="771"/>
              </a:xfrm>
            </p:grpSpPr>
            <p:sp>
              <p:nvSpPr>
                <p:cNvPr id="38921" name="Freeform 17"/>
                <p:cNvSpPr/>
                <p:nvPr/>
              </p:nvSpPr>
              <p:spPr>
                <a:xfrm>
                  <a:off x="0" y="0"/>
                  <a:ext cx="729" cy="427"/>
                </a:xfrm>
                <a:custGeom>
                  <a:avLst/>
                  <a:gdLst/>
                  <a:ahLst/>
                  <a:cxnLst>
                    <a:cxn ang="0">
                      <a:pos x="0" y="4571696"/>
                    </a:cxn>
                    <a:cxn ang="0">
                      <a:pos x="8700208" y="7567620"/>
                    </a:cxn>
                    <a:cxn ang="0">
                      <a:pos x="13327956" y="2995247"/>
                    </a:cxn>
                    <a:cxn ang="0">
                      <a:pos x="4516048" y="0"/>
                    </a:cxn>
                    <a:cxn ang="0">
                      <a:pos x="0" y="4571696"/>
                    </a:cxn>
                  </a:cxnLst>
                  <a:pathLst>
                    <a:path w="245" h="144">
                      <a:moveTo>
                        <a:pt x="0" y="87"/>
                      </a:moveTo>
                      <a:lnTo>
                        <a:pt x="160" y="144"/>
                      </a:lnTo>
                      <a:lnTo>
                        <a:pt x="245" y="57"/>
                      </a:lnTo>
                      <a:lnTo>
                        <a:pt x="83" y="0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8922" name="AutoShape 18"/>
                <p:cNvSpPr/>
                <p:nvPr/>
              </p:nvSpPr>
              <p:spPr>
                <a:xfrm rot="5400000">
                  <a:off x="-18" y="259"/>
                  <a:ext cx="513" cy="477"/>
                </a:xfrm>
                <a:prstGeom prst="parallelogram">
                  <a:avLst>
                    <a:gd name="adj" fmla="val 34808"/>
                  </a:avLst>
                </a:prstGeom>
                <a:solidFill>
                  <a:srgbClr val="2DB8B5"/>
                </a:solidFill>
                <a:ln w="9525">
                  <a:noFill/>
                </a:ln>
              </p:spPr>
              <p:txBody>
                <a:bodyPr rot="10800000"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3" name="AutoShape 19"/>
                <p:cNvSpPr/>
                <p:nvPr/>
              </p:nvSpPr>
              <p:spPr>
                <a:xfrm rot="-5376936" flipH="1">
                  <a:off x="301" y="343"/>
                  <a:ext cx="604" cy="252"/>
                </a:xfrm>
                <a:prstGeom prst="parallelogram">
                  <a:avLst>
                    <a:gd name="adj" fmla="val 101177"/>
                  </a:avLst>
                </a:prstGeom>
                <a:solidFill>
                  <a:srgbClr val="249390"/>
                </a:solidFill>
                <a:ln w="9525">
                  <a:noFill/>
                </a:ln>
              </p:spPr>
              <p:txBody>
                <a:bodyPr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924" name="Group 33"/>
              <p:cNvGrpSpPr/>
              <p:nvPr/>
            </p:nvGrpSpPr>
            <p:grpSpPr>
              <a:xfrm>
                <a:off x="1252" y="976"/>
                <a:ext cx="2957" cy="2657"/>
                <a:chOff x="0" y="0"/>
                <a:chExt cx="729" cy="771"/>
              </a:xfrm>
            </p:grpSpPr>
            <p:sp>
              <p:nvSpPr>
                <p:cNvPr id="38925" name="Freeform 21"/>
                <p:cNvSpPr/>
                <p:nvPr/>
              </p:nvSpPr>
              <p:spPr>
                <a:xfrm>
                  <a:off x="0" y="0"/>
                  <a:ext cx="729" cy="427"/>
                </a:xfrm>
                <a:custGeom>
                  <a:avLst/>
                  <a:gdLst/>
                  <a:ahLst/>
                  <a:cxnLst>
                    <a:cxn ang="0">
                      <a:pos x="0" y="4571696"/>
                    </a:cxn>
                    <a:cxn ang="0">
                      <a:pos x="8700208" y="7567620"/>
                    </a:cxn>
                    <a:cxn ang="0">
                      <a:pos x="13327956" y="2995247"/>
                    </a:cxn>
                    <a:cxn ang="0">
                      <a:pos x="4516048" y="0"/>
                    </a:cxn>
                    <a:cxn ang="0">
                      <a:pos x="0" y="4571696"/>
                    </a:cxn>
                  </a:cxnLst>
                  <a:pathLst>
                    <a:path w="245" h="144">
                      <a:moveTo>
                        <a:pt x="0" y="87"/>
                      </a:moveTo>
                      <a:lnTo>
                        <a:pt x="160" y="144"/>
                      </a:lnTo>
                      <a:lnTo>
                        <a:pt x="245" y="57"/>
                      </a:lnTo>
                      <a:lnTo>
                        <a:pt x="83" y="0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66FFCC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8926" name="AutoShape 22"/>
                <p:cNvSpPr/>
                <p:nvPr/>
              </p:nvSpPr>
              <p:spPr>
                <a:xfrm rot="5400000">
                  <a:off x="-18" y="259"/>
                  <a:ext cx="513" cy="477"/>
                </a:xfrm>
                <a:prstGeom prst="parallelogram">
                  <a:avLst>
                    <a:gd name="adj" fmla="val 34808"/>
                  </a:avLst>
                </a:prstGeom>
                <a:solidFill>
                  <a:srgbClr val="00F6A4"/>
                </a:solidFill>
                <a:ln w="9525">
                  <a:noFill/>
                </a:ln>
              </p:spPr>
              <p:txBody>
                <a:bodyPr rot="10800000"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27" name="AutoShape 23"/>
                <p:cNvSpPr/>
                <p:nvPr/>
              </p:nvSpPr>
              <p:spPr>
                <a:xfrm rot="-5376936" flipH="1">
                  <a:off x="301" y="343"/>
                  <a:ext cx="604" cy="252"/>
                </a:xfrm>
                <a:prstGeom prst="parallelogram">
                  <a:avLst>
                    <a:gd name="adj" fmla="val 101177"/>
                  </a:avLst>
                </a:prstGeom>
                <a:solidFill>
                  <a:srgbClr val="00D68F"/>
                </a:solidFill>
                <a:ln w="9525">
                  <a:noFill/>
                </a:ln>
              </p:spPr>
              <p:txBody>
                <a:bodyPr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8928" name="Group 37"/>
              <p:cNvGrpSpPr/>
              <p:nvPr/>
            </p:nvGrpSpPr>
            <p:grpSpPr>
              <a:xfrm>
                <a:off x="1988" y="1541"/>
                <a:ext cx="1814" cy="1642"/>
                <a:chOff x="0" y="0"/>
                <a:chExt cx="729" cy="771"/>
              </a:xfrm>
            </p:grpSpPr>
            <p:sp>
              <p:nvSpPr>
                <p:cNvPr id="38929" name="Freeform 25"/>
                <p:cNvSpPr/>
                <p:nvPr/>
              </p:nvSpPr>
              <p:spPr>
                <a:xfrm>
                  <a:off x="0" y="0"/>
                  <a:ext cx="729" cy="427"/>
                </a:xfrm>
                <a:custGeom>
                  <a:avLst/>
                  <a:gdLst/>
                  <a:ahLst/>
                  <a:cxnLst>
                    <a:cxn ang="0">
                      <a:pos x="0" y="4571696"/>
                    </a:cxn>
                    <a:cxn ang="0">
                      <a:pos x="8700208" y="7567620"/>
                    </a:cxn>
                    <a:cxn ang="0">
                      <a:pos x="13327956" y="2995247"/>
                    </a:cxn>
                    <a:cxn ang="0">
                      <a:pos x="4516048" y="0"/>
                    </a:cxn>
                    <a:cxn ang="0">
                      <a:pos x="0" y="4571696"/>
                    </a:cxn>
                  </a:cxnLst>
                  <a:pathLst>
                    <a:path w="245" h="144">
                      <a:moveTo>
                        <a:pt x="0" y="87"/>
                      </a:moveTo>
                      <a:lnTo>
                        <a:pt x="160" y="144"/>
                      </a:lnTo>
                      <a:lnTo>
                        <a:pt x="245" y="57"/>
                      </a:lnTo>
                      <a:lnTo>
                        <a:pt x="83" y="0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8930" name="AutoShape 26"/>
                <p:cNvSpPr/>
                <p:nvPr/>
              </p:nvSpPr>
              <p:spPr>
                <a:xfrm rot="5400000">
                  <a:off x="-18" y="259"/>
                  <a:ext cx="513" cy="477"/>
                </a:xfrm>
                <a:prstGeom prst="parallelogram">
                  <a:avLst>
                    <a:gd name="adj" fmla="val 34808"/>
                  </a:avLst>
                </a:prstGeom>
                <a:solidFill>
                  <a:srgbClr val="97FFFF"/>
                </a:solidFill>
                <a:ln w="9525">
                  <a:noFill/>
                </a:ln>
              </p:spPr>
              <p:txBody>
                <a:bodyPr rot="10800000"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31" name="AutoShape 27"/>
                <p:cNvSpPr/>
                <p:nvPr/>
              </p:nvSpPr>
              <p:spPr>
                <a:xfrm rot="-5376936" flipH="1">
                  <a:off x="301" y="343"/>
                  <a:ext cx="604" cy="252"/>
                </a:xfrm>
                <a:prstGeom prst="parallelogram">
                  <a:avLst>
                    <a:gd name="adj" fmla="val 101177"/>
                  </a:avLst>
                </a:prstGeom>
                <a:solidFill>
                  <a:srgbClr val="61FFFF"/>
                </a:solidFill>
                <a:ln w="9525">
                  <a:noFill/>
                </a:ln>
              </p:spPr>
              <p:txBody>
                <a:bodyPr vert="eaVert"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116777" name="AutoShape 42"/>
            <p:cNvSpPr>
              <a:spLocks noChangeArrowheads="1"/>
            </p:cNvSpPr>
            <p:nvPr/>
          </p:nvSpPr>
          <p:spPr bwMode="auto">
            <a:xfrm>
              <a:off x="4955" y="3591"/>
              <a:ext cx="1130" cy="2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严格的户籍制度</a:t>
              </a: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6778" name="AutoShape 43"/>
            <p:cNvSpPr>
              <a:spLocks noChangeArrowheads="1"/>
            </p:cNvSpPr>
            <p:nvPr/>
          </p:nvSpPr>
          <p:spPr bwMode="auto">
            <a:xfrm>
              <a:off x="5295" y="1098"/>
              <a:ext cx="760" cy="2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劳动力市场发育程度</a:t>
              </a: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6779" name="AutoShape 44"/>
            <p:cNvSpPr>
              <a:spLocks noChangeArrowheads="1"/>
            </p:cNvSpPr>
            <p:nvPr/>
          </p:nvSpPr>
          <p:spPr bwMode="auto">
            <a:xfrm>
              <a:off x="5295" y="0"/>
              <a:ext cx="1475" cy="2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人口政策及人口现状</a:t>
              </a: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6780" name="AutoShape 45"/>
            <p:cNvSpPr>
              <a:spLocks noChangeArrowheads="1"/>
            </p:cNvSpPr>
            <p:nvPr/>
          </p:nvSpPr>
          <p:spPr bwMode="auto">
            <a:xfrm>
              <a:off x="4905" y="2458"/>
              <a:ext cx="818" cy="2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社会就业意识和择业心理偏好</a:t>
              </a:r>
              <a:endParaRPr kumimoji="0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6781" name="Freeform 56"/>
            <p:cNvSpPr/>
            <p:nvPr/>
          </p:nvSpPr>
          <p:spPr bwMode="auto">
            <a:xfrm>
              <a:off x="3483" y="115"/>
              <a:ext cx="1652" cy="963"/>
            </a:xfrm>
            <a:custGeom>
              <a:avLst/>
              <a:gdLst/>
              <a:ahLst/>
              <a:cxnLst>
                <a:cxn ang="0">
                  <a:pos x="925" y="5"/>
                </a:cxn>
                <a:cxn ang="0">
                  <a:pos x="402" y="0"/>
                </a:cxn>
                <a:cxn ang="0">
                  <a:pos x="0" y="288"/>
                </a:cxn>
              </a:cxnLst>
              <a:rect l="0" t="0" r="r" b="b"/>
              <a:pathLst>
                <a:path w="925" h="288">
                  <a:moveTo>
                    <a:pt x="925" y="5"/>
                  </a:moveTo>
                  <a:lnTo>
                    <a:pt x="402" y="0"/>
                  </a:lnTo>
                  <a:lnTo>
                    <a:pt x="0" y="28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782" name="Freeform 57"/>
            <p:cNvSpPr/>
            <p:nvPr/>
          </p:nvSpPr>
          <p:spPr bwMode="auto">
            <a:xfrm>
              <a:off x="3515" y="1133"/>
              <a:ext cx="1590" cy="458"/>
            </a:xfrm>
            <a:custGeom>
              <a:avLst/>
              <a:gdLst/>
              <a:ahLst/>
              <a:cxnLst>
                <a:cxn ang="0">
                  <a:pos x="822" y="5"/>
                </a:cxn>
                <a:cxn ang="0">
                  <a:pos x="299" y="0"/>
                </a:cxn>
                <a:cxn ang="0">
                  <a:pos x="0" y="213"/>
                </a:cxn>
              </a:cxnLst>
              <a:rect l="0" t="0" r="r" b="b"/>
              <a:pathLst>
                <a:path w="822" h="213">
                  <a:moveTo>
                    <a:pt x="822" y="5"/>
                  </a:moveTo>
                  <a:lnTo>
                    <a:pt x="299" y="0"/>
                  </a:lnTo>
                  <a:lnTo>
                    <a:pt x="0" y="213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783" name="Freeform 58"/>
            <p:cNvSpPr/>
            <p:nvPr/>
          </p:nvSpPr>
          <p:spPr bwMode="auto">
            <a:xfrm>
              <a:off x="3290" y="2221"/>
              <a:ext cx="1438" cy="388"/>
            </a:xfrm>
            <a:custGeom>
              <a:avLst/>
              <a:gdLst/>
              <a:ahLst/>
              <a:cxnLst>
                <a:cxn ang="0">
                  <a:pos x="805" y="150"/>
                </a:cxn>
                <a:cxn ang="0">
                  <a:pos x="282" y="145"/>
                </a:cxn>
                <a:cxn ang="0">
                  <a:pos x="0" y="0"/>
                </a:cxn>
              </a:cxnLst>
              <a:rect l="0" t="0" r="r" b="b"/>
              <a:pathLst>
                <a:path w="805" h="150">
                  <a:moveTo>
                    <a:pt x="805" y="150"/>
                  </a:moveTo>
                  <a:lnTo>
                    <a:pt x="282" y="145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784" name="Freeform 59"/>
            <p:cNvSpPr/>
            <p:nvPr/>
          </p:nvSpPr>
          <p:spPr bwMode="auto">
            <a:xfrm>
              <a:off x="2835" y="2838"/>
              <a:ext cx="1963" cy="905"/>
            </a:xfrm>
            <a:custGeom>
              <a:avLst/>
              <a:gdLst/>
              <a:ahLst/>
              <a:cxnLst>
                <a:cxn ang="0">
                  <a:pos x="1099" y="168"/>
                </a:cxn>
                <a:cxn ang="0">
                  <a:pos x="576" y="163"/>
                </a:cxn>
                <a:cxn ang="0">
                  <a:pos x="0" y="0"/>
                </a:cxn>
              </a:cxnLst>
              <a:rect l="0" t="0" r="r" b="b"/>
              <a:pathLst>
                <a:path w="1099" h="168">
                  <a:moveTo>
                    <a:pt x="1099" y="168"/>
                  </a:moveTo>
                  <a:lnTo>
                    <a:pt x="576" y="163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87313" tIns="44450" rIns="87313" bIns="4445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74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4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 build="p"/>
    </p:bld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1"/>
  <p:tag name="KSO_WM_UNIT_ID" val="diagram795_4*l_i*1_1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10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h_a"/>
  <p:tag name="KSO_WM_UNIT_INDEX" val="1_1_1"/>
  <p:tag name="KSO_WM_UNIT_ID" val="diagram795_4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TEXT_FILL_FORE_SCHEMECOLOR_INDEX" val="14"/>
  <p:tag name="KSO_WM_UNIT_TEXT_FILL_TYPE" val="1"/>
  <p:tag name="KSO_WM_UNIT_DIAGRAM_SCHEMECOLOR_ID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h_a"/>
  <p:tag name="KSO_WM_UNIT_INDEX" val="1_3_1"/>
  <p:tag name="KSO_WM_UNIT_ID" val="diagram795_4*l_h_a*1_3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TEXT_FILL_FORE_SCHEMECOLOR_INDEX" val="14"/>
  <p:tag name="KSO_WM_UNIT_TEXT_FILL_TYPE" val="1"/>
  <p:tag name="KSO_WM_UNIT_DIAGRAM_SCHEMECOLOR_ID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h_a"/>
  <p:tag name="KSO_WM_UNIT_INDEX" val="1_2_1"/>
  <p:tag name="KSO_WM_UNIT_ID" val="diagram795_4*l_h_a*1_2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TEXT_FILL_FORE_SCHEMECOLOR_INDEX" val="14"/>
  <p:tag name="KSO_WM_UNIT_TEXT_FILL_TYPE" val="1"/>
  <p:tag name="KSO_WM_UNIT_DIAGRAM_SCHEMECOLOR_ID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10"/>
  <p:tag name="KSO_WM_UNIT_ID" val="diagram795_4*l_i*1_10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11"/>
  <p:tag name="KSO_WM_UNIT_ID" val="diagram795_4*l_i*1_11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12"/>
  <p:tag name="KSO_WM_UNIT_ID" val="diagram795_4*l_i*1_12"/>
  <p:tag name="KSO_WM_UNIT_CLEAR" val="1"/>
  <p:tag name="KSO_WM_UNIT_LAYERLEVEL" val="1_1"/>
  <p:tag name="KSO_WM_BEAUTIFY_FLAG" val="#wm#"/>
  <p:tag name="KSO_WM_DIAGRAM_GROUP_CODE" val="l1-1"/>
  <p:tag name="KSO_WM_UNIT_LINE_FORE_SCHEMECOLOR_INDEX" val="13"/>
  <p:tag name="KSO_WM_UNIT_LINE_FILL_TYPE" val="2"/>
  <p:tag name="KSO_WM_UNIT_DIAGRAM_SCHEMECOLOR_ID" val="0"/>
</p:tagLst>
</file>

<file path=ppt/tags/tag16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13"/>
  <p:tag name="KSO_WM_UNIT_ID" val="diagram795_4*l_i*1_13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17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14"/>
  <p:tag name="KSO_WM_UNIT_ID" val="diagram795_4*l_i*1_14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DIAGRAM_SCHEMECOLOR_ID" val="0"/>
</p:tagLst>
</file>

<file path=ppt/tags/tag18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15"/>
  <p:tag name="KSO_WM_UNIT_ID" val="diagram795_4*l_i*1_15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DIAGRAM_SCHEMECOLOR_ID" val="0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787"/>
  <p:tag name="KSO_WM_UNIT_ID" val="diagram787_5*l_h_i*1_1_1"/>
  <p:tag name="KSO_WM_UNIT_LAYERLEVEL" val="1_1_1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2"/>
  <p:tag name="KSO_WM_UNIT_ID" val="diagram795_4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20.xml><?xml version="1.0" encoding="utf-8"?>
<p:tagLst xmlns:p="http://schemas.openxmlformats.org/presentationml/2006/main">
  <p:tag name="KSO_WM_TAG_VERSION" val="1.0"/>
  <p:tag name="KSO_WM_TEMPLATE_CATEGORY" val="diagram"/>
  <p:tag name="KSO_WM_TEMPLATE_INDEX" val="787"/>
  <p:tag name="KSO_WM_UNIT_ID" val="diagram787_5*l_h_i*1_2_1"/>
  <p:tag name="KSO_WM_UNIT_LAYERLEVEL" val="1_1_1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787"/>
  <p:tag name="KSO_WM_UNIT_ID" val="diagram787_5*l_h_i*1_3_1"/>
  <p:tag name="KSO_WM_UNIT_LAYERLEVEL" val="1_1_1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787"/>
  <p:tag name="KSO_WM_UNIT_ID" val="diagram787_5*l_h_i*1_4_1"/>
  <p:tag name="KSO_WM_UNIT_LAYERLEVEL" val="1_1_1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TEMPLATE_CATEGORY" val="diagram"/>
  <p:tag name="KSO_WM_TEMPLATE_INDEX" val="787"/>
  <p:tag name="KSO_WM_UNIT_ID" val="diagram787_5*l_h_i*1_5_1"/>
  <p:tag name="KSO_WM_UNIT_LAYERLEVEL" val="1_1_1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787"/>
  <p:tag name="KSO_WM_UNIT_ID" val="diagram787_5*l_h_i*1_6_1"/>
  <p:tag name="KSO_WM_UNIT_LAYERLEVEL" val="1_1_1"/>
  <p:tag name="KSO_WM_UNIT_HIGHLIGHT" val="0"/>
  <p:tag name="KSO_WM_UNIT_COMPATIBLE" val="0"/>
  <p:tag name="KSO_WM_BEAUTIFY_FLAG" val="#wm#"/>
  <p:tag name="KSO_WM_UNIT_NOCLEAR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7_5*l_h_f*1_6_1"/>
  <p:tag name="KSO_WM_TEMPLATE_CATEGORY" val="diagram"/>
  <p:tag name="KSO_WM_TEMPLATE_INDEX" val="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28"/>
  <p:tag name="KSO_WM_DIAGRAM_GROUP_CODE" val="l1-1"/>
  <p:tag name="KSO_WM_UNIT_TYPE" val="l_h_f"/>
  <p:tag name="KSO_WM_UNIT_INDEX" val="1_6_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7_5*l_h_f*1_5_1"/>
  <p:tag name="KSO_WM_TEMPLATE_CATEGORY" val="diagram"/>
  <p:tag name="KSO_WM_TEMPLATE_INDEX" val="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28"/>
  <p:tag name="KSO_WM_DIAGRAM_GROUP_CODE" val="l1-1"/>
  <p:tag name="KSO_WM_UNIT_TYPE" val="l_h_f"/>
  <p:tag name="KSO_WM_UNIT_INDEX" val="1_5_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7_5*l_h_f*1_4_1"/>
  <p:tag name="KSO_WM_TEMPLATE_CATEGORY" val="diagram"/>
  <p:tag name="KSO_WM_TEMPLATE_INDEX" val="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28"/>
  <p:tag name="KSO_WM_DIAGRAM_GROUP_CODE" val="l1-1"/>
  <p:tag name="KSO_WM_UNIT_TYPE" val="l_h_f"/>
  <p:tag name="KSO_WM_UNIT_INDEX" val="1_4_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7_5*l_h_f*1_3_1"/>
  <p:tag name="KSO_WM_TEMPLATE_CATEGORY" val="diagram"/>
  <p:tag name="KSO_WM_TEMPLATE_INDEX" val="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28"/>
  <p:tag name="KSO_WM_DIAGRAM_GROUP_CODE" val="l1-1"/>
  <p:tag name="KSO_WM_UNIT_TYPE" val="l_h_f"/>
  <p:tag name="KSO_WM_UNIT_INDEX" val="1_3_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7_5*l_h_f*1_2_1"/>
  <p:tag name="KSO_WM_TEMPLATE_CATEGORY" val="diagram"/>
  <p:tag name="KSO_WM_TEMPLATE_INDEX" val="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28"/>
  <p:tag name="KSO_WM_DIAGRAM_GROUP_CODE" val="l1-1"/>
  <p:tag name="KSO_WM_UNIT_TYPE" val="l_h_f"/>
  <p:tag name="KSO_WM_UNIT_INDEX" val="1_2_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3"/>
  <p:tag name="KSO_WM_UNIT_ID" val="diagram795_4*l_i*1_3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DIAGRAM_SCHEMECOLOR_ID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787_5*l_h_f*1_1_1"/>
  <p:tag name="KSO_WM_TEMPLATE_CATEGORY" val="diagram"/>
  <p:tag name="KSO_WM_TEMPLATE_INDEX" val="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28"/>
  <p:tag name="KSO_WM_DIAGRAM_GROUP_CODE" val="l1-1"/>
  <p:tag name="KSO_WM_UNIT_TYPE" val="l_h_f"/>
  <p:tag name="KSO_WM_UNIT_INDEX" val="1_1_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i"/>
  <p:tag name="KSO_WM_UNIT_INDEX" val="1_1_1"/>
  <p:tag name="KSO_WM_UNIT_ID" val="diagram771_2*l_h_i*1_1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x"/>
  <p:tag name="KSO_WM_UNIT_INDEX" val="1_1_1"/>
  <p:tag name="KSO_WM_UNIT_ID" val="diagram771_2*l_h_x*1_1_1"/>
  <p:tag name="KSO_WM_UNIT_LAYERLEVEL" val="1_1_1"/>
  <p:tag name="KSO_WM_BEAUTIFY_FLAG" val="#wm#"/>
  <p:tag name="KSO_WM_DIAGRAM_GROUP_CODE" val="l1-1"/>
  <p:tag name="KSO_WM_UNIT_VALUE" val="131*13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a"/>
  <p:tag name="KSO_WM_UNIT_INDEX" val="1_1_1"/>
  <p:tag name="KSO_WM_UNIT_ID" val="diagram771_2*l_h_a*1_1_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i"/>
  <p:tag name="KSO_WM_UNIT_INDEX" val="1_2_1"/>
  <p:tag name="KSO_WM_UNIT_ID" val="diagram771_2*l_h_i*1_2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x"/>
  <p:tag name="KSO_WM_UNIT_INDEX" val="1_2_1"/>
  <p:tag name="KSO_WM_UNIT_ID" val="diagram771_2*l_h_x*1_2_1"/>
  <p:tag name="KSO_WM_UNIT_LAYERLEVEL" val="1_1_1"/>
  <p:tag name="KSO_WM_BEAUTIFY_FLAG" val="#wm#"/>
  <p:tag name="KSO_WM_DIAGRAM_GROUP_CODE" val="l1-1"/>
  <p:tag name="KSO_WM_UNIT_VALUE" val="117*165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a"/>
  <p:tag name="KSO_WM_UNIT_INDEX" val="1_2_1"/>
  <p:tag name="KSO_WM_UNIT_ID" val="diagram771_2*l_h_a*1_2_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i"/>
  <p:tag name="KSO_WM_UNIT_INDEX" val="1_3_1"/>
  <p:tag name="KSO_WM_UNIT_ID" val="diagram771_2*l_h_i*1_3_1"/>
  <p:tag name="KSO_WM_UNIT_LAYERLEVEL" val="1_1_1"/>
  <p:tag name="KSO_WM_BEAUTIFY_FLAG" val="#wm#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x"/>
  <p:tag name="KSO_WM_UNIT_INDEX" val="1_3_1"/>
  <p:tag name="KSO_WM_UNIT_ID" val="diagram771_2*l_h_x*1_3_1"/>
  <p:tag name="KSO_WM_UNIT_LAYERLEVEL" val="1_1_1"/>
  <p:tag name="KSO_WM_BEAUTIFY_FLAG" val="#wm#"/>
  <p:tag name="KSO_WM_DIAGRAM_GROUP_CODE" val="l1-1"/>
  <p:tag name="KSO_WM_UNIT_VALUE" val="143*113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771"/>
  <p:tag name="KSO_WM_TAG_VERSION" val="1.0"/>
  <p:tag name="KSO_WM_UNIT_TYPE" val="l_h_a"/>
  <p:tag name="KSO_WM_UNIT_INDEX" val="1_3_1"/>
  <p:tag name="KSO_WM_UNIT_ID" val="diagram771_2*l_h_a*1_3_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7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4"/>
  <p:tag name="KSO_WM_UNIT_ID" val="diagram795_4*l_i*1_4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5"/>
  <p:tag name="KSO_WM_UNIT_ID" val="diagram795_4*l_i*1_5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6"/>
  <p:tag name="KSO_WM_UNIT_ID" val="diagram795_4*l_i*1_6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  <p:tag name="KSO_WM_UNIT_DIAGRAM_SCHEMECOLOR_ID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7"/>
  <p:tag name="KSO_WM_UNIT_ID" val="diagram795_4*l_i*1_7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8"/>
  <p:tag name="KSO_WM_UNIT_ID" val="diagram795_4*l_i*1_8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795"/>
  <p:tag name="KSO_WM_TAG_VERSION" val="1.0"/>
  <p:tag name="KSO_WM_UNIT_TYPE" val="l_i"/>
  <p:tag name="KSO_WM_UNIT_INDEX" val="1_9"/>
  <p:tag name="KSO_WM_UNIT_ID" val="diagram795_4*l_i*1_9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DIAGRAM_SCHEMECOLOR_ID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WPS 演示</Application>
  <PresentationFormat/>
  <Paragraphs>79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Times New Roman</vt:lpstr>
      <vt:lpstr>黑体</vt:lpstr>
      <vt:lpstr>华文新魏</vt:lpstr>
      <vt:lpstr>微软雅黑</vt:lpstr>
      <vt:lpstr>Gulim</vt:lpstr>
      <vt:lpstr>Malgun Gothic</vt:lpstr>
      <vt:lpstr>Verdana</vt:lpstr>
      <vt:lpstr>HY헤드라인M</vt:lpstr>
      <vt:lpstr>Arial Unicode MS</vt:lpstr>
      <vt:lpstr>楷体</vt:lpstr>
      <vt:lpstr>仿宋</vt:lpstr>
      <vt:lpstr>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167</cp:revision>
  <dcterms:created xsi:type="dcterms:W3CDTF">2019-05-08T02:27:23Z</dcterms:created>
  <dcterms:modified xsi:type="dcterms:W3CDTF">2019-05-15T11:11:06Z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