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3"/>
  </p:sldMasterIdLst>
  <p:notesMasterIdLst>
    <p:notesMasterId r:id="rId5"/>
  </p:notesMasterIdLst>
  <p:sldIdLst>
    <p:sldId id="423" r:id="rId4"/>
    <p:sldId id="412" r:id="rId6"/>
    <p:sldId id="413" r:id="rId7"/>
    <p:sldId id="408" r:id="rId8"/>
    <p:sldId id="466" r:id="rId9"/>
    <p:sldId id="495" r:id="rId10"/>
    <p:sldId id="497" r:id="rId11"/>
    <p:sldId id="498" r:id="rId12"/>
    <p:sldId id="499" r:id="rId13"/>
    <p:sldId id="500" r:id="rId14"/>
    <p:sldId id="501" r:id="rId15"/>
    <p:sldId id="502" r:id="rId16"/>
    <p:sldId id="503" r:id="rId17"/>
    <p:sldId id="414" r:id="rId18"/>
  </p:sldIdLst>
  <p:sldSz cx="9144000" cy="51447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95B5"/>
    <a:srgbClr val="8ABC1E"/>
    <a:srgbClr val="F6F6F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1" autoAdjust="0"/>
    <p:restoredTop sz="94660"/>
  </p:normalViewPr>
  <p:slideViewPr>
    <p:cSldViewPr>
      <p:cViewPr varScale="1">
        <p:scale>
          <a:sx n="88" d="100"/>
          <a:sy n="88" d="100"/>
        </p:scale>
        <p:origin x="888" y="78"/>
      </p:cViewPr>
      <p:guideLst>
        <p:guide orient="horz" pos="1686"/>
        <p:guide pos="2884"/>
      </p:guideLst>
    </p:cSldViewPr>
  </p:slideViewPr>
  <p:notesTextViewPr>
    <p:cViewPr>
      <p:scale>
        <a:sx n="100" d="100"/>
        <a:sy n="100" d="100"/>
      </p:scale>
      <p:origin x="0" y="0"/>
    </p:cViewPr>
  </p:notesTextViewPr>
  <p:sorterViewPr>
    <p:cViewPr>
      <p:scale>
        <a:sx n="20" d="100"/>
        <a:sy n="20"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9F8513-A743-4602-9E9F-CEEE9A802B5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1102C-FAD4-459D-8C7A-106E6431C5A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solidFill>
                  <a:prstClr val="black"/>
                </a:solidFill>
                <a:latin typeface="等线" panose="02010600030101010101" charset="-122"/>
                <a:ea typeface="等线" panose="02010600030101010101" charset="-122"/>
              </a:rPr>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253" y="196280"/>
            <a:ext cx="144024"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685800"/>
            <a:endParaRPr lang="zh-CN" altLang="en-US" sz="1400" dirty="0">
              <a:solidFill>
                <a:srgbClr val="E7E6E6">
                  <a:lumMod val="50000"/>
                </a:srgbClr>
              </a:solidFill>
              <a:cs typeface="+mn-ea"/>
              <a:sym typeface="+mn-lt"/>
            </a:endParaRPr>
          </a:p>
        </p:txBody>
      </p:sp>
      <p:sp>
        <p:nvSpPr>
          <p:cNvPr id="3" name="文本框 37"/>
          <p:cNvSpPr txBox="1"/>
          <p:nvPr userDrawn="1"/>
        </p:nvSpPr>
        <p:spPr>
          <a:xfrm>
            <a:off x="216273" y="196280"/>
            <a:ext cx="2189971" cy="315475"/>
          </a:xfrm>
          <a:prstGeom prst="rect">
            <a:avLst/>
          </a:prstGeom>
          <a:noFill/>
        </p:spPr>
        <p:txBody>
          <a:bodyPr wrap="none" lIns="68572" tIns="34286" rIns="68572" bIns="34286" rtlCol="0">
            <a:spAutoFit/>
          </a:bodyPr>
          <a:lstStyle/>
          <a:p>
            <a:pPr defTabSz="68580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8"/>
          <p:cNvSpPr txBox="1"/>
          <p:nvPr userDrawn="1"/>
        </p:nvSpPr>
        <p:spPr>
          <a:xfrm>
            <a:off x="265225" y="520317"/>
            <a:ext cx="2038917" cy="207753"/>
          </a:xfrm>
          <a:prstGeom prst="rect">
            <a:avLst/>
          </a:prstGeom>
          <a:noFill/>
        </p:spPr>
        <p:txBody>
          <a:bodyPr wrap="square" lIns="68572" tIns="34286" rIns="68572" bIns="34286"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2">
    <p:spTree>
      <p:nvGrpSpPr>
        <p:cNvPr id="1" name=""/>
        <p:cNvGrpSpPr/>
        <p:nvPr/>
      </p:nvGrpSpPr>
      <p:grpSpPr>
        <a:xfrm>
          <a:off x="0" y="0"/>
          <a:ext cx="0" cy="0"/>
          <a:chOff x="0" y="0"/>
          <a:chExt cx="0" cy="0"/>
        </a:xfrm>
      </p:grpSpPr>
      <p:sp>
        <p:nvSpPr>
          <p:cNvPr id="6" name="Title 1"/>
          <p:cNvSpPr>
            <a:spLocks noGrp="1"/>
          </p:cNvSpPr>
          <p:nvPr>
            <p:ph type="ctrTitle"/>
          </p:nvPr>
        </p:nvSpPr>
        <p:spPr>
          <a:xfrm>
            <a:off x="1143000" y="374188"/>
            <a:ext cx="6858000" cy="523279"/>
          </a:xfrm>
        </p:spPr>
        <p:txBody>
          <a:bodyPr anchor="b">
            <a:normAutofit/>
          </a:bodyPr>
          <a:lstStyle>
            <a:lvl1pPr algn="ctr">
              <a:defRPr sz="3000">
                <a:solidFill>
                  <a:schemeClr val="tx1">
                    <a:lumMod val="65000"/>
                    <a:lumOff val="35000"/>
                  </a:schemeClr>
                </a:solidFill>
              </a:defRPr>
            </a:lvl1pPr>
          </a:lstStyle>
          <a:p>
            <a:r>
              <a:rPr lang="en-US" dirty="0"/>
              <a:t>Click to edit Master title style</a:t>
            </a:r>
            <a:endParaRPr lang="en-AU" dirty="0"/>
          </a:p>
        </p:txBody>
      </p:sp>
      <p:sp>
        <p:nvSpPr>
          <p:cNvPr id="7" name="Subtitle 2"/>
          <p:cNvSpPr>
            <a:spLocks noGrp="1"/>
          </p:cNvSpPr>
          <p:nvPr>
            <p:ph type="subTitle" idx="1"/>
          </p:nvPr>
        </p:nvSpPr>
        <p:spPr>
          <a:xfrm>
            <a:off x="1143000" y="918257"/>
            <a:ext cx="6858000" cy="280749"/>
          </a:xfrm>
        </p:spPr>
        <p:txBody>
          <a:bodyPr>
            <a:normAutofit/>
          </a:bodyPr>
          <a:lstStyle>
            <a:lvl1pPr marL="0" indent="0" algn="ctr">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10" name="Text Placeholder 7"/>
          <p:cNvSpPr>
            <a:spLocks noGrp="1"/>
          </p:cNvSpPr>
          <p:nvPr>
            <p:ph type="body" sz="quarter" idx="13"/>
          </p:nvPr>
        </p:nvSpPr>
        <p:spPr>
          <a:xfrm>
            <a:off x="628650" y="1503977"/>
            <a:ext cx="3942159" cy="353809"/>
          </a:xfrm>
        </p:spPr>
        <p:txBody>
          <a:bodyPr>
            <a:noAutofit/>
          </a:bodyPr>
          <a:lstStyle>
            <a:lvl1pPr marL="0" indent="0">
              <a:buNone/>
              <a:defRPr sz="1800">
                <a:solidFill>
                  <a:schemeClr val="accent1"/>
                </a:solidFill>
              </a:defRPr>
            </a:lvl1pPr>
          </a:lstStyle>
          <a:p>
            <a:pPr lvl="0"/>
            <a:endParaRPr lang="en-AU" dirty="0"/>
          </a:p>
        </p:txBody>
      </p:sp>
      <p:sp>
        <p:nvSpPr>
          <p:cNvPr id="11" name="Text Placeholder 9"/>
          <p:cNvSpPr>
            <a:spLocks noGrp="1"/>
          </p:cNvSpPr>
          <p:nvPr>
            <p:ph type="body" sz="quarter" idx="14"/>
          </p:nvPr>
        </p:nvSpPr>
        <p:spPr>
          <a:xfrm>
            <a:off x="628650" y="1869220"/>
            <a:ext cx="3942159" cy="1320052"/>
          </a:xfrm>
        </p:spPr>
        <p:txBody>
          <a:bodyPr>
            <a:normAutofit/>
          </a:bodyPr>
          <a:lstStyle>
            <a:lvl1pPr marL="0" indent="0">
              <a:buNone/>
              <a:defRPr sz="1100">
                <a:latin typeface="Lato Light" panose="020F0302020204030203" pitchFamily="34" charset="0"/>
              </a:defRPr>
            </a:lvl1pPr>
          </a:lstStyle>
          <a:p>
            <a:pPr lvl="0"/>
            <a:endParaRPr lang="en-AU" dirty="0"/>
          </a:p>
        </p:txBody>
      </p:sp>
      <p:sp>
        <p:nvSpPr>
          <p:cNvPr id="12" name="Text Placeholder 11"/>
          <p:cNvSpPr>
            <a:spLocks noGrp="1"/>
          </p:cNvSpPr>
          <p:nvPr>
            <p:ph type="body" sz="quarter" idx="15"/>
          </p:nvPr>
        </p:nvSpPr>
        <p:spPr>
          <a:xfrm>
            <a:off x="629841" y="3288332"/>
            <a:ext cx="3940969" cy="370398"/>
          </a:xfrm>
        </p:spPr>
        <p:txBody>
          <a:bodyPr>
            <a:normAutofit/>
          </a:bodyPr>
          <a:lstStyle>
            <a:lvl1pPr marL="0" indent="0">
              <a:buNone/>
              <a:defRPr sz="1200" b="1" i="1">
                <a:latin typeface="Lato Light" panose="020F0302020204030203" pitchFamily="34" charset="0"/>
              </a:defRPr>
            </a:lvl1pPr>
          </a:lstStyle>
          <a:p>
            <a:pPr lvl="0"/>
            <a:endParaRPr lang="en-AU" dirty="0"/>
          </a:p>
        </p:txBody>
      </p:sp>
      <p:sp>
        <p:nvSpPr>
          <p:cNvPr id="13" name="Text Placeholder 13"/>
          <p:cNvSpPr>
            <a:spLocks noGrp="1"/>
          </p:cNvSpPr>
          <p:nvPr>
            <p:ph type="body" sz="quarter" idx="16"/>
          </p:nvPr>
        </p:nvSpPr>
        <p:spPr>
          <a:xfrm>
            <a:off x="629841" y="3658730"/>
            <a:ext cx="3940969" cy="370399"/>
          </a:xfrm>
        </p:spPr>
        <p:txBody>
          <a:bodyPr>
            <a:normAutofit/>
          </a:bodyPr>
          <a:lstStyle>
            <a:lvl1pPr marL="0" indent="0">
              <a:buNone/>
              <a:defRPr sz="900" b="1">
                <a:latin typeface="Lato Light" panose="020F0302020204030203" pitchFamily="34" charset="0"/>
              </a:defRPr>
            </a:lvl1pPr>
          </a:lstStyle>
          <a:p>
            <a:pPr lvl="0"/>
            <a:endParaRPr lang="en-AU" dirty="0"/>
          </a:p>
        </p:txBody>
      </p:sp>
      <p:sp>
        <p:nvSpPr>
          <p:cNvPr id="14" name="Text Placeholder 15"/>
          <p:cNvSpPr>
            <a:spLocks noGrp="1"/>
          </p:cNvSpPr>
          <p:nvPr>
            <p:ph type="body" sz="quarter" idx="17"/>
          </p:nvPr>
        </p:nvSpPr>
        <p:spPr>
          <a:xfrm>
            <a:off x="629841" y="4029128"/>
            <a:ext cx="3942159" cy="270355"/>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15" name="Date Placeholder 3"/>
          <p:cNvSpPr>
            <a:spLocks noGrp="1"/>
          </p:cNvSpPr>
          <p:nvPr>
            <p:ph type="dt" sz="half" idx="10"/>
          </p:nvPr>
        </p:nvSpPr>
        <p:spPr>
          <a:xfrm>
            <a:off x="628650" y="4768735"/>
            <a:ext cx="2057400" cy="273928"/>
          </a:xfrm>
        </p:spPr>
        <p:txBody>
          <a:bodyPr/>
          <a:lstStyle>
            <a:lvl1pPr>
              <a:defRPr>
                <a:latin typeface="Lato Light" panose="020F0302020204030203" pitchFamily="34" charset="0"/>
              </a:defRPr>
            </a:lvl1pPr>
          </a:lstStyle>
          <a:p>
            <a:fld id="{722F6D6F-DD99-46DF-A9EA-728D63EA6A31}" type="datetimeFigureOut">
              <a:rPr lang="en-AU" smtClean="0"/>
            </a:fld>
            <a:endParaRPr lang="en-AU" dirty="0"/>
          </a:p>
        </p:txBody>
      </p:sp>
      <p:sp>
        <p:nvSpPr>
          <p:cNvPr id="16" name="Footer Placeholder 4"/>
          <p:cNvSpPr>
            <a:spLocks noGrp="1"/>
          </p:cNvSpPr>
          <p:nvPr>
            <p:ph type="ftr" sz="quarter" idx="11"/>
          </p:nvPr>
        </p:nvSpPr>
        <p:spPr>
          <a:xfrm>
            <a:off x="3028950" y="4768735"/>
            <a:ext cx="3086100" cy="273928"/>
          </a:xfrm>
        </p:spPr>
        <p:txBody>
          <a:bodyPr/>
          <a:lstStyle>
            <a:lvl1pPr>
              <a:defRPr>
                <a:latin typeface="Lato Light" panose="020F0302020204030203" pitchFamily="34" charset="0"/>
              </a:defRPr>
            </a:lvl1pPr>
          </a:lstStyle>
          <a:p>
            <a:endParaRPr lang="en-AU" dirty="0"/>
          </a:p>
        </p:txBody>
      </p:sp>
      <p:sp>
        <p:nvSpPr>
          <p:cNvPr id="17" name="Slide Number Placeholder 5"/>
          <p:cNvSpPr>
            <a:spLocks noGrp="1"/>
          </p:cNvSpPr>
          <p:nvPr>
            <p:ph type="sldNum" sz="quarter" idx="12"/>
          </p:nvPr>
        </p:nvSpPr>
        <p:spPr>
          <a:xfrm>
            <a:off x="6457950" y="4768735"/>
            <a:ext cx="2057400" cy="273928"/>
          </a:xfrm>
        </p:spPr>
        <p:txBody>
          <a:bodyPr/>
          <a:lstStyle>
            <a:lvl1pPr>
              <a:defRPr>
                <a:latin typeface="Lato Light" panose="020F0302020204030203" pitchFamily="34" charset="0"/>
              </a:defRPr>
            </a:lvl1pPr>
          </a:lstStyle>
          <a:p>
            <a:fld id="{84AD2E7E-F7BA-4F6B-9D0C-0B2331C2AE06}" type="slidenum">
              <a:rPr lang="en-AU" smtClean="0"/>
            </a:fld>
            <a:endParaRPr lang="en-AU" dirty="0"/>
          </a:p>
        </p:txBody>
      </p:sp>
      <p:sp>
        <p:nvSpPr>
          <p:cNvPr id="19" name="Text Placeholder 18"/>
          <p:cNvSpPr>
            <a:spLocks noGrp="1"/>
          </p:cNvSpPr>
          <p:nvPr>
            <p:ph type="body" sz="quarter" idx="18"/>
          </p:nvPr>
        </p:nvSpPr>
        <p:spPr>
          <a:xfrm>
            <a:off x="5112544" y="1504225"/>
            <a:ext cx="3251597" cy="353724"/>
          </a:xfrm>
        </p:spPr>
        <p:txBody>
          <a:bodyPr>
            <a:normAutofit/>
          </a:bodyPr>
          <a:lstStyle>
            <a:lvl1pPr marL="0" indent="0">
              <a:buNone/>
              <a:defRPr sz="1400"/>
            </a:lvl1pPr>
          </a:lstStyle>
          <a:p>
            <a:pPr lvl="0"/>
            <a:endParaRPr lang="en-AU" dirty="0"/>
          </a:p>
        </p:txBody>
      </p:sp>
      <p:sp>
        <p:nvSpPr>
          <p:cNvPr id="21" name="Text Placeholder 20"/>
          <p:cNvSpPr>
            <a:spLocks noGrp="1"/>
          </p:cNvSpPr>
          <p:nvPr>
            <p:ph type="body" sz="quarter" idx="19"/>
          </p:nvPr>
        </p:nvSpPr>
        <p:spPr>
          <a:xfrm>
            <a:off x="5112544" y="1868668"/>
            <a:ext cx="3251597" cy="703876"/>
          </a:xfrm>
        </p:spPr>
        <p:txBody>
          <a:bodyPr>
            <a:normAutofit/>
          </a:bodyPr>
          <a:lstStyle>
            <a:lvl1pPr marL="0" indent="0">
              <a:buNone/>
              <a:defRPr sz="900">
                <a:latin typeface="Lato Light" panose="020F0302020204030203" pitchFamily="34" charset="0"/>
              </a:defRPr>
            </a:lvl1pPr>
          </a:lstStyle>
          <a:p>
            <a:pPr lvl="0"/>
            <a:endParaRPr lang="en-AU"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AAED4E0-26D5-45A0-88C8-42D882EC83E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353A18-43B1-46E0-BD29-54B47A049AF7}" type="slidenum">
              <a:rPr lang="zh-CN" altLang="en-US" smtClean="0"/>
            </a:fld>
            <a:endParaRPr lang="zh-CN" altLang="en-US"/>
          </a:p>
        </p:txBody>
      </p:sp>
      <p:sp>
        <p:nvSpPr>
          <p:cNvPr id="8" name="图片占位符 10"/>
          <p:cNvSpPr>
            <a:spLocks noGrp="1"/>
          </p:cNvSpPr>
          <p:nvPr>
            <p:ph type="pic" sz="quarter" idx="13"/>
          </p:nvPr>
        </p:nvSpPr>
        <p:spPr>
          <a:xfrm>
            <a:off x="1080309" y="1352967"/>
            <a:ext cx="3520266" cy="2716155"/>
          </a:xfrm>
          <a:custGeom>
            <a:avLst/>
            <a:gdLst>
              <a:gd name="connsiteX0" fmla="*/ 1338111 w 8898844"/>
              <a:gd name="connsiteY0" fmla="*/ 0 h 6864021"/>
              <a:gd name="connsiteX1" fmla="*/ 1659844 w 8898844"/>
              <a:gd name="connsiteY1" fmla="*/ 323013 h 6864021"/>
              <a:gd name="connsiteX2" fmla="*/ 1780494 w 8898844"/>
              <a:gd name="connsiteY2" fmla="*/ 282636 h 6864021"/>
              <a:gd name="connsiteX3" fmla="*/ 1941361 w 8898844"/>
              <a:gd name="connsiteY3" fmla="*/ 282636 h 6864021"/>
              <a:gd name="connsiteX4" fmla="*/ 1941361 w 8898844"/>
              <a:gd name="connsiteY4" fmla="*/ 242260 h 6864021"/>
              <a:gd name="connsiteX5" fmla="*/ 2182661 w 8898844"/>
              <a:gd name="connsiteY5" fmla="*/ 565272 h 6864021"/>
              <a:gd name="connsiteX6" fmla="*/ 2464178 w 8898844"/>
              <a:gd name="connsiteY6" fmla="*/ 686402 h 6864021"/>
              <a:gd name="connsiteX7" fmla="*/ 2423961 w 8898844"/>
              <a:gd name="connsiteY7" fmla="*/ 484519 h 6864021"/>
              <a:gd name="connsiteX8" fmla="*/ 2665261 w 8898844"/>
              <a:gd name="connsiteY8" fmla="*/ 686402 h 6864021"/>
              <a:gd name="connsiteX9" fmla="*/ 2986995 w 8898844"/>
              <a:gd name="connsiteY9" fmla="*/ 767155 h 6864021"/>
              <a:gd name="connsiteX10" fmla="*/ 3107644 w 8898844"/>
              <a:gd name="connsiteY10" fmla="*/ 969038 h 6864021"/>
              <a:gd name="connsiteX11" fmla="*/ 3268512 w 8898844"/>
              <a:gd name="connsiteY11" fmla="*/ 847909 h 6864021"/>
              <a:gd name="connsiteX12" fmla="*/ 3308727 w 8898844"/>
              <a:gd name="connsiteY12" fmla="*/ 888285 h 6864021"/>
              <a:gd name="connsiteX13" fmla="*/ 3147861 w 8898844"/>
              <a:gd name="connsiteY13" fmla="*/ 1009415 h 6864021"/>
              <a:gd name="connsiteX14" fmla="*/ 3550027 w 8898844"/>
              <a:gd name="connsiteY14" fmla="*/ 1170921 h 6864021"/>
              <a:gd name="connsiteX15" fmla="*/ 3630461 w 8898844"/>
              <a:gd name="connsiteY15" fmla="*/ 969038 h 6864021"/>
              <a:gd name="connsiteX16" fmla="*/ 3831544 w 8898844"/>
              <a:gd name="connsiteY16" fmla="*/ 1009415 h 6864021"/>
              <a:gd name="connsiteX17" fmla="*/ 3992411 w 8898844"/>
              <a:gd name="connsiteY17" fmla="*/ 1090168 h 6864021"/>
              <a:gd name="connsiteX18" fmla="*/ 4635878 w 8898844"/>
              <a:gd name="connsiteY18" fmla="*/ 1372804 h 6864021"/>
              <a:gd name="connsiteX19" fmla="*/ 4796744 w 8898844"/>
              <a:gd name="connsiteY19" fmla="*/ 1413181 h 6864021"/>
              <a:gd name="connsiteX20" fmla="*/ 4957610 w 8898844"/>
              <a:gd name="connsiteY20" fmla="*/ 1493934 h 6864021"/>
              <a:gd name="connsiteX21" fmla="*/ 5239128 w 8898844"/>
              <a:gd name="connsiteY21" fmla="*/ 1413181 h 6864021"/>
              <a:gd name="connsiteX22" fmla="*/ 5399994 w 8898844"/>
              <a:gd name="connsiteY22" fmla="*/ 1493934 h 6864021"/>
              <a:gd name="connsiteX23" fmla="*/ 5399994 w 8898844"/>
              <a:gd name="connsiteY23" fmla="*/ 1332428 h 6864021"/>
              <a:gd name="connsiteX24" fmla="*/ 6123894 w 8898844"/>
              <a:gd name="connsiteY24" fmla="*/ 1413181 h 6864021"/>
              <a:gd name="connsiteX25" fmla="*/ 6204328 w 8898844"/>
              <a:gd name="connsiteY25" fmla="*/ 1574687 h 6864021"/>
              <a:gd name="connsiteX26" fmla="*/ 6324978 w 8898844"/>
              <a:gd name="connsiteY26" fmla="*/ 1574687 h 6864021"/>
              <a:gd name="connsiteX27" fmla="*/ 6485844 w 8898844"/>
              <a:gd name="connsiteY27" fmla="*/ 1453558 h 6864021"/>
              <a:gd name="connsiteX28" fmla="*/ 6928228 w 8898844"/>
              <a:gd name="connsiteY28" fmla="*/ 1170921 h 6864021"/>
              <a:gd name="connsiteX29" fmla="*/ 6968444 w 8898844"/>
              <a:gd name="connsiteY29" fmla="*/ 1130545 h 6864021"/>
              <a:gd name="connsiteX30" fmla="*/ 7008660 w 8898844"/>
              <a:gd name="connsiteY30" fmla="*/ 1211298 h 6864021"/>
              <a:gd name="connsiteX31" fmla="*/ 7209744 w 8898844"/>
              <a:gd name="connsiteY31" fmla="*/ 969038 h 6864021"/>
              <a:gd name="connsiteX32" fmla="*/ 7290178 w 8898844"/>
              <a:gd name="connsiteY32" fmla="*/ 1049792 h 6864021"/>
              <a:gd name="connsiteX33" fmla="*/ 7611910 w 8898844"/>
              <a:gd name="connsiteY33" fmla="*/ 565272 h 6864021"/>
              <a:gd name="connsiteX34" fmla="*/ 7571694 w 8898844"/>
              <a:gd name="connsiteY34" fmla="*/ 524896 h 6864021"/>
              <a:gd name="connsiteX35" fmla="*/ 7491260 w 8898844"/>
              <a:gd name="connsiteY35" fmla="*/ 686402 h 6864021"/>
              <a:gd name="connsiteX36" fmla="*/ 7451044 w 8898844"/>
              <a:gd name="connsiteY36" fmla="*/ 646026 h 6864021"/>
              <a:gd name="connsiteX37" fmla="*/ 7491260 w 8898844"/>
              <a:gd name="connsiteY37" fmla="*/ 403766 h 6864021"/>
              <a:gd name="connsiteX38" fmla="*/ 7611910 w 8898844"/>
              <a:gd name="connsiteY38" fmla="*/ 323013 h 6864021"/>
              <a:gd name="connsiteX39" fmla="*/ 7692344 w 8898844"/>
              <a:gd name="connsiteY39" fmla="*/ 524896 h 6864021"/>
              <a:gd name="connsiteX40" fmla="*/ 7812994 w 8898844"/>
              <a:gd name="connsiteY40" fmla="*/ 282636 h 6864021"/>
              <a:gd name="connsiteX41" fmla="*/ 7853210 w 8898844"/>
              <a:gd name="connsiteY41" fmla="*/ 605649 h 6864021"/>
              <a:gd name="connsiteX42" fmla="*/ 8054294 w 8898844"/>
              <a:gd name="connsiteY42" fmla="*/ 444143 h 6864021"/>
              <a:gd name="connsiteX43" fmla="*/ 8295594 w 8898844"/>
              <a:gd name="connsiteY43" fmla="*/ 888285 h 6864021"/>
              <a:gd name="connsiteX44" fmla="*/ 8577111 w 8898844"/>
              <a:gd name="connsiteY44" fmla="*/ 767155 h 6864021"/>
              <a:gd name="connsiteX45" fmla="*/ 8577111 w 8898844"/>
              <a:gd name="connsiteY45" fmla="*/ 888285 h 6864021"/>
              <a:gd name="connsiteX46" fmla="*/ 8858627 w 8898844"/>
              <a:gd name="connsiteY46" fmla="*/ 1009415 h 6864021"/>
              <a:gd name="connsiteX47" fmla="*/ 8898844 w 8898844"/>
              <a:gd name="connsiteY47" fmla="*/ 1170921 h 6864021"/>
              <a:gd name="connsiteX48" fmla="*/ 8898844 w 8898844"/>
              <a:gd name="connsiteY48" fmla="*/ 1211298 h 6864021"/>
              <a:gd name="connsiteX49" fmla="*/ 8737977 w 8898844"/>
              <a:gd name="connsiteY49" fmla="*/ 1655441 h 6864021"/>
              <a:gd name="connsiteX50" fmla="*/ 8536894 w 8898844"/>
              <a:gd name="connsiteY50" fmla="*/ 1816947 h 6864021"/>
              <a:gd name="connsiteX51" fmla="*/ 8335810 w 8898844"/>
              <a:gd name="connsiteY51" fmla="*/ 2059207 h 6864021"/>
              <a:gd name="connsiteX52" fmla="*/ 8255378 w 8898844"/>
              <a:gd name="connsiteY52" fmla="*/ 2139960 h 6864021"/>
              <a:gd name="connsiteX53" fmla="*/ 8456461 w 8898844"/>
              <a:gd name="connsiteY53" fmla="*/ 2664855 h 6864021"/>
              <a:gd name="connsiteX54" fmla="*/ 8456461 w 8898844"/>
              <a:gd name="connsiteY54" fmla="*/ 2907115 h 6864021"/>
              <a:gd name="connsiteX55" fmla="*/ 8054294 w 8898844"/>
              <a:gd name="connsiteY55" fmla="*/ 3512764 h 6864021"/>
              <a:gd name="connsiteX56" fmla="*/ 8134728 w 8898844"/>
              <a:gd name="connsiteY56" fmla="*/ 3512764 h 6864021"/>
              <a:gd name="connsiteX57" fmla="*/ 8416244 w 8898844"/>
              <a:gd name="connsiteY57" fmla="*/ 3189751 h 6864021"/>
              <a:gd name="connsiteX58" fmla="*/ 8416244 w 8898844"/>
              <a:gd name="connsiteY58" fmla="*/ 3391634 h 6864021"/>
              <a:gd name="connsiteX59" fmla="*/ 8496677 w 8898844"/>
              <a:gd name="connsiteY59" fmla="*/ 3674270 h 6864021"/>
              <a:gd name="connsiteX60" fmla="*/ 8215160 w 8898844"/>
              <a:gd name="connsiteY60" fmla="*/ 4360673 h 6864021"/>
              <a:gd name="connsiteX61" fmla="*/ 7933644 w 8898844"/>
              <a:gd name="connsiteY61" fmla="*/ 4845192 h 6864021"/>
              <a:gd name="connsiteX62" fmla="*/ 7812994 w 8898844"/>
              <a:gd name="connsiteY62" fmla="*/ 4925945 h 6864021"/>
              <a:gd name="connsiteX63" fmla="*/ 7692344 w 8898844"/>
              <a:gd name="connsiteY63" fmla="*/ 5127828 h 6864021"/>
              <a:gd name="connsiteX64" fmla="*/ 7491260 w 8898844"/>
              <a:gd name="connsiteY64" fmla="*/ 5329711 h 6864021"/>
              <a:gd name="connsiteX65" fmla="*/ 7491260 w 8898844"/>
              <a:gd name="connsiteY65" fmla="*/ 5450841 h 6864021"/>
              <a:gd name="connsiteX66" fmla="*/ 6968444 w 8898844"/>
              <a:gd name="connsiteY66" fmla="*/ 6096866 h 6864021"/>
              <a:gd name="connsiteX67" fmla="*/ 6767360 w 8898844"/>
              <a:gd name="connsiteY67" fmla="*/ 6258373 h 6864021"/>
              <a:gd name="connsiteX68" fmla="*/ 6767360 w 8898844"/>
              <a:gd name="connsiteY68" fmla="*/ 6217996 h 6864021"/>
              <a:gd name="connsiteX69" fmla="*/ 6888010 w 8898844"/>
              <a:gd name="connsiteY69" fmla="*/ 6016113 h 6864021"/>
              <a:gd name="connsiteX70" fmla="*/ 6284760 w 8898844"/>
              <a:gd name="connsiteY70" fmla="*/ 6339126 h 6864021"/>
              <a:gd name="connsiteX71" fmla="*/ 6003244 w 8898844"/>
              <a:gd name="connsiteY71" fmla="*/ 6379502 h 6864021"/>
              <a:gd name="connsiteX72" fmla="*/ 4836960 w 8898844"/>
              <a:gd name="connsiteY72" fmla="*/ 6702515 h 6864021"/>
              <a:gd name="connsiteX73" fmla="*/ 2986995 w 8898844"/>
              <a:gd name="connsiteY73" fmla="*/ 6823645 h 6864021"/>
              <a:gd name="connsiteX74" fmla="*/ 1338111 w 8898844"/>
              <a:gd name="connsiteY74" fmla="*/ 6217996 h 6864021"/>
              <a:gd name="connsiteX75" fmla="*/ 815294 w 8898844"/>
              <a:gd name="connsiteY75" fmla="*/ 5773854 h 6864021"/>
              <a:gd name="connsiteX76" fmla="*/ 654428 w 8898844"/>
              <a:gd name="connsiteY76" fmla="*/ 5693100 h 6864021"/>
              <a:gd name="connsiteX77" fmla="*/ 372911 w 8898844"/>
              <a:gd name="connsiteY77" fmla="*/ 5491217 h 6864021"/>
              <a:gd name="connsiteX78" fmla="*/ 372911 w 8898844"/>
              <a:gd name="connsiteY78" fmla="*/ 5450841 h 6864021"/>
              <a:gd name="connsiteX79" fmla="*/ 51178 w 8898844"/>
              <a:gd name="connsiteY79" fmla="*/ 4966322 h 6864021"/>
              <a:gd name="connsiteX80" fmla="*/ 91394 w 8898844"/>
              <a:gd name="connsiteY80" fmla="*/ 4925945 h 6864021"/>
              <a:gd name="connsiteX81" fmla="*/ 493561 w 8898844"/>
              <a:gd name="connsiteY81" fmla="*/ 5208581 h 6864021"/>
              <a:gd name="connsiteX82" fmla="*/ 1016378 w 8898844"/>
              <a:gd name="connsiteY82" fmla="*/ 5450841 h 6864021"/>
              <a:gd name="connsiteX83" fmla="*/ 1257678 w 8898844"/>
              <a:gd name="connsiteY83" fmla="*/ 5410464 h 6864021"/>
              <a:gd name="connsiteX84" fmla="*/ 4394578 w 8898844"/>
              <a:gd name="connsiteY84" fmla="*/ 6016113 h 6864021"/>
              <a:gd name="connsiteX85" fmla="*/ 4113061 w 8898844"/>
              <a:gd name="connsiteY85" fmla="*/ 6016113 h 6864021"/>
              <a:gd name="connsiteX86" fmla="*/ 1458761 w 8898844"/>
              <a:gd name="connsiteY86" fmla="*/ 5329711 h 6864021"/>
              <a:gd name="connsiteX87" fmla="*/ 1137028 w 8898844"/>
              <a:gd name="connsiteY87" fmla="*/ 5127828 h 6864021"/>
              <a:gd name="connsiteX88" fmla="*/ 533778 w 8898844"/>
              <a:gd name="connsiteY88" fmla="*/ 4643309 h 6864021"/>
              <a:gd name="connsiteX89" fmla="*/ 453344 w 8898844"/>
              <a:gd name="connsiteY89" fmla="*/ 4481802 h 6864021"/>
              <a:gd name="connsiteX90" fmla="*/ 252261 w 8898844"/>
              <a:gd name="connsiteY90" fmla="*/ 4118413 h 6864021"/>
              <a:gd name="connsiteX91" fmla="*/ 10961 w 8898844"/>
              <a:gd name="connsiteY91" fmla="*/ 3755024 h 6864021"/>
              <a:gd name="connsiteX92" fmla="*/ 91394 w 8898844"/>
              <a:gd name="connsiteY92" fmla="*/ 3512764 h 6864021"/>
              <a:gd name="connsiteX93" fmla="*/ 171828 w 8898844"/>
              <a:gd name="connsiteY93" fmla="*/ 3432011 h 6864021"/>
              <a:gd name="connsiteX94" fmla="*/ 413128 w 8898844"/>
              <a:gd name="connsiteY94" fmla="*/ 3674270 h 6864021"/>
              <a:gd name="connsiteX95" fmla="*/ 453344 w 8898844"/>
              <a:gd name="connsiteY95" fmla="*/ 3472387 h 6864021"/>
              <a:gd name="connsiteX96" fmla="*/ 493561 w 8898844"/>
              <a:gd name="connsiteY96" fmla="*/ 3674270 h 6864021"/>
              <a:gd name="connsiteX97" fmla="*/ 895728 w 8898844"/>
              <a:gd name="connsiteY97" fmla="*/ 3674270 h 6864021"/>
              <a:gd name="connsiteX98" fmla="*/ 533778 w 8898844"/>
              <a:gd name="connsiteY98" fmla="*/ 3028245 h 6864021"/>
              <a:gd name="connsiteX99" fmla="*/ 815294 w 8898844"/>
              <a:gd name="connsiteY99" fmla="*/ 3230128 h 6864021"/>
              <a:gd name="connsiteX100" fmla="*/ 895728 w 8898844"/>
              <a:gd name="connsiteY100" fmla="*/ 3149375 h 6864021"/>
              <a:gd name="connsiteX101" fmla="*/ 453344 w 8898844"/>
              <a:gd name="connsiteY101" fmla="*/ 2705232 h 6864021"/>
              <a:gd name="connsiteX102" fmla="*/ 493561 w 8898844"/>
              <a:gd name="connsiteY102" fmla="*/ 2664855 h 6864021"/>
              <a:gd name="connsiteX103" fmla="*/ 614211 w 8898844"/>
              <a:gd name="connsiteY103" fmla="*/ 2785986 h 6864021"/>
              <a:gd name="connsiteX104" fmla="*/ 815294 w 8898844"/>
              <a:gd name="connsiteY104" fmla="*/ 2866739 h 6864021"/>
              <a:gd name="connsiteX105" fmla="*/ 1177244 w 8898844"/>
              <a:gd name="connsiteY105" fmla="*/ 3028245 h 6864021"/>
              <a:gd name="connsiteX106" fmla="*/ 1619628 w 8898844"/>
              <a:gd name="connsiteY106" fmla="*/ 3108998 h 6864021"/>
              <a:gd name="connsiteX107" fmla="*/ 1659844 w 8898844"/>
              <a:gd name="connsiteY107" fmla="*/ 3028245 h 6864021"/>
              <a:gd name="connsiteX108" fmla="*/ 2062011 w 8898844"/>
              <a:gd name="connsiteY108" fmla="*/ 3149375 h 6864021"/>
              <a:gd name="connsiteX109" fmla="*/ 2464178 w 8898844"/>
              <a:gd name="connsiteY109" fmla="*/ 3310881 h 6864021"/>
              <a:gd name="connsiteX110" fmla="*/ 2062011 w 8898844"/>
              <a:gd name="connsiteY110" fmla="*/ 3149375 h 6864021"/>
              <a:gd name="connsiteX111" fmla="*/ 2062011 w 8898844"/>
              <a:gd name="connsiteY111" fmla="*/ 3028245 h 6864021"/>
              <a:gd name="connsiteX112" fmla="*/ 1820711 w 8898844"/>
              <a:gd name="connsiteY112" fmla="*/ 2745609 h 6864021"/>
              <a:gd name="connsiteX113" fmla="*/ 1740278 w 8898844"/>
              <a:gd name="connsiteY113" fmla="*/ 2907115 h 6864021"/>
              <a:gd name="connsiteX114" fmla="*/ 1619628 w 8898844"/>
              <a:gd name="connsiteY114" fmla="*/ 2705232 h 6864021"/>
              <a:gd name="connsiteX115" fmla="*/ 1137028 w 8898844"/>
              <a:gd name="connsiteY115" fmla="*/ 2301466 h 6864021"/>
              <a:gd name="connsiteX116" fmla="*/ 935944 w 8898844"/>
              <a:gd name="connsiteY116" fmla="*/ 2139960 h 6864021"/>
              <a:gd name="connsiteX117" fmla="*/ 654428 w 8898844"/>
              <a:gd name="connsiteY117" fmla="*/ 1816947 h 6864021"/>
              <a:gd name="connsiteX118" fmla="*/ 533778 w 8898844"/>
              <a:gd name="connsiteY118" fmla="*/ 1372804 h 6864021"/>
              <a:gd name="connsiteX119" fmla="*/ 815294 w 8898844"/>
              <a:gd name="connsiteY119" fmla="*/ 1413181 h 6864021"/>
              <a:gd name="connsiteX120" fmla="*/ 614211 w 8898844"/>
              <a:gd name="connsiteY120" fmla="*/ 524896 h 6864021"/>
              <a:gd name="connsiteX121" fmla="*/ 935944 w 8898844"/>
              <a:gd name="connsiteY121" fmla="*/ 726779 h 6864021"/>
              <a:gd name="connsiteX122" fmla="*/ 1137028 w 8898844"/>
              <a:gd name="connsiteY122" fmla="*/ 646026 h 6864021"/>
              <a:gd name="connsiteX123" fmla="*/ 1177244 w 8898844"/>
              <a:gd name="connsiteY123" fmla="*/ 807532 h 6864021"/>
              <a:gd name="connsiteX124" fmla="*/ 1297894 w 8898844"/>
              <a:gd name="connsiteY124" fmla="*/ 524896 h 6864021"/>
              <a:gd name="connsiteX125" fmla="*/ 1539194 w 8898844"/>
              <a:gd name="connsiteY125" fmla="*/ 969038 h 6864021"/>
              <a:gd name="connsiteX126" fmla="*/ 1775624 w 8898844"/>
              <a:gd name="connsiteY126" fmla="*/ 1113117 h 6864021"/>
              <a:gd name="connsiteX127" fmla="*/ 1808171 w 8898844"/>
              <a:gd name="connsiteY127" fmla="*/ 1096551 h 6864021"/>
              <a:gd name="connsiteX128" fmla="*/ 1820711 w 8898844"/>
              <a:gd name="connsiteY128" fmla="*/ 1130545 h 6864021"/>
              <a:gd name="connsiteX129" fmla="*/ 1821120 w 8898844"/>
              <a:gd name="connsiteY129" fmla="*/ 1129164 h 6864021"/>
              <a:gd name="connsiteX130" fmla="*/ 1821339 w 8898844"/>
              <a:gd name="connsiteY130" fmla="*/ 1150102 h 6864021"/>
              <a:gd name="connsiteX131" fmla="*/ 1860928 w 8898844"/>
              <a:gd name="connsiteY131" fmla="*/ 1292051 h 6864021"/>
              <a:gd name="connsiteX132" fmla="*/ 2182661 w 8898844"/>
              <a:gd name="connsiteY132" fmla="*/ 1655441 h 6864021"/>
              <a:gd name="connsiteX133" fmla="*/ 2383744 w 8898844"/>
              <a:gd name="connsiteY133" fmla="*/ 1615064 h 6864021"/>
              <a:gd name="connsiteX134" fmla="*/ 1981578 w 8898844"/>
              <a:gd name="connsiteY134" fmla="*/ 1049792 h 6864021"/>
              <a:gd name="connsiteX135" fmla="*/ 1860928 w 8898844"/>
              <a:gd name="connsiteY135" fmla="*/ 1292051 h 6864021"/>
              <a:gd name="connsiteX136" fmla="*/ 1901144 w 8898844"/>
              <a:gd name="connsiteY136" fmla="*/ 1090168 h 6864021"/>
              <a:gd name="connsiteX137" fmla="*/ 1827623 w 8898844"/>
              <a:gd name="connsiteY137" fmla="*/ 1107202 h 6864021"/>
              <a:gd name="connsiteX138" fmla="*/ 1821120 w 8898844"/>
              <a:gd name="connsiteY138" fmla="*/ 1129164 h 6864021"/>
              <a:gd name="connsiteX139" fmla="*/ 1820711 w 8898844"/>
              <a:gd name="connsiteY139" fmla="*/ 1090168 h 6864021"/>
              <a:gd name="connsiteX140" fmla="*/ 1808171 w 8898844"/>
              <a:gd name="connsiteY140" fmla="*/ 1096551 h 6864021"/>
              <a:gd name="connsiteX141" fmla="*/ 1797147 w 8898844"/>
              <a:gd name="connsiteY141" fmla="*/ 1066668 h 6864021"/>
              <a:gd name="connsiteX142" fmla="*/ 1579411 w 8898844"/>
              <a:gd name="connsiteY142" fmla="*/ 646026 h 6864021"/>
              <a:gd name="connsiteX143" fmla="*/ 1539194 w 8898844"/>
              <a:gd name="connsiteY143" fmla="*/ 686402 h 6864021"/>
              <a:gd name="connsiteX144" fmla="*/ 1458761 w 8898844"/>
              <a:gd name="connsiteY144" fmla="*/ 444143 h 6864021"/>
              <a:gd name="connsiteX145" fmla="*/ 1297894 w 8898844"/>
              <a:gd name="connsiteY145" fmla="*/ 121130 h 6864021"/>
              <a:gd name="connsiteX146" fmla="*/ 1338111 w 8898844"/>
              <a:gd name="connsiteY146" fmla="*/ 0 h 686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898844" h="6864021">
                <a:moveTo>
                  <a:pt x="1338111" y="0"/>
                </a:moveTo>
                <a:cubicBezTo>
                  <a:pt x="1458761" y="121130"/>
                  <a:pt x="1539194" y="242260"/>
                  <a:pt x="1659844" y="323013"/>
                </a:cubicBezTo>
                <a:cubicBezTo>
                  <a:pt x="1700061" y="323013"/>
                  <a:pt x="1740278" y="282636"/>
                  <a:pt x="1780494" y="282636"/>
                </a:cubicBezTo>
                <a:cubicBezTo>
                  <a:pt x="1820711" y="242260"/>
                  <a:pt x="1901144" y="282636"/>
                  <a:pt x="1941361" y="282636"/>
                </a:cubicBezTo>
                <a:cubicBezTo>
                  <a:pt x="1941361" y="282636"/>
                  <a:pt x="1941361" y="242260"/>
                  <a:pt x="1941361" y="242260"/>
                </a:cubicBezTo>
                <a:cubicBezTo>
                  <a:pt x="2021794" y="363390"/>
                  <a:pt x="2102227" y="484519"/>
                  <a:pt x="2182661" y="565272"/>
                </a:cubicBezTo>
                <a:cubicBezTo>
                  <a:pt x="2263094" y="605649"/>
                  <a:pt x="2383744" y="646026"/>
                  <a:pt x="2464178" y="686402"/>
                </a:cubicBezTo>
                <a:cubicBezTo>
                  <a:pt x="2464178" y="646026"/>
                  <a:pt x="2423961" y="605649"/>
                  <a:pt x="2423961" y="484519"/>
                </a:cubicBezTo>
                <a:cubicBezTo>
                  <a:pt x="2504394" y="605649"/>
                  <a:pt x="2584827" y="686402"/>
                  <a:pt x="2665261" y="686402"/>
                </a:cubicBezTo>
                <a:cubicBezTo>
                  <a:pt x="2785911" y="686402"/>
                  <a:pt x="2866344" y="726779"/>
                  <a:pt x="2986995" y="767155"/>
                </a:cubicBezTo>
                <a:cubicBezTo>
                  <a:pt x="3107644" y="807532"/>
                  <a:pt x="3147861" y="807532"/>
                  <a:pt x="3107644" y="969038"/>
                </a:cubicBezTo>
                <a:cubicBezTo>
                  <a:pt x="3188078" y="928662"/>
                  <a:pt x="3228295" y="888285"/>
                  <a:pt x="3268512" y="847909"/>
                </a:cubicBezTo>
                <a:cubicBezTo>
                  <a:pt x="3268512" y="847909"/>
                  <a:pt x="3268512" y="847909"/>
                  <a:pt x="3308727" y="888285"/>
                </a:cubicBezTo>
                <a:cubicBezTo>
                  <a:pt x="3228295" y="928662"/>
                  <a:pt x="3188078" y="969038"/>
                  <a:pt x="3147861" y="1009415"/>
                </a:cubicBezTo>
                <a:cubicBezTo>
                  <a:pt x="3268512" y="1049792"/>
                  <a:pt x="3389161" y="1130545"/>
                  <a:pt x="3550027" y="1170921"/>
                </a:cubicBezTo>
                <a:cubicBezTo>
                  <a:pt x="3590244" y="1130545"/>
                  <a:pt x="3630461" y="1009415"/>
                  <a:pt x="3630461" y="969038"/>
                </a:cubicBezTo>
                <a:cubicBezTo>
                  <a:pt x="3710894" y="969038"/>
                  <a:pt x="3791327" y="969038"/>
                  <a:pt x="3831544" y="1009415"/>
                </a:cubicBezTo>
                <a:cubicBezTo>
                  <a:pt x="3871761" y="1009415"/>
                  <a:pt x="3952194" y="1049792"/>
                  <a:pt x="3992411" y="1090168"/>
                </a:cubicBezTo>
                <a:cubicBezTo>
                  <a:pt x="4153277" y="1332428"/>
                  <a:pt x="4394578" y="1332428"/>
                  <a:pt x="4635878" y="1372804"/>
                </a:cubicBezTo>
                <a:cubicBezTo>
                  <a:pt x="4676094" y="1413181"/>
                  <a:pt x="4716310" y="1413181"/>
                  <a:pt x="4796744" y="1413181"/>
                </a:cubicBezTo>
                <a:cubicBezTo>
                  <a:pt x="4836960" y="1453558"/>
                  <a:pt x="4917394" y="1493934"/>
                  <a:pt x="4957610" y="1493934"/>
                </a:cubicBezTo>
                <a:cubicBezTo>
                  <a:pt x="5078260" y="1493934"/>
                  <a:pt x="5158694" y="1453558"/>
                  <a:pt x="5239128" y="1413181"/>
                </a:cubicBezTo>
                <a:cubicBezTo>
                  <a:pt x="5279344" y="1413181"/>
                  <a:pt x="5359778" y="1453558"/>
                  <a:pt x="5399994" y="1493934"/>
                </a:cubicBezTo>
                <a:cubicBezTo>
                  <a:pt x="5399994" y="1453558"/>
                  <a:pt x="5399994" y="1413181"/>
                  <a:pt x="5399994" y="1332428"/>
                </a:cubicBezTo>
                <a:cubicBezTo>
                  <a:pt x="5601078" y="1695817"/>
                  <a:pt x="5882594" y="1453558"/>
                  <a:pt x="6123894" y="1413181"/>
                </a:cubicBezTo>
                <a:cubicBezTo>
                  <a:pt x="6123894" y="1493934"/>
                  <a:pt x="6164110" y="1534311"/>
                  <a:pt x="6204328" y="1574687"/>
                </a:cubicBezTo>
                <a:cubicBezTo>
                  <a:pt x="6204328" y="1574687"/>
                  <a:pt x="6284760" y="1574687"/>
                  <a:pt x="6324978" y="1574687"/>
                </a:cubicBezTo>
                <a:cubicBezTo>
                  <a:pt x="6405410" y="1534311"/>
                  <a:pt x="6445628" y="1493934"/>
                  <a:pt x="6485844" y="1453558"/>
                </a:cubicBezTo>
                <a:cubicBezTo>
                  <a:pt x="6646710" y="1372804"/>
                  <a:pt x="6847794" y="1372804"/>
                  <a:pt x="6928228" y="1170921"/>
                </a:cubicBezTo>
                <a:cubicBezTo>
                  <a:pt x="6928228" y="1130545"/>
                  <a:pt x="6928228" y="1130545"/>
                  <a:pt x="6968444" y="1130545"/>
                </a:cubicBezTo>
                <a:cubicBezTo>
                  <a:pt x="6968444" y="1170921"/>
                  <a:pt x="7008660" y="1211298"/>
                  <a:pt x="7008660" y="1211298"/>
                </a:cubicBezTo>
                <a:cubicBezTo>
                  <a:pt x="7089094" y="1130545"/>
                  <a:pt x="7169528" y="1049792"/>
                  <a:pt x="7209744" y="969038"/>
                </a:cubicBezTo>
                <a:cubicBezTo>
                  <a:pt x="7249960" y="969038"/>
                  <a:pt x="7249960" y="1009415"/>
                  <a:pt x="7290178" y="1049792"/>
                </a:cubicBezTo>
                <a:cubicBezTo>
                  <a:pt x="7370610" y="888285"/>
                  <a:pt x="7571694" y="767155"/>
                  <a:pt x="7611910" y="565272"/>
                </a:cubicBezTo>
                <a:cubicBezTo>
                  <a:pt x="7571694" y="565272"/>
                  <a:pt x="7571694" y="524896"/>
                  <a:pt x="7571694" y="524896"/>
                </a:cubicBezTo>
                <a:cubicBezTo>
                  <a:pt x="7531478" y="565272"/>
                  <a:pt x="7491260" y="605649"/>
                  <a:pt x="7491260" y="686402"/>
                </a:cubicBezTo>
                <a:cubicBezTo>
                  <a:pt x="7451044" y="686402"/>
                  <a:pt x="7451044" y="686402"/>
                  <a:pt x="7451044" y="646026"/>
                </a:cubicBezTo>
                <a:cubicBezTo>
                  <a:pt x="7491260" y="565272"/>
                  <a:pt x="7491260" y="484519"/>
                  <a:pt x="7491260" y="403766"/>
                </a:cubicBezTo>
                <a:cubicBezTo>
                  <a:pt x="7531478" y="363390"/>
                  <a:pt x="7571694" y="363390"/>
                  <a:pt x="7611910" y="323013"/>
                </a:cubicBezTo>
                <a:cubicBezTo>
                  <a:pt x="7652128" y="403766"/>
                  <a:pt x="7692344" y="444143"/>
                  <a:pt x="7692344" y="524896"/>
                </a:cubicBezTo>
                <a:cubicBezTo>
                  <a:pt x="7732560" y="484519"/>
                  <a:pt x="7772778" y="403766"/>
                  <a:pt x="7812994" y="282636"/>
                </a:cubicBezTo>
                <a:cubicBezTo>
                  <a:pt x="7853210" y="403766"/>
                  <a:pt x="7853210" y="484519"/>
                  <a:pt x="7853210" y="605649"/>
                </a:cubicBezTo>
                <a:cubicBezTo>
                  <a:pt x="7933644" y="565272"/>
                  <a:pt x="7973860" y="524896"/>
                  <a:pt x="8054294" y="444143"/>
                </a:cubicBezTo>
                <a:cubicBezTo>
                  <a:pt x="8134728" y="605649"/>
                  <a:pt x="8215160" y="726779"/>
                  <a:pt x="8295594" y="888285"/>
                </a:cubicBezTo>
                <a:cubicBezTo>
                  <a:pt x="8376027" y="847909"/>
                  <a:pt x="8456461" y="807532"/>
                  <a:pt x="8577111" y="767155"/>
                </a:cubicBezTo>
                <a:cubicBezTo>
                  <a:pt x="8577111" y="807532"/>
                  <a:pt x="8577111" y="807532"/>
                  <a:pt x="8577111" y="888285"/>
                </a:cubicBezTo>
                <a:cubicBezTo>
                  <a:pt x="8737977" y="767155"/>
                  <a:pt x="8778194" y="888285"/>
                  <a:pt x="8858627" y="1009415"/>
                </a:cubicBezTo>
                <a:cubicBezTo>
                  <a:pt x="8858627" y="1049792"/>
                  <a:pt x="8898844" y="1130545"/>
                  <a:pt x="8898844" y="1170921"/>
                </a:cubicBezTo>
                <a:cubicBezTo>
                  <a:pt x="8898844" y="1211298"/>
                  <a:pt x="8898844" y="1211298"/>
                  <a:pt x="8898844" y="1211298"/>
                </a:cubicBezTo>
                <a:cubicBezTo>
                  <a:pt x="8858627" y="1372804"/>
                  <a:pt x="8818411" y="1534311"/>
                  <a:pt x="8737977" y="1655441"/>
                </a:cubicBezTo>
                <a:cubicBezTo>
                  <a:pt x="8697761" y="1736194"/>
                  <a:pt x="8617327" y="1776571"/>
                  <a:pt x="8536894" y="1816947"/>
                </a:cubicBezTo>
                <a:cubicBezTo>
                  <a:pt x="8496677" y="1897700"/>
                  <a:pt x="8416244" y="1978453"/>
                  <a:pt x="8335810" y="2059207"/>
                </a:cubicBezTo>
                <a:cubicBezTo>
                  <a:pt x="8295594" y="2099583"/>
                  <a:pt x="8255378" y="2099583"/>
                  <a:pt x="8255378" y="2139960"/>
                </a:cubicBezTo>
                <a:cubicBezTo>
                  <a:pt x="8215160" y="2382219"/>
                  <a:pt x="8416244" y="2462973"/>
                  <a:pt x="8456461" y="2664855"/>
                </a:cubicBezTo>
                <a:cubicBezTo>
                  <a:pt x="8496677" y="2745609"/>
                  <a:pt x="8536894" y="2826362"/>
                  <a:pt x="8456461" y="2907115"/>
                </a:cubicBezTo>
                <a:cubicBezTo>
                  <a:pt x="8295594" y="3108998"/>
                  <a:pt x="8215160" y="3310881"/>
                  <a:pt x="8054294" y="3512764"/>
                </a:cubicBezTo>
                <a:cubicBezTo>
                  <a:pt x="8094510" y="3512764"/>
                  <a:pt x="8094510" y="3512764"/>
                  <a:pt x="8134728" y="3512764"/>
                </a:cubicBezTo>
                <a:cubicBezTo>
                  <a:pt x="8215160" y="3432011"/>
                  <a:pt x="8295594" y="3310881"/>
                  <a:pt x="8416244" y="3189751"/>
                </a:cubicBezTo>
                <a:cubicBezTo>
                  <a:pt x="8416244" y="3310881"/>
                  <a:pt x="8416244" y="3351258"/>
                  <a:pt x="8416244" y="3391634"/>
                </a:cubicBezTo>
                <a:cubicBezTo>
                  <a:pt x="8577111" y="3472387"/>
                  <a:pt x="8536894" y="3593517"/>
                  <a:pt x="8496677" y="3674270"/>
                </a:cubicBezTo>
                <a:cubicBezTo>
                  <a:pt x="8416244" y="3916530"/>
                  <a:pt x="8335810" y="4118413"/>
                  <a:pt x="8215160" y="4360673"/>
                </a:cubicBezTo>
                <a:cubicBezTo>
                  <a:pt x="8134728" y="4522179"/>
                  <a:pt x="7933644" y="4643309"/>
                  <a:pt x="7933644" y="4845192"/>
                </a:cubicBezTo>
                <a:cubicBezTo>
                  <a:pt x="7933644" y="4885568"/>
                  <a:pt x="7853210" y="4885568"/>
                  <a:pt x="7812994" y="4925945"/>
                </a:cubicBezTo>
                <a:cubicBezTo>
                  <a:pt x="7772778" y="5006698"/>
                  <a:pt x="7732560" y="5127828"/>
                  <a:pt x="7692344" y="5127828"/>
                </a:cubicBezTo>
                <a:cubicBezTo>
                  <a:pt x="7531478" y="5087451"/>
                  <a:pt x="7531478" y="5248958"/>
                  <a:pt x="7491260" y="5329711"/>
                </a:cubicBezTo>
                <a:cubicBezTo>
                  <a:pt x="7491260" y="5370088"/>
                  <a:pt x="7491260" y="5410464"/>
                  <a:pt x="7491260" y="5450841"/>
                </a:cubicBezTo>
                <a:cubicBezTo>
                  <a:pt x="7290178" y="5652724"/>
                  <a:pt x="7129310" y="5894983"/>
                  <a:pt x="6968444" y="6096866"/>
                </a:cubicBezTo>
                <a:cubicBezTo>
                  <a:pt x="6928228" y="6177620"/>
                  <a:pt x="6847794" y="6217996"/>
                  <a:pt x="6767360" y="6258373"/>
                </a:cubicBezTo>
                <a:cubicBezTo>
                  <a:pt x="6767360" y="6258373"/>
                  <a:pt x="6767360" y="6258373"/>
                  <a:pt x="6767360" y="6217996"/>
                </a:cubicBezTo>
                <a:cubicBezTo>
                  <a:pt x="6807578" y="6177620"/>
                  <a:pt x="6847794" y="6096866"/>
                  <a:pt x="6888010" y="6016113"/>
                </a:cubicBezTo>
                <a:cubicBezTo>
                  <a:pt x="6686928" y="6137243"/>
                  <a:pt x="6485844" y="6258373"/>
                  <a:pt x="6284760" y="6339126"/>
                </a:cubicBezTo>
                <a:cubicBezTo>
                  <a:pt x="6204328" y="6379502"/>
                  <a:pt x="6083678" y="6339126"/>
                  <a:pt x="6003244" y="6379502"/>
                </a:cubicBezTo>
                <a:cubicBezTo>
                  <a:pt x="5601078" y="6500632"/>
                  <a:pt x="5239128" y="6621762"/>
                  <a:pt x="4836960" y="6702515"/>
                </a:cubicBezTo>
                <a:cubicBezTo>
                  <a:pt x="4233710" y="6864022"/>
                  <a:pt x="3630461" y="6904398"/>
                  <a:pt x="2986995" y="6823645"/>
                </a:cubicBezTo>
                <a:cubicBezTo>
                  <a:pt x="2383744" y="6783268"/>
                  <a:pt x="1860928" y="6541009"/>
                  <a:pt x="1338111" y="6217996"/>
                </a:cubicBezTo>
                <a:cubicBezTo>
                  <a:pt x="1177244" y="6096866"/>
                  <a:pt x="895728" y="6016113"/>
                  <a:pt x="815294" y="5773854"/>
                </a:cubicBezTo>
                <a:cubicBezTo>
                  <a:pt x="815294" y="5733477"/>
                  <a:pt x="694644" y="5733477"/>
                  <a:pt x="654428" y="5693100"/>
                </a:cubicBezTo>
                <a:cubicBezTo>
                  <a:pt x="573994" y="5652724"/>
                  <a:pt x="453344" y="5571971"/>
                  <a:pt x="372911" y="5491217"/>
                </a:cubicBezTo>
                <a:cubicBezTo>
                  <a:pt x="372911" y="5491217"/>
                  <a:pt x="413128" y="5450841"/>
                  <a:pt x="372911" y="5450841"/>
                </a:cubicBezTo>
                <a:cubicBezTo>
                  <a:pt x="252261" y="5289334"/>
                  <a:pt x="171828" y="5127828"/>
                  <a:pt x="51178" y="4966322"/>
                </a:cubicBezTo>
                <a:cubicBezTo>
                  <a:pt x="91394" y="4966322"/>
                  <a:pt x="91394" y="4966322"/>
                  <a:pt x="91394" y="4925945"/>
                </a:cubicBezTo>
                <a:cubicBezTo>
                  <a:pt x="252261" y="5047075"/>
                  <a:pt x="372911" y="5127828"/>
                  <a:pt x="493561" y="5208581"/>
                </a:cubicBezTo>
                <a:cubicBezTo>
                  <a:pt x="694644" y="5248958"/>
                  <a:pt x="855511" y="5329711"/>
                  <a:pt x="1016378" y="5450841"/>
                </a:cubicBezTo>
                <a:cubicBezTo>
                  <a:pt x="1056594" y="5450841"/>
                  <a:pt x="1137028" y="5410464"/>
                  <a:pt x="1257678" y="5410464"/>
                </a:cubicBezTo>
                <a:cubicBezTo>
                  <a:pt x="2343527" y="6137243"/>
                  <a:pt x="3710894" y="6298749"/>
                  <a:pt x="4394578" y="6016113"/>
                </a:cubicBezTo>
                <a:cubicBezTo>
                  <a:pt x="4314144" y="6016113"/>
                  <a:pt x="4193494" y="6016113"/>
                  <a:pt x="4113061" y="6016113"/>
                </a:cubicBezTo>
                <a:cubicBezTo>
                  <a:pt x="3147861" y="6056490"/>
                  <a:pt x="2263094" y="5894983"/>
                  <a:pt x="1458761" y="5329711"/>
                </a:cubicBezTo>
                <a:cubicBezTo>
                  <a:pt x="1378328" y="5248958"/>
                  <a:pt x="1257678" y="5208581"/>
                  <a:pt x="1137028" y="5127828"/>
                </a:cubicBezTo>
                <a:cubicBezTo>
                  <a:pt x="935944" y="4966322"/>
                  <a:pt x="734861" y="4804815"/>
                  <a:pt x="533778" y="4643309"/>
                </a:cubicBezTo>
                <a:cubicBezTo>
                  <a:pt x="493561" y="4643309"/>
                  <a:pt x="493561" y="4562556"/>
                  <a:pt x="453344" y="4481802"/>
                </a:cubicBezTo>
                <a:cubicBezTo>
                  <a:pt x="413128" y="4360673"/>
                  <a:pt x="372911" y="4199166"/>
                  <a:pt x="252261" y="4118413"/>
                </a:cubicBezTo>
                <a:cubicBezTo>
                  <a:pt x="131611" y="3997283"/>
                  <a:pt x="51178" y="3876153"/>
                  <a:pt x="10961" y="3755024"/>
                </a:cubicBezTo>
                <a:cubicBezTo>
                  <a:pt x="-29255" y="3674270"/>
                  <a:pt x="51178" y="3593517"/>
                  <a:pt x="91394" y="3512764"/>
                </a:cubicBezTo>
                <a:cubicBezTo>
                  <a:pt x="91394" y="3472387"/>
                  <a:pt x="131611" y="3472387"/>
                  <a:pt x="171828" y="3432011"/>
                </a:cubicBezTo>
                <a:cubicBezTo>
                  <a:pt x="252261" y="3512764"/>
                  <a:pt x="332694" y="3593517"/>
                  <a:pt x="413128" y="3674270"/>
                </a:cubicBezTo>
                <a:cubicBezTo>
                  <a:pt x="413128" y="3593517"/>
                  <a:pt x="453344" y="3553141"/>
                  <a:pt x="453344" y="3472387"/>
                </a:cubicBezTo>
                <a:cubicBezTo>
                  <a:pt x="493561" y="3553141"/>
                  <a:pt x="493561" y="3593517"/>
                  <a:pt x="493561" y="3674270"/>
                </a:cubicBezTo>
                <a:cubicBezTo>
                  <a:pt x="614211" y="3674270"/>
                  <a:pt x="734861" y="3674270"/>
                  <a:pt x="895728" y="3674270"/>
                </a:cubicBezTo>
                <a:cubicBezTo>
                  <a:pt x="453344" y="3149375"/>
                  <a:pt x="453344" y="3149375"/>
                  <a:pt x="533778" y="3028245"/>
                </a:cubicBezTo>
                <a:cubicBezTo>
                  <a:pt x="654428" y="3108998"/>
                  <a:pt x="734861" y="3149375"/>
                  <a:pt x="815294" y="3230128"/>
                </a:cubicBezTo>
                <a:cubicBezTo>
                  <a:pt x="855511" y="3189751"/>
                  <a:pt x="855511" y="3189751"/>
                  <a:pt x="895728" y="3149375"/>
                </a:cubicBezTo>
                <a:cubicBezTo>
                  <a:pt x="734861" y="2987869"/>
                  <a:pt x="614211" y="2866739"/>
                  <a:pt x="453344" y="2705232"/>
                </a:cubicBezTo>
                <a:cubicBezTo>
                  <a:pt x="493561" y="2705232"/>
                  <a:pt x="493561" y="2664855"/>
                  <a:pt x="493561" y="2664855"/>
                </a:cubicBezTo>
                <a:cubicBezTo>
                  <a:pt x="533778" y="2705232"/>
                  <a:pt x="573994" y="2745609"/>
                  <a:pt x="614211" y="2785986"/>
                </a:cubicBezTo>
                <a:cubicBezTo>
                  <a:pt x="694644" y="2785986"/>
                  <a:pt x="734861" y="2826362"/>
                  <a:pt x="815294" y="2866739"/>
                </a:cubicBezTo>
                <a:cubicBezTo>
                  <a:pt x="935944" y="2907115"/>
                  <a:pt x="1096811" y="2907115"/>
                  <a:pt x="1177244" y="3028245"/>
                </a:cubicBezTo>
                <a:cubicBezTo>
                  <a:pt x="1338111" y="3189751"/>
                  <a:pt x="1498978" y="3028245"/>
                  <a:pt x="1619628" y="3108998"/>
                </a:cubicBezTo>
                <a:cubicBezTo>
                  <a:pt x="1659844" y="3108998"/>
                  <a:pt x="1659844" y="3068622"/>
                  <a:pt x="1659844" y="3028245"/>
                </a:cubicBezTo>
                <a:cubicBezTo>
                  <a:pt x="1740278" y="3270504"/>
                  <a:pt x="1860928" y="3310881"/>
                  <a:pt x="2062011" y="3149375"/>
                </a:cubicBezTo>
                <a:cubicBezTo>
                  <a:pt x="2102227" y="3391634"/>
                  <a:pt x="2102227" y="3391634"/>
                  <a:pt x="2464178" y="3310881"/>
                </a:cubicBezTo>
                <a:cubicBezTo>
                  <a:pt x="2303311" y="3230128"/>
                  <a:pt x="2263094" y="3068622"/>
                  <a:pt x="2062011" y="3149375"/>
                </a:cubicBezTo>
                <a:cubicBezTo>
                  <a:pt x="2062011" y="3108998"/>
                  <a:pt x="2062011" y="3028245"/>
                  <a:pt x="2062011" y="3028245"/>
                </a:cubicBezTo>
                <a:cubicBezTo>
                  <a:pt x="1901144" y="3028245"/>
                  <a:pt x="1901144" y="2907115"/>
                  <a:pt x="1820711" y="2745609"/>
                </a:cubicBezTo>
                <a:cubicBezTo>
                  <a:pt x="1780494" y="2826362"/>
                  <a:pt x="1780494" y="2866739"/>
                  <a:pt x="1740278" y="2907115"/>
                </a:cubicBezTo>
                <a:cubicBezTo>
                  <a:pt x="1700061" y="2826362"/>
                  <a:pt x="1700061" y="2745609"/>
                  <a:pt x="1619628" y="2705232"/>
                </a:cubicBezTo>
                <a:cubicBezTo>
                  <a:pt x="1458761" y="2584102"/>
                  <a:pt x="1297894" y="2422596"/>
                  <a:pt x="1137028" y="2301466"/>
                </a:cubicBezTo>
                <a:cubicBezTo>
                  <a:pt x="1056594" y="2261090"/>
                  <a:pt x="976161" y="2220713"/>
                  <a:pt x="935944" y="2139960"/>
                </a:cubicBezTo>
                <a:cubicBezTo>
                  <a:pt x="855511" y="2018830"/>
                  <a:pt x="694644" y="2018830"/>
                  <a:pt x="654428" y="1816947"/>
                </a:cubicBezTo>
                <a:cubicBezTo>
                  <a:pt x="614211" y="1695817"/>
                  <a:pt x="573994" y="1534311"/>
                  <a:pt x="533778" y="1372804"/>
                </a:cubicBezTo>
                <a:cubicBezTo>
                  <a:pt x="654428" y="1413181"/>
                  <a:pt x="734861" y="1413181"/>
                  <a:pt x="815294" y="1413181"/>
                </a:cubicBezTo>
                <a:cubicBezTo>
                  <a:pt x="734861" y="1090168"/>
                  <a:pt x="694644" y="807532"/>
                  <a:pt x="614211" y="524896"/>
                </a:cubicBezTo>
                <a:cubicBezTo>
                  <a:pt x="815294" y="444143"/>
                  <a:pt x="855511" y="646026"/>
                  <a:pt x="935944" y="726779"/>
                </a:cubicBezTo>
                <a:cubicBezTo>
                  <a:pt x="1016378" y="726779"/>
                  <a:pt x="1056594" y="686402"/>
                  <a:pt x="1137028" y="646026"/>
                </a:cubicBezTo>
                <a:cubicBezTo>
                  <a:pt x="1137028" y="686402"/>
                  <a:pt x="1137028" y="726779"/>
                  <a:pt x="1177244" y="807532"/>
                </a:cubicBezTo>
                <a:cubicBezTo>
                  <a:pt x="1217461" y="686402"/>
                  <a:pt x="1257678" y="605649"/>
                  <a:pt x="1297894" y="524896"/>
                </a:cubicBezTo>
                <a:cubicBezTo>
                  <a:pt x="1378328" y="686402"/>
                  <a:pt x="1458761" y="847909"/>
                  <a:pt x="1539194" y="969038"/>
                </a:cubicBezTo>
                <a:cubicBezTo>
                  <a:pt x="1574384" y="1075027"/>
                  <a:pt x="1671155" y="1150102"/>
                  <a:pt x="1775624" y="1113117"/>
                </a:cubicBezTo>
                <a:lnTo>
                  <a:pt x="1808171" y="1096551"/>
                </a:lnTo>
                <a:lnTo>
                  <a:pt x="1820711" y="1130545"/>
                </a:lnTo>
                <a:lnTo>
                  <a:pt x="1821120" y="1129164"/>
                </a:lnTo>
                <a:lnTo>
                  <a:pt x="1821339" y="1150102"/>
                </a:lnTo>
                <a:cubicBezTo>
                  <a:pt x="1823225" y="1208774"/>
                  <a:pt x="1830765" y="1261769"/>
                  <a:pt x="1860928" y="1292051"/>
                </a:cubicBezTo>
                <a:cubicBezTo>
                  <a:pt x="1941361" y="1413181"/>
                  <a:pt x="2062011" y="1534311"/>
                  <a:pt x="2182661" y="1655441"/>
                </a:cubicBezTo>
                <a:cubicBezTo>
                  <a:pt x="2222877" y="1695817"/>
                  <a:pt x="2383744" y="1776571"/>
                  <a:pt x="2383744" y="1615064"/>
                </a:cubicBezTo>
                <a:cubicBezTo>
                  <a:pt x="2222877" y="1413181"/>
                  <a:pt x="1981578" y="1372804"/>
                  <a:pt x="1981578" y="1049792"/>
                </a:cubicBezTo>
                <a:cubicBezTo>
                  <a:pt x="1941361" y="1130545"/>
                  <a:pt x="1901144" y="1211298"/>
                  <a:pt x="1860928" y="1292051"/>
                </a:cubicBezTo>
                <a:cubicBezTo>
                  <a:pt x="1860928" y="1170921"/>
                  <a:pt x="1860928" y="1130545"/>
                  <a:pt x="1901144" y="1090168"/>
                </a:cubicBezTo>
                <a:cubicBezTo>
                  <a:pt x="1870982" y="1090168"/>
                  <a:pt x="1840819" y="1090168"/>
                  <a:pt x="1827623" y="1107202"/>
                </a:cubicBezTo>
                <a:lnTo>
                  <a:pt x="1821120" y="1129164"/>
                </a:lnTo>
                <a:lnTo>
                  <a:pt x="1820711" y="1090168"/>
                </a:lnTo>
                <a:lnTo>
                  <a:pt x="1808171" y="1096551"/>
                </a:lnTo>
                <a:lnTo>
                  <a:pt x="1797147" y="1066668"/>
                </a:lnTo>
                <a:cubicBezTo>
                  <a:pt x="1755359" y="910997"/>
                  <a:pt x="1790549" y="716685"/>
                  <a:pt x="1579411" y="646026"/>
                </a:cubicBezTo>
                <a:cubicBezTo>
                  <a:pt x="1579411" y="646026"/>
                  <a:pt x="1539194" y="686402"/>
                  <a:pt x="1539194" y="686402"/>
                </a:cubicBezTo>
                <a:cubicBezTo>
                  <a:pt x="1539194" y="605649"/>
                  <a:pt x="1498978" y="524896"/>
                  <a:pt x="1458761" y="444143"/>
                </a:cubicBezTo>
                <a:cubicBezTo>
                  <a:pt x="1418544" y="323013"/>
                  <a:pt x="1338111" y="242260"/>
                  <a:pt x="1297894" y="121130"/>
                </a:cubicBezTo>
                <a:cubicBezTo>
                  <a:pt x="1297894" y="121130"/>
                  <a:pt x="1297894" y="40377"/>
                  <a:pt x="1338111"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445853" y="-5874"/>
            <a:ext cx="6708164" cy="5150963"/>
          </a:xfrm>
          <a:custGeom>
            <a:avLst/>
            <a:gdLst>
              <a:gd name="connsiteX0" fmla="*/ 17770 w 8944218"/>
              <a:gd name="connsiteY0" fmla="*/ 0 h 6865831"/>
              <a:gd name="connsiteX1" fmla="*/ 4931600 w 8944218"/>
              <a:gd name="connsiteY1" fmla="*/ 0 h 6865831"/>
              <a:gd name="connsiteX2" fmla="*/ 4938378 w 8944218"/>
              <a:gd name="connsiteY2" fmla="*/ 6778 h 6865831"/>
              <a:gd name="connsiteX3" fmla="*/ 4939431 w 8944218"/>
              <a:gd name="connsiteY3" fmla="*/ 5724 h 6865831"/>
              <a:gd name="connsiteX4" fmla="*/ 4940097 w 8944218"/>
              <a:gd name="connsiteY4" fmla="*/ 6390 h 6865831"/>
              <a:gd name="connsiteX5" fmla="*/ 4946486 w 8944218"/>
              <a:gd name="connsiteY5" fmla="*/ 0 h 6865831"/>
              <a:gd name="connsiteX6" fmla="*/ 8944218 w 8944218"/>
              <a:gd name="connsiteY6" fmla="*/ 0 h 6865831"/>
              <a:gd name="connsiteX7" fmla="*/ 8944218 w 8944218"/>
              <a:gd name="connsiteY7" fmla="*/ 938217 h 6865831"/>
              <a:gd name="connsiteX8" fmla="*/ 8944218 w 8944218"/>
              <a:gd name="connsiteY8" fmla="*/ 951638 h 6865831"/>
              <a:gd name="connsiteX9" fmla="*/ 8944218 w 8944218"/>
              <a:gd name="connsiteY9" fmla="*/ 4018388 h 6865831"/>
              <a:gd name="connsiteX10" fmla="*/ 8944217 w 8944218"/>
              <a:gd name="connsiteY10" fmla="*/ 4018387 h 6865831"/>
              <a:gd name="connsiteX11" fmla="*/ 8944217 w 8944218"/>
              <a:gd name="connsiteY11" fmla="*/ 5877695 h 6865831"/>
              <a:gd name="connsiteX12" fmla="*/ 7956081 w 8944218"/>
              <a:gd name="connsiteY12" fmla="*/ 6865831 h 6865831"/>
              <a:gd name="connsiteX13" fmla="*/ 6852273 w 8944218"/>
              <a:gd name="connsiteY13" fmla="*/ 6865831 h 6865831"/>
              <a:gd name="connsiteX14" fmla="*/ 4940484 w 8944218"/>
              <a:gd name="connsiteY14" fmla="*/ 4954043 h 6865831"/>
              <a:gd name="connsiteX15" fmla="*/ 4939431 w 8944218"/>
              <a:gd name="connsiteY15" fmla="*/ 4955095 h 6865831"/>
              <a:gd name="connsiteX16" fmla="*/ 2475739 w 8944218"/>
              <a:gd name="connsiteY16" fmla="*/ 2491403 h 6865831"/>
              <a:gd name="connsiteX17" fmla="*/ 2474685 w 8944218"/>
              <a:gd name="connsiteY17" fmla="*/ 2492455 h 6865831"/>
              <a:gd name="connsiteX18" fmla="*/ 0 w 8944218"/>
              <a:gd name="connsiteY18" fmla="*/ 17770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44218" h="6865831">
                <a:moveTo>
                  <a:pt x="17770" y="0"/>
                </a:moveTo>
                <a:lnTo>
                  <a:pt x="4931600" y="0"/>
                </a:lnTo>
                <a:lnTo>
                  <a:pt x="4938378" y="6778"/>
                </a:lnTo>
                <a:lnTo>
                  <a:pt x="4939431" y="5724"/>
                </a:lnTo>
                <a:lnTo>
                  <a:pt x="4940097" y="6390"/>
                </a:lnTo>
                <a:lnTo>
                  <a:pt x="4946486" y="0"/>
                </a:lnTo>
                <a:lnTo>
                  <a:pt x="8944218" y="0"/>
                </a:lnTo>
                <a:lnTo>
                  <a:pt x="8944218" y="938217"/>
                </a:lnTo>
                <a:lnTo>
                  <a:pt x="8944218" y="951638"/>
                </a:lnTo>
                <a:lnTo>
                  <a:pt x="8944218" y="4018388"/>
                </a:lnTo>
                <a:lnTo>
                  <a:pt x="8944217" y="4018387"/>
                </a:lnTo>
                <a:lnTo>
                  <a:pt x="8944217" y="5877695"/>
                </a:lnTo>
                <a:lnTo>
                  <a:pt x="7956081" y="6865831"/>
                </a:lnTo>
                <a:lnTo>
                  <a:pt x="6852273" y="6865831"/>
                </a:lnTo>
                <a:lnTo>
                  <a:pt x="4940484" y="4954043"/>
                </a:lnTo>
                <a:lnTo>
                  <a:pt x="4939431" y="4955095"/>
                </a:lnTo>
                <a:lnTo>
                  <a:pt x="2475739" y="2491403"/>
                </a:lnTo>
                <a:lnTo>
                  <a:pt x="2474685" y="2492455"/>
                </a:lnTo>
                <a:lnTo>
                  <a:pt x="0" y="1777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445853" y="-5874"/>
            <a:ext cx="6708164" cy="5150963"/>
          </a:xfrm>
          <a:custGeom>
            <a:avLst/>
            <a:gdLst>
              <a:gd name="connsiteX0" fmla="*/ 17770 w 8944218"/>
              <a:gd name="connsiteY0" fmla="*/ 0 h 6865831"/>
              <a:gd name="connsiteX1" fmla="*/ 4931600 w 8944218"/>
              <a:gd name="connsiteY1" fmla="*/ 0 h 6865831"/>
              <a:gd name="connsiteX2" fmla="*/ 4938378 w 8944218"/>
              <a:gd name="connsiteY2" fmla="*/ 6778 h 6865831"/>
              <a:gd name="connsiteX3" fmla="*/ 4939431 w 8944218"/>
              <a:gd name="connsiteY3" fmla="*/ 5724 h 6865831"/>
              <a:gd name="connsiteX4" fmla="*/ 4940097 w 8944218"/>
              <a:gd name="connsiteY4" fmla="*/ 6390 h 6865831"/>
              <a:gd name="connsiteX5" fmla="*/ 4946486 w 8944218"/>
              <a:gd name="connsiteY5" fmla="*/ 0 h 6865831"/>
              <a:gd name="connsiteX6" fmla="*/ 8944218 w 8944218"/>
              <a:gd name="connsiteY6" fmla="*/ 0 h 6865831"/>
              <a:gd name="connsiteX7" fmla="*/ 8944218 w 8944218"/>
              <a:gd name="connsiteY7" fmla="*/ 938217 h 6865831"/>
              <a:gd name="connsiteX8" fmla="*/ 8944218 w 8944218"/>
              <a:gd name="connsiteY8" fmla="*/ 951638 h 6865831"/>
              <a:gd name="connsiteX9" fmla="*/ 8944218 w 8944218"/>
              <a:gd name="connsiteY9" fmla="*/ 4018388 h 6865831"/>
              <a:gd name="connsiteX10" fmla="*/ 8944217 w 8944218"/>
              <a:gd name="connsiteY10" fmla="*/ 4018387 h 6865831"/>
              <a:gd name="connsiteX11" fmla="*/ 8944217 w 8944218"/>
              <a:gd name="connsiteY11" fmla="*/ 5877695 h 6865831"/>
              <a:gd name="connsiteX12" fmla="*/ 7956081 w 8944218"/>
              <a:gd name="connsiteY12" fmla="*/ 6865831 h 6865831"/>
              <a:gd name="connsiteX13" fmla="*/ 6852273 w 8944218"/>
              <a:gd name="connsiteY13" fmla="*/ 6865831 h 6865831"/>
              <a:gd name="connsiteX14" fmla="*/ 4940484 w 8944218"/>
              <a:gd name="connsiteY14" fmla="*/ 4954043 h 6865831"/>
              <a:gd name="connsiteX15" fmla="*/ 4939431 w 8944218"/>
              <a:gd name="connsiteY15" fmla="*/ 4955095 h 6865831"/>
              <a:gd name="connsiteX16" fmla="*/ 2475739 w 8944218"/>
              <a:gd name="connsiteY16" fmla="*/ 2491403 h 6865831"/>
              <a:gd name="connsiteX17" fmla="*/ 2474685 w 8944218"/>
              <a:gd name="connsiteY17" fmla="*/ 2492455 h 6865831"/>
              <a:gd name="connsiteX18" fmla="*/ 0 w 8944218"/>
              <a:gd name="connsiteY18" fmla="*/ 17770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44218" h="6865831">
                <a:moveTo>
                  <a:pt x="17770" y="0"/>
                </a:moveTo>
                <a:lnTo>
                  <a:pt x="4931600" y="0"/>
                </a:lnTo>
                <a:lnTo>
                  <a:pt x="4938378" y="6778"/>
                </a:lnTo>
                <a:lnTo>
                  <a:pt x="4939431" y="5724"/>
                </a:lnTo>
                <a:lnTo>
                  <a:pt x="4940097" y="6390"/>
                </a:lnTo>
                <a:lnTo>
                  <a:pt x="4946486" y="0"/>
                </a:lnTo>
                <a:lnTo>
                  <a:pt x="8944218" y="0"/>
                </a:lnTo>
                <a:lnTo>
                  <a:pt x="8944218" y="938217"/>
                </a:lnTo>
                <a:lnTo>
                  <a:pt x="8944218" y="951638"/>
                </a:lnTo>
                <a:lnTo>
                  <a:pt x="8944218" y="4018388"/>
                </a:lnTo>
                <a:lnTo>
                  <a:pt x="8944217" y="4018387"/>
                </a:lnTo>
                <a:lnTo>
                  <a:pt x="8944217" y="5877695"/>
                </a:lnTo>
                <a:lnTo>
                  <a:pt x="7956081" y="6865831"/>
                </a:lnTo>
                <a:lnTo>
                  <a:pt x="6852273" y="6865831"/>
                </a:lnTo>
                <a:lnTo>
                  <a:pt x="4940484" y="4954043"/>
                </a:lnTo>
                <a:lnTo>
                  <a:pt x="4939431" y="4955095"/>
                </a:lnTo>
                <a:lnTo>
                  <a:pt x="2475739" y="2491403"/>
                </a:lnTo>
                <a:lnTo>
                  <a:pt x="2474685" y="2492455"/>
                </a:lnTo>
                <a:lnTo>
                  <a:pt x="0" y="17770"/>
                </a:lnTo>
                <a:close/>
              </a:path>
            </a:pathLst>
          </a:custGeom>
        </p:spPr>
        <p:txBody>
          <a:bodyPr wrap="square">
            <a:noAutofit/>
          </a:bodyPr>
          <a:lstStyle/>
          <a:p>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9144000" cy="5145088"/>
          </a:xfrm>
          <a:prstGeom prst="rect">
            <a:avLst/>
          </a:prstGeom>
        </p:spPr>
        <p:txBody>
          <a:bodyPr/>
          <a:lstStyle/>
          <a:p>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656307" y="1271000"/>
            <a:ext cx="1574578" cy="156713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3790190" y="1271000"/>
            <a:ext cx="1574578" cy="156713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6914988" y="1271000"/>
            <a:ext cx="1575156" cy="1567135"/>
          </a:xfrm>
          <a:custGeom>
            <a:avLst/>
            <a:gdLst>
              <a:gd name="connsiteX0" fmla="*/ 0 w 2100208"/>
              <a:gd name="connsiteY0" fmla="*/ 0 h 2088868"/>
              <a:gd name="connsiteX1" fmla="*/ 2100208 w 2100208"/>
              <a:gd name="connsiteY1" fmla="*/ 0 h 2088868"/>
              <a:gd name="connsiteX2" fmla="*/ 2100208 w 2100208"/>
              <a:gd name="connsiteY2" fmla="*/ 2088868 h 2088868"/>
              <a:gd name="connsiteX3" fmla="*/ 0 w 2100208"/>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100208" h="2088868">
                <a:moveTo>
                  <a:pt x="0" y="0"/>
                </a:moveTo>
                <a:lnTo>
                  <a:pt x="2100208" y="0"/>
                </a:lnTo>
                <a:lnTo>
                  <a:pt x="2100208" y="2088868"/>
                </a:lnTo>
                <a:lnTo>
                  <a:pt x="0" y="2088868"/>
                </a:ln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5361527" y="2838134"/>
            <a:ext cx="1574578" cy="156713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7" name="图片占位符 16"/>
          <p:cNvSpPr>
            <a:spLocks noGrp="1"/>
          </p:cNvSpPr>
          <p:nvPr>
            <p:ph type="pic" sz="quarter" idx="14"/>
          </p:nvPr>
        </p:nvSpPr>
        <p:spPr>
          <a:xfrm>
            <a:off x="2230306" y="2838134"/>
            <a:ext cx="1574578" cy="156713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56036" y="2465043"/>
            <a:ext cx="1740547" cy="1839881"/>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2682095" y="2465043"/>
            <a:ext cx="1740547" cy="1839881"/>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719192" y="2465043"/>
            <a:ext cx="1740547" cy="1839881"/>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6747420" y="2465043"/>
            <a:ext cx="1740547" cy="1839881"/>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56034" y="1212450"/>
            <a:ext cx="3837729" cy="1361772"/>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56034" y="2846217"/>
            <a:ext cx="3837729" cy="1361772"/>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4650236" y="1212450"/>
            <a:ext cx="3837729" cy="1361772"/>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4650236" y="2846217"/>
            <a:ext cx="3837729" cy="1361772"/>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059777" y="1489989"/>
            <a:ext cx="2148659" cy="1843280"/>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3502939" y="1489989"/>
            <a:ext cx="2148659" cy="1843280"/>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5946102" y="1489989"/>
            <a:ext cx="2148659" cy="1843280"/>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922248" y="1467303"/>
            <a:ext cx="1231395" cy="1218972"/>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2881447" y="1467303"/>
            <a:ext cx="1231395" cy="1218972"/>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840645" y="1467303"/>
            <a:ext cx="1231395" cy="1218972"/>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6799843" y="1467303"/>
            <a:ext cx="1231395" cy="1218972"/>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3075653" y="1231495"/>
            <a:ext cx="2781001" cy="1761007"/>
          </a:xfrm>
          <a:custGeom>
            <a:avLst/>
            <a:gdLst>
              <a:gd name="connsiteX0" fmla="*/ 0 w 3708001"/>
              <a:gd name="connsiteY0" fmla="*/ 0 h 2347284"/>
              <a:gd name="connsiteX1" fmla="*/ 3708001 w 3708001"/>
              <a:gd name="connsiteY1" fmla="*/ 0 h 2347284"/>
              <a:gd name="connsiteX2" fmla="*/ 3708001 w 3708001"/>
              <a:gd name="connsiteY2" fmla="*/ 2347284 h 2347284"/>
              <a:gd name="connsiteX3" fmla="*/ 0 w 3708001"/>
              <a:gd name="connsiteY3" fmla="*/ 2347284 h 2347284"/>
            </a:gdLst>
            <a:ahLst/>
            <a:cxnLst>
              <a:cxn ang="0">
                <a:pos x="connsiteX0" y="connsiteY0"/>
              </a:cxn>
              <a:cxn ang="0">
                <a:pos x="connsiteX1" y="connsiteY1"/>
              </a:cxn>
              <a:cxn ang="0">
                <a:pos x="connsiteX2" y="connsiteY2"/>
              </a:cxn>
              <a:cxn ang="0">
                <a:pos x="connsiteX3" y="connsiteY3"/>
              </a:cxn>
            </a:cxnLst>
            <a:rect l="l" t="t" r="r" b="b"/>
            <a:pathLst>
              <a:path w="3708001" h="2347284">
                <a:moveTo>
                  <a:pt x="0" y="0"/>
                </a:moveTo>
                <a:lnTo>
                  <a:pt x="3708001" y="0"/>
                </a:lnTo>
                <a:lnTo>
                  <a:pt x="3708001" y="2347284"/>
                </a:lnTo>
                <a:lnTo>
                  <a:pt x="0" y="234728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984402" y="1231496"/>
            <a:ext cx="2492669" cy="1538855"/>
          </a:xfrm>
          <a:custGeom>
            <a:avLst/>
            <a:gdLst>
              <a:gd name="connsiteX0" fmla="*/ 0 w 3323559"/>
              <a:gd name="connsiteY0" fmla="*/ 0 h 2051173"/>
              <a:gd name="connsiteX1" fmla="*/ 3323559 w 3323559"/>
              <a:gd name="connsiteY1" fmla="*/ 0 h 2051173"/>
              <a:gd name="connsiteX2" fmla="*/ 3323559 w 3323559"/>
              <a:gd name="connsiteY2" fmla="*/ 2051173 h 2051173"/>
              <a:gd name="connsiteX3" fmla="*/ 0 w 3323559"/>
              <a:gd name="connsiteY3" fmla="*/ 2051173 h 2051173"/>
            </a:gdLst>
            <a:ahLst/>
            <a:cxnLst>
              <a:cxn ang="0">
                <a:pos x="connsiteX0" y="connsiteY0"/>
              </a:cxn>
              <a:cxn ang="0">
                <a:pos x="connsiteX1" y="connsiteY1"/>
              </a:cxn>
              <a:cxn ang="0">
                <a:pos x="connsiteX2" y="connsiteY2"/>
              </a:cxn>
              <a:cxn ang="0">
                <a:pos x="connsiteX3" y="connsiteY3"/>
              </a:cxn>
            </a:cxnLst>
            <a:rect l="l" t="t" r="r" b="b"/>
            <a:pathLst>
              <a:path w="3323559" h="2051173">
                <a:moveTo>
                  <a:pt x="0" y="0"/>
                </a:moveTo>
                <a:lnTo>
                  <a:pt x="3323559" y="0"/>
                </a:lnTo>
                <a:lnTo>
                  <a:pt x="3323559" y="2051173"/>
                </a:lnTo>
                <a:lnTo>
                  <a:pt x="0" y="2051173"/>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56036" y="3130139"/>
            <a:ext cx="5200618" cy="1324165"/>
          </a:xfrm>
          <a:custGeom>
            <a:avLst/>
            <a:gdLst>
              <a:gd name="connsiteX0" fmla="*/ 0 w 6934157"/>
              <a:gd name="connsiteY0" fmla="*/ 0 h 1765008"/>
              <a:gd name="connsiteX1" fmla="*/ 6934157 w 6934157"/>
              <a:gd name="connsiteY1" fmla="*/ 0 h 1765008"/>
              <a:gd name="connsiteX2" fmla="*/ 6934157 w 6934157"/>
              <a:gd name="connsiteY2" fmla="*/ 1765008 h 1765008"/>
              <a:gd name="connsiteX3" fmla="*/ 0 w 6934157"/>
              <a:gd name="connsiteY3" fmla="*/ 1765008 h 1765008"/>
            </a:gdLst>
            <a:ahLst/>
            <a:cxnLst>
              <a:cxn ang="0">
                <a:pos x="connsiteX0" y="connsiteY0"/>
              </a:cxn>
              <a:cxn ang="0">
                <a:pos x="connsiteX1" y="connsiteY1"/>
              </a:cxn>
              <a:cxn ang="0">
                <a:pos x="connsiteX2" y="connsiteY2"/>
              </a:cxn>
              <a:cxn ang="0">
                <a:pos x="connsiteX3" y="connsiteY3"/>
              </a:cxn>
            </a:cxnLst>
            <a:rect l="l" t="t" r="r" b="b"/>
            <a:pathLst>
              <a:path w="6934157" h="1765008">
                <a:moveTo>
                  <a:pt x="0" y="0"/>
                </a:moveTo>
                <a:lnTo>
                  <a:pt x="6934157" y="0"/>
                </a:lnTo>
                <a:lnTo>
                  <a:pt x="6934157" y="1765008"/>
                </a:lnTo>
                <a:lnTo>
                  <a:pt x="0" y="1765008"/>
                </a:lnTo>
                <a:close/>
              </a:path>
            </a:pathLst>
          </a:custGeom>
        </p:spPr>
        <p:txBody>
          <a:bodyPr wrap="square">
            <a:noAutofit/>
          </a:bodyPr>
          <a:lstStyle/>
          <a:p>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2883185" y="1271139"/>
            <a:ext cx="3411485" cy="2146513"/>
          </a:xfrm>
          <a:custGeom>
            <a:avLst/>
            <a:gdLst>
              <a:gd name="connsiteX0" fmla="*/ 0 w 4548647"/>
              <a:gd name="connsiteY0" fmla="*/ 0 h 2861134"/>
              <a:gd name="connsiteX1" fmla="*/ 4548647 w 4548647"/>
              <a:gd name="connsiteY1" fmla="*/ 0 h 2861134"/>
              <a:gd name="connsiteX2" fmla="*/ 4548647 w 4548647"/>
              <a:gd name="connsiteY2" fmla="*/ 2861134 h 2861134"/>
              <a:gd name="connsiteX3" fmla="*/ 0 w 4548647"/>
              <a:gd name="connsiteY3" fmla="*/ 2861134 h 2861134"/>
            </a:gdLst>
            <a:ahLst/>
            <a:cxnLst>
              <a:cxn ang="0">
                <a:pos x="connsiteX0" y="connsiteY0"/>
              </a:cxn>
              <a:cxn ang="0">
                <a:pos x="connsiteX1" y="connsiteY1"/>
              </a:cxn>
              <a:cxn ang="0">
                <a:pos x="connsiteX2" y="connsiteY2"/>
              </a:cxn>
              <a:cxn ang="0">
                <a:pos x="connsiteX3" y="connsiteY3"/>
              </a:cxn>
            </a:cxnLst>
            <a:rect l="l" t="t" r="r" b="b"/>
            <a:pathLst>
              <a:path w="4548647" h="2861134">
                <a:moveTo>
                  <a:pt x="0" y="0"/>
                </a:moveTo>
                <a:lnTo>
                  <a:pt x="4548647" y="0"/>
                </a:lnTo>
                <a:lnTo>
                  <a:pt x="4548647" y="2861134"/>
                </a:lnTo>
                <a:lnTo>
                  <a:pt x="0" y="2861134"/>
                </a:lnTo>
                <a:close/>
              </a:path>
            </a:pathLst>
          </a:custGeom>
          <a:solidFill>
            <a:schemeClr val="bg2"/>
          </a:solidFill>
          <a:effectLst>
            <a:innerShdw blurRad="114300">
              <a:prstClr val="black"/>
            </a:innerShdw>
          </a:effectLst>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015510" y="2455754"/>
            <a:ext cx="1136015" cy="1832168"/>
          </a:xfrm>
          <a:custGeom>
            <a:avLst/>
            <a:gdLst>
              <a:gd name="connsiteX0" fmla="*/ 0 w 1514686"/>
              <a:gd name="connsiteY0" fmla="*/ 0 h 2442137"/>
              <a:gd name="connsiteX1" fmla="*/ 1514686 w 1514686"/>
              <a:gd name="connsiteY1" fmla="*/ 0 h 2442137"/>
              <a:gd name="connsiteX2" fmla="*/ 1514686 w 1514686"/>
              <a:gd name="connsiteY2" fmla="*/ 2442137 h 2442137"/>
              <a:gd name="connsiteX3" fmla="*/ 0 w 1514686"/>
              <a:gd name="connsiteY3" fmla="*/ 2442137 h 2442137"/>
            </a:gdLst>
            <a:ahLst/>
            <a:cxnLst>
              <a:cxn ang="0">
                <a:pos x="connsiteX0" y="connsiteY0"/>
              </a:cxn>
              <a:cxn ang="0">
                <a:pos x="connsiteX1" y="connsiteY1"/>
              </a:cxn>
              <a:cxn ang="0">
                <a:pos x="connsiteX2" y="connsiteY2"/>
              </a:cxn>
              <a:cxn ang="0">
                <a:pos x="connsiteX3" y="connsiteY3"/>
              </a:cxn>
            </a:cxnLst>
            <a:rect l="l" t="t" r="r" b="b"/>
            <a:pathLst>
              <a:path w="1514686" h="2442137">
                <a:moveTo>
                  <a:pt x="0" y="0"/>
                </a:moveTo>
                <a:lnTo>
                  <a:pt x="1514686" y="0"/>
                </a:lnTo>
                <a:lnTo>
                  <a:pt x="1514686" y="2442137"/>
                </a:lnTo>
                <a:lnTo>
                  <a:pt x="0" y="2442137"/>
                </a:lnTo>
                <a:close/>
              </a:path>
            </a:pathLst>
          </a:custGeom>
          <a:solidFill>
            <a:schemeClr val="bg2"/>
          </a:solidFill>
          <a:effectLst>
            <a:innerShdw blurRad="114300">
              <a:prstClr val="black"/>
            </a:innerShdw>
          </a:effectLst>
        </p:spPr>
        <p:txBody>
          <a:bodyPr wrap="square">
            <a:noAutofit/>
          </a:bodyPr>
          <a:lstStyle/>
          <a:p>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2985121" y="2747556"/>
            <a:ext cx="3372563" cy="1314887"/>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3043304" y="2514134"/>
            <a:ext cx="3372563" cy="1314887"/>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2.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3A620DD7-6358-4E35-981D-64C57D7D925A}" type="datetimeFigureOut">
              <a:rPr lang="zh-CN" altLang="en-US" smtClean="0"/>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25567DBE-345A-4DFC-A5AF-A1AA18485CC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菱形 6"/>
          <p:cNvSpPr/>
          <p:nvPr userDrawn="1"/>
        </p:nvSpPr>
        <p:spPr>
          <a:xfrm>
            <a:off x="1012598" y="466872"/>
            <a:ext cx="251220" cy="251298"/>
          </a:xfrm>
          <a:prstGeom prst="diamond">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8" name="矩形 7"/>
          <p:cNvSpPr/>
          <p:nvPr userDrawn="1"/>
        </p:nvSpPr>
        <p:spPr>
          <a:xfrm>
            <a:off x="1" y="0"/>
            <a:ext cx="9144000" cy="59361"/>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9" name="任意多边形: 形状 8"/>
          <p:cNvSpPr/>
          <p:nvPr userDrawn="1"/>
        </p:nvSpPr>
        <p:spPr>
          <a:xfrm>
            <a:off x="383947" y="1"/>
            <a:ext cx="1257302" cy="686012"/>
          </a:xfrm>
          <a:custGeom>
            <a:avLst/>
            <a:gdLst>
              <a:gd name="connsiteX0" fmla="*/ 76200 w 1676402"/>
              <a:gd name="connsiteY0" fmla="*/ 0 h 914401"/>
              <a:gd name="connsiteX1" fmla="*/ 1600202 w 1676402"/>
              <a:gd name="connsiteY1" fmla="*/ 0 h 914401"/>
              <a:gd name="connsiteX2" fmla="*/ 1676402 w 1676402"/>
              <a:gd name="connsiteY2" fmla="*/ 76200 h 914401"/>
              <a:gd name="connsiteX3" fmla="*/ 838201 w 1676402"/>
              <a:gd name="connsiteY3" fmla="*/ 914401 h 914401"/>
              <a:gd name="connsiteX4" fmla="*/ 0 w 1676402"/>
              <a:gd name="connsiteY4" fmla="*/ 76200 h 914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2" h="914401">
                <a:moveTo>
                  <a:pt x="76200" y="0"/>
                </a:moveTo>
                <a:lnTo>
                  <a:pt x="1600202" y="0"/>
                </a:lnTo>
                <a:lnTo>
                  <a:pt x="1676402" y="76200"/>
                </a:lnTo>
                <a:lnTo>
                  <a:pt x="838201" y="914401"/>
                </a:lnTo>
                <a:lnTo>
                  <a:pt x="0" y="762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10" name="菱形 9"/>
          <p:cNvSpPr/>
          <p:nvPr userDrawn="1"/>
        </p:nvSpPr>
        <p:spPr>
          <a:xfrm>
            <a:off x="383948" y="167023"/>
            <a:ext cx="466159" cy="466303"/>
          </a:xfrm>
          <a:prstGeom prst="diamond">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11" name="矩形 10"/>
          <p:cNvSpPr/>
          <p:nvPr userDrawn="1"/>
        </p:nvSpPr>
        <p:spPr>
          <a:xfrm>
            <a:off x="1" y="5085728"/>
            <a:ext cx="9144000" cy="59361"/>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image" Target="../media/image3.png"/><Relationship Id="rId6" Type="http://schemas.openxmlformats.org/officeDocument/2006/relationships/tags" Target="../tags/tag2.xml"/><Relationship Id="rId5" Type="http://schemas.microsoft.com/office/2007/relationships/hdphoto" Target="../media/hdphoto2.wdp"/><Relationship Id="rId4" Type="http://schemas.openxmlformats.org/officeDocument/2006/relationships/image" Target="../media/image2.png"/><Relationship Id="rId3" Type="http://schemas.openxmlformats.org/officeDocument/2006/relationships/tags" Target="../tags/tag1.xml"/><Relationship Id="rId2" Type="http://schemas.microsoft.com/office/2007/relationships/hdphoto" Target="../media/hdphoto1.wdp"/><Relationship Id="rId11" Type="http://schemas.openxmlformats.org/officeDocument/2006/relationships/notesSlide" Target="../notesSlides/notesSlide1.xml"/><Relationship Id="rId10" Type="http://schemas.openxmlformats.org/officeDocument/2006/relationships/slideLayout" Target="../slideLayouts/slideLayout2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1.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1.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6.xml"/><Relationship Id="rId4" Type="http://schemas.openxmlformats.org/officeDocument/2006/relationships/image" Target="../media/image5.png"/><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9" Type="http://schemas.openxmlformats.org/officeDocument/2006/relationships/image" Target="../media/image11.jpeg"/><Relationship Id="rId8" Type="http://schemas.microsoft.com/office/2007/relationships/hdphoto" Target="../media/hdphoto5.wdp"/><Relationship Id="rId7" Type="http://schemas.openxmlformats.org/officeDocument/2006/relationships/image" Target="../media/image10.png"/><Relationship Id="rId6" Type="http://schemas.openxmlformats.org/officeDocument/2006/relationships/image" Target="../media/image9.jpeg"/><Relationship Id="rId5" Type="http://schemas.microsoft.com/office/2007/relationships/hdphoto" Target="../media/hdphoto4.wdp"/><Relationship Id="rId4" Type="http://schemas.openxmlformats.org/officeDocument/2006/relationships/image" Target="../media/image8.png"/><Relationship Id="rId3" Type="http://schemas.microsoft.com/office/2007/relationships/hdphoto" Target="../media/hdphoto3.wdp"/><Relationship Id="rId2" Type="http://schemas.openxmlformats.org/officeDocument/2006/relationships/image" Target="../media/image7.png"/><Relationship Id="rId11" Type="http://schemas.openxmlformats.org/officeDocument/2006/relationships/slideLayout" Target="../slideLayouts/slideLayout18.xml"/><Relationship Id="rId10" Type="http://schemas.openxmlformats.org/officeDocument/2006/relationships/image" Target="../media/image12.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3.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1.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1.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1.xml"/><Relationship Id="rId2" Type="http://schemas.openxmlformats.org/officeDocument/2006/relationships/image" Target="../media/image19.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flipH="1">
            <a:off x="240" y="3298296"/>
            <a:ext cx="2377576" cy="1296244"/>
            <a:chOff x="5917424" y="3435846"/>
            <a:chExt cx="3226576" cy="1707654"/>
          </a:xfrm>
        </p:grpSpPr>
        <p:pic>
          <p:nvPicPr>
            <p:cNvPr id="69"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4"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1" name="组合 70"/>
          <p:cNvGrpSpPr/>
          <p:nvPr/>
        </p:nvGrpSpPr>
        <p:grpSpPr>
          <a:xfrm>
            <a:off x="6371503" y="3108674"/>
            <a:ext cx="2848007" cy="1507296"/>
            <a:chOff x="5917422" y="3435846"/>
            <a:chExt cx="3226578" cy="1707654"/>
          </a:xfrm>
        </p:grpSpPr>
        <p:pic>
          <p:nvPicPr>
            <p:cNvPr id="72"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2" y="3435846"/>
              <a:ext cx="3226574"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 name="PA_图片 1"/>
          <p:cNvPicPr>
            <a:picLocks noChangeAspect="1"/>
          </p:cNvPicPr>
          <p:nvPr>
            <p:custDataLst>
              <p:tags r:id="rId3"/>
            </p:custDataLst>
          </p:nvPr>
        </p:nvPicPr>
        <p:blipFill rotWithShape="1">
          <a:blip r:embed="rId4" cstate="screen">
            <a:extLst>
              <a:ext uri="{BEBA8EAE-BF5A-486C-A8C5-ECC9F3942E4B}">
                <a14:imgProps xmlns:a14="http://schemas.microsoft.com/office/drawing/2010/main">
                  <a14:imgLayer r:embed="rId5">
                    <a14:imgEffect>
                      <a14:colorTemperature colorTemp="4419"/>
                    </a14:imgEffect>
                  </a14:imgLayer>
                </a14:imgProps>
              </a:ext>
            </a:extLst>
          </a:blip>
          <a:srcRect/>
          <a:stretch>
            <a:fillRect/>
          </a:stretch>
        </p:blipFill>
        <p:spPr>
          <a:xfrm>
            <a:off x="0" y="2386254"/>
            <a:ext cx="9156467" cy="2193737"/>
          </a:xfrm>
          <a:prstGeom prst="rect">
            <a:avLst/>
          </a:prstGeom>
          <a:effectLst>
            <a:reflection blurRad="6350" stA="52000" endA="300" endPos="35000" dir="5400000" sy="-100000" algn="bl" rotWithShape="0"/>
          </a:effectLst>
        </p:spPr>
      </p:pic>
      <p:sp>
        <p:nvSpPr>
          <p:cNvPr id="82" name="TextBox 81"/>
          <p:cNvSpPr txBox="1"/>
          <p:nvPr/>
        </p:nvSpPr>
        <p:spPr>
          <a:xfrm>
            <a:off x="2062159" y="1260258"/>
            <a:ext cx="5032147" cy="1477584"/>
          </a:xfrm>
          <a:prstGeom prst="rect">
            <a:avLst/>
          </a:prstGeom>
          <a:noFill/>
        </p:spPr>
        <p:txBody>
          <a:bodyPr wrap="none" rtlCol="0">
            <a:spAutoFit/>
          </a:bodyPr>
          <a:lstStyle/>
          <a:p>
            <a:pPr algn="ctr"/>
            <a:r>
              <a:rPr lang="zh-CN" altLang="en-US" sz="4500" b="1" kern="15000" spc="225" dirty="0" smtClean="0">
                <a:solidFill>
                  <a:srgbClr val="2C95B5"/>
                </a:solidFill>
                <a:latin typeface="微软雅黑" panose="020B0503020204020204" pitchFamily="34" charset="-122"/>
                <a:ea typeface="微软雅黑" panose="020B0503020204020204" pitchFamily="34" charset="-122"/>
              </a:rPr>
              <a:t>建设工程管理专业</a:t>
            </a:r>
            <a:endParaRPr lang="en-US" altLang="zh-CN" sz="4500" b="1" kern="15000" spc="225" dirty="0" smtClean="0">
              <a:solidFill>
                <a:srgbClr val="2C95B5"/>
              </a:solidFill>
              <a:latin typeface="微软雅黑" panose="020B0503020204020204" pitchFamily="34" charset="-122"/>
              <a:ea typeface="微软雅黑" panose="020B0503020204020204" pitchFamily="34" charset="-122"/>
            </a:endParaRPr>
          </a:p>
          <a:p>
            <a:pPr algn="ctr"/>
            <a:r>
              <a:rPr lang="zh-CN" altLang="en-US" sz="4500" b="1" kern="15000" spc="225" dirty="0" smtClean="0">
                <a:solidFill>
                  <a:srgbClr val="2C95B5"/>
                </a:solidFill>
                <a:latin typeface="微软雅黑" panose="020B0503020204020204" pitchFamily="34" charset="-122"/>
                <a:ea typeface="微软雅黑" panose="020B0503020204020204" pitchFamily="34" charset="-122"/>
              </a:rPr>
              <a:t>教学资源库</a:t>
            </a:r>
            <a:endParaRPr lang="zh-CN" altLang="en-US" sz="4500" b="1" kern="15000" spc="225" dirty="0">
              <a:solidFill>
                <a:srgbClr val="2C95B5"/>
              </a:solidFill>
              <a:latin typeface="微软雅黑" panose="020B0503020204020204" pitchFamily="34" charset="-122"/>
              <a:ea typeface="微软雅黑" panose="020B0503020204020204" pitchFamily="34" charset="-122"/>
            </a:endParaRPr>
          </a:p>
        </p:txBody>
      </p:sp>
      <p:sp>
        <p:nvSpPr>
          <p:cNvPr id="16" name="PA_矩形 2"/>
          <p:cNvSpPr/>
          <p:nvPr>
            <p:custDataLst>
              <p:tags r:id="rId6"/>
            </p:custDataLst>
          </p:nvPr>
        </p:nvSpPr>
        <p:spPr>
          <a:xfrm flipV="1">
            <a:off x="243" y="4594540"/>
            <a:ext cx="9141173" cy="550548"/>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6046" y="4645012"/>
            <a:ext cx="1728192" cy="478380"/>
          </a:xfrm>
          <a:prstGeom prst="rect">
            <a:avLst/>
          </a:prstGeom>
        </p:spPr>
      </p:pic>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8232" y="4512412"/>
            <a:ext cx="1696600" cy="632676"/>
          </a:xfrm>
          <a:prstGeom prst="rect">
            <a:avLst/>
          </a:prstGeom>
        </p:spPr>
      </p:pic>
      <p:pic>
        <p:nvPicPr>
          <p:cNvPr id="15"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7579" y="238058"/>
            <a:ext cx="1842896" cy="368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par>
                                <p:cTn id="8" presetID="14" presetClass="entr" presetSubtype="1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randombar(horizontal)">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fade">
                                      <p:cBhvr>
                                        <p:cTn id="14" dur="1000"/>
                                        <p:tgtEl>
                                          <p:spTgt spid="82"/>
                                        </p:tgtEl>
                                      </p:cBhvr>
                                    </p:animEffect>
                                    <p:anim calcmode="lin" valueType="num">
                                      <p:cBhvr>
                                        <p:cTn id="15" dur="1000" fill="hold"/>
                                        <p:tgtEl>
                                          <p:spTgt spid="82"/>
                                        </p:tgtEl>
                                        <p:attrNameLst>
                                          <p:attrName>ppt_x</p:attrName>
                                        </p:attrNameLst>
                                      </p:cBhvr>
                                      <p:tavLst>
                                        <p:tav tm="0">
                                          <p:val>
                                            <p:strVal val="#ppt_x"/>
                                          </p:val>
                                        </p:tav>
                                        <p:tav tm="100000">
                                          <p:val>
                                            <p:strVal val="#ppt_x"/>
                                          </p:val>
                                        </p:tav>
                                      </p:tavLst>
                                    </p:anim>
                                    <p:anim calcmode="lin" valueType="num">
                                      <p:cBhvr>
                                        <p:cTn id="16" dur="1000" fill="hold"/>
                                        <p:tgtEl>
                                          <p:spTgt spid="8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25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mn-ea"/>
                </a:rPr>
                <a:t>预制混凝土剪力墙吊装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589530" y="528955"/>
            <a:ext cx="331660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二、施工要点</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79375" y="1129665"/>
            <a:ext cx="3400425" cy="3692525"/>
          </a:xfrm>
          <a:prstGeom prst="rect">
            <a:avLst/>
          </a:prstGeom>
        </p:spPr>
        <p:txBody>
          <a:bodyPr wrap="square">
            <a:spAutoFit/>
          </a:bodyPr>
          <a:p>
            <a:r>
              <a:rPr lang="zh-CN" altLang="zh-CN" b="1" dirty="0">
                <a:latin typeface="微软雅黑" panose="020B0503020204020204" pitchFamily="34" charset="-122"/>
                <a:ea typeface="微软雅黑" panose="020B0503020204020204" pitchFamily="34" charset="-122"/>
                <a:cs typeface="微软雅黑" panose="020B0503020204020204" pitchFamily="34" charset="-122"/>
              </a:rPr>
              <a:t>三、安放斜撑</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墙板垂直坐落在准确位置后，使用激光水准仪复核水平是否有偏差，无误差后，利用预制墙板上的预埋螺栓和地面后置膨胀螺栓（将膨胀螺栓在环氧树脂内蘸一下，立即打入地面）安装斜支撑杆，用检测尺检测预制墙体垂直度及复测墙顶标高后，利用斜撑杆调节好墙体的垂直度，方可松开吊钩。在调节斜撑杆时必须两名工人同时间、同方向进行操作。</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p:cNvPicPr/>
          <p:nvPr/>
        </p:nvPicPr>
        <p:blipFill>
          <a:blip r:embed="rId2"/>
          <a:srcRect l="52753" t="2468" b="7771"/>
          <a:stretch>
            <a:fillRect/>
          </a:stretch>
        </p:blipFill>
        <p:spPr>
          <a:xfrm>
            <a:off x="3641090" y="1250950"/>
            <a:ext cx="2649220" cy="3439795"/>
          </a:xfrm>
          <a:prstGeom prst="rect">
            <a:avLst/>
          </a:prstGeom>
          <a:noFill/>
          <a:ln w="9525">
            <a:noFill/>
          </a:ln>
        </p:spPr>
      </p:pic>
      <p:pic>
        <p:nvPicPr>
          <p:cNvPr id="7" name="图片 6" descr="斜撑11"/>
          <p:cNvPicPr>
            <a:picLocks noChangeAspect="1"/>
          </p:cNvPicPr>
          <p:nvPr/>
        </p:nvPicPr>
        <p:blipFill>
          <a:blip r:embed="rId3"/>
          <a:stretch>
            <a:fillRect/>
          </a:stretch>
        </p:blipFill>
        <p:spPr>
          <a:xfrm>
            <a:off x="6616065" y="1250950"/>
            <a:ext cx="2291080" cy="34391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mn-ea"/>
                </a:rPr>
                <a:t>预制混凝土剪力墙吊装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589530" y="528955"/>
            <a:ext cx="331660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二、施工要点</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pic>
        <p:nvPicPr>
          <p:cNvPr id="3" name="图片 2" descr="12688acde1f5d3d96b14c6da524ab37f6ddc262a"/>
          <p:cNvPicPr/>
          <p:nvPr/>
        </p:nvPicPr>
        <p:blipFill>
          <a:blip r:embed="rId2" cstate="print">
            <a:extLst>
              <a:ext uri="{28A0092B-C50C-407E-A947-70E740481C1C}">
                <a14:useLocalDpi xmlns:a14="http://schemas.microsoft.com/office/drawing/2010/main" val="0"/>
              </a:ext>
            </a:extLst>
          </a:blip>
          <a:srcRect/>
          <a:stretch>
            <a:fillRect/>
          </a:stretch>
        </p:blipFill>
        <p:spPr>
          <a:xfrm>
            <a:off x="236311" y="1935934"/>
            <a:ext cx="3129189" cy="3049361"/>
          </a:xfrm>
          <a:prstGeom prst="rect">
            <a:avLst/>
          </a:prstGeom>
          <a:noFill/>
          <a:ln>
            <a:noFill/>
          </a:ln>
          <a:effectLst/>
        </p:spPr>
      </p:pic>
      <p:pic>
        <p:nvPicPr>
          <p:cNvPr id="6" name="图片 5" descr="IMG_256"/>
          <p:cNvPicPr/>
          <p:nvPr/>
        </p:nvPicPr>
        <p:blipFill>
          <a:blip r:embed="rId3"/>
          <a:stretch>
            <a:fillRect/>
          </a:stretch>
        </p:blipFill>
        <p:spPr>
          <a:xfrm>
            <a:off x="4629876" y="1885134"/>
            <a:ext cx="3402149" cy="3049361"/>
          </a:xfrm>
          <a:prstGeom prst="rect">
            <a:avLst/>
          </a:prstGeom>
          <a:noFill/>
          <a:ln w="9525">
            <a:noFill/>
          </a:ln>
        </p:spPr>
      </p:pic>
      <p:sp>
        <p:nvSpPr>
          <p:cNvPr id="7" name="矩形 6"/>
          <p:cNvSpPr/>
          <p:nvPr/>
        </p:nvSpPr>
        <p:spPr>
          <a:xfrm>
            <a:off x="138430" y="1071880"/>
            <a:ext cx="8545830" cy="645160"/>
          </a:xfrm>
          <a:prstGeom prst="rect">
            <a:avLst/>
          </a:prstGeom>
        </p:spPr>
        <p:txBody>
          <a:bodyPr wrap="square">
            <a:spAutoFit/>
          </a:bodyPr>
          <a:p>
            <a:r>
              <a:rPr lang="en-US" altLang="zh-CN"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调节斜撑杆完毕后，再次校核墙体的水平位置和标高、垂直度，相邻墙体的平整度。其检查工具包括经纬仪、水准仪、靠尺、水平尺（或软管）、铅锤、拉线等。</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mn-ea"/>
                </a:rPr>
                <a:t>预制混凝土剪力墙吊装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1470660" y="527685"/>
            <a:ext cx="420751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三、</a:t>
            </a: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预制剪力墙板安装规定</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236220" y="1115060"/>
            <a:ext cx="8453755" cy="2861310"/>
          </a:xfrm>
          <a:prstGeom prst="rect">
            <a:avLst/>
          </a:prstGeom>
        </p:spPr>
        <p:txBody>
          <a:bodyPr wrap="square">
            <a:spAutoFit/>
          </a:bodyPr>
          <a:p>
            <a:pPr fontAlgn="auto">
              <a:lnSpc>
                <a:spcPct val="150000"/>
              </a:lnSpc>
            </a:pPr>
            <a:r>
              <a:rPr dirty="0">
                <a:latin typeface="微软雅黑" panose="020B0503020204020204" pitchFamily="34" charset="-122"/>
                <a:ea typeface="微软雅黑" panose="020B0503020204020204" pitchFamily="34" charset="-122"/>
                <a:cs typeface="微软雅黑" panose="020B0503020204020204" pitchFamily="34" charset="-122"/>
              </a:rPr>
              <a:t>1</a:t>
            </a:r>
            <a:r>
              <a:rPr lang="zh-CN" dirty="0">
                <a:latin typeface="微软雅黑" panose="020B0503020204020204" pitchFamily="34" charset="-122"/>
                <a:ea typeface="微软雅黑" panose="020B0503020204020204" pitchFamily="34" charset="-122"/>
                <a:cs typeface="微软雅黑" panose="020B0503020204020204" pitchFamily="34" charset="-122"/>
              </a:rPr>
              <a:t>、</a:t>
            </a:r>
            <a:r>
              <a:rPr dirty="0">
                <a:latin typeface="微软雅黑" panose="020B0503020204020204" pitchFamily="34" charset="-122"/>
                <a:ea typeface="微软雅黑" panose="020B0503020204020204" pitchFamily="34" charset="-122"/>
                <a:cs typeface="微软雅黑" panose="020B0503020204020204" pitchFamily="34" charset="-122"/>
              </a:rPr>
              <a:t>与现浇部分连接的墙板宜先行吊装，其他宜按照外墙先行吊装的原则进行吊装;</a:t>
            </a:r>
            <a:endParaRPr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dirty="0">
                <a:latin typeface="微软雅黑" panose="020B0503020204020204" pitchFamily="34" charset="-122"/>
                <a:ea typeface="微软雅黑" panose="020B0503020204020204" pitchFamily="34" charset="-122"/>
                <a:cs typeface="微软雅黑" panose="020B0503020204020204" pitchFamily="34" charset="-122"/>
              </a:rPr>
              <a:t>就位前，应在墙板底部设置调平装置</a:t>
            </a:r>
            <a:r>
              <a:rPr lang="zh-CN" dirty="0">
                <a:latin typeface="微软雅黑" panose="020B0503020204020204" pitchFamily="34" charset="-122"/>
                <a:ea typeface="微软雅黑" panose="020B0503020204020204" pitchFamily="34" charset="-122"/>
                <a:cs typeface="微软雅黑" panose="020B0503020204020204" pitchFamily="34" charset="-122"/>
              </a:rPr>
              <a:t>。</a:t>
            </a:r>
            <a:endParaRPr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dirty="0">
                <a:latin typeface="微软雅黑" panose="020B0503020204020204" pitchFamily="34" charset="-122"/>
                <a:ea typeface="微软雅黑" panose="020B0503020204020204" pitchFamily="34" charset="-122"/>
                <a:cs typeface="微软雅黑" panose="020B0503020204020204" pitchFamily="34" charset="-122"/>
              </a:rPr>
              <a:t>采用灌浆套筒连接、浆锚搭接连接的夹芯保温外墙板应在保温材料部位采用弹性密封材料进行封堵</a:t>
            </a:r>
            <a:r>
              <a:rPr lang="zh-CN" dirty="0">
                <a:latin typeface="微软雅黑" panose="020B0503020204020204" pitchFamily="34" charset="-122"/>
                <a:ea typeface="微软雅黑" panose="020B0503020204020204" pitchFamily="34" charset="-122"/>
                <a:cs typeface="微软雅黑" panose="020B0503020204020204" pitchFamily="34" charset="-122"/>
              </a:rPr>
              <a:t>。</a:t>
            </a:r>
            <a:endParaRPr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dirty="0">
                <a:latin typeface="微软雅黑" panose="020B0503020204020204" pitchFamily="34" charset="-122"/>
                <a:ea typeface="微软雅黑" panose="020B0503020204020204" pitchFamily="34" charset="-122"/>
                <a:cs typeface="微软雅黑" panose="020B0503020204020204" pitchFamily="34" charset="-122"/>
              </a:rPr>
              <a:t>采用灌浆套筒连接、浆锚搭接连接的墙板需要分仓灌浆时，应采用座浆料进行分仓;多层剪力墙采用座浆时应均匀铺设座浆料;座浆料强度应满足设计要求</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endParaRPr dirty="0">
              <a:latin typeface="微软雅黑" panose="020B0503020204020204" pitchFamily="34" charset="-122"/>
              <a:ea typeface="微软雅黑" panose="020B0503020204020204" pitchFamily="34" charset="-122"/>
              <a:cs typeface="微软雅黑" panose="020B0503020204020204" pitchFamily="34" charset="-122"/>
            </a:endParaRPr>
          </a:p>
          <a:p>
            <a:r>
              <a:rPr dirty="0">
                <a:latin typeface="微软雅黑" panose="020B0503020204020204" pitchFamily="34" charset="-122"/>
                <a:ea typeface="微软雅黑" panose="020B0503020204020204" pitchFamily="34" charset="-122"/>
                <a:cs typeface="微软雅黑" panose="020B0503020204020204" pitchFamily="34" charset="-122"/>
              </a:rPr>
              <a:t> </a:t>
            </a:r>
            <a:endParaRPr 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mn-ea"/>
                </a:rPr>
                <a:t>预制混凝土剪力墙吊装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1470660" y="527685"/>
            <a:ext cx="420751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三、预制剪力墙板安装规定</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236220" y="1115060"/>
            <a:ext cx="8453755" cy="2584450"/>
          </a:xfrm>
          <a:prstGeom prst="rect">
            <a:avLst/>
          </a:prstGeom>
        </p:spPr>
        <p:txBody>
          <a:bodyPr wrap="square">
            <a:spAutoFit/>
          </a:bodyPr>
          <a:p>
            <a:pPr fontAlgn="auto">
              <a:lnSpc>
                <a:spcPct val="150000"/>
              </a:lnSpc>
            </a:pPr>
            <a:r>
              <a:rPr lang="en-US" dirty="0">
                <a:latin typeface="微软雅黑" panose="020B0503020204020204" pitchFamily="34" charset="-122"/>
                <a:ea typeface="微软雅黑" panose="020B0503020204020204" pitchFamily="34" charset="-122"/>
                <a:cs typeface="微软雅黑" panose="020B0503020204020204" pitchFamily="34" charset="-122"/>
              </a:rPr>
              <a:t> </a:t>
            </a:r>
            <a:r>
              <a:rPr dirty="0">
                <a:latin typeface="微软雅黑" panose="020B0503020204020204" pitchFamily="34" charset="-122"/>
                <a:ea typeface="微软雅黑" panose="020B0503020204020204" pitchFamily="34" charset="-122"/>
                <a:cs typeface="微软雅黑" panose="020B0503020204020204" pitchFamily="34" charset="-122"/>
              </a:rPr>
              <a:t>5</a:t>
            </a:r>
            <a:r>
              <a:rPr lang="zh-CN" dirty="0">
                <a:latin typeface="微软雅黑" panose="020B0503020204020204" pitchFamily="34" charset="-122"/>
                <a:ea typeface="微软雅黑" panose="020B0503020204020204" pitchFamily="34" charset="-122"/>
                <a:cs typeface="微软雅黑" panose="020B0503020204020204" pitchFamily="34" charset="-122"/>
              </a:rPr>
              <a:t>、</a:t>
            </a:r>
            <a:r>
              <a:rPr dirty="0">
                <a:latin typeface="微软雅黑" panose="020B0503020204020204" pitchFamily="34" charset="-122"/>
                <a:ea typeface="微软雅黑" panose="020B0503020204020204" pitchFamily="34" charset="-122"/>
                <a:cs typeface="微软雅黑" panose="020B0503020204020204" pitchFamily="34" charset="-122"/>
              </a:rPr>
              <a:t>墙板以轴线和轮廓线为控制线，外墙应以轴线和外轮廓线双控制</a:t>
            </a:r>
            <a:r>
              <a:rPr lang="zh-CN" dirty="0">
                <a:latin typeface="微软雅黑" panose="020B0503020204020204" pitchFamily="34" charset="-122"/>
                <a:ea typeface="微软雅黑" panose="020B0503020204020204" pitchFamily="34" charset="-122"/>
                <a:cs typeface="微软雅黑" panose="020B0503020204020204" pitchFamily="34" charset="-122"/>
              </a:rPr>
              <a:t>。</a:t>
            </a:r>
            <a:endParaRPr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dirty="0">
                <a:latin typeface="微软雅黑" panose="020B0503020204020204" pitchFamily="34" charset="-122"/>
                <a:ea typeface="微软雅黑" panose="020B0503020204020204" pitchFamily="34" charset="-122"/>
                <a:cs typeface="微软雅黑" panose="020B0503020204020204" pitchFamily="34" charset="-122"/>
              </a:rPr>
              <a:t> 6</a:t>
            </a:r>
            <a:r>
              <a:rPr lang="zh-CN" dirty="0">
                <a:latin typeface="微软雅黑" panose="020B0503020204020204" pitchFamily="34" charset="-122"/>
                <a:ea typeface="微软雅黑" panose="020B0503020204020204" pitchFamily="34" charset="-122"/>
                <a:cs typeface="微软雅黑" panose="020B0503020204020204" pitchFamily="34" charset="-122"/>
              </a:rPr>
              <a:t>、</a:t>
            </a:r>
            <a:r>
              <a:rPr dirty="0">
                <a:latin typeface="微软雅黑" panose="020B0503020204020204" pitchFamily="34" charset="-122"/>
                <a:ea typeface="微软雅黑" panose="020B0503020204020204" pitchFamily="34" charset="-122"/>
                <a:cs typeface="微软雅黑" panose="020B0503020204020204" pitchFamily="34" charset="-122"/>
              </a:rPr>
              <a:t>安装就位后应设置可调斜撑临时固定，测量预制墙板的水平位置、垂直度、高度等，通过墙底垫片、临时斜支撑进行调整</a:t>
            </a:r>
            <a:r>
              <a:rPr lang="zh-CN" dirty="0">
                <a:latin typeface="微软雅黑" panose="020B0503020204020204" pitchFamily="34" charset="-122"/>
                <a:ea typeface="微软雅黑" panose="020B0503020204020204" pitchFamily="34" charset="-122"/>
                <a:cs typeface="微软雅黑" panose="020B0503020204020204" pitchFamily="34" charset="-122"/>
              </a:rPr>
              <a:t>。</a:t>
            </a:r>
            <a:endParaRPr 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dirty="0">
                <a:latin typeface="微软雅黑" panose="020B0503020204020204" pitchFamily="34" charset="-122"/>
                <a:ea typeface="微软雅黑" panose="020B0503020204020204" pitchFamily="34" charset="-122"/>
                <a:cs typeface="微软雅黑" panose="020B0503020204020204" pitchFamily="34" charset="-122"/>
              </a:rPr>
              <a:t>  7、预制墙板调整就位后，墙底部连接部位宜采用模板封堵。</a:t>
            </a:r>
            <a:endParaRPr 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dirty="0">
                <a:latin typeface="微软雅黑" panose="020B0503020204020204" pitchFamily="34" charset="-122"/>
                <a:ea typeface="微软雅黑" panose="020B0503020204020204" pitchFamily="34" charset="-122"/>
                <a:cs typeface="微软雅黑" panose="020B0503020204020204" pitchFamily="34" charset="-122"/>
              </a:rPr>
              <a:t>  8、叠合墙板安装就位后进行叠合墙板拼缝处附加钢筋安装，附加钢筋应与现浇段钢筋网交叉点全部绑扎牢固。</a:t>
            </a:r>
            <a:endParaRPr 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任意多边形: 形状 416"/>
          <p:cNvSpPr/>
          <p:nvPr/>
        </p:nvSpPr>
        <p:spPr>
          <a:xfrm>
            <a:off x="1" y="3801950"/>
            <a:ext cx="1342345" cy="1342345"/>
          </a:xfrm>
          <a:custGeom>
            <a:avLst/>
            <a:gdLst>
              <a:gd name="connsiteX0" fmla="*/ 0 w 1789793"/>
              <a:gd name="connsiteY0" fmla="*/ 0 h 1789793"/>
              <a:gd name="connsiteX1" fmla="*/ 1789793 w 1789793"/>
              <a:gd name="connsiteY1" fmla="*/ 1789793 h 1789793"/>
              <a:gd name="connsiteX2" fmla="*/ 0 w 1789793"/>
              <a:gd name="connsiteY2" fmla="*/ 1789793 h 1789793"/>
            </a:gdLst>
            <a:ahLst/>
            <a:cxnLst>
              <a:cxn ang="0">
                <a:pos x="connsiteX0" y="connsiteY0"/>
              </a:cxn>
              <a:cxn ang="0">
                <a:pos x="connsiteX1" y="connsiteY1"/>
              </a:cxn>
              <a:cxn ang="0">
                <a:pos x="connsiteX2" y="connsiteY2"/>
              </a:cxn>
            </a:cxnLst>
            <a:rect l="l" t="t" r="r" b="b"/>
            <a:pathLst>
              <a:path w="1789793" h="1789793">
                <a:moveTo>
                  <a:pt x="0" y="0"/>
                </a:moveTo>
                <a:lnTo>
                  <a:pt x="1789793" y="1789793"/>
                </a:lnTo>
                <a:lnTo>
                  <a:pt x="0" y="1789793"/>
                </a:lnTo>
                <a:close/>
              </a:path>
            </a:pathLst>
          </a:custGeom>
          <a:solidFill>
            <a:srgbClr val="2C9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445" name="文本框 444"/>
          <p:cNvSpPr txBox="1"/>
          <p:nvPr/>
        </p:nvSpPr>
        <p:spPr>
          <a:xfrm>
            <a:off x="443575" y="3293350"/>
            <a:ext cx="4480850" cy="306705"/>
          </a:xfrm>
          <a:prstGeom prst="rect">
            <a:avLst/>
          </a:prstGeom>
          <a:noFill/>
        </p:spPr>
        <p:txBody>
          <a:bodyPr wrap="square" rtlCol="0">
            <a:spAutoFit/>
            <a:scene3d>
              <a:camera prst="orthographicFront"/>
              <a:lightRig rig="threePt" dir="t"/>
            </a:scene3d>
            <a:sp3d contourW="12700"/>
          </a:bodyPr>
          <a:lstStyle/>
          <a:p>
            <a:r>
              <a:rPr lang="zh-CN" altLang="en-US" sz="1400" dirty="0">
                <a:solidFill>
                  <a:srgbClr val="2C95B5"/>
                </a:solidFill>
                <a:latin typeface="微软雅黑" panose="020B0503020204020204" pitchFamily="34" charset="-122"/>
                <a:ea typeface="微软雅黑" panose="020B0503020204020204" pitchFamily="34" charset="-122"/>
              </a:rPr>
              <a:t>主讲人：许崇华</a:t>
            </a:r>
            <a:r>
              <a:rPr lang="en-US" altLang="zh-CN" sz="1400" dirty="0">
                <a:solidFill>
                  <a:srgbClr val="2C95B5"/>
                </a:solidFill>
                <a:latin typeface="微软雅黑" panose="020B0503020204020204" pitchFamily="34" charset="-122"/>
                <a:ea typeface="微软雅黑" panose="020B0503020204020204" pitchFamily="34" charset="-122"/>
              </a:rPr>
              <a:t>    </a:t>
            </a:r>
            <a:r>
              <a:rPr lang="zh-CN" altLang="en-US" sz="1400" dirty="0">
                <a:solidFill>
                  <a:srgbClr val="2C95B5"/>
                </a:solidFill>
                <a:latin typeface="微软雅黑" panose="020B0503020204020204" pitchFamily="34" charset="-122"/>
                <a:ea typeface="微软雅黑" panose="020B0503020204020204" pitchFamily="34" charset="-122"/>
              </a:rPr>
              <a:t>时间：</a:t>
            </a:r>
            <a:r>
              <a:rPr lang="en-US" altLang="zh-CN" sz="1400" dirty="0">
                <a:solidFill>
                  <a:srgbClr val="2C95B5"/>
                </a:solidFill>
                <a:latin typeface="微软雅黑" panose="020B0503020204020204" pitchFamily="34" charset="-122"/>
                <a:ea typeface="微软雅黑" panose="020B0503020204020204" pitchFamily="34" charset="-122"/>
              </a:rPr>
              <a:t>2020.02</a:t>
            </a:r>
            <a:endParaRPr lang="en-US" altLang="zh-CN" sz="1400" dirty="0">
              <a:solidFill>
                <a:srgbClr val="2C95B5"/>
              </a:solidFill>
              <a:latin typeface="微软雅黑" panose="020B0503020204020204" pitchFamily="34" charset="-122"/>
              <a:ea typeface="微软雅黑" panose="020B0503020204020204" pitchFamily="34" charset="-122"/>
            </a:endParaRPr>
          </a:p>
        </p:txBody>
      </p:sp>
      <p:sp>
        <p:nvSpPr>
          <p:cNvPr id="459" name="文本框 458"/>
          <p:cNvSpPr txBox="1"/>
          <p:nvPr/>
        </p:nvSpPr>
        <p:spPr>
          <a:xfrm>
            <a:off x="347761" y="2469760"/>
            <a:ext cx="3733898" cy="870431"/>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4800" b="1" dirty="0">
                <a:solidFill>
                  <a:srgbClr val="2C95B5"/>
                </a:solidFill>
                <a:latin typeface="微软雅黑" panose="020B0503020204020204" pitchFamily="34" charset="-122"/>
                <a:ea typeface="微软雅黑" panose="020B0503020204020204" pitchFamily="34" charset="-122"/>
              </a:rPr>
              <a:t>谢谢观看</a:t>
            </a:r>
            <a:endParaRPr lang="zh-CN" altLang="en-US" sz="4800" b="1" dirty="0">
              <a:solidFill>
                <a:srgbClr val="2C95B5"/>
              </a:solidFill>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4238" y="5086"/>
            <a:ext cx="2161134" cy="598222"/>
          </a:xfrm>
          <a:prstGeom prst="rect">
            <a:avLst/>
          </a:prstGeom>
        </p:spPr>
      </p:pic>
      <p:pic>
        <p:nvPicPr>
          <p:cNvPr id="19" name="图片占位符 41"/>
          <p:cNvPicPr>
            <a:picLocks noGrp="1" noChangeAspect="1"/>
          </p:cNvPicPr>
          <p:nvPr>
            <p:ph type="pic" sz="quarter" idx="10"/>
          </p:nvPr>
        </p:nvPicPr>
        <p:blipFill>
          <a:blip r:embed="rId2" cstate="screen"/>
          <a:srcRect/>
          <a:stretch>
            <a:fillRect/>
          </a:stretch>
        </p:blipFill>
        <p:spPr>
          <a:xfrm rot="526822">
            <a:off x="405137" y="-654758"/>
            <a:ext cx="10928266" cy="6147150"/>
          </a:xfrm>
        </p:spPr>
      </p:pic>
      <p:sp>
        <p:nvSpPr>
          <p:cNvPr id="23" name="菱形 22"/>
          <p:cNvSpPr/>
          <p:nvPr/>
        </p:nvSpPr>
        <p:spPr>
          <a:xfrm>
            <a:off x="4303447" y="8247"/>
            <a:ext cx="3702995" cy="3702995"/>
          </a:xfrm>
          <a:prstGeom prst="diamond">
            <a:avLst/>
          </a:prstGeom>
          <a:solidFill>
            <a:srgbClr val="2C95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4" name="任意多边形: 形状 414"/>
          <p:cNvSpPr/>
          <p:nvPr/>
        </p:nvSpPr>
        <p:spPr>
          <a:xfrm>
            <a:off x="6157882" y="1862525"/>
            <a:ext cx="2996135" cy="3281770"/>
          </a:xfrm>
          <a:custGeom>
            <a:avLst/>
            <a:gdLst>
              <a:gd name="connsiteX0" fmla="*/ 2474686 w 4014726"/>
              <a:gd name="connsiteY0" fmla="*/ 0 h 4397467"/>
              <a:gd name="connsiteX1" fmla="*/ 4014726 w 4014726"/>
              <a:gd name="connsiteY1" fmla="*/ 1540041 h 4397467"/>
              <a:gd name="connsiteX2" fmla="*/ 4014726 w 4014726"/>
              <a:gd name="connsiteY2" fmla="*/ 3409331 h 4397467"/>
              <a:gd name="connsiteX3" fmla="*/ 3026590 w 4014726"/>
              <a:gd name="connsiteY3" fmla="*/ 4397467 h 4397467"/>
              <a:gd name="connsiteX4" fmla="*/ 1922782 w 4014726"/>
              <a:gd name="connsiteY4" fmla="*/ 4397467 h 4397467"/>
              <a:gd name="connsiteX5" fmla="*/ 0 w 4014726"/>
              <a:gd name="connsiteY5" fmla="*/ 2474686 h 439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4726" h="4397467">
                <a:moveTo>
                  <a:pt x="2474686" y="0"/>
                </a:moveTo>
                <a:lnTo>
                  <a:pt x="4014726" y="1540041"/>
                </a:lnTo>
                <a:lnTo>
                  <a:pt x="4014726" y="3409331"/>
                </a:lnTo>
                <a:lnTo>
                  <a:pt x="3026590" y="4397467"/>
                </a:lnTo>
                <a:lnTo>
                  <a:pt x="1922782" y="4397467"/>
                </a:lnTo>
                <a:lnTo>
                  <a:pt x="0" y="2474686"/>
                </a:lnTo>
                <a:close/>
              </a:path>
            </a:pathLst>
          </a:custGeom>
          <a:solidFill>
            <a:srgbClr val="2C95B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7" name="任意多边形: 形状 410"/>
          <p:cNvSpPr/>
          <p:nvPr/>
        </p:nvSpPr>
        <p:spPr>
          <a:xfrm>
            <a:off x="7998953" y="698584"/>
            <a:ext cx="1155065" cy="2310128"/>
          </a:xfrm>
          <a:custGeom>
            <a:avLst/>
            <a:gdLst>
              <a:gd name="connsiteX0" fmla="*/ 1540086 w 1540086"/>
              <a:gd name="connsiteY0" fmla="*/ 0 h 3080171"/>
              <a:gd name="connsiteX1" fmla="*/ 1540086 w 1540086"/>
              <a:gd name="connsiteY1" fmla="*/ 3080171 h 3080171"/>
              <a:gd name="connsiteX2" fmla="*/ 0 w 1540086"/>
              <a:gd name="connsiteY2" fmla="*/ 1540086 h 3080171"/>
            </a:gdLst>
            <a:ahLst/>
            <a:cxnLst>
              <a:cxn ang="0">
                <a:pos x="connsiteX0" y="connsiteY0"/>
              </a:cxn>
              <a:cxn ang="0">
                <a:pos x="connsiteX1" y="connsiteY1"/>
              </a:cxn>
              <a:cxn ang="0">
                <a:pos x="connsiteX2" y="connsiteY2"/>
              </a:cxn>
            </a:cxnLst>
            <a:rect l="l" t="t" r="r" b="b"/>
            <a:pathLst>
              <a:path w="1540086" h="3080171">
                <a:moveTo>
                  <a:pt x="1540086" y="0"/>
                </a:moveTo>
                <a:lnTo>
                  <a:pt x="1540086" y="3080171"/>
                </a:lnTo>
                <a:lnTo>
                  <a:pt x="0" y="1540086"/>
                </a:lnTo>
                <a:close/>
              </a:path>
            </a:pathLst>
          </a:cu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8" name="任意多边形: 形状 412"/>
          <p:cNvSpPr/>
          <p:nvPr/>
        </p:nvSpPr>
        <p:spPr>
          <a:xfrm>
            <a:off x="2445854" y="-5079"/>
            <a:ext cx="3712028" cy="1869341"/>
          </a:xfrm>
          <a:custGeom>
            <a:avLst/>
            <a:gdLst>
              <a:gd name="connsiteX0" fmla="*/ 17770 w 4949371"/>
              <a:gd name="connsiteY0" fmla="*/ 0 h 2492455"/>
              <a:gd name="connsiteX1" fmla="*/ 4931601 w 4949371"/>
              <a:gd name="connsiteY1" fmla="*/ 0 h 2492455"/>
              <a:gd name="connsiteX2" fmla="*/ 4949371 w 4949371"/>
              <a:gd name="connsiteY2" fmla="*/ 17770 h 2492455"/>
              <a:gd name="connsiteX3" fmla="*/ 2474686 w 4949371"/>
              <a:gd name="connsiteY3" fmla="*/ 2492455 h 2492455"/>
              <a:gd name="connsiteX4" fmla="*/ 0 w 4949371"/>
              <a:gd name="connsiteY4" fmla="*/ 17770 h 249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71" h="2492455">
                <a:moveTo>
                  <a:pt x="17770" y="0"/>
                </a:moveTo>
                <a:lnTo>
                  <a:pt x="4931601" y="0"/>
                </a:lnTo>
                <a:lnTo>
                  <a:pt x="4949371" y="17770"/>
                </a:lnTo>
                <a:lnTo>
                  <a:pt x="2474686" y="2492455"/>
                </a:lnTo>
                <a:lnTo>
                  <a:pt x="0" y="17770"/>
                </a:lnTo>
                <a:close/>
              </a:path>
            </a:pathLst>
          </a:custGeom>
          <a:solidFill>
            <a:srgbClr val="2C95B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86046" y="4645012"/>
            <a:ext cx="1728192" cy="478380"/>
          </a:xfrm>
          <a:prstGeom prst="rect">
            <a:avLst/>
          </a:pr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232" y="4512412"/>
            <a:ext cx="1696600" cy="632676"/>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579" y="238058"/>
            <a:ext cx="1842896" cy="368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500"/>
                                        <p:tgtEl>
                                          <p:spTgt spid="459"/>
                                        </p:tgtEl>
                                        <p:attrNameLst>
                                          <p:attrName>ppt_y</p:attrName>
                                        </p:attrNameLst>
                                      </p:cBhvr>
                                      <p:tavLst>
                                        <p:tav tm="0">
                                          <p:val>
                                            <p:strVal val="#ppt_y-#ppt_h*1.125000"/>
                                          </p:val>
                                        </p:tav>
                                        <p:tav tm="100000">
                                          <p:val>
                                            <p:strVal val="#ppt_y"/>
                                          </p:val>
                                        </p:tav>
                                      </p:tavLst>
                                    </p:anim>
                                    <p:animEffect transition="in" filter="wipe(down)">
                                      <p:cBhvr>
                                        <p:cTn id="8" dur="500"/>
                                        <p:tgtEl>
                                          <p:spTgt spid="459"/>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45"/>
                                        </p:tgtEl>
                                        <p:attrNameLst>
                                          <p:attrName>style.visibility</p:attrName>
                                        </p:attrNameLst>
                                      </p:cBhvr>
                                      <p:to>
                                        <p:strVal val="visible"/>
                                      </p:to>
                                    </p:set>
                                    <p:animEffect transition="in" filter="wipe(left)">
                                      <p:cBhvr>
                                        <p:cTn id="12"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 grpId="0"/>
      <p:bldP spid="4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任意多边形: 形状 416"/>
          <p:cNvSpPr/>
          <p:nvPr/>
        </p:nvSpPr>
        <p:spPr>
          <a:xfrm>
            <a:off x="1" y="3801950"/>
            <a:ext cx="1342345" cy="1342345"/>
          </a:xfrm>
          <a:custGeom>
            <a:avLst/>
            <a:gdLst>
              <a:gd name="connsiteX0" fmla="*/ 0 w 1789793"/>
              <a:gd name="connsiteY0" fmla="*/ 0 h 1789793"/>
              <a:gd name="connsiteX1" fmla="*/ 1789793 w 1789793"/>
              <a:gd name="connsiteY1" fmla="*/ 1789793 h 1789793"/>
              <a:gd name="connsiteX2" fmla="*/ 0 w 1789793"/>
              <a:gd name="connsiteY2" fmla="*/ 1789793 h 1789793"/>
            </a:gdLst>
            <a:ahLst/>
            <a:cxnLst>
              <a:cxn ang="0">
                <a:pos x="connsiteX0" y="connsiteY0"/>
              </a:cxn>
              <a:cxn ang="0">
                <a:pos x="connsiteX1" y="connsiteY1"/>
              </a:cxn>
              <a:cxn ang="0">
                <a:pos x="connsiteX2" y="connsiteY2"/>
              </a:cxn>
            </a:cxnLst>
            <a:rect l="l" t="t" r="r" b="b"/>
            <a:pathLst>
              <a:path w="1789793" h="1789793">
                <a:moveTo>
                  <a:pt x="0" y="0"/>
                </a:moveTo>
                <a:lnTo>
                  <a:pt x="1789793" y="1789793"/>
                </a:lnTo>
                <a:lnTo>
                  <a:pt x="0" y="1789793"/>
                </a:lnTo>
                <a:close/>
              </a:path>
            </a:pathLst>
          </a:custGeom>
          <a:solidFill>
            <a:srgbClr val="2C9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2" name="文本框 441"/>
          <p:cNvSpPr txBox="1"/>
          <p:nvPr/>
        </p:nvSpPr>
        <p:spPr>
          <a:xfrm>
            <a:off x="403560" y="2727428"/>
            <a:ext cx="4297680" cy="645160"/>
          </a:xfrm>
          <a:prstGeom prst="rect">
            <a:avLst/>
          </a:prstGeom>
          <a:noFill/>
        </p:spPr>
        <p:txBody>
          <a:bodyPr wrap="none" rtlCol="0">
            <a:spAutoFit/>
            <a:scene3d>
              <a:camera prst="orthographicFront"/>
              <a:lightRig rig="threePt" dir="t"/>
            </a:scene3d>
            <a:sp3d contourW="12700"/>
          </a:bodyPr>
          <a:lstStyle/>
          <a:p>
            <a:pPr algn="l"/>
            <a:r>
              <a:rPr lang="zh-CN" altLang="en-US" sz="3600" b="1" dirty="0">
                <a:solidFill>
                  <a:srgbClr val="152E52"/>
                </a:solidFill>
                <a:effectLst>
                  <a:reflection blurRad="6350" stA="31000" endPos="50000" dist="76200" dir="5400000" sy="-100000" algn="bl" rotWithShape="0"/>
                </a:effectLst>
                <a:latin typeface="微软雅黑" panose="020B0503020204020204" pitchFamily="34" charset="-122"/>
                <a:ea typeface="微软雅黑" panose="020B0503020204020204" pitchFamily="34" charset="-122"/>
              </a:rPr>
              <a:t>现场装配准备与吊装</a:t>
            </a:r>
            <a:endParaRPr lang="zh-CN" altLang="en-US" sz="3600" b="1" dirty="0">
              <a:solidFill>
                <a:srgbClr val="152E52"/>
              </a:solidFill>
              <a:effectLst>
                <a:reflection blurRad="6350" stA="31000" endPos="50000" dist="76200" dir="5400000" sy="-100000" algn="bl" rotWithShape="0"/>
              </a:effectLst>
              <a:latin typeface="微软雅黑" panose="020B0503020204020204" pitchFamily="34" charset="-122"/>
              <a:ea typeface="微软雅黑" panose="020B0503020204020204" pitchFamily="34" charset="-122"/>
            </a:endParaRPr>
          </a:p>
        </p:txBody>
      </p:sp>
      <p:sp>
        <p:nvSpPr>
          <p:cNvPr id="445" name="文本框 444"/>
          <p:cNvSpPr txBox="1"/>
          <p:nvPr/>
        </p:nvSpPr>
        <p:spPr>
          <a:xfrm>
            <a:off x="408015" y="3591165"/>
            <a:ext cx="4480850" cy="368300"/>
          </a:xfrm>
          <a:prstGeom prst="rect">
            <a:avLst/>
          </a:prstGeom>
          <a:noFill/>
        </p:spPr>
        <p:txBody>
          <a:bodyPr wrap="square" rtlCol="0">
            <a:spAutoFit/>
            <a:scene3d>
              <a:camera prst="orthographicFront"/>
              <a:lightRig rig="threePt" dir="t"/>
            </a:scene3d>
            <a:sp3d contourW="12700"/>
          </a:bodyPr>
          <a:lstStyle/>
          <a:p>
            <a:r>
              <a:rPr lang="zh-CN" altLang="en-US" dirty="0">
                <a:solidFill>
                  <a:srgbClr val="2C95B5"/>
                </a:solidFill>
                <a:latin typeface="微软雅黑" panose="020B0503020204020204" pitchFamily="34" charset="-122"/>
                <a:ea typeface="微软雅黑" panose="020B0503020204020204" pitchFamily="34" charset="-122"/>
              </a:rPr>
              <a:t>主讲人：许崇华</a:t>
            </a:r>
            <a:r>
              <a:rPr lang="en-US" altLang="zh-CN" dirty="0">
                <a:solidFill>
                  <a:srgbClr val="2C95B5"/>
                </a:solidFill>
                <a:latin typeface="微软雅黑" panose="020B0503020204020204" pitchFamily="34" charset="-122"/>
                <a:ea typeface="微软雅黑" panose="020B0503020204020204" pitchFamily="34" charset="-122"/>
              </a:rPr>
              <a:t>    </a:t>
            </a:r>
            <a:r>
              <a:rPr lang="zh-CN" altLang="en-US" dirty="0">
                <a:solidFill>
                  <a:srgbClr val="2C95B5"/>
                </a:solidFill>
                <a:latin typeface="微软雅黑" panose="020B0503020204020204" pitchFamily="34" charset="-122"/>
                <a:ea typeface="微软雅黑" panose="020B0503020204020204" pitchFamily="34" charset="-122"/>
              </a:rPr>
              <a:t>时间：</a:t>
            </a:r>
            <a:r>
              <a:rPr lang="en-US" altLang="zh-CN" dirty="0">
                <a:solidFill>
                  <a:srgbClr val="2C95B5"/>
                </a:solidFill>
                <a:latin typeface="微软雅黑" panose="020B0503020204020204" pitchFamily="34" charset="-122"/>
                <a:ea typeface="微软雅黑" panose="020B0503020204020204" pitchFamily="34" charset="-122"/>
              </a:rPr>
              <a:t>2020.02</a:t>
            </a:r>
            <a:endParaRPr lang="en-US" altLang="zh-CN" dirty="0">
              <a:solidFill>
                <a:srgbClr val="2C95B5"/>
              </a:solidFill>
              <a:latin typeface="微软雅黑" panose="020B0503020204020204" pitchFamily="34" charset="-122"/>
              <a:ea typeface="微软雅黑" panose="020B0503020204020204" pitchFamily="34" charset="-122"/>
            </a:endParaRPr>
          </a:p>
        </p:txBody>
      </p:sp>
      <p:sp>
        <p:nvSpPr>
          <p:cNvPr id="459" name="文本框 458"/>
          <p:cNvSpPr txBox="1"/>
          <p:nvPr/>
        </p:nvSpPr>
        <p:spPr>
          <a:xfrm>
            <a:off x="267335" y="1015365"/>
            <a:ext cx="3656965" cy="163385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4400" b="1" dirty="0">
                <a:solidFill>
                  <a:srgbClr val="2C95B5"/>
                </a:solidFill>
                <a:latin typeface="微软雅黑" panose="020B0503020204020204" pitchFamily="34" charset="-122"/>
                <a:ea typeface="微软雅黑" panose="020B0503020204020204" pitchFamily="34" charset="-122"/>
              </a:rPr>
              <a:t>装配式建筑</a:t>
            </a:r>
            <a:endParaRPr lang="zh-CN" altLang="en-US" sz="4400" b="1" dirty="0">
              <a:solidFill>
                <a:srgbClr val="2C95B5"/>
              </a:solidFill>
              <a:latin typeface="微软雅黑" panose="020B0503020204020204" pitchFamily="34" charset="-122"/>
              <a:ea typeface="微软雅黑" panose="020B0503020204020204" pitchFamily="34" charset="-122"/>
            </a:endParaRPr>
          </a:p>
          <a:p>
            <a:pPr>
              <a:lnSpc>
                <a:spcPct val="114000"/>
              </a:lnSpc>
            </a:pPr>
            <a:r>
              <a:rPr lang="zh-CN" altLang="en-US" sz="4400" b="1" dirty="0">
                <a:solidFill>
                  <a:srgbClr val="2C95B5"/>
                </a:solidFill>
                <a:latin typeface="微软雅黑" panose="020B0503020204020204" pitchFamily="34" charset="-122"/>
                <a:ea typeface="微软雅黑" panose="020B0503020204020204" pitchFamily="34" charset="-122"/>
              </a:rPr>
              <a:t>施工技术</a:t>
            </a:r>
            <a:endParaRPr lang="zh-CN" altLang="en-US" sz="4400" b="1" dirty="0">
              <a:solidFill>
                <a:srgbClr val="2C95B5"/>
              </a:solidFill>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4238" y="5086"/>
            <a:ext cx="2161134" cy="598222"/>
          </a:xfrm>
          <a:prstGeom prst="rect">
            <a:avLst/>
          </a:prstGeom>
        </p:spPr>
      </p:pic>
      <p:pic>
        <p:nvPicPr>
          <p:cNvPr id="19" name="图片占位符 41"/>
          <p:cNvPicPr>
            <a:picLocks noGrp="1" noChangeAspect="1"/>
          </p:cNvPicPr>
          <p:nvPr>
            <p:ph type="pic" sz="quarter" idx="10"/>
          </p:nvPr>
        </p:nvPicPr>
        <p:blipFill>
          <a:blip r:embed="rId2" cstate="screen"/>
          <a:srcRect/>
          <a:stretch>
            <a:fillRect/>
          </a:stretch>
        </p:blipFill>
        <p:spPr>
          <a:xfrm rot="526822">
            <a:off x="405137" y="-654758"/>
            <a:ext cx="10928266" cy="6147150"/>
          </a:xfrm>
        </p:spPr>
      </p:pic>
      <p:sp>
        <p:nvSpPr>
          <p:cNvPr id="23" name="菱形 22"/>
          <p:cNvSpPr/>
          <p:nvPr/>
        </p:nvSpPr>
        <p:spPr>
          <a:xfrm>
            <a:off x="4303447" y="8247"/>
            <a:ext cx="3702995" cy="3702995"/>
          </a:xfrm>
          <a:prstGeom prst="diamond">
            <a:avLst/>
          </a:prstGeom>
          <a:solidFill>
            <a:srgbClr val="2C95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任意多边形: 形状 414"/>
          <p:cNvSpPr/>
          <p:nvPr/>
        </p:nvSpPr>
        <p:spPr>
          <a:xfrm>
            <a:off x="6157882" y="1862525"/>
            <a:ext cx="2996135" cy="3281770"/>
          </a:xfrm>
          <a:custGeom>
            <a:avLst/>
            <a:gdLst>
              <a:gd name="connsiteX0" fmla="*/ 2474686 w 4014726"/>
              <a:gd name="connsiteY0" fmla="*/ 0 h 4397467"/>
              <a:gd name="connsiteX1" fmla="*/ 4014726 w 4014726"/>
              <a:gd name="connsiteY1" fmla="*/ 1540041 h 4397467"/>
              <a:gd name="connsiteX2" fmla="*/ 4014726 w 4014726"/>
              <a:gd name="connsiteY2" fmla="*/ 3409331 h 4397467"/>
              <a:gd name="connsiteX3" fmla="*/ 3026590 w 4014726"/>
              <a:gd name="connsiteY3" fmla="*/ 4397467 h 4397467"/>
              <a:gd name="connsiteX4" fmla="*/ 1922782 w 4014726"/>
              <a:gd name="connsiteY4" fmla="*/ 4397467 h 4397467"/>
              <a:gd name="connsiteX5" fmla="*/ 0 w 4014726"/>
              <a:gd name="connsiteY5" fmla="*/ 2474686 h 439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4726" h="4397467">
                <a:moveTo>
                  <a:pt x="2474686" y="0"/>
                </a:moveTo>
                <a:lnTo>
                  <a:pt x="4014726" y="1540041"/>
                </a:lnTo>
                <a:lnTo>
                  <a:pt x="4014726" y="3409331"/>
                </a:lnTo>
                <a:lnTo>
                  <a:pt x="3026590" y="4397467"/>
                </a:lnTo>
                <a:lnTo>
                  <a:pt x="1922782" y="4397467"/>
                </a:lnTo>
                <a:lnTo>
                  <a:pt x="0" y="2474686"/>
                </a:lnTo>
                <a:close/>
              </a:path>
            </a:pathLst>
          </a:custGeom>
          <a:solidFill>
            <a:srgbClr val="2C95B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形状 410"/>
          <p:cNvSpPr/>
          <p:nvPr/>
        </p:nvSpPr>
        <p:spPr>
          <a:xfrm>
            <a:off x="7998953" y="698584"/>
            <a:ext cx="1155065" cy="2310128"/>
          </a:xfrm>
          <a:custGeom>
            <a:avLst/>
            <a:gdLst>
              <a:gd name="connsiteX0" fmla="*/ 1540086 w 1540086"/>
              <a:gd name="connsiteY0" fmla="*/ 0 h 3080171"/>
              <a:gd name="connsiteX1" fmla="*/ 1540086 w 1540086"/>
              <a:gd name="connsiteY1" fmla="*/ 3080171 h 3080171"/>
              <a:gd name="connsiteX2" fmla="*/ 0 w 1540086"/>
              <a:gd name="connsiteY2" fmla="*/ 1540086 h 3080171"/>
            </a:gdLst>
            <a:ahLst/>
            <a:cxnLst>
              <a:cxn ang="0">
                <a:pos x="connsiteX0" y="connsiteY0"/>
              </a:cxn>
              <a:cxn ang="0">
                <a:pos x="connsiteX1" y="connsiteY1"/>
              </a:cxn>
              <a:cxn ang="0">
                <a:pos x="connsiteX2" y="connsiteY2"/>
              </a:cxn>
            </a:cxnLst>
            <a:rect l="l" t="t" r="r" b="b"/>
            <a:pathLst>
              <a:path w="1540086" h="3080171">
                <a:moveTo>
                  <a:pt x="1540086" y="0"/>
                </a:moveTo>
                <a:lnTo>
                  <a:pt x="1540086" y="3080171"/>
                </a:lnTo>
                <a:lnTo>
                  <a:pt x="0" y="1540086"/>
                </a:lnTo>
                <a:close/>
              </a:path>
            </a:pathLst>
          </a:cu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8" name="任意多边形: 形状 412"/>
          <p:cNvSpPr/>
          <p:nvPr/>
        </p:nvSpPr>
        <p:spPr>
          <a:xfrm>
            <a:off x="2445854" y="-5079"/>
            <a:ext cx="3712028" cy="1869341"/>
          </a:xfrm>
          <a:custGeom>
            <a:avLst/>
            <a:gdLst>
              <a:gd name="connsiteX0" fmla="*/ 17770 w 4949371"/>
              <a:gd name="connsiteY0" fmla="*/ 0 h 2492455"/>
              <a:gd name="connsiteX1" fmla="*/ 4931601 w 4949371"/>
              <a:gd name="connsiteY1" fmla="*/ 0 h 2492455"/>
              <a:gd name="connsiteX2" fmla="*/ 4949371 w 4949371"/>
              <a:gd name="connsiteY2" fmla="*/ 17770 h 2492455"/>
              <a:gd name="connsiteX3" fmla="*/ 2474686 w 4949371"/>
              <a:gd name="connsiteY3" fmla="*/ 2492455 h 2492455"/>
              <a:gd name="connsiteX4" fmla="*/ 0 w 4949371"/>
              <a:gd name="connsiteY4" fmla="*/ 17770 h 249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71" h="2492455">
                <a:moveTo>
                  <a:pt x="17770" y="0"/>
                </a:moveTo>
                <a:lnTo>
                  <a:pt x="4931601" y="0"/>
                </a:lnTo>
                <a:lnTo>
                  <a:pt x="4949371" y="17770"/>
                </a:lnTo>
                <a:lnTo>
                  <a:pt x="2474686" y="2492455"/>
                </a:lnTo>
                <a:lnTo>
                  <a:pt x="0" y="17770"/>
                </a:lnTo>
                <a:close/>
              </a:path>
            </a:pathLst>
          </a:custGeom>
          <a:solidFill>
            <a:srgbClr val="2C95B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1"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86046" y="4645012"/>
            <a:ext cx="1728192" cy="478380"/>
          </a:xfrm>
          <a:prstGeom prst="rect">
            <a:avLst/>
          </a:prstGeom>
        </p:spPr>
      </p:pic>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232" y="4512412"/>
            <a:ext cx="1696600" cy="632676"/>
          </a:xfrm>
          <a:prstGeom prst="rect">
            <a:avLst/>
          </a:prstGeom>
        </p:spPr>
      </p:pic>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579" y="238058"/>
            <a:ext cx="1842896" cy="368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500"/>
                                        <p:tgtEl>
                                          <p:spTgt spid="459"/>
                                        </p:tgtEl>
                                        <p:attrNameLst>
                                          <p:attrName>ppt_y</p:attrName>
                                        </p:attrNameLst>
                                      </p:cBhvr>
                                      <p:tavLst>
                                        <p:tav tm="0">
                                          <p:val>
                                            <p:strVal val="#ppt_y-#ppt_h*1.125000"/>
                                          </p:val>
                                        </p:tav>
                                        <p:tav tm="100000">
                                          <p:val>
                                            <p:strVal val="#ppt_y"/>
                                          </p:val>
                                        </p:tav>
                                      </p:tavLst>
                                    </p:anim>
                                    <p:animEffect transition="in" filter="wipe(down)">
                                      <p:cBhvr>
                                        <p:cTn id="8" dur="500"/>
                                        <p:tgtEl>
                                          <p:spTgt spid="459"/>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42"/>
                                        </p:tgtEl>
                                        <p:attrNameLst>
                                          <p:attrName>style.visibility</p:attrName>
                                        </p:attrNameLst>
                                      </p:cBhvr>
                                      <p:to>
                                        <p:strVal val="visible"/>
                                      </p:to>
                                    </p:set>
                                    <p:animEffect transition="in" filter="fade">
                                      <p:cBhvr>
                                        <p:cTn id="12" dur="1000"/>
                                        <p:tgtEl>
                                          <p:spTgt spid="442"/>
                                        </p:tgtEl>
                                      </p:cBhvr>
                                    </p:animEffect>
                                    <p:anim calcmode="lin" valueType="num">
                                      <p:cBhvr>
                                        <p:cTn id="13" dur="1000" fill="hold"/>
                                        <p:tgtEl>
                                          <p:spTgt spid="442"/>
                                        </p:tgtEl>
                                        <p:attrNameLst>
                                          <p:attrName>ppt_x</p:attrName>
                                        </p:attrNameLst>
                                      </p:cBhvr>
                                      <p:tavLst>
                                        <p:tav tm="0">
                                          <p:val>
                                            <p:strVal val="#ppt_x"/>
                                          </p:val>
                                        </p:tav>
                                        <p:tav tm="100000">
                                          <p:val>
                                            <p:strVal val="#ppt_x"/>
                                          </p:val>
                                        </p:tav>
                                      </p:tavLst>
                                    </p:anim>
                                    <p:anim calcmode="lin" valueType="num">
                                      <p:cBhvr>
                                        <p:cTn id="14" dur="1000" fill="hold"/>
                                        <p:tgtEl>
                                          <p:spTgt spid="44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45"/>
                                        </p:tgtEl>
                                        <p:attrNameLst>
                                          <p:attrName>style.visibility</p:attrName>
                                        </p:attrNameLst>
                                      </p:cBhvr>
                                      <p:to>
                                        <p:strVal val="visible"/>
                                      </p:to>
                                    </p:set>
                                    <p:animEffect transition="in" filter="wipe(left)">
                                      <p:cBhvr>
                                        <p:cTn id="18"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p:bldP spid="445" grpId="0"/>
      <p:bldP spid="45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PA_图片 1"/>
          <p:cNvPicPr>
            <a:picLocks noChangeAspect="1"/>
          </p:cNvPicPr>
          <p:nvPr>
            <p:custDataLst>
              <p:tags r:id="rId1"/>
            </p:custDataLst>
          </p:nvPr>
        </p:nvPicPr>
        <p:blipFill rotWithShape="1">
          <a:blip r:embed="rId2" cstate="screen">
            <a:extLst>
              <a:ext uri="{BEBA8EAE-BF5A-486C-A8C5-ECC9F3942E4B}">
                <a14:imgProps xmlns:a14="http://schemas.microsoft.com/office/drawing/2010/main">
                  <a14:imgLayer r:embed="rId3">
                    <a14:imgEffect>
                      <a14:colorTemperature colorTemp="4419"/>
                    </a14:imgEffect>
                  </a14:imgLayer>
                </a14:imgProps>
              </a:ext>
            </a:extLst>
          </a:blip>
          <a:srcRect/>
          <a:stretch>
            <a:fillRect/>
          </a:stretch>
        </p:blipFill>
        <p:spPr>
          <a:xfrm>
            <a:off x="962" y="2937559"/>
            <a:ext cx="9156467" cy="2193737"/>
          </a:xfrm>
          <a:prstGeom prst="rect">
            <a:avLst/>
          </a:prstGeom>
          <a:effectLst>
            <a:reflection blurRad="6350" stA="52000" endA="300" endPos="35000" dir="5400000" sy="-100000" algn="bl" rotWithShape="0"/>
          </a:effectLst>
        </p:spPr>
      </p:pic>
      <p:sp>
        <p:nvSpPr>
          <p:cNvPr id="34" name="矩形 33"/>
          <p:cNvSpPr/>
          <p:nvPr/>
        </p:nvSpPr>
        <p:spPr>
          <a:xfrm>
            <a:off x="528456" y="989663"/>
            <a:ext cx="7532098" cy="31647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5" name="文本框 37"/>
          <p:cNvSpPr txBox="1"/>
          <p:nvPr/>
        </p:nvSpPr>
        <p:spPr>
          <a:xfrm>
            <a:off x="1547664" y="248715"/>
            <a:ext cx="5760608" cy="469363"/>
          </a:xfrm>
          <a:prstGeom prst="rect">
            <a:avLst/>
          </a:prstGeom>
          <a:noFill/>
        </p:spPr>
        <p:txBody>
          <a:bodyPr wrap="square" lIns="68584" tIns="34292" rIns="68584" bIns="34292" rtlCol="0">
            <a:spAutoFit/>
          </a:bodyPr>
          <a:lstStyle/>
          <a:p>
            <a:pPr lvl="0"/>
            <a:r>
              <a:rPr lang="zh-CN" altLang="en-US" sz="2600" b="1" kern="1000" spc="0" baseline="0" dirty="0">
                <a:solidFill>
                  <a:srgbClr val="2C95B5"/>
                </a:solidFill>
                <a:latin typeface="微软雅黑" panose="020B0503020204020204" pitchFamily="34" charset="-122"/>
                <a:ea typeface="微软雅黑" panose="020B0503020204020204" pitchFamily="34" charset="-122"/>
              </a:rPr>
              <a:t>目录</a:t>
            </a:r>
            <a:r>
              <a:rPr lang="en-US" altLang="zh-CN" sz="2600" b="1" kern="1000" spc="0" baseline="0" dirty="0">
                <a:solidFill>
                  <a:srgbClr val="2C95B5"/>
                </a:solidFill>
                <a:latin typeface="微软雅黑" panose="020B0503020204020204" pitchFamily="34" charset="-122"/>
                <a:ea typeface="微软雅黑" panose="020B0503020204020204" pitchFamily="34" charset="-122"/>
              </a:rPr>
              <a:t>/</a:t>
            </a:r>
            <a:r>
              <a:rPr lang="en-US" altLang="zh-CN" sz="1600" b="1" kern="1000" spc="0" baseline="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CONTENT</a:t>
            </a:r>
            <a:endParaRPr lang="zh-CN" altLang="zh-CN" sz="1000" b="1" kern="1000" spc="0" baseline="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矩形: 圆角 2"/>
          <p:cNvSpPr/>
          <p:nvPr/>
        </p:nvSpPr>
        <p:spPr>
          <a:xfrm>
            <a:off x="701675" y="1403985"/>
            <a:ext cx="4115435" cy="431800"/>
          </a:xfrm>
          <a:prstGeom prst="roundRect">
            <a:avLst>
              <a:gd name="adj" fmla="val 50000"/>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1" name="矩形: 圆角 7"/>
          <p:cNvSpPr/>
          <p:nvPr/>
        </p:nvSpPr>
        <p:spPr>
          <a:xfrm>
            <a:off x="661670" y="2268220"/>
            <a:ext cx="4155440" cy="431800"/>
          </a:xfrm>
          <a:prstGeom prst="roundRect">
            <a:avLst>
              <a:gd name="adj" fmla="val 50000"/>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文本框 37"/>
          <p:cNvSpPr txBox="1"/>
          <p:nvPr/>
        </p:nvSpPr>
        <p:spPr>
          <a:xfrm>
            <a:off x="756285" y="1374140"/>
            <a:ext cx="791845" cy="461645"/>
          </a:xfrm>
          <a:prstGeom prst="rect">
            <a:avLst/>
          </a:prstGeom>
          <a:noFill/>
        </p:spPr>
        <p:txBody>
          <a:bodyPr wrap="square" rtlCol="0">
            <a:spAutoFit/>
          </a:bodyPr>
          <a:lstStyle/>
          <a:p>
            <a:r>
              <a:rPr lang="en-US" altLang="zh-CN" sz="2400" b="1" dirty="0">
                <a:solidFill>
                  <a:schemeClr val="bg1">
                    <a:lumMod val="95000"/>
                  </a:schemeClr>
                </a:solidFill>
                <a:latin typeface="微软雅黑" panose="020B0503020204020204" pitchFamily="34" charset="-122"/>
                <a:ea typeface="微软雅黑" panose="020B0503020204020204" pitchFamily="34" charset="-122"/>
              </a:rPr>
              <a:t>01</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230630" y="1451610"/>
            <a:ext cx="3374390" cy="368300"/>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竖向构件现场装配准备与吊装</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756536" y="2253857"/>
            <a:ext cx="792088" cy="460375"/>
          </a:xfrm>
          <a:prstGeom prst="rect">
            <a:avLst/>
          </a:prstGeom>
          <a:noFill/>
        </p:spPr>
        <p:txBody>
          <a:bodyPr wrap="square" rtlCol="0">
            <a:spAutoFit/>
          </a:bodyPr>
          <a:lstStyle/>
          <a:p>
            <a:r>
              <a:rPr lang="en-US" altLang="zh-CN" sz="2400" b="1" dirty="0" smtClean="0">
                <a:solidFill>
                  <a:schemeClr val="bg1">
                    <a:lumMod val="95000"/>
                  </a:schemeClr>
                </a:solidFill>
                <a:latin typeface="微软雅黑" panose="020B0503020204020204" pitchFamily="34" charset="-122"/>
                <a:ea typeface="微软雅黑" panose="020B0503020204020204" pitchFamily="34" charset="-122"/>
              </a:rPr>
              <a:t>0</a:t>
            </a:r>
            <a:r>
              <a:rPr lang="en-US" sz="2400" b="1" dirty="0" smtClean="0">
                <a:solidFill>
                  <a:schemeClr val="bg1">
                    <a:lumMod val="95000"/>
                  </a:schemeClr>
                </a:solidFill>
                <a:latin typeface="微软雅黑" panose="020B0503020204020204" pitchFamily="34" charset="-122"/>
                <a:ea typeface="微软雅黑" panose="020B0503020204020204" pitchFamily="34" charset="-122"/>
              </a:rPr>
              <a:t>2</a:t>
            </a:r>
            <a:endParaRPr 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1346835" y="2314575"/>
            <a:ext cx="3257550" cy="368300"/>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水平构件现场装配准备与吊装</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5505450" y="2268220"/>
            <a:ext cx="2078990" cy="368300"/>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混凝土制作与浇筑</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50" name="图片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2" name="矩形 1"/>
          <p:cNvSpPr/>
          <p:nvPr/>
        </p:nvSpPr>
        <p:spPr>
          <a:xfrm rot="2700000">
            <a:off x="488854" y="-476630"/>
            <a:ext cx="972108" cy="972108"/>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rot="2700000">
            <a:off x="459892" y="188681"/>
            <a:ext cx="379172" cy="379172"/>
          </a:xfrm>
          <a:prstGeom prst="rect">
            <a:avLst/>
          </a:prstGeom>
          <a:solidFill>
            <a:srgbClr val="8AB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2" name="矩形 51"/>
          <p:cNvSpPr/>
          <p:nvPr/>
        </p:nvSpPr>
        <p:spPr>
          <a:xfrm rot="2700000">
            <a:off x="1013798" y="423010"/>
            <a:ext cx="275644" cy="275644"/>
          </a:xfrm>
          <a:prstGeom prst="rect">
            <a:avLst/>
          </a:prstGeom>
          <a:solidFill>
            <a:srgbClr val="2C9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24" name="文本框 23"/>
          <p:cNvSpPr txBox="1"/>
          <p:nvPr/>
        </p:nvSpPr>
        <p:spPr>
          <a:xfrm>
            <a:off x="4712970" y="2712085"/>
            <a:ext cx="4250690" cy="460375"/>
          </a:xfrm>
          <a:prstGeom prst="rect">
            <a:avLst/>
          </a:prstGeom>
          <a:noFill/>
        </p:spPr>
        <p:txBody>
          <a:bodyPr wrap="square" rtlCol="0">
            <a:spAutoFit/>
            <a:scene3d>
              <a:camera prst="orthographicFront"/>
              <a:lightRig rig="threePt" dir="t">
                <a:rot lat="0" lon="0" rev="0"/>
              </a:lightRig>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cap="none" spc="0" normalizeH="0" baseline="0" dirty="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kumimoji="0" lang="zh-CN" altLang="en-US" sz="2400" b="1" i="0" u="none" strike="noStrike" cap="none" spc="0" normalizeH="0" baseline="0" dirty="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文本框 24"/>
          <p:cNvSpPr txBox="1"/>
          <p:nvPr/>
        </p:nvSpPr>
        <p:spPr>
          <a:xfrm>
            <a:off x="4712898" y="1844147"/>
            <a:ext cx="4662708" cy="829945"/>
          </a:xfrm>
          <a:prstGeom prst="rect">
            <a:avLst/>
          </a:prstGeom>
          <a:noFill/>
          <a:effectLst/>
        </p:spPr>
        <p:txBody>
          <a:bodyPr wrap="square" rtlCol="0">
            <a:spAutoFit/>
            <a:scene3d>
              <a:camera prst="orthographicFront"/>
              <a:lightRig rig="threePt" dir="t">
                <a:rot lat="0" lon="0" rev="0"/>
              </a:lightRig>
            </a:scene3d>
            <a:sp3d contourW="12700"/>
          </a:bodyPr>
          <a:lstStyle/>
          <a:p>
            <a:pPr lvl="0">
              <a:defRPr/>
            </a:pPr>
            <a:r>
              <a:rPr kumimoji="0" lang="en-US" altLang="zh-CN" sz="4800" b="0" i="0" u="none" strike="noStrike" kern="1200" cap="none" spc="0" normalizeH="0" baseline="0" noProof="0" dirty="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PART</a:t>
            </a:r>
            <a:r>
              <a:rPr kumimoji="0" lang="en-US" altLang="zh-CN" sz="4800" b="0" i="0" u="none" strike="noStrike" kern="1200" cap="none" spc="0" normalizeH="0" noProof="0" dirty="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 </a:t>
            </a:r>
            <a:r>
              <a:rPr kumimoji="0" lang="en-US" altLang="zh-CN" sz="4800" b="0" i="0" u="none" strike="noStrike" kern="1200" cap="none" spc="0" normalizeH="0" baseline="0" noProof="0" dirty="0" smtClean="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0</a:t>
            </a:r>
            <a:r>
              <a:rPr kumimoji="0" lang="en-US" sz="4800" b="0" i="0" u="none" strike="noStrike" kern="1200" cap="none" spc="0" normalizeH="0" baseline="0" noProof="0" dirty="0" smtClean="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1</a:t>
            </a:r>
            <a:endParaRPr kumimoji="0" lang="en-US" sz="800" b="0" i="0" u="none" strike="noStrike" kern="1200" cap="none" spc="0" normalizeH="0" baseline="0" noProof="0" dirty="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cxnSp>
        <p:nvCxnSpPr>
          <p:cNvPr id="34" name="直接连接符 33"/>
          <p:cNvCxnSpPr/>
          <p:nvPr/>
        </p:nvCxnSpPr>
        <p:spPr>
          <a:xfrm>
            <a:off x="4356100" y="2572385"/>
            <a:ext cx="4607560" cy="3175"/>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flipH="1">
            <a:off x="-619346" y="52288"/>
            <a:ext cx="4905488" cy="6658254"/>
            <a:chOff x="4447534" y="1465"/>
            <a:chExt cx="6189639" cy="8401241"/>
          </a:xfrm>
        </p:grpSpPr>
        <p:pic>
          <p:nvPicPr>
            <p:cNvPr id="9" name="图片 8"/>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a:xfrm>
              <a:off x="6128063" y="1465"/>
              <a:ext cx="1412767" cy="706202"/>
            </a:xfrm>
            <a:custGeom>
              <a:avLst/>
              <a:gdLst>
                <a:gd name="connsiteX0" fmla="*/ 0 w 1413135"/>
                <a:gd name="connsiteY0" fmla="*/ 0 h 706385"/>
                <a:gd name="connsiteX1" fmla="*/ 1413135 w 1413135"/>
                <a:gd name="connsiteY1" fmla="*/ 0 h 706385"/>
                <a:gd name="connsiteX2" fmla="*/ 690511 w 1413135"/>
                <a:gd name="connsiteY2" fmla="*/ 706385 h 706385"/>
                <a:gd name="connsiteX3" fmla="*/ 0 w 1413135"/>
                <a:gd name="connsiteY3" fmla="*/ 0 h 706385"/>
              </a:gdLst>
              <a:ahLst/>
              <a:cxnLst>
                <a:cxn ang="0">
                  <a:pos x="connsiteX0" y="connsiteY0"/>
                </a:cxn>
                <a:cxn ang="0">
                  <a:pos x="connsiteX1" y="connsiteY1"/>
                </a:cxn>
                <a:cxn ang="0">
                  <a:pos x="connsiteX2" y="connsiteY2"/>
                </a:cxn>
                <a:cxn ang="0">
                  <a:pos x="connsiteX3" y="connsiteY3"/>
                </a:cxn>
              </a:cxnLst>
              <a:rect l="l" t="t" r="r" b="b"/>
              <a:pathLst>
                <a:path w="1413135" h="706385">
                  <a:moveTo>
                    <a:pt x="0" y="0"/>
                  </a:moveTo>
                  <a:lnTo>
                    <a:pt x="1413135" y="0"/>
                  </a:lnTo>
                  <a:lnTo>
                    <a:pt x="690511" y="706385"/>
                  </a:lnTo>
                  <a:lnTo>
                    <a:pt x="0" y="0"/>
                  </a:lnTo>
                  <a:close/>
                </a:path>
              </a:pathLst>
            </a:custGeom>
          </p:spPr>
        </p:pic>
        <p:pic>
          <p:nvPicPr>
            <p:cNvPr id="10" name="图片 9"/>
            <p:cNvPicPr>
              <a:picLocks noChangeAspect="1"/>
            </p:cNvPicPr>
            <p:nvPr/>
          </p:nvPicPr>
          <p:blipFill>
            <a:blip r:embed="rId4" cstate="email">
              <a:extLst>
                <a:ext uri="{BEBA8EAE-BF5A-486C-A8C5-ECC9F3942E4B}">
                  <a14:imgProps xmlns:a14="http://schemas.microsoft.com/office/drawing/2010/main">
                    <a14:imgLayer r:embed="rId5">
                      <a14:imgEffect>
                        <a14:brightnessContrast contrast="20000"/>
                      </a14:imgEffect>
                    </a14:imgLayer>
                  </a14:imgProps>
                </a:ext>
              </a:extLst>
            </a:blip>
            <a:srcRect/>
            <a:stretch>
              <a:fillRect/>
            </a:stretch>
          </p:blipFill>
          <p:spPr>
            <a:xfrm>
              <a:off x="7243603" y="1465"/>
              <a:ext cx="2565340" cy="3073338"/>
            </a:xfrm>
            <a:custGeom>
              <a:avLst/>
              <a:gdLst>
                <a:gd name="connsiteX0" fmla="*/ 468300 w 2566009"/>
                <a:gd name="connsiteY0" fmla="*/ 0 h 3074138"/>
                <a:gd name="connsiteX1" fmla="*/ 2566009 w 2566009"/>
                <a:gd name="connsiteY1" fmla="*/ 0 h 3074138"/>
                <a:gd name="connsiteX2" fmla="*/ 2566009 w 2566009"/>
                <a:gd name="connsiteY2" fmla="*/ 3065886 h 3074138"/>
                <a:gd name="connsiteX3" fmla="*/ 2557567 w 2566009"/>
                <a:gd name="connsiteY3" fmla="*/ 3074138 h 3074138"/>
                <a:gd name="connsiteX4" fmla="*/ 0 w 2566009"/>
                <a:gd name="connsiteY4" fmla="*/ 457776 h 3074138"/>
                <a:gd name="connsiteX5" fmla="*/ 468300 w 2566009"/>
                <a:gd name="connsiteY5" fmla="*/ 0 h 307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009" h="3074138">
                  <a:moveTo>
                    <a:pt x="468300" y="0"/>
                  </a:moveTo>
                  <a:lnTo>
                    <a:pt x="2566009" y="0"/>
                  </a:lnTo>
                  <a:lnTo>
                    <a:pt x="2566009" y="3065886"/>
                  </a:lnTo>
                  <a:lnTo>
                    <a:pt x="2557567" y="3074138"/>
                  </a:lnTo>
                  <a:lnTo>
                    <a:pt x="0" y="457776"/>
                  </a:lnTo>
                  <a:lnTo>
                    <a:pt x="468300" y="0"/>
                  </a:lnTo>
                  <a:close/>
                </a:path>
              </a:pathLst>
            </a:custGeom>
          </p:spPr>
        </p:pic>
        <p:pic>
          <p:nvPicPr>
            <p:cNvPr id="11" name="图片 10"/>
            <p:cNvPicPr>
              <a:picLocks noChangeAspect="1"/>
            </p:cNvPicPr>
            <p:nvPr/>
          </p:nvPicPr>
          <p:blipFill>
            <a:blip r:embed="rId6" cstate="email"/>
            <a:srcRect/>
            <a:stretch>
              <a:fillRect/>
            </a:stretch>
          </p:blipFill>
          <p:spPr>
            <a:xfrm>
              <a:off x="5331491" y="96369"/>
              <a:ext cx="1373200" cy="1374069"/>
            </a:xfrm>
            <a:custGeom>
              <a:avLst/>
              <a:gdLst>
                <a:gd name="connsiteX0" fmla="*/ 675477 w 1373558"/>
                <a:gd name="connsiteY0" fmla="*/ 0 h 1374427"/>
                <a:gd name="connsiteX1" fmla="*/ 1373558 w 1373558"/>
                <a:gd name="connsiteY1" fmla="*/ 714129 h 1374427"/>
                <a:gd name="connsiteX2" fmla="*/ 698081 w 1373558"/>
                <a:gd name="connsiteY2" fmla="*/ 1374427 h 1374427"/>
                <a:gd name="connsiteX3" fmla="*/ 0 w 1373558"/>
                <a:gd name="connsiteY3" fmla="*/ 660298 h 1374427"/>
                <a:gd name="connsiteX4" fmla="*/ 675477 w 1373558"/>
                <a:gd name="connsiteY4" fmla="*/ 0 h 13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58" h="1374427">
                  <a:moveTo>
                    <a:pt x="675477" y="0"/>
                  </a:moveTo>
                  <a:lnTo>
                    <a:pt x="1373558" y="714129"/>
                  </a:lnTo>
                  <a:lnTo>
                    <a:pt x="698081" y="1374427"/>
                  </a:lnTo>
                  <a:lnTo>
                    <a:pt x="0" y="660298"/>
                  </a:lnTo>
                  <a:lnTo>
                    <a:pt x="675477" y="0"/>
                  </a:lnTo>
                  <a:close/>
                </a:path>
              </a:pathLst>
            </a:custGeom>
          </p:spPr>
        </p:pic>
        <p:pic>
          <p:nvPicPr>
            <p:cNvPr id="12" name="图片 11"/>
            <p:cNvPicPr>
              <a:picLocks noChangeAspect="1"/>
            </p:cNvPicPr>
            <p:nvPr/>
          </p:nvPicPr>
          <p:blipFill>
            <a:blip r:embed="rId7" cstate="email">
              <a:extLst>
                <a:ext uri="{BEBA8EAE-BF5A-486C-A8C5-ECC9F3942E4B}">
                  <a14:imgProps xmlns:a14="http://schemas.microsoft.com/office/drawing/2010/main">
                    <a14:imgLayer r:embed="rId8">
                      <a14:imgEffect>
                        <a14:brightnessContrast contrast="20000"/>
                      </a14:imgEffect>
                    </a14:imgLayer>
                  </a14:imgProps>
                </a:ext>
              </a:extLst>
            </a:blip>
            <a:srcRect/>
            <a:stretch>
              <a:fillRect/>
            </a:stretch>
          </p:blipFill>
          <p:spPr>
            <a:xfrm>
              <a:off x="6123688" y="565675"/>
              <a:ext cx="2030972" cy="2030972"/>
            </a:xfrm>
            <a:custGeom>
              <a:avLst/>
              <a:gdLst>
                <a:gd name="connsiteX0" fmla="*/ 1027293 w 2031501"/>
                <a:gd name="connsiteY0" fmla="*/ 0 h 2031501"/>
                <a:gd name="connsiteX1" fmla="*/ 2031501 w 2031501"/>
                <a:gd name="connsiteY1" fmla="*/ 1027293 h 2031501"/>
                <a:gd name="connsiteX2" fmla="*/ 1004208 w 2031501"/>
                <a:gd name="connsiteY2" fmla="*/ 2031501 h 2031501"/>
                <a:gd name="connsiteX3" fmla="*/ 0 w 2031501"/>
                <a:gd name="connsiteY3" fmla="*/ 1004208 h 2031501"/>
                <a:gd name="connsiteX4" fmla="*/ 1027293 w 2031501"/>
                <a:gd name="connsiteY4" fmla="*/ 0 h 203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01" h="2031501">
                  <a:moveTo>
                    <a:pt x="1027293" y="0"/>
                  </a:moveTo>
                  <a:lnTo>
                    <a:pt x="2031501" y="1027293"/>
                  </a:lnTo>
                  <a:lnTo>
                    <a:pt x="1004208" y="2031501"/>
                  </a:lnTo>
                  <a:lnTo>
                    <a:pt x="0" y="1004208"/>
                  </a:lnTo>
                  <a:lnTo>
                    <a:pt x="1027293" y="0"/>
                  </a:lnTo>
                  <a:close/>
                </a:path>
              </a:pathLst>
            </a:custGeom>
            <a:blipFill dpi="0" rotWithShape="1">
              <a:blip r:embed="rId9" cstate="email"/>
              <a:srcRect/>
              <a:stretch>
                <a:fillRect/>
              </a:stretch>
            </a:blipFill>
          </p:spPr>
        </p:pic>
        <p:pic>
          <p:nvPicPr>
            <p:cNvPr id="13" name="图片 12"/>
            <p:cNvPicPr>
              <a:picLocks noChangeAspect="1"/>
            </p:cNvPicPr>
            <p:nvPr/>
          </p:nvPicPr>
          <p:blipFill>
            <a:blip r:embed="rId10" cstate="email"/>
            <a:srcRect/>
            <a:stretch>
              <a:fillRect/>
            </a:stretch>
          </p:blipFill>
          <p:spPr>
            <a:xfrm>
              <a:off x="4919306" y="827843"/>
              <a:ext cx="620616" cy="620616"/>
            </a:xfrm>
            <a:custGeom>
              <a:avLst/>
              <a:gdLst>
                <a:gd name="connsiteX0" fmla="*/ 313915 w 620777"/>
                <a:gd name="connsiteY0" fmla="*/ 0 h 620777"/>
                <a:gd name="connsiteX1" fmla="*/ 620777 w 620777"/>
                <a:gd name="connsiteY1" fmla="*/ 313915 h 620777"/>
                <a:gd name="connsiteX2" fmla="*/ 306861 w 620777"/>
                <a:gd name="connsiteY2" fmla="*/ 620777 h 620777"/>
                <a:gd name="connsiteX3" fmla="*/ 0 w 620777"/>
                <a:gd name="connsiteY3" fmla="*/ 306861 h 620777"/>
                <a:gd name="connsiteX4" fmla="*/ 313915 w 620777"/>
                <a:gd name="connsiteY4" fmla="*/ 0 h 62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777" h="620777">
                  <a:moveTo>
                    <a:pt x="313915" y="0"/>
                  </a:moveTo>
                  <a:lnTo>
                    <a:pt x="620777" y="313915"/>
                  </a:lnTo>
                  <a:lnTo>
                    <a:pt x="306861" y="620777"/>
                  </a:lnTo>
                  <a:lnTo>
                    <a:pt x="0" y="306861"/>
                  </a:lnTo>
                  <a:lnTo>
                    <a:pt x="313915" y="0"/>
                  </a:lnTo>
                  <a:close/>
                </a:path>
              </a:pathLst>
            </a:custGeom>
          </p:spPr>
        </p:pic>
        <p:sp>
          <p:nvSpPr>
            <p:cNvPr id="14" name="矩形 13"/>
            <p:cNvSpPr/>
            <p:nvPr/>
          </p:nvSpPr>
          <p:spPr>
            <a:xfrm rot="2685974">
              <a:off x="7780402" y="1891046"/>
              <a:ext cx="914162" cy="914162"/>
            </a:xfrm>
            <a:prstGeom prst="rect">
              <a:avLst/>
            </a:prstGeom>
            <a:solidFill>
              <a:srgbClr val="3C9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685974">
              <a:off x="6540219" y="2424818"/>
              <a:ext cx="328942" cy="328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657183">
              <a:off x="5387136" y="1342668"/>
              <a:ext cx="481397" cy="40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685974">
              <a:off x="4535269" y="1006240"/>
              <a:ext cx="255635" cy="255635"/>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2685974">
              <a:off x="4513498" y="555171"/>
              <a:ext cx="123924" cy="1239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2685974">
              <a:off x="9198017" y="2723972"/>
              <a:ext cx="123924" cy="123924"/>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2731766">
              <a:off x="5625199" y="1847749"/>
              <a:ext cx="793074" cy="804233"/>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2685974">
              <a:off x="5210157" y="2388867"/>
              <a:ext cx="328942" cy="328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2685974">
              <a:off x="4920752" y="2491376"/>
              <a:ext cx="123924" cy="123924"/>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27" name="任意多边形 26"/>
            <p:cNvSpPr/>
            <p:nvPr/>
          </p:nvSpPr>
          <p:spPr>
            <a:xfrm rot="2680233">
              <a:off x="5056697" y="3654690"/>
              <a:ext cx="5392006" cy="4748016"/>
            </a:xfrm>
            <a:custGeom>
              <a:avLst/>
              <a:gdLst>
                <a:gd name="connsiteX0" fmla="*/ 0 w 5393410"/>
                <a:gd name="connsiteY0" fmla="*/ 0 h 4749253"/>
                <a:gd name="connsiteX1" fmla="*/ 4406292 w 5393410"/>
                <a:gd name="connsiteY1" fmla="*/ 0 h 4749253"/>
                <a:gd name="connsiteX2" fmla="*/ 5393410 w 5393410"/>
                <a:gd name="connsiteY2" fmla="*/ 998536 h 4749253"/>
                <a:gd name="connsiteX3" fmla="*/ 1599309 w 5393410"/>
                <a:gd name="connsiteY3" fmla="*/ 4749253 h 4749253"/>
                <a:gd name="connsiteX4" fmla="*/ 0 w 5393410"/>
                <a:gd name="connsiteY4" fmla="*/ 4749253 h 474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410" h="4749253">
                  <a:moveTo>
                    <a:pt x="0" y="0"/>
                  </a:moveTo>
                  <a:lnTo>
                    <a:pt x="4406292" y="0"/>
                  </a:lnTo>
                  <a:lnTo>
                    <a:pt x="5393410" y="998536"/>
                  </a:lnTo>
                  <a:lnTo>
                    <a:pt x="1599309" y="4749253"/>
                  </a:lnTo>
                  <a:lnTo>
                    <a:pt x="0" y="4749253"/>
                  </a:lnTo>
                  <a:close/>
                </a:path>
              </a:pathLst>
            </a:cu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7500347" y="2698619"/>
              <a:ext cx="3136826" cy="3061525"/>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4447534" y="2728774"/>
              <a:ext cx="3054192" cy="3067634"/>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txBox="1"/>
          <p:nvPr/>
        </p:nvSpPr>
        <p:spPr>
          <a:xfrm>
            <a:off x="5422688" y="2416185"/>
            <a:ext cx="1336658" cy="523279"/>
          </a:xfrm>
          <a:prstGeom prst="rect">
            <a:avLst/>
          </a:prstGeom>
        </p:spPr>
        <p:txBody>
          <a:bodyPr vert="horz" lIns="68580" tIns="34290" rIns="68580" bIns="34290" rtlCol="0" anchor="b">
            <a:normAutofit fontScale="62500"/>
          </a:bodyPr>
          <a:lstStyle>
            <a:lvl1pPr algn="ctr" defTabSz="914400" rtl="0" eaLnBrk="1" latinLnBrk="0" hangingPunct="1">
              <a:lnSpc>
                <a:spcPct val="90000"/>
              </a:lnSpc>
              <a:spcBef>
                <a:spcPct val="0"/>
              </a:spcBef>
              <a:buNone/>
              <a:defRPr sz="4000" kern="1200">
                <a:solidFill>
                  <a:schemeClr val="tx1">
                    <a:lumMod val="65000"/>
                    <a:lumOff val="35000"/>
                  </a:schemeClr>
                </a:solidFill>
                <a:latin typeface="Roboto" panose="02000000000000000000" pitchFamily="2" charset="0"/>
                <a:ea typeface="Roboto" panose="02000000000000000000" pitchFamily="2" charset="0"/>
                <a:cs typeface="+mj-cs"/>
              </a:defRPr>
            </a:lvl1pPr>
          </a:lstStyle>
          <a:p>
            <a:r>
              <a:rPr lang="en-US" dirty="0">
                <a:solidFill>
                  <a:schemeClr val="bg1"/>
                </a:solidFill>
                <a:latin typeface="微软雅黑" panose="020B0503020204020204" pitchFamily="34" charset="-122"/>
                <a:ea typeface="微软雅黑" panose="020B0503020204020204" pitchFamily="34" charset="-122"/>
              </a:rPr>
              <a:t>4</a:t>
            </a:r>
            <a:endParaRPr lang="en-AU" dirty="0">
              <a:solidFill>
                <a:schemeClr val="bg1"/>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236535" y="151461"/>
            <a:ext cx="8683148" cy="414098"/>
            <a:chOff x="0" y="232284"/>
            <a:chExt cx="8683148" cy="414098"/>
          </a:xfrm>
        </p:grpSpPr>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31" name="矩形 30"/>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32"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mn-ea"/>
                </a:rPr>
                <a:t>预制混凝土剪力墙吊装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33" name="矩形 32"/>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4" name="11 Rectángulo"/>
          <p:cNvSpPr/>
          <p:nvPr/>
        </p:nvSpPr>
        <p:spPr>
          <a:xfrm>
            <a:off x="1897380" y="629920"/>
            <a:ext cx="501269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000" b="1" kern="0" dirty="0">
                <a:solidFill>
                  <a:schemeClr val="bg1"/>
                </a:solidFill>
                <a:latin typeface="微软雅黑" panose="020B0503020204020204" pitchFamily="34" charset="-122"/>
                <a:ea typeface="微软雅黑" panose="020B0503020204020204" pitchFamily="34" charset="-122"/>
                <a:sym typeface="+mn-ea"/>
              </a:rPr>
              <a:t>一、预制混凝土剪力墙施工流程</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pic>
        <p:nvPicPr>
          <p:cNvPr id="2" name="图片 1" descr="IMG_256"/>
          <p:cNvPicPr/>
          <p:nvPr/>
        </p:nvPicPr>
        <p:blipFill>
          <a:blip r:embed="rId2"/>
          <a:stretch>
            <a:fillRect/>
          </a:stretch>
        </p:blipFill>
        <p:spPr>
          <a:xfrm>
            <a:off x="1356995" y="1172845"/>
            <a:ext cx="5720080" cy="386524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mn-ea"/>
                </a:rPr>
                <a:t>预制混凝土剪力墙吊装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589530" y="528955"/>
            <a:ext cx="331660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二、施工要点</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236220" y="1071880"/>
            <a:ext cx="8682990" cy="3830955"/>
          </a:xfrm>
          <a:prstGeom prst="rect">
            <a:avLst/>
          </a:prstGeom>
        </p:spPr>
        <p:txBody>
          <a:bodyPr wrap="square">
            <a:spAutoFit/>
          </a:bodyPr>
          <a:p>
            <a:pPr fontAlgn="auto">
              <a:lnSpc>
                <a:spcPct val="150000"/>
              </a:lnSpc>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一、</a:t>
            </a:r>
            <a:r>
              <a:rPr lang="zh-CN"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吊装准备</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吊装就位前将所有柱、墙的位置在地面弹好墨线，根据后置埋件布置图，采用后钻孔法安装预制构件定位卡具，并进行复核检查</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对起重设备进行安全检查，并在空载状态下对吊臂角度、负载能力、吊绳等进行检查，对吊装困难的部件进行空载实际演练（必须进行），将导链、斜撑杆、膨胀螺丝、扳手、</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2m </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靠尺、开孔电钻等工具准备齐全，操作人员对操作工具进行清点</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检查预制构件预留灌浆套筒是否有缺陷、杂物和油污，保证灌浆套筒完好；提前架好经纬仪、激光水准仪并调平</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填写施工准备情况登记表，施工现场负责人检查核对签字后方可开始吊装。</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mn-ea"/>
                </a:rPr>
                <a:t>预制混凝土剪力墙吊装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1174750" y="528955"/>
            <a:ext cx="331660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二、施工要点</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236220" y="1071880"/>
            <a:ext cx="3878580" cy="3830955"/>
          </a:xfrm>
          <a:prstGeom prst="rect">
            <a:avLst/>
          </a:prstGeom>
        </p:spPr>
        <p:txBody>
          <a:bodyPr wrap="square">
            <a:spAutoFit/>
          </a:bodyPr>
          <a:p>
            <a:pPr fontAlgn="auto">
              <a:lnSpc>
                <a:spcPct val="150000"/>
              </a:lnSpc>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二、</a:t>
            </a:r>
            <a:r>
              <a:rPr lang="zh-CN"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吊装</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吊装时采用带倒链的扁担式吊装设备，加设揽风</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绳</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顺着吊装前所弹墨线缓缓下放墙板，吊装经过的区域下方设置警戒区，施工人员应撤离，由信号工指挥，就位时待构件下降至作业面</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1m</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左右高度时施工人员方可靠近操作，以保证操作人员的安全。</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descr="墙1"/>
          <p:cNvPicPr>
            <a:picLocks noChangeAspect="1"/>
          </p:cNvPicPr>
          <p:nvPr/>
        </p:nvPicPr>
        <p:blipFill>
          <a:blip r:embed="rId2"/>
          <a:stretch>
            <a:fillRect/>
          </a:stretch>
        </p:blipFill>
        <p:spPr>
          <a:xfrm>
            <a:off x="4699000" y="719455"/>
            <a:ext cx="3371850" cy="2271395"/>
          </a:xfrm>
          <a:prstGeom prst="rect">
            <a:avLst/>
          </a:prstGeom>
        </p:spPr>
      </p:pic>
      <p:pic>
        <p:nvPicPr>
          <p:cNvPr id="5" name="图片 4" descr="墙2"/>
          <p:cNvPicPr>
            <a:picLocks noChangeAspect="1"/>
          </p:cNvPicPr>
          <p:nvPr/>
        </p:nvPicPr>
        <p:blipFill>
          <a:blip r:embed="rId3"/>
          <a:stretch>
            <a:fillRect/>
          </a:stretch>
        </p:blipFill>
        <p:spPr>
          <a:xfrm>
            <a:off x="4699000" y="3040380"/>
            <a:ext cx="3371850" cy="20821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mn-ea"/>
                </a:rPr>
                <a:t>预制混凝土剪力墙吊装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589530" y="528955"/>
            <a:ext cx="331660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二、施工要点</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pic>
        <p:nvPicPr>
          <p:cNvPr id="6146" name="图片 1" descr="IMG_2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45" y="2286000"/>
            <a:ext cx="2626360" cy="2472055"/>
          </a:xfrm>
          <a:prstGeom prst="rect">
            <a:avLst/>
          </a:prstGeom>
          <a:noFill/>
          <a:extLst>
            <a:ext uri="{909E8E84-426E-40DD-AFC4-6F175D3DCCD1}">
              <a14:hiddenFill xmlns:a14="http://schemas.microsoft.com/office/drawing/2010/main">
                <a:solidFill>
                  <a:srgbClr val="FFFFFF"/>
                </a:solidFill>
              </a14:hiddenFill>
            </a:ext>
          </a:extLst>
        </p:spPr>
      </p:pic>
      <p:pic>
        <p:nvPicPr>
          <p:cNvPr id="6145" name="图片 2" descr="IMG_2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025" y="2286000"/>
            <a:ext cx="2761615" cy="247142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44145" y="1152525"/>
            <a:ext cx="8505825" cy="645160"/>
          </a:xfrm>
          <a:prstGeom prst="rect">
            <a:avLst/>
          </a:prstGeom>
        </p:spPr>
        <p:txBody>
          <a:bodyPr wrap="square">
            <a:spAutoFit/>
          </a:bodyPr>
          <a:p>
            <a:r>
              <a:rPr lang="en-US" altLang="zh-CN"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墙板下放好金属垫块，垫块保证墙板底标高的准确（也可提前在预制墙板上安装定位角码，顺着定位角码的位置安放墙板）</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descr="墙定位钢板"/>
          <p:cNvPicPr>
            <a:picLocks noChangeAspect="1"/>
          </p:cNvPicPr>
          <p:nvPr/>
        </p:nvPicPr>
        <p:blipFill>
          <a:blip r:embed="rId4"/>
          <a:stretch>
            <a:fillRect/>
          </a:stretch>
        </p:blipFill>
        <p:spPr>
          <a:xfrm>
            <a:off x="5821680" y="2248535"/>
            <a:ext cx="2741295" cy="25476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mn-ea"/>
                </a:rPr>
                <a:t>预制混凝土剪力墙吊装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589530" y="528955"/>
            <a:ext cx="331660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二、施工要点</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236220" y="1115060"/>
            <a:ext cx="3597910" cy="2861310"/>
          </a:xfrm>
          <a:prstGeom prst="rect">
            <a:avLst/>
          </a:prstGeom>
        </p:spPr>
        <p:txBody>
          <a:bodyPr wrap="square">
            <a:spAutoFit/>
          </a:bodyPr>
          <a:p>
            <a:r>
              <a:rPr lang="en-US" altLang="zh-CN"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墙板底部若局部套筒未对准时，可使用倒链将墙板手动微调，重新对孔</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cs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底部没有灌浆套筒的外填充墙板直接顺着角码缓缓放下墙板。垫板造成的空隙可用坐浆方式填补。为防止坐浆料填充到外叶板之间，在苯板处补充</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50</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20mm </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的保温板（或橡胶止水条）堵塞</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rPr>
              <a:t>缝隙</a:t>
            </a:r>
            <a:r>
              <a:rPr lang="zh-CN" altLang="zh-CN" dirty="0" smtClean="0"/>
              <a:t>。</a:t>
            </a:r>
            <a:endParaRPr lang="zh-CN" altLang="zh-CN" dirty="0"/>
          </a:p>
        </p:txBody>
      </p:sp>
      <p:pic>
        <p:nvPicPr>
          <p:cNvPr id="5" name="图片 4"/>
          <p:cNvPicPr/>
          <p:nvPr/>
        </p:nvPicPr>
        <p:blipFill>
          <a:blip r:embed="rId2"/>
          <a:stretch>
            <a:fillRect/>
          </a:stretch>
        </p:blipFill>
        <p:spPr>
          <a:xfrm>
            <a:off x="4569460" y="1117600"/>
            <a:ext cx="3437255" cy="36195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7">
      <a:dk1>
        <a:sysClr val="windowText" lastClr="000000"/>
      </a:dk1>
      <a:lt1>
        <a:sysClr val="window" lastClr="FFFFFF"/>
      </a:lt1>
      <a:dk2>
        <a:srgbClr val="2C95B5"/>
      </a:dk2>
      <a:lt2>
        <a:srgbClr val="DBF5F9"/>
      </a:lt2>
      <a:accent1>
        <a:srgbClr val="8ABC1E"/>
      </a:accent1>
      <a:accent2>
        <a:srgbClr val="D9DCDD"/>
      </a:accent2>
      <a:accent3>
        <a:srgbClr val="2C95B5"/>
      </a:accent3>
      <a:accent4>
        <a:srgbClr val="A8813D"/>
      </a:accent4>
      <a:accent5>
        <a:srgbClr val="F6A21D"/>
      </a:accent5>
      <a:accent6>
        <a:srgbClr val="B71E42"/>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包裹</Template>
  <TotalTime>0</TotalTime>
  <Words>1452</Words>
  <Application>WPS 演示</Application>
  <PresentationFormat>自定义</PresentationFormat>
  <Paragraphs>99</Paragraphs>
  <Slides>14</Slides>
  <Notes>14</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14</vt:i4>
      </vt:variant>
    </vt:vector>
  </HeadingPairs>
  <TitlesOfParts>
    <vt:vector size="28" baseType="lpstr">
      <vt:lpstr>Arial</vt:lpstr>
      <vt:lpstr>宋体</vt:lpstr>
      <vt:lpstr>Wingdings</vt:lpstr>
      <vt:lpstr>微软雅黑</vt:lpstr>
      <vt:lpstr>Lato Light</vt:lpstr>
      <vt:lpstr>等线</vt:lpstr>
      <vt:lpstr>黑体</vt:lpstr>
      <vt:lpstr>Roboto</vt:lpstr>
      <vt:lpstr>Calibri</vt:lpstr>
      <vt:lpstr>Arial Unicode MS</vt:lpstr>
      <vt:lpstr>Lato</vt:lpstr>
      <vt:lpstr>Wide Latin</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xu</cp:lastModifiedBy>
  <cp:revision>449</cp:revision>
  <dcterms:created xsi:type="dcterms:W3CDTF">2017-06-17T13:16:00Z</dcterms:created>
  <dcterms:modified xsi:type="dcterms:W3CDTF">2020-04-01T08:41:41Z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2052-10.8.2.6948</vt:lpwstr>
  </property>
</Properties>
</file>