
<file path=[Content_Types].xml><?xml version="1.0" encoding="utf-8"?>
<Types xmlns="http://schemas.openxmlformats.org/package/2006/content-types"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732" r:id="rId3"/>
    <p:sldId id="769" r:id="rId4"/>
    <p:sldId id="770" r:id="rId5"/>
    <p:sldId id="771" r:id="rId6"/>
    <p:sldId id="772" r:id="rId7"/>
    <p:sldId id="773" r:id="rId8"/>
    <p:sldId id="774" r:id="rId9"/>
    <p:sldId id="775" r:id="rId10"/>
  </p:sldIdLst>
  <p:sldSz cx="9906000" cy="6858000" type="A4"/>
  <p:notesSz cx="6650355" cy="9784080"/>
  <p:defaultTextStyle>
    <a:defPPr>
      <a:defRPr lang="en-GB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rgbClr val="00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0000"/>
    <a:srgbClr val="CCFF99"/>
    <a:srgbClr val="0000FF"/>
    <a:srgbClr val="9966FF"/>
    <a:srgbClr val="339966"/>
    <a:srgbClr val="FF99FF"/>
    <a:srgbClr val="FF00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416" y="-78"/>
      </p:cViewPr>
      <p:guideLst>
        <p:guide orient="horz" pos="2115"/>
        <p:guide pos="5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4348" tIns="47174" rIns="94348" bIns="47174" numCol="1" anchor="t" anchorCtr="0" compatLnSpc="1"/>
          <a:lstStyle>
            <a:lvl1pPr defTabSz="942975">
              <a:defRPr sz="1200" b="0"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</a:lstStyle>
          <a:p>
            <a:pPr marL="0" marR="0" lvl="0" indent="0" algn="l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768725" y="0"/>
            <a:ext cx="2881313" cy="4889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4348" tIns="47174" rIns="94348" bIns="47174" numCol="1" anchor="t" anchorCtr="0" compatLnSpc="1"/>
          <a:lstStyle>
            <a:lvl1pPr algn="r" defTabSz="942975">
              <a:defRPr sz="1200" b="0"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</a:lstStyle>
          <a:p>
            <a:pPr marL="0" marR="0" lvl="0" indent="0" algn="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83972" name="幻灯片图像占位符 2051"/>
          <p:cNvSpPr>
            <a:spLocks noGrp="1"/>
          </p:cNvSpPr>
          <p:nvPr>
            <p:ph type="sldImg"/>
          </p:nvPr>
        </p:nvSpPr>
        <p:spPr>
          <a:xfrm>
            <a:off x="676275" y="735013"/>
            <a:ext cx="5297488" cy="366712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文本占位符 2052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887413" y="4646613"/>
            <a:ext cx="4875213" cy="4402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4348" tIns="47174" rIns="94348" bIns="4717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9294813"/>
            <a:ext cx="2881313" cy="4889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4348" tIns="47174" rIns="94348" bIns="47174" numCol="1" anchor="b" anchorCtr="0" compatLnSpc="1"/>
          <a:lstStyle>
            <a:lvl1pPr defTabSz="942975">
              <a:defRPr sz="1200" b="0">
                <a:latin typeface="Times New Roman" panose="02020603050405020304" pitchFamily="18" charset="0"/>
                <a:ea typeface="隶书" panose="02010509060101010101" pitchFamily="49" charset="-122"/>
              </a:defRPr>
            </a:lvl1pPr>
          </a:lstStyle>
          <a:p>
            <a:pPr marL="0" marR="0" lvl="0" indent="0" algn="l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768725" y="9294813"/>
            <a:ext cx="2881313" cy="4889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4348" tIns="47174" rIns="94348" bIns="47174" numCol="1" anchor="b" anchorCtr="0" compatLnSpc="1"/>
          <a:p>
            <a:pPr lvl="0" algn="r" defTabSz="942975" eaLnBrk="1" hangingPunct="1"/>
            <a:fld id="{9A0DB2DC-4C9A-4742-B13C-FB6460FD3503}" type="slidenum">
              <a:rPr lang="en-US" altLang="zh-CN" sz="1200" b="0" dirty="0">
                <a:latin typeface="Times New Roman" panose="02020603050405020304" pitchFamily="18" charset="0"/>
                <a:ea typeface="隶书" panose="02010509060101010101" pitchFamily="49" charset="-122"/>
              </a:rPr>
            </a:fld>
            <a:endParaRPr lang="en-US" altLang="zh-CN" sz="1200" b="0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014913" y="1825625"/>
            <a:ext cx="421005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014913" y="4076700"/>
            <a:ext cx="421005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1038" y="365125"/>
            <a:ext cx="8543925" cy="58118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5878" y="4589463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4254" y="1778438"/>
            <a:ext cx="3959779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64254" y="2665379"/>
            <a:ext cx="3959779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83762" y="1778438"/>
            <a:ext cx="39792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83762" y="2665379"/>
            <a:ext cx="39792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1340" y="987425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384346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1340" y="457201"/>
            <a:ext cx="5014913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38434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wmf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圆角矩形 1025"/>
          <p:cNvSpPr>
            <a:spLocks noChangeArrowheads="1"/>
          </p:cNvSpPr>
          <p:nvPr/>
        </p:nvSpPr>
        <p:spPr bwMode="auto">
          <a:xfrm>
            <a:off x="9144000" y="6096000"/>
            <a:ext cx="711200" cy="749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99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" name="矩形 1026"/>
          <p:cNvSpPr>
            <a:spLocks noChangeArrowheads="1"/>
          </p:cNvSpPr>
          <p:nvPr/>
        </p:nvSpPr>
        <p:spPr bwMode="auto">
          <a:xfrm>
            <a:off x="74613" y="63500"/>
            <a:ext cx="2778125" cy="485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t-IT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28" name="文本框 1027"/>
          <p:cNvSpPr txBox="1">
            <a:spLocks noChangeArrowheads="1"/>
          </p:cNvSpPr>
          <p:nvPr/>
        </p:nvSpPr>
        <p:spPr bwMode="auto">
          <a:xfrm>
            <a:off x="273050" y="88900"/>
            <a:ext cx="18288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charset="2"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方正魏碑简体" pitchFamily="2" charset="-122"/>
                <a:cs typeface="+mn-cs"/>
              </a:rPr>
              <a:t>混凝土工程施工</a:t>
            </a:r>
            <a:endParaRPr kumimoji="0" lang="en-GB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方正魏碑简体" pitchFamily="2" charset="-122"/>
              <a:cs typeface="+mn-cs"/>
            </a:endParaRPr>
          </a:p>
        </p:txBody>
      </p:sp>
      <p:pic>
        <p:nvPicPr>
          <p:cNvPr id="2053" name="图片 1028"/>
          <p:cNvPicPr/>
          <p:nvPr userDrawn="1"/>
        </p:nvPicPr>
        <p:blipFill>
          <a:blip r:embed="rId16"/>
          <a:stretch>
            <a:fillRect/>
          </a:stretch>
        </p:blipFill>
        <p:spPr>
          <a:xfrm>
            <a:off x="161925" y="412750"/>
            <a:ext cx="1685925" cy="7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0" name="矩形 1029"/>
          <p:cNvSpPr>
            <a:spLocks noChangeArrowheads="1"/>
          </p:cNvSpPr>
          <p:nvPr/>
        </p:nvSpPr>
        <p:spPr bwMode="auto">
          <a:xfrm rot="5400000" flipH="1" flipV="1">
            <a:off x="4914900" y="-4381500"/>
            <a:ext cx="76200" cy="990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1" name="矩形 1030"/>
          <p:cNvSpPr>
            <a:spLocks noChangeArrowheads="1"/>
          </p:cNvSpPr>
          <p:nvPr/>
        </p:nvSpPr>
        <p:spPr bwMode="auto">
          <a:xfrm rot="5400000" flipH="1" flipV="1">
            <a:off x="4914900" y="1562100"/>
            <a:ext cx="76200" cy="990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rgbClr val="00FF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1062355"/>
            <a:ext cx="6247765" cy="47332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4855" y="1362075"/>
            <a:ext cx="5876290" cy="41332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2150" y="1233805"/>
            <a:ext cx="6417310" cy="47104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7845" y="1443355"/>
            <a:ext cx="5887720" cy="42621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1635" y="1181100"/>
            <a:ext cx="6177280" cy="48272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2030" y="1414780"/>
            <a:ext cx="5361940" cy="40284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705" y="950595"/>
            <a:ext cx="3256915" cy="314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05" y="1310005"/>
            <a:ext cx="5542915" cy="42379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9230" y="833755"/>
            <a:ext cx="4447540" cy="519049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0</TotalTime>
  <Words>0</Words>
  <Application>WPS 演示</Application>
  <PresentationFormat>A4 纸张(210x297 毫米)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Times New Roman</vt:lpstr>
      <vt:lpstr>隶书</vt:lpstr>
      <vt:lpstr>Monotype Sorts</vt:lpstr>
      <vt:lpstr>方正魏碑简体</vt:lpstr>
      <vt:lpstr>微软雅黑</vt:lpstr>
      <vt:lpstr>Arial Unicode MS</vt:lpstr>
      <vt:lpstr>Wingdings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Ingegneria Dei Sistemi, SpA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Morandi</dc:creator>
  <cp:lastModifiedBy>xu</cp:lastModifiedBy>
  <cp:revision>679</cp:revision>
  <dcterms:created xsi:type="dcterms:W3CDTF">2001-07-20T08:56:00Z</dcterms:created>
  <dcterms:modified xsi:type="dcterms:W3CDTF">2020-04-06T13:19:02Z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2052-10.8.2.6948</vt:lpwstr>
  </property>
</Properties>
</file>