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.xml" ContentType="application/inkml+xml"/>
  <Override PartName="/ppt/ink/ink30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handoutMasterIdLst>
    <p:handoutMasterId r:id="rId15"/>
  </p:handoutMasterIdLst>
  <p:sldIdLst>
    <p:sldId id="298" r:id="rId4"/>
    <p:sldId id="257" r:id="rId5"/>
    <p:sldId id="289" r:id="rId6"/>
    <p:sldId id="265" r:id="rId7"/>
    <p:sldId id="272" r:id="rId8"/>
    <p:sldId id="281" r:id="rId9"/>
    <p:sldId id="283" r:id="rId10"/>
    <p:sldId id="285" r:id="rId11"/>
    <p:sldId id="284" r:id="rId12"/>
    <p:sldId id="287" r:id="rId13"/>
    <p:sldId id="288" r:id="rId14"/>
  </p:sldIdLst>
  <p:sldSz cx="12192000" cy="6858000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468FC"/>
    <a:srgbClr val="3366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50" d="100"/>
          <a:sy n="50" d="100"/>
        </p:scale>
        <p:origin x="1752" y="60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5" Type="http://schemas.openxmlformats.org/officeDocument/2006/relationships/image" Target="../media/image48.wmf"/><Relationship Id="rId4" Type="http://schemas.openxmlformats.org/officeDocument/2006/relationships/image" Target="../media/image47.wmf"/><Relationship Id="rId3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image" Target="../media/image2.jpeg"/><Relationship Id="rId1" Type="http://schemas.openxmlformats.org/officeDocument/2006/relationships/image" Target="../media/image50.jpe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8160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4484-F3FB-46F8-A3C4-3C30D8BA9C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15F80-A1A3-4B3D-882C-B127E0FCB45F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" y="876299"/>
            <a:ext cx="9116291" cy="51209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6T10:34:3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352 508,'3'0,"1"0,0 0,-1 0,2 0,-1 0,-1 0,2 0,0 0,-2 0,2 0,-2 0,0 0,0 0,2 0,-2 0,0 0,0 0,1 0,3 0,-1 0,-1 0,0 0,-1 0,-1 0,1 0,2 0,-3 0,0 0,2 0,-1 0,0 0,0 0,1 0,2 0,0 0,1 0,-2 0,-3 0,0 0,2 0,3 0,-1 0,1 0,-3 0,1 0,-2 0,-1 0,0 0,1 0,0 0,2 0,1 0,2 0,-1 0,0 0,-2 0,-2 0,-1 0,1 0,1 2,-1-2,2 1,-3-1,2 2,-2-2,1 0,1 0,-1 0,-1 0,0 0,0 0,1 0,-1-2,0 2,0-2,1 2,0 0,-1 0,0 0,0 0,-2-3,-4 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6T10:37: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421 234,'5'0,"-1"1,0-1,-1 1,0-1,1 0,-1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6T10:37: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247 152,'4'0,"1"0,-1 0,-1 0,0 0,0 0,0 0,0 0,0 0,0 0,0 0,0 0,1 0,0 0,-1 2,0 1,-3 0,1 1,2-1,0-2,0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6T10:37: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740 178,'0'3,"0"0,0 0,1 0,-1 0,1 0,0 0,-1 0,1 0,0 0,0 0,-1 0,1 0,0 0,1 1,-2 0,1-1,-1 0,0 0,0 0,0 0,0 1,0-1,0 0,0 0,0 0,0 0,0 0,0 0,0 1,-1 0,1-1,-1 0,1 1,-1-1,1 0,-1 0,0 0,1 1,-1-1,1 0,-1 0,1 1,-1-1,1 0,0 0,0 0,0 0,0 0,0 0,-1 0,1 0,0 0,0 0,0 0,0 0,0 1,0-1,0 0,-2 0,2 0,-2 0,1 0,0 0,-1 2,-1-1,1 1,1-2,-1 1,2-1,-1 0,0 0,-1 0,0 1,2-1,0 0,0 0,0 0,0 0,0 1,0-1,-2 0,2 0,0 1,0-1,-2 0,1 0,0 1,1-1,0 1,0-1,0 0,0 0,-1 0,1 0,0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6T10:37: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736 185,'-2'3,"-1"-1,0-2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6T11:03: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716 509,'5'0,"0"0,-1 0,1 0,-2 0,3 0,-1 0,-2 0,1 0,-1 0,0 0,1 0,0 0,0 0,3 0,-4 0,3 0,3 0,-4 0,-2 0,1 0,0 0,3 0,-3 0,-1-1,0 1,1 0,1 0,1 0,1-2,-3 2,1 0,-2 0,0-1,2 1,3 0,-3 0,2 1,4 1,-4-2,-2 1,1 1,-2-2,-1 0,1 1,1-1,2 0,1 0,-1 0,1 0,0 0,-3 0,-2 0,1 0,-1 0,1 0,-1 0,1 0,0 0,0 0,4 0,-1 0,-1 0,-3 0,1 0,0 0,-1 0,0 0,0 0,2 0,2 0,-2 0,2 0,-3 0,0 0,1 0,-2 0,0 1,1-1,2 1,-3-1,2 0,-2 0,2 0,1 0,0 0,-1 0,4 0,-1 0,3 0,-2 0,3 0,-8 0,2 0,-1 0,1 0,-1 0,1 0,-3 0,1 0,0 2,-1-2,0 0,0 0,1 0,0 0,3 0,2 0,1 0,-2 0,1 0,-2 0,0 0,-3 0,0 0,-1 0,0 0,1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6T11:03: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712 480,'6'0,"-1"0,0 0,-2 0,1 0,-1-1,3 1,0-2,-2 2,-1 0,2 0,4 0,1 0,-2 0,1 0,0 0,-1 0,-2 0,-3 0,1 0,0 0,-1-2,1 2,1 0,-2-1,4 0,-4 1,3-1,-3 1,1-2,-1 2,6 0,-3 0,3 0,-1 0,-3 0,-2 0,1 0,0 0,0 0,-1 0,1 0,-1 0,0 0,1 0,-1 0,2 0,0 0,1 0,2 0,0 1,0 1,-5-2,1 0,1 0,-1 0,0 0,0 0,0 0,1 0,-2 0,2 0,2 0,-3 0,0 0,2 0,-2 0,-1 0,0 0,0-1,0 1,1 0,0 0,-1 0,1 0,0 0,1 0,-2 0,0 0,0-1,0 0,1 1,-1 0,2 0,0 0,3 0,1 0,-3 0,0 0,0 0,-3 0,0 0,0 0,2 0,-1 0,0 0,-1 0,1 0,0 0,1 0,-2 0,4 0,-2 0,1 0,-1 2,0-2,-2 0,4 2,-1-2,-2 2,1-1,1 1,-2-2,-1 1,0-1,1 0,0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6T11:03: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663 413,'5'0,"-2"0,1 0,1 0,-2 0,0 0,0 0,0 0,3 1,-2-1,-1 1,0-1,1 1,1 0,1-1,-3 1,1-1,3 1,-1 0,-1 0,-1-1,1 0,-2 0,0 0,1 0,0 0,3 0,-4 0,1 0,-1 0,3 0,-3 0,1 0,-1 0,1 0,-1 0,3 0,-3 0,1 0,-1 0,1 0,0 0,-1 0,0 0,0 0,0 0,0 0,1 0,-1 0,0 0,1 0,-1 0,1 0,0 0,-1 0,3 0,-3 0,1 0,0 0,0 0,-1 0,1 0,0 0,1 0,0 0,4 0,0 0,2 0,-2 0,6 0,-9 0,-2 0,2 0,-3 0,0 0,1 0,1 0,2 0,1 0,1 0,-2 0,-4 0,2 0,-2 0,1 0,2 0,-3 0,2 0,1 0,-1 0,-1 0,1 0,-2 0,4 0,-2-3,-1 3,1-2,1 1,-3 0,3 0,-3-1,2 2,-1-1,0 0,-1 0,1 1,-1 0,2-2,1 2,-1-1,-2 1,0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6T11:03: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617 347,'3'-1,"10"1,0 0,1 0,-6 0,0 0,-4 0,0 0,0 0,-1 0,1-1,1 0,-1 1,1 0,-2 0,0-1,0 1,1 0,0 0,2 0,-3 0,2 0,1 0,-1 0,-2 0,0 0,0 0,0 0,1 0,0 0,-1 0,0 0,2 0,3 0,2 0,-3 1,1-1,-1 2,-2-2,-1 0,-1 0,2 0,0 0,1 0,2 3,-1-3,-2 1,-2-1,3 2,-3-2,3 0,1 0,0 0,-2 0,-1 0,0 0,1 0,-1 0,0 0,0 0,-1 0,1 0,1 0,2 0,-1 0,0 2,2-2,-1 1,-1 1,-3-2,1 1,0-1,-1 1,2-1,0 1,-1-1,2 0,-3 0,0 0,0 0,0 0,0 0,1-2,0 2,-1-1,0 1,0-1,6 1,2 1,-1-1,0 0,32 0,-31 2,-1-1,-2 1,-3-1,-2-1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6T11:03: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589 278,'8'0,"0"0,-3 0,1 0,-2 0,-1 0,1 0,-1 0,1 0,3-1,-1-1,-3 2,1 0,0 0,0 0,1-2,-1 1,0 0,-1 0,2 0,3 1,1 0,-1 0,3 0,-1 0,1 0,4 0,-9 0,-2 0,-1 0,0 0,2 0,0-3,1 2,-1 1,0 0,0 0,-1 0,4 0,3 0,0 0,-2 0,-1 0,-2 0,-2 0,1 0,-1 1,0-1,-1 2,5-2,-2 2,-1-2,-1 1,-1-1,2 1,3-1,-1 0,2 0,-1 0,-1 0,-3 0,0 0,-1 0,1 0,4 0,3 0,2 1,-5-1,-1 0,-3 0,0 0,-1 0,0 0,0 0,0 0,1 0,-1 0,2 0,-1 0,4 0,0 0,3 0,-2 0,1 0,-2 2,-2-1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6T11:03: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719 475,'0'4,"0"0,0-1,0 1,0-1,0 1,1 0,0 0,-1 0,1-1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6T10:34:3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236 160,'0'4,"1"-1,1 0,-1 0,0 0,1 0,-1 1,1 0,-1-1,1 3,2-2,-4-1,0 0,2 0,0 0,-1 0,1 1,-1-1,1 0,-2 0,1 0,-1 0,0 0,2 1,-2 0,0-1,1 1,-1 0,0-1,0 1,1-1,-1 3,0-3,1 1,-1-1,1 1,0 1,-1-1,0-1,2 1,-2 0,0-1,1 1,-1-1,3-1,0-1,0 4,0-2,-1 0,1 0,0 1,-2-1,1 0,-1 0,1 1,0 0,-1-1,0 0,-1 2,0-2,0 0,1 0,-1 1,1-1,-1 1,0-1,1 1,0-1,0 0,0 0,0 0,0 1,0-1,-1 1,1 0,1 0,-2-1,2 0,-2 0,0 0,0 0,2 1,-2 0,1-1,1 1,0 0,-1 1,1-2,0 0,0 2,0-2,1-1,-1 1,0 1,0-1,0 0,-1 1,-1-1,2 0,-1 0,-1 0,1 0,-1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6T11:03: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661 419,'0'3,"0"0,0 0,0 0,0 0,0 0,0 0,0 0,0 0,0 0,0 0,0 0,0 1,0 0,0-1,0 0,0 0,0 1,0-1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6T11:03: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719 489,'0'4,"-1"-1,0 0,0 0,0 0,0 1,0-9,1 1,0 1,0 0,0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6T11:03: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713 491,'0'3,"0"1,0 0,0-1,1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6T11:03: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525 221,'0'3,"0"0,-1 0,0 0,1 1,-1-1,1 0,0 1,-1 0,1-1,0 0,0 0,0 0,0 0,0 0,0 1,0-1,0 0,1 0,-1 1,1-1,1 0,-2 1,0-1,0 1,0-1,0 0,0 0,0 0,0 1,1-1,-1 0,0 0,0 0,0 1,0-1,1 0,-1 0,2 0,-2 0,1 1,0 1,-1-1,2 0,-2-1,0 0,0 0,0 0,0 2,0-2,1 2,-1-2,0 0,0 0,0 0,0 0,0 1,0 0,0 0,0 0,0 0,0 0,0-1,0 2,0-2,0 2,0 1,0-2,0-1,0 1,0 1,0-2,0 0,0 0,1 1,-1 0,0-1,0 0,0 0,0 2,0-2,0 2,0-2,0 1,0-1,0 1,0 0,0 0,0 0,0-1,0 0,0 0,0 0,0 0,0 0,0 0,0 0,0 0,0 0,0 0,0 0,0 0,0 0,0 0,0 0,0 1,0 0,0-1,0 0,0 0,0 0,0 1,0 0,0 0,0 0,0 0,0-1,0 0,0 0,0 0,0 1,3-3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6T11:03: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715 497,'1'5,"-1"-2,0 0,-1 0,-1 3,1-1,-2 0,2-1,0-1,1 1,-1 0,0 0,0-1,1 0,0 1,0 0,0 0,0-1,0 0,4-6,-3-1,-1 1,0 0,0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6T11:03: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717 508,'0'3,"0"0,0 0,0 0,0 1,0 1,0-2,0 1,0 0,0-1,0 1,0 1,0-2,0 0,0 0,0 0,-1 0,1 0,0 1,-1-1,1 0,0 0,0 0,0 0,-1 1,1 0,0-1,0 1,0 0,0-1,0 1,0 0,-1-1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6T11:03: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534 588,'4'0,"1"0,0 0,0 0,0 0,-2 0,0 0,0 0,2-3,-1 3,-1 0,0 0,0-2,0 2,2 0,-2 0,0 0,1-2,2 2,1-1,-4 1,1 0,0 0,-1 0,2 0,-1 0,0 0,0 0,2 0,-2 0,-1 0,0 0,0 0,1 0,2 0,0 0,-2 0,1 0,-1 0,-1 0,2 0,1 0,-3 0,0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6T11:03: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728 566,'-3'1,"-1"0,0 2,1-3,1 3,0 1,-1-1,-1 2,1-4,-3-1,-3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6T11:03: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549 573,'-2'3,"-1"1,2-1,-3 1,3-1,-2 1,2-1,0 0,0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6T11:03: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728 577,'9'-3,"-1"0,-2 1,3-1,-2 2,-2-2,-1 3,0-2,-1 1,2 1,3 0,3 0,-1 0,0 0,-2 0,-2 0,-3-1,0 1,0 0,1 0,-1 0,1 0,1 0,1 0,-1 0,-1 0,3 0,-4 0,0 0,0 0,1 2,0-2,6 2,-2 0,0-2,-3 1,3 0,-2 1,-3-1,1 1,2-1,-1 1,1-1,1-1,-2 0,2 0,-3 1,0 0,2-1,0 3,0-2,3 0,-1-1,0 2,-1 0,2-2,-4 0,0 0,1 0,-1 0,-1 0,-1 0,0 1,0 0,1-1,3 1,-3 0,1-1,2 0,-1 0,-2 0,1-2,1 1,-2 1,2-2,-1 2,-2 0,3-2,-2 1,1-1,-1 0,1 2,-2-1,0 1,0 0,2 0,0 0,-1 0,-1 0,2 0,0 0,-1 0,3 0,11 0,7 1,0-1,-9 0,-3 0,-6 0,-4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6T10:34:3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234 162,'4'0,"1"0,-2 0,-1 3,3-3,-1 1,-1 0,3-1,-3 0,2 0,0 0,0 0,1 0,-2 0,-1 0,0 0,1 0,-1 0,4 0,-4 0,0 0,1 0,-1 0,1 0,0 0,-1 0,2 2,-2-1,2-1,1 2,0-1,1 1,-3-2,0 1,1-1,-2 1,0-1,1 0,0 0,1 0,0 0,-2 0,0-1,3 1,-2-2,1 1,-1-1,-1 2,0-1,0-1,0 0,-1-1,2 1,0 1,-1 0,0 0,2 2,-2-1,1 2,-1-2,2 2,3-2,-5 1,1-1,0 2,2-2,-3 0,1 0,-1 2,4-2,-1 0,0 1,3 0,-4 0,0 0,-2-1,2 1,1-1,0 0,2 0,1 0,-1 0,-3 0,-1 0,-1 0,0 0,0 0,1 0,2 0,-2 0,2 0,-2 0,-1 0,0 0,0 0,0 0,1 0,-1 0,0 0,4 0,-2 0,0 0,1 0,-3 0,0 0,5 2,-3-1,3-1,-2 3,0-3,-3 2,1-2,0 2,0-2,0 0,1 2,-1-2,-1 1,1-1,0 0,0 0,0 0,-1 0,0 0,0 0,1 0,-1 0,0 0,0 0,0 0,0-2,0 2,0 0,0-2,0 2,0 0,0 0,1-2,0 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6T11:03: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1336 557,'1'4,"-4"0,-1 1,1-2,1 2,-1-3,0 3,1 0,-1 0,0 1,0-3,2 0,0 0,-1 0,0 0,-1 1,1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6T10:34:3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822 179,'0'3,"-2"0,0 0,0 0,1 0,-1 0,1 0,1 0,-1 0,-1 0,0 0,2 0,-1 0,1 0,-1 0,0 0,1 0,0 0,-1 0,1 0,-2 0,1 0,0 0,1 1,-1-1,1 0,-3-1,0 1,2 1,0-1,-1 0,1 0,0 1,-1-1,2 0,-1 0,-1 1,1 0,1-1,-2 0,1 1,0-1,-1 0,0 0,0 0,0 0,2 0,-3-1,1 2,0 0,0-1,0 0,2 0,-2 0,2 0,0 0,0 0,0 1,-2-1,2 1,-2 0,2-1,-2 1,1 1,0-1,-1-1,1 0,-1 3,1-2,0 0,0 0,0-1,1 0,-1 1,1-1,-1 2,0-1,-1-1,0 2,0-2,1 0,-1 0,0 0,2 0,-3-1,2 1,-2 4,0-8,1 5,2 0,0-1,-1 0,-1 0,1 0,2 0,0 0,2-2,0 2,3 0,-12 0,9-1,-9-6,2-4,5 3,2 2,0-5,-6 15,7-14,-1 7,-6 1,10-1,-16 0,11 4,0 2,-2-1,-6 0,2-4,-3 7,0-13,10 7,-10-5,7 7,3-12,0 6,-5 6,9 0,-3 2,-4-2,2 1,-5-4,-3-4,1 3,3-5,-8-3,5 3,11 8,-5 3,-7-7,2 1,0-6,8 9,3 0,-5 4,5-7,-4-1,-3 6,-4-4,4-6,0 9,-3-6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6T10:37: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319 166,'0'3,"0"0,0 0,0 2,0-2,0 2,0-1,0 0,0 0,0-1,0 1,0 0,0-1,0 0,0 0,0 0,0 0,0 1,0-1,0 2,0-2,0 1,0-1,0 1,0-1,0 1,0 0,0-1,0 0,0 0,0 1,0-1,0 0,0 0,0 1,0 0,0-1,0 1,0-1,0 1,0-1,0 0,0 0,0 1,0 0,0-1,0 0,0 0,1 0,-1 0,2 0,-1 1,0-1,0 0,1 1,-1-1,-1 1,1 0,-1 0,1 1,-1-2,1 0,-1 1,0 0,0 0,0-1,0 0,0 1,0 0,1-1,-1 1,0-1,0 0,0 0,1 0,0 0,-1 0,0 1,2-1,-2 0,2 1,-2-1,3 0,-2 0,0 0,1 0,-1 0,0 0,0 1,0-1,-1 0,0 0,1 0,-1 0,1 0,-1 0,0 1,0-1,0 1,0-1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6T10:37: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344 246,'0'3,"0"1,0 0,0 0,0 2,0-1,0-2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6T10:37: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351 268,'4'3,"-1"1,0-5,-3-3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6T10:37: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381 233,'-4'1,"0"1,1 0,3 1,0 1,0 0,0-1,-2 0,2 0,7-1,-1-3,1-1,0-1,-3 3,-1-2,-1-1,-3-1,0 0,0 1,1-1,-2 8,2 1,0-2,0 1,0 0,0-1,0 0,0 0,-1 0,0 1,1 0,0 0,-1 0,3-9,0 2,1-2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6T10:37: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419 233,'0'3,"-1"0,0 0,1 0,-2 0,1 0,8-3,-2 0,-1 0,-1 0,0 0,-3 3,0 0,0 0,-3-2,0 1,0-1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tags" Target="../tags/tag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2.xml"/><Relationship Id="rId4" Type="http://schemas.openxmlformats.org/officeDocument/2006/relationships/image" Target="file:///C:\Users\1V994W2\Documents\Tencent%20Files\574576071\FileRecv\&#25340;&#35013;&#32032;&#26448;\&#31616;&#32422;&#21333;&#22270;-30\\03\subject_holdleft_76,162,142_0_staid_full_0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1.xml"/><Relationship Id="rId15" Type="http://schemas.openxmlformats.org/officeDocument/2006/relationships/tags" Target="../tags/tag10.xml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1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3" Type="http://schemas.openxmlformats.org/officeDocument/2006/relationships/tags" Target="../tags/tag18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image" Target="file:///C:\Users\1V994W2\PycharmProjects\PPT_Background_Generation/pic_temp/pic_half_down.png" TargetMode="External"/><Relationship Id="rId6" Type="http://schemas.openxmlformats.org/officeDocument/2006/relationships/image" Target="../media/image7.png"/><Relationship Id="rId5" Type="http://schemas.openxmlformats.org/officeDocument/2006/relationships/tags" Target="../tags/tag20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19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2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4" Type="http://schemas.openxmlformats.org/officeDocument/2006/relationships/tags" Target="../tags/tag34.xml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3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6" Type="http://schemas.openxmlformats.org/officeDocument/2006/relationships/tags" Target="../tags/tag45.xml"/><Relationship Id="rId15" Type="http://schemas.openxmlformats.org/officeDocument/2006/relationships/tags" Target="../tags/tag44.xml"/><Relationship Id="rId14" Type="http://schemas.openxmlformats.org/officeDocument/2006/relationships/tags" Target="../tags/tag43.xml"/><Relationship Id="rId13" Type="http://schemas.openxmlformats.org/officeDocument/2006/relationships/tags" Target="../tags/tag42.xml"/><Relationship Id="rId12" Type="http://schemas.openxmlformats.org/officeDocument/2006/relationships/tags" Target="../tags/tag41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image" Target="file:///C:\Users\1V994W2\Documents\Tencent%20Files\574576071\FileRecv\&#25340;&#35013;&#32032;&#26448;\&#31616;&#32422;&#21333;&#22270;-30\\03\subject_holdleft_76,162,142_0_staid_full_0.png" TargetMode="External"/><Relationship Id="rId3" Type="http://schemas.openxmlformats.org/officeDocument/2006/relationships/image" Target="../media/image8.png"/><Relationship Id="rId2" Type="http://schemas.openxmlformats.org/officeDocument/2006/relationships/tags" Target="../tags/tag46.xml"/><Relationship Id="rId12" Type="http://schemas.openxmlformats.org/officeDocument/2006/relationships/tags" Target="../tags/tag52.xml"/><Relationship Id="rId11" Type="http://schemas.openxmlformats.org/officeDocument/2006/relationships/tags" Target="../tags/tag51.xml"/><Relationship Id="rId10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5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4" Type="http://schemas.openxmlformats.org/officeDocument/2006/relationships/tags" Target="../tags/tag64.xml"/><Relationship Id="rId13" Type="http://schemas.openxmlformats.org/officeDocument/2006/relationships/tags" Target="../tags/tag63.xml"/><Relationship Id="rId12" Type="http://schemas.openxmlformats.org/officeDocument/2006/relationships/tags" Target="../tags/tag62.xml"/><Relationship Id="rId11" Type="http://schemas.openxmlformats.org/officeDocument/2006/relationships/tags" Target="../tags/tag61.xml"/><Relationship Id="rId10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6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3" Type="http://schemas.openxmlformats.org/officeDocument/2006/relationships/tags" Target="../tags/tag72.xml"/><Relationship Id="rId12" Type="http://schemas.openxmlformats.org/officeDocument/2006/relationships/tags" Target="../tags/tag71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tags" Target="../tags/tag7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7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73.xml"/><Relationship Id="rId11" Type="http://schemas.openxmlformats.org/officeDocument/2006/relationships/tags" Target="../tags/tag78.xml"/><Relationship Id="rId10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image" Target="file:///C:\Users\1V994W2\PycharmProjects\PPT_Background_Generation/pic_temp/0_pic_quater_left_up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80.xml"/><Relationship Id="rId4" Type="http://schemas.openxmlformats.org/officeDocument/2006/relationships/image" Target="file:///C:\Users\1V994W2\Documents\Tencent%20Files\574576071\FileRecv\&#25340;&#35013;&#32032;&#26448;\&#31616;&#32422;&#21333;&#22270;-30\\03\subject_holdleft_76,162,142_0_staid_full_0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79.xml"/><Relationship Id="rId12" Type="http://schemas.openxmlformats.org/officeDocument/2006/relationships/tags" Target="../tags/tag85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8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2" Type="http://schemas.openxmlformats.org/officeDocument/2006/relationships/tags" Target="../tags/tag92.xml"/><Relationship Id="rId11" Type="http://schemas.openxmlformats.org/officeDocument/2006/relationships/tags" Target="../tags/tag91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4.png"/><Relationship Id="rId7" Type="http://schemas.openxmlformats.org/officeDocument/2006/relationships/tags" Target="../tags/tag96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4.png"/><Relationship Id="rId7" Type="http://schemas.openxmlformats.org/officeDocument/2006/relationships/tags" Target="../tags/tag113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5" Type="http://schemas.openxmlformats.org/officeDocument/2006/relationships/tags" Target="../tags/tag119.xml"/><Relationship Id="rId14" Type="http://schemas.openxmlformats.org/officeDocument/2006/relationships/tags" Target="../tags/tag118.xml"/><Relationship Id="rId13" Type="http://schemas.openxmlformats.org/officeDocument/2006/relationships/tags" Target="../tags/tag117.xml"/><Relationship Id="rId12" Type="http://schemas.openxmlformats.org/officeDocument/2006/relationships/tags" Target="../tags/tag116.xml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4.png"/><Relationship Id="rId7" Type="http://schemas.openxmlformats.org/officeDocument/2006/relationships/tags" Target="../tags/tag123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5" Type="http://schemas.openxmlformats.org/officeDocument/2006/relationships/tags" Target="../tags/tag129.xml"/><Relationship Id="rId14" Type="http://schemas.openxmlformats.org/officeDocument/2006/relationships/tags" Target="../tags/tag128.xml"/><Relationship Id="rId13" Type="http://schemas.openxmlformats.org/officeDocument/2006/relationships/tags" Target="../tags/tag127.xml"/><Relationship Id="rId12" Type="http://schemas.openxmlformats.org/officeDocument/2006/relationships/tags" Target="../tags/tag126.xml"/><Relationship Id="rId11" Type="http://schemas.openxmlformats.org/officeDocument/2006/relationships/tags" Target="../tags/tag125.xml"/><Relationship Id="rId10" Type="http://schemas.openxmlformats.org/officeDocument/2006/relationships/tags" Target="../tags/tag124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4.png"/><Relationship Id="rId7" Type="http://schemas.openxmlformats.org/officeDocument/2006/relationships/tags" Target="../tags/tag133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7" Type="http://schemas.openxmlformats.org/officeDocument/2006/relationships/tags" Target="../tags/tag141.xml"/><Relationship Id="rId16" Type="http://schemas.openxmlformats.org/officeDocument/2006/relationships/tags" Target="../tags/tag140.xml"/><Relationship Id="rId15" Type="http://schemas.openxmlformats.org/officeDocument/2006/relationships/tags" Target="../tags/tag139.xml"/><Relationship Id="rId14" Type="http://schemas.openxmlformats.org/officeDocument/2006/relationships/tags" Target="../tags/tag138.xml"/><Relationship Id="rId13" Type="http://schemas.openxmlformats.org/officeDocument/2006/relationships/tags" Target="../tags/tag137.xml"/><Relationship Id="rId12" Type="http://schemas.openxmlformats.org/officeDocument/2006/relationships/tags" Target="../tags/tag136.xml"/><Relationship Id="rId11" Type="http://schemas.openxmlformats.org/officeDocument/2006/relationships/tags" Target="../tags/tag135.xml"/><Relationship Id="rId10" Type="http://schemas.openxmlformats.org/officeDocument/2006/relationships/tags" Target="../tags/tag13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4.png"/><Relationship Id="rId7" Type="http://schemas.openxmlformats.org/officeDocument/2006/relationships/tags" Target="../tags/tag145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9.png"/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4" Type="http://schemas.openxmlformats.org/officeDocument/2006/relationships/tags" Target="../tags/tag150.xml"/><Relationship Id="rId13" Type="http://schemas.openxmlformats.org/officeDocument/2006/relationships/tags" Target="../tags/tag149.xml"/><Relationship Id="rId12" Type="http://schemas.openxmlformats.org/officeDocument/2006/relationships/tags" Target="../tags/tag148.xml"/><Relationship Id="rId11" Type="http://schemas.openxmlformats.org/officeDocument/2006/relationships/tags" Target="../tags/tag147.xml"/><Relationship Id="rId10" Type="http://schemas.openxmlformats.org/officeDocument/2006/relationships/tags" Target="../tags/tag146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5F5E-D68F-41AF-87C4-9A25B55F9D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FC72-B0E1-467A-9094-DDD58A524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5F5E-D68F-41AF-87C4-9A25B55F9D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FC72-B0E1-467A-9094-DDD58A524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5F5E-D68F-41AF-87C4-9A25B55F9D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FC72-B0E1-467A-9094-DDD58A524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5F5E-D68F-41AF-87C4-9A25B55F9D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FC72-B0E1-467A-9094-DDD58A5244FC}" type="slidenum">
              <a:rPr lang="zh-CN" altLang="en-US" smtClean="0"/>
            </a:fld>
            <a:endParaRPr lang="zh-CN" altLang="en-US"/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888789"/>
            <a:ext cx="12192000" cy="61345"/>
          </a:xfrm>
          <a:prstGeom prst="rect">
            <a:avLst/>
          </a:prstGeom>
          <a:gradFill flip="none" rotWithShape="1">
            <a:gsLst>
              <a:gs pos="0">
                <a:srgbClr val="CCCC00">
                  <a:tint val="66000"/>
                  <a:satMod val="160000"/>
                </a:srgbClr>
              </a:gs>
              <a:gs pos="50000">
                <a:srgbClr val="CCCC00">
                  <a:tint val="44500"/>
                  <a:satMod val="160000"/>
                </a:srgbClr>
              </a:gs>
              <a:gs pos="100000">
                <a:srgbClr val="CCCC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Freeform 6"/>
          <p:cNvSpPr/>
          <p:nvPr userDrawn="1"/>
        </p:nvSpPr>
        <p:spPr bwMode="gray">
          <a:xfrm>
            <a:off x="0" y="399029"/>
            <a:ext cx="1487465" cy="577072"/>
          </a:xfrm>
          <a:custGeom>
            <a:avLst/>
            <a:gdLst>
              <a:gd name="T0" fmla="*/ 2147483646 w 2320"/>
              <a:gd name="T1" fmla="*/ 2147483646 h 792"/>
              <a:gd name="T2" fmla="*/ 2147483646 w 2320"/>
              <a:gd name="T3" fmla="*/ 0 h 792"/>
              <a:gd name="T4" fmla="*/ 0 w 2320"/>
              <a:gd name="T5" fmla="*/ 0 h 792"/>
              <a:gd name="T6" fmla="*/ 0 w 2320"/>
              <a:gd name="T7" fmla="*/ 2147483646 h 792"/>
              <a:gd name="T8" fmla="*/ 2147483646 w 2320"/>
              <a:gd name="T9" fmla="*/ 2147483646 h 792"/>
              <a:gd name="T10" fmla="*/ 2147483646 w 2320"/>
              <a:gd name="T11" fmla="*/ 2147483646 h 792"/>
              <a:gd name="T12" fmla="*/ 2147483646 w 2320"/>
              <a:gd name="T13" fmla="*/ 2147483646 h 7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20"/>
              <a:gd name="T22" fmla="*/ 0 h 792"/>
              <a:gd name="T23" fmla="*/ 2320 w 2320"/>
              <a:gd name="T24" fmla="*/ 792 h 7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rgbClr val="DFE29A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 userDrawn="1"/>
        </p:nvSpPr>
        <p:spPr bwMode="gray">
          <a:xfrm rot="10800000">
            <a:off x="4004238" y="0"/>
            <a:ext cx="1417302" cy="577072"/>
          </a:xfrm>
          <a:custGeom>
            <a:avLst/>
            <a:gdLst>
              <a:gd name="T0" fmla="*/ 2147483646 w 2320"/>
              <a:gd name="T1" fmla="*/ 2147483646 h 792"/>
              <a:gd name="T2" fmla="*/ 2147483646 w 2320"/>
              <a:gd name="T3" fmla="*/ 0 h 792"/>
              <a:gd name="T4" fmla="*/ 0 w 2320"/>
              <a:gd name="T5" fmla="*/ 0 h 792"/>
              <a:gd name="T6" fmla="*/ 0 w 2320"/>
              <a:gd name="T7" fmla="*/ 2147483646 h 792"/>
              <a:gd name="T8" fmla="*/ 2147483646 w 2320"/>
              <a:gd name="T9" fmla="*/ 2147483646 h 792"/>
              <a:gd name="T10" fmla="*/ 2147483646 w 2320"/>
              <a:gd name="T11" fmla="*/ 2147483646 h 792"/>
              <a:gd name="T12" fmla="*/ 2147483646 w 2320"/>
              <a:gd name="T13" fmla="*/ 2147483646 h 7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20"/>
              <a:gd name="T22" fmla="*/ 0 h 792"/>
              <a:gd name="T23" fmla="*/ 2320 w 2320"/>
              <a:gd name="T24" fmla="*/ 792 h 7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rgbClr val="DFE29A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gray">
          <a:xfrm>
            <a:off x="109626" y="47188"/>
            <a:ext cx="5062764" cy="841601"/>
          </a:xfrm>
          <a:prstGeom prst="rect">
            <a:avLst/>
          </a:prstGeom>
          <a:solidFill>
            <a:srgbClr val="009999"/>
          </a:solidFill>
          <a:ln w="9525">
            <a:solidFill>
              <a:srgbClr val="FFFFFF"/>
            </a:solidFill>
            <a:miter lim="800000"/>
          </a:ln>
          <a:effectLst>
            <a:outerShdw sy="50000" kx="-2453608" rotWithShape="0">
              <a:srgbClr val="B3CCE6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6096000" y="685800"/>
            <a:ext cx="5486400" cy="5486400"/>
          </a:xfrm>
          <a:prstGeom prst="rect">
            <a:avLst/>
          </a:prstGeom>
        </p:spPr>
      </p:pic>
      <p:pic>
        <p:nvPicPr>
          <p:cNvPr id="5" name="图片 4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0"/>
            <a:ext cx="720090" cy="581991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1"/>
            </p:custDataLst>
          </p:nvPr>
        </p:nvSpPr>
        <p:spPr>
          <a:xfrm>
            <a:off x="774066" y="2183766"/>
            <a:ext cx="4825365" cy="970915"/>
          </a:xfrm>
        </p:spPr>
        <p:txBody>
          <a:bodyPr vert="horz" lIns="0" tIns="0" rIns="0" bIns="0" rtlCol="0" anchor="b" anchorCtr="0">
            <a:normAutofit/>
          </a:bodyPr>
          <a:lstStyle>
            <a:lvl1pPr algn="l">
              <a:defRPr lang="zh-CN" altLang="en-US" sz="5400" b="0" spc="6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>
              <a:spcAft>
                <a:spcPts val="0"/>
              </a:spcAft>
              <a:buClrTx/>
              <a:buSzTx/>
              <a:buFontTx/>
            </a:pPr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12"/>
            </p:custDataLst>
          </p:nvPr>
        </p:nvSpPr>
        <p:spPr>
          <a:xfrm>
            <a:off x="774065" y="3257550"/>
            <a:ext cx="4826000" cy="1111250"/>
          </a:xfrm>
        </p:spPr>
        <p:txBody>
          <a:bodyPr vert="horz" wrap="square" lIns="0" tIns="0" rIns="0" bIns="0" rtlCol="0" anchor="t">
            <a:normAutofit/>
          </a:bodyPr>
          <a:lstStyle>
            <a:lvl1pPr marL="0" indent="0" algn="l">
              <a:buNone/>
              <a:defRPr kumimoji="0" lang="zh-CN" altLang="en-US" sz="1800" b="0" i="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228600" marR="0" lvl="0" indent="-228600">
              <a:lnSpc>
                <a:spcPct val="120000"/>
              </a:lnSpc>
              <a:spcAft>
                <a:spcPts val="0"/>
              </a:spcAft>
              <a:buClrTx/>
              <a:buSzTx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cxnSp>
        <p:nvCxnSpPr>
          <p:cNvPr id="11" name="直接连接符 10"/>
          <p:cNvCxnSpPr/>
          <p:nvPr userDrawn="1">
            <p:custDataLst>
              <p:tags r:id="rId13"/>
            </p:custDataLst>
          </p:nvPr>
        </p:nvCxnSpPr>
        <p:spPr>
          <a:xfrm>
            <a:off x="774065" y="4517390"/>
            <a:ext cx="476567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占位符 5"/>
          <p:cNvSpPr>
            <a:spLocks noGrp="1"/>
          </p:cNvSpPr>
          <p:nvPr>
            <p:ph type="body" sz="quarter" idx="15" hasCustomPrompt="1"/>
            <p:custDataLst>
              <p:tags r:id="rId14"/>
            </p:custDataLst>
          </p:nvPr>
        </p:nvSpPr>
        <p:spPr>
          <a:xfrm>
            <a:off x="774065" y="4653281"/>
            <a:ext cx="2006600" cy="43116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汇报人姓名</a:t>
            </a:r>
            <a:endParaRPr lang="zh-CN" altLang="en-US" dirty="0"/>
          </a:p>
        </p:txBody>
      </p:sp>
      <p:sp>
        <p:nvSpPr>
          <p:cNvPr id="26" name="文本占位符 10"/>
          <p:cNvSpPr>
            <a:spLocks noGrp="1"/>
          </p:cNvSpPr>
          <p:nvPr>
            <p:ph type="body" sz="quarter" idx="16" hasCustomPrompt="1"/>
            <p:custDataLst>
              <p:tags r:id="rId15"/>
            </p:custDataLst>
          </p:nvPr>
        </p:nvSpPr>
        <p:spPr>
          <a:xfrm>
            <a:off x="774065" y="5199381"/>
            <a:ext cx="2006600" cy="431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汇报日期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581991"/>
            <a:chOff x="0" y="0"/>
            <a:chExt cx="12192000" cy="581991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4082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1991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4064000" y="4826000"/>
            <a:ext cx="4064000" cy="203200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4064000" y="0"/>
            <a:ext cx="4064000" cy="2032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2116456" y="2630806"/>
            <a:ext cx="6435090" cy="988523"/>
          </a:xfrm>
        </p:spPr>
        <p:txBody>
          <a:bodyPr anchor="b" anchorCtr="0">
            <a:normAutofit/>
          </a:bodyPr>
          <a:lstStyle>
            <a:lvl1pPr algn="l">
              <a:defRPr sz="4800" baseline="0"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2116138" y="3745416"/>
            <a:ext cx="6435091" cy="987425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581991"/>
            <a:chOff x="0" y="0"/>
            <a:chExt cx="12192000" cy="581991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4082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1991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581991"/>
            <a:chOff x="0" y="0"/>
            <a:chExt cx="12192000" cy="581991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4082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1991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7498080" y="1234440"/>
            <a:ext cx="4389120" cy="4389120"/>
          </a:xfrm>
          <a:prstGeom prst="rect">
            <a:avLst/>
          </a:prstGeom>
        </p:spPr>
      </p:pic>
      <p:sp>
        <p:nvSpPr>
          <p:cNvPr id="7" name="任意多边形 6"/>
          <p:cNvSpPr/>
          <p:nvPr userDrawn="1">
            <p:custDataLst>
              <p:tags r:id="rId5"/>
            </p:custDataLst>
          </p:nvPr>
        </p:nvSpPr>
        <p:spPr>
          <a:xfrm flipH="1">
            <a:off x="0" y="0"/>
            <a:ext cx="7313295" cy="6858000"/>
          </a:xfrm>
          <a:custGeom>
            <a:avLst/>
            <a:gdLst>
              <a:gd name="connsiteX0" fmla="*/ 1714500 w 7314000"/>
              <a:gd name="connsiteY0" fmla="*/ 0 h 6858000"/>
              <a:gd name="connsiteX1" fmla="*/ 7314000 w 7314000"/>
              <a:gd name="connsiteY1" fmla="*/ 0 h 6858000"/>
              <a:gd name="connsiteX2" fmla="*/ 7314000 w 7314000"/>
              <a:gd name="connsiteY2" fmla="*/ 6858000 h 6858000"/>
              <a:gd name="connsiteX3" fmla="*/ 0 w 7314000"/>
              <a:gd name="connsiteY3" fmla="*/ 6858000 h 6858000"/>
              <a:gd name="connsiteX4" fmla="*/ 1714500 w 731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000" h="6858000">
                <a:moveTo>
                  <a:pt x="1714500" y="0"/>
                </a:moveTo>
                <a:lnTo>
                  <a:pt x="7314000" y="0"/>
                </a:lnTo>
                <a:lnTo>
                  <a:pt x="7314000" y="6858000"/>
                </a:lnTo>
                <a:lnTo>
                  <a:pt x="0" y="68580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6" name="图片 5"/>
          <p:cNvPicPr/>
          <p:nvPr userDrawn="1"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0" y="6276010"/>
            <a:ext cx="720090" cy="58199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5F5E-D68F-41AF-87C4-9A25B55F9D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FC72-B0E1-467A-9094-DDD58A524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50160" y="0"/>
            <a:ext cx="12192000" cy="581991"/>
            <a:chOff x="50160" y="0"/>
            <a:chExt cx="12192000" cy="581991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50160" y="0"/>
              <a:ext cx="720090" cy="54082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522070" y="0"/>
              <a:ext cx="720090" cy="581991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79742" y="6349833"/>
            <a:ext cx="2700000" cy="316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116000" y="6349833"/>
            <a:ext cx="3960000" cy="316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49833"/>
            <a:ext cx="2700000" cy="316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581991"/>
            <a:chOff x="0" y="0"/>
            <a:chExt cx="12192000" cy="581991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4082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1991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540827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581991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609600" y="685800"/>
            <a:ext cx="5486400" cy="548640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54082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1"/>
            </p:custDataLst>
          </p:nvPr>
        </p:nvSpPr>
        <p:spPr>
          <a:xfrm>
            <a:off x="6730982" y="2910522"/>
            <a:ext cx="4572036" cy="1172210"/>
          </a:xfrm>
        </p:spPr>
        <p:txBody>
          <a:bodyPr vert="horz" lIns="0" tIns="0" rIns="0" bIns="0" rtlCol="0" anchor="b" anchorCtr="0">
            <a:normAutofit/>
          </a:bodyPr>
          <a:lstStyle>
            <a:lvl1pPr algn="l">
              <a:defRPr lang="zh-CN" altLang="en-US" sz="6600" b="0" spc="7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4" hasCustomPrompt="1"/>
            <p:custDataLst>
              <p:tags r:id="rId12"/>
            </p:custDataLst>
          </p:nvPr>
        </p:nvSpPr>
        <p:spPr>
          <a:xfrm>
            <a:off x="6730982" y="4175760"/>
            <a:ext cx="4572036" cy="481647"/>
          </a:xfrm>
        </p:spPr>
        <p:txBody>
          <a:bodyPr vert="horz" lIns="0" tIns="0" rIns="0" bIns="0" rtlCol="0">
            <a:normAutofit/>
          </a:bodyPr>
          <a:lstStyle>
            <a:lvl1pPr marL="0" indent="0" algn="l">
              <a:buNone/>
              <a:defRPr kumimoji="0" lang="zh-CN" altLang="en-US" sz="2000" b="0" i="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228600" marR="0" lvl="0" indent="-228600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581991"/>
            <a:chOff x="0" y="0"/>
            <a:chExt cx="12192000" cy="581991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4082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1991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cap="all" baseline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12192000" cy="581991"/>
            <a:chOff x="0" y="0"/>
            <a:chExt cx="12192000" cy="581991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4082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1991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="0" cap="all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cap="all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cap="all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cap="all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cap="all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cap="all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cap="all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>
            <a:normAutofit/>
          </a:bodyPr>
          <a:lstStyle>
            <a:lvl1pPr>
              <a:defRPr cap="all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>
            <a:normAutofit/>
          </a:bodyPr>
          <a:lstStyle>
            <a:lvl1pPr>
              <a:defRPr cap="all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11471910" y="0"/>
            <a:ext cx="720090" cy="5408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>
            <a:normAutofit/>
          </a:bodyPr>
          <a:lstStyle>
            <a:lvl1pPr>
              <a:defRPr sz="36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12192000" cy="581991"/>
            <a:chOff x="0" y="0"/>
            <a:chExt cx="12192000" cy="581991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4082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1991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12192000" cy="581991"/>
            <a:chOff x="0" y="0"/>
            <a:chExt cx="12192000" cy="581991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4082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1991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>
            <a:normAutofit/>
          </a:bodyPr>
          <a:lstStyle>
            <a:lvl1pPr algn="ctr">
              <a:defRPr sz="32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0" y="6276010"/>
            <a:ext cx="12192000" cy="581991"/>
            <a:chOff x="0" y="6276010"/>
            <a:chExt cx="12192000" cy="581991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317173"/>
              <a:ext cx="720090" cy="54082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76010"/>
              <a:ext cx="720090" cy="581991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79600" y="237600"/>
            <a:ext cx="11037600" cy="441964"/>
          </a:xfrm>
          <a:noFill/>
        </p:spPr>
        <p:txBody>
          <a:bodyPr>
            <a:normAutofit/>
          </a:bodyPr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5F5E-D68F-41AF-87C4-9A25B55F9D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FC72-B0E1-467A-9094-DDD58A524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0" y="5548521"/>
            <a:ext cx="12191999" cy="1309479"/>
            <a:chOff x="0" y="5548521"/>
            <a:chExt cx="12191999" cy="1309479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/>
            <a:stretch>
              <a:fillRect/>
            </a:stretch>
          </p:blipFill>
          <p:spPr>
            <a:xfrm>
              <a:off x="10571797" y="5641139"/>
              <a:ext cx="1620202" cy="1216861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/>
            <a:stretch>
              <a:fillRect/>
            </a:stretch>
          </p:blipFill>
          <p:spPr>
            <a:xfrm>
              <a:off x="0" y="5548521"/>
              <a:ext cx="1620202" cy="1309479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5F5E-D68F-41AF-87C4-9A25B55F9D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FC72-B0E1-467A-9094-DDD58A524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5F5E-D68F-41AF-87C4-9A25B55F9D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FC72-B0E1-467A-9094-DDD58A524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7385" y="303780"/>
            <a:ext cx="9757229" cy="585009"/>
          </a:xfrm>
        </p:spPr>
        <p:txBody>
          <a:bodyPr>
            <a:normAutofit/>
          </a:bodyPr>
          <a:lstStyle>
            <a:lvl1pPr algn="ctr">
              <a:defRPr sz="24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5F5E-D68F-41AF-87C4-9A25B55F9D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FC72-B0E1-467A-9094-DDD58A5244FC}" type="slidenum">
              <a:rPr lang="zh-CN" altLang="en-US" smtClean="0"/>
            </a:fld>
            <a:endParaRPr lang="zh-CN" altLang="en-US"/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888789"/>
            <a:ext cx="12192000" cy="61345"/>
          </a:xfrm>
          <a:prstGeom prst="rect">
            <a:avLst/>
          </a:prstGeom>
          <a:gradFill flip="none" rotWithShape="1">
            <a:gsLst>
              <a:gs pos="0">
                <a:srgbClr val="CCCC00">
                  <a:tint val="66000"/>
                  <a:satMod val="160000"/>
                </a:srgbClr>
              </a:gs>
              <a:gs pos="50000">
                <a:srgbClr val="CCCC00">
                  <a:tint val="44500"/>
                  <a:satMod val="160000"/>
                </a:srgbClr>
              </a:gs>
              <a:gs pos="100000">
                <a:srgbClr val="CCCC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5F5E-D68F-41AF-87C4-9A25B55F9D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FC72-B0E1-467A-9094-DDD58A524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5F5E-D68F-41AF-87C4-9A25B55F9D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FC72-B0E1-467A-9094-DDD58A524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5F5E-D68F-41AF-87C4-9A25B55F9D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FC72-B0E1-467A-9094-DDD58A524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5" Type="http://schemas.openxmlformats.org/officeDocument/2006/relationships/theme" Target="../theme/theme2.xml"/><Relationship Id="rId24" Type="http://schemas.openxmlformats.org/officeDocument/2006/relationships/tags" Target="../tags/tag156.xml"/><Relationship Id="rId23" Type="http://schemas.openxmlformats.org/officeDocument/2006/relationships/tags" Target="../tags/tag155.xml"/><Relationship Id="rId22" Type="http://schemas.openxmlformats.org/officeDocument/2006/relationships/tags" Target="../tags/tag154.xml"/><Relationship Id="rId21" Type="http://schemas.openxmlformats.org/officeDocument/2006/relationships/tags" Target="../tags/tag153.xml"/><Relationship Id="rId20" Type="http://schemas.openxmlformats.org/officeDocument/2006/relationships/tags" Target="../tags/tag152.xml"/><Relationship Id="rId2" Type="http://schemas.openxmlformats.org/officeDocument/2006/relationships/slideLayout" Target="../slideLayouts/slideLayout14.xml"/><Relationship Id="rId19" Type="http://schemas.openxmlformats.org/officeDocument/2006/relationships/tags" Target="../tags/tag151.xml"/><Relationship Id="rId18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05F5E-D68F-41AF-87C4-9A25B55F9D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7FC72-B0E1-467A-9094-DDD58A5244F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58.xml"/><Relationship Id="rId1" Type="http://schemas.openxmlformats.org/officeDocument/2006/relationships/tags" Target="../tags/tag15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emf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customXml" Target="../ink/ink2.xml"/><Relationship Id="rId73" Type="http://schemas.openxmlformats.org/officeDocument/2006/relationships/vmlDrawing" Target="../drawings/vmlDrawing1.vml"/><Relationship Id="rId72" Type="http://schemas.openxmlformats.org/officeDocument/2006/relationships/slideLayout" Target="../slideLayouts/slideLayout7.xml"/><Relationship Id="rId71" Type="http://schemas.openxmlformats.org/officeDocument/2006/relationships/image" Target="../media/image48.wmf"/><Relationship Id="rId70" Type="http://schemas.openxmlformats.org/officeDocument/2006/relationships/oleObject" Target="../embeddings/oleObject5.bin"/><Relationship Id="rId7" Type="http://schemas.openxmlformats.org/officeDocument/2006/relationships/image" Target="../media/image16.png"/><Relationship Id="rId69" Type="http://schemas.openxmlformats.org/officeDocument/2006/relationships/image" Target="../media/image47.wmf"/><Relationship Id="rId68" Type="http://schemas.openxmlformats.org/officeDocument/2006/relationships/oleObject" Target="../embeddings/oleObject4.bin"/><Relationship Id="rId67" Type="http://schemas.openxmlformats.org/officeDocument/2006/relationships/image" Target="../media/image46.png"/><Relationship Id="rId66" Type="http://schemas.openxmlformats.org/officeDocument/2006/relationships/customXml" Target="../ink/ink30.xml"/><Relationship Id="rId65" Type="http://schemas.openxmlformats.org/officeDocument/2006/relationships/image" Target="../media/image45.png"/><Relationship Id="rId64" Type="http://schemas.openxmlformats.org/officeDocument/2006/relationships/customXml" Target="../ink/ink29.xml"/><Relationship Id="rId63" Type="http://schemas.openxmlformats.org/officeDocument/2006/relationships/image" Target="../media/image44.png"/><Relationship Id="rId62" Type="http://schemas.openxmlformats.org/officeDocument/2006/relationships/customXml" Target="../ink/ink28.xml"/><Relationship Id="rId61" Type="http://schemas.openxmlformats.org/officeDocument/2006/relationships/image" Target="../media/image43.png"/><Relationship Id="rId60" Type="http://schemas.openxmlformats.org/officeDocument/2006/relationships/customXml" Target="../ink/ink27.xml"/><Relationship Id="rId6" Type="http://schemas.openxmlformats.org/officeDocument/2006/relationships/customXml" Target="../ink/ink1.xml"/><Relationship Id="rId59" Type="http://schemas.openxmlformats.org/officeDocument/2006/relationships/image" Target="../media/image42.png"/><Relationship Id="rId58" Type="http://schemas.openxmlformats.org/officeDocument/2006/relationships/customXml" Target="../ink/ink26.xml"/><Relationship Id="rId57" Type="http://schemas.openxmlformats.org/officeDocument/2006/relationships/image" Target="../media/image41.png"/><Relationship Id="rId56" Type="http://schemas.openxmlformats.org/officeDocument/2006/relationships/customXml" Target="../ink/ink25.xml"/><Relationship Id="rId55" Type="http://schemas.openxmlformats.org/officeDocument/2006/relationships/image" Target="../media/image40.png"/><Relationship Id="rId54" Type="http://schemas.openxmlformats.org/officeDocument/2006/relationships/customXml" Target="../ink/ink24.xml"/><Relationship Id="rId53" Type="http://schemas.openxmlformats.org/officeDocument/2006/relationships/image" Target="../media/image39.png"/><Relationship Id="rId52" Type="http://schemas.openxmlformats.org/officeDocument/2006/relationships/customXml" Target="../ink/ink23.xml"/><Relationship Id="rId51" Type="http://schemas.openxmlformats.org/officeDocument/2006/relationships/image" Target="../media/image38.png"/><Relationship Id="rId50" Type="http://schemas.openxmlformats.org/officeDocument/2006/relationships/customXml" Target="../ink/ink22.xml"/><Relationship Id="rId5" Type="http://schemas.openxmlformats.org/officeDocument/2006/relationships/image" Target="../media/image15.wmf"/><Relationship Id="rId49" Type="http://schemas.openxmlformats.org/officeDocument/2006/relationships/image" Target="../media/image37.png"/><Relationship Id="rId48" Type="http://schemas.openxmlformats.org/officeDocument/2006/relationships/customXml" Target="../ink/ink21.xml"/><Relationship Id="rId47" Type="http://schemas.openxmlformats.org/officeDocument/2006/relationships/image" Target="../media/image36.png"/><Relationship Id="rId46" Type="http://schemas.openxmlformats.org/officeDocument/2006/relationships/customXml" Target="../ink/ink20.xml"/><Relationship Id="rId45" Type="http://schemas.openxmlformats.org/officeDocument/2006/relationships/image" Target="../media/image35.png"/><Relationship Id="rId44" Type="http://schemas.openxmlformats.org/officeDocument/2006/relationships/customXml" Target="../ink/ink19.xml"/><Relationship Id="rId43" Type="http://schemas.openxmlformats.org/officeDocument/2006/relationships/image" Target="../media/image34.png"/><Relationship Id="rId42" Type="http://schemas.openxmlformats.org/officeDocument/2006/relationships/customXml" Target="../ink/ink18.xml"/><Relationship Id="rId41" Type="http://schemas.openxmlformats.org/officeDocument/2006/relationships/image" Target="../media/image33.png"/><Relationship Id="rId40" Type="http://schemas.openxmlformats.org/officeDocument/2006/relationships/customXml" Target="../ink/ink17.xml"/><Relationship Id="rId4" Type="http://schemas.openxmlformats.org/officeDocument/2006/relationships/oleObject" Target="../embeddings/oleObject2.bin"/><Relationship Id="rId39" Type="http://schemas.openxmlformats.org/officeDocument/2006/relationships/image" Target="../media/image32.png"/><Relationship Id="rId38" Type="http://schemas.openxmlformats.org/officeDocument/2006/relationships/customXml" Target="../ink/ink16.xml"/><Relationship Id="rId37" Type="http://schemas.openxmlformats.org/officeDocument/2006/relationships/image" Target="../media/image31.png"/><Relationship Id="rId36" Type="http://schemas.openxmlformats.org/officeDocument/2006/relationships/customXml" Target="../ink/ink15.xml"/><Relationship Id="rId35" Type="http://schemas.openxmlformats.org/officeDocument/2006/relationships/image" Target="../media/image30.png"/><Relationship Id="rId34" Type="http://schemas.openxmlformats.org/officeDocument/2006/relationships/customXml" Target="../ink/ink14.xml"/><Relationship Id="rId33" Type="http://schemas.openxmlformats.org/officeDocument/2006/relationships/image" Target="../media/image29.png"/><Relationship Id="rId32" Type="http://schemas.openxmlformats.org/officeDocument/2006/relationships/customXml" Target="../ink/ink13.xml"/><Relationship Id="rId31" Type="http://schemas.openxmlformats.org/officeDocument/2006/relationships/image" Target="../media/image28.png"/><Relationship Id="rId30" Type="http://schemas.openxmlformats.org/officeDocument/2006/relationships/customXml" Target="../ink/ink12.xml"/><Relationship Id="rId3" Type="http://schemas.openxmlformats.org/officeDocument/2006/relationships/image" Target="../media/image14.wmf"/><Relationship Id="rId29" Type="http://schemas.openxmlformats.org/officeDocument/2006/relationships/image" Target="../media/image27.png"/><Relationship Id="rId28" Type="http://schemas.openxmlformats.org/officeDocument/2006/relationships/customXml" Target="../ink/ink11.xml"/><Relationship Id="rId27" Type="http://schemas.openxmlformats.org/officeDocument/2006/relationships/image" Target="../media/image26.png"/><Relationship Id="rId26" Type="http://schemas.openxmlformats.org/officeDocument/2006/relationships/customXml" Target="../ink/ink10.xml"/><Relationship Id="rId25" Type="http://schemas.openxmlformats.org/officeDocument/2006/relationships/image" Target="../media/image25.png"/><Relationship Id="rId24" Type="http://schemas.openxmlformats.org/officeDocument/2006/relationships/customXml" Target="../ink/ink9.xml"/><Relationship Id="rId23" Type="http://schemas.openxmlformats.org/officeDocument/2006/relationships/image" Target="../media/image24.png"/><Relationship Id="rId22" Type="http://schemas.openxmlformats.org/officeDocument/2006/relationships/customXml" Target="../ink/ink8.xml"/><Relationship Id="rId21" Type="http://schemas.openxmlformats.org/officeDocument/2006/relationships/image" Target="../media/image23.png"/><Relationship Id="rId20" Type="http://schemas.openxmlformats.org/officeDocument/2006/relationships/customXml" Target="../ink/ink7.xml"/><Relationship Id="rId2" Type="http://schemas.openxmlformats.org/officeDocument/2006/relationships/oleObject" Target="../embeddings/oleObject1.bin"/><Relationship Id="rId19" Type="http://schemas.openxmlformats.org/officeDocument/2006/relationships/image" Target="../media/image22.png"/><Relationship Id="rId18" Type="http://schemas.openxmlformats.org/officeDocument/2006/relationships/customXml" Target="../ink/ink6.xml"/><Relationship Id="rId17" Type="http://schemas.openxmlformats.org/officeDocument/2006/relationships/image" Target="../media/image21.png"/><Relationship Id="rId16" Type="http://schemas.openxmlformats.org/officeDocument/2006/relationships/customXml" Target="../ink/ink5.xml"/><Relationship Id="rId15" Type="http://schemas.openxmlformats.org/officeDocument/2006/relationships/image" Target="../media/image20.wmf"/><Relationship Id="rId14" Type="http://schemas.openxmlformats.org/officeDocument/2006/relationships/oleObject" Target="../embeddings/oleObject3.bin"/><Relationship Id="rId13" Type="http://schemas.openxmlformats.org/officeDocument/2006/relationships/image" Target="../media/image19.png"/><Relationship Id="rId12" Type="http://schemas.openxmlformats.org/officeDocument/2006/relationships/customXml" Target="../ink/ink4.xml"/><Relationship Id="rId11" Type="http://schemas.openxmlformats.org/officeDocument/2006/relationships/image" Target="../media/image18.png"/><Relationship Id="rId10" Type="http://schemas.openxmlformats.org/officeDocument/2006/relationships/customXml" Target="../ink/ink3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>
          <a:xfrm>
            <a:off x="99060" y="2183765"/>
            <a:ext cx="6561455" cy="970915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建筑工程计量与计价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/>
          <p:nvPr/>
        </p:nvGrpSpPr>
        <p:grpSpPr bwMode="auto">
          <a:xfrm>
            <a:off x="416200" y="548282"/>
            <a:ext cx="419100" cy="423863"/>
            <a:chOff x="0" y="0"/>
            <a:chExt cx="264" cy="267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0" y="0"/>
              <a:ext cx="264" cy="26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9050" cap="rnd" cmpd="sng">
              <a:solidFill>
                <a:schemeClr val="folHlink"/>
              </a:solidFill>
              <a:prstDash val="sysDot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32" y="17"/>
              <a:ext cx="1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2000" dirty="0" smtClean="0"/>
                <a:t>4</a:t>
              </a:r>
              <a:endParaRPr lang="zh-CN" altLang="zh-CN" sz="2000" dirty="0"/>
            </a:p>
          </p:txBody>
        </p: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98800" y="949920"/>
            <a:ext cx="4838700" cy="428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63900" y="510182"/>
            <a:ext cx="291567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200" dirty="0" smtClean="0"/>
              <a:t>特别提示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690141" y="1335883"/>
            <a:ext cx="10395908" cy="1323439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latin typeface="+mn-ea"/>
              </a:rPr>
              <a:t>土方</a:t>
            </a:r>
            <a:r>
              <a:rPr lang="zh-CN" altLang="en-US" sz="2000" dirty="0">
                <a:latin typeface="+mn-ea"/>
              </a:rPr>
              <a:t>开挖深度</a:t>
            </a:r>
            <a:r>
              <a:rPr lang="en-US" altLang="zh-CN" sz="2000" dirty="0">
                <a:latin typeface="+mn-ea"/>
              </a:rPr>
              <a:t>H=0.7+0.35×3+0.2=1.95m</a:t>
            </a:r>
            <a:r>
              <a:rPr lang="zh-CN" altLang="en-US" sz="2000" dirty="0">
                <a:latin typeface="+mn-ea"/>
              </a:rPr>
              <a:t>＞</a:t>
            </a:r>
            <a:r>
              <a:rPr lang="en-US" altLang="zh-CN" sz="2000" dirty="0">
                <a:latin typeface="+mn-ea"/>
              </a:rPr>
              <a:t>1.7m</a:t>
            </a:r>
            <a:r>
              <a:rPr lang="zh-CN" altLang="en-US" sz="2000" dirty="0">
                <a:latin typeface="+mn-ea"/>
              </a:rPr>
              <a:t>，人工开挖坚土，允许放坡。</a:t>
            </a:r>
            <a:endParaRPr lang="zh-CN" altLang="en-US" sz="2000" dirty="0">
              <a:latin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latin typeface="+mn-ea"/>
              </a:rPr>
              <a:t>毛石</a:t>
            </a:r>
            <a:r>
              <a:rPr lang="zh-CN" altLang="en-US" sz="2000" dirty="0">
                <a:latin typeface="+mn-ea"/>
              </a:rPr>
              <a:t>基础工作面宽度</a:t>
            </a:r>
            <a:r>
              <a:rPr lang="en-US" altLang="zh-CN" sz="2000" dirty="0">
                <a:latin typeface="+mn-ea"/>
              </a:rPr>
              <a:t>=0.2+c=0.2+0.3×0.2=0.26m</a:t>
            </a:r>
            <a:r>
              <a:rPr lang="zh-CN" altLang="en-US" sz="2000" dirty="0">
                <a:latin typeface="+mn-ea"/>
              </a:rPr>
              <a:t>＞</a:t>
            </a:r>
            <a:r>
              <a:rPr lang="en-US" altLang="zh-CN" sz="2000" dirty="0">
                <a:latin typeface="+mn-ea"/>
              </a:rPr>
              <a:t>0.25m</a:t>
            </a:r>
            <a:r>
              <a:rPr lang="zh-CN" altLang="en-US" sz="2000" dirty="0">
                <a:latin typeface="+mn-ea"/>
              </a:rPr>
              <a:t>，满足毛石基础工作面要求。</a:t>
            </a:r>
            <a:endParaRPr lang="zh-CN" altLang="en-US" sz="2000" dirty="0">
              <a:latin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76528" y="1893193"/>
            <a:ext cx="7534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本节知识点讲解完毕</a:t>
            </a:r>
            <a:endParaRPr lang="zh-CN" altLang="en-US"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6345998" y="1151966"/>
            <a:ext cx="2879725" cy="936625"/>
          </a:xfrm>
          <a:prstGeom prst="roundRect">
            <a:avLst>
              <a:gd name="adj" fmla="val 5426"/>
            </a:avLst>
          </a:prstGeom>
          <a:gradFill rotWithShape="1">
            <a:gsLst>
              <a:gs pos="0">
                <a:srgbClr val="FFFFFF"/>
              </a:gs>
              <a:gs pos="100000">
                <a:srgbClr val="808080"/>
              </a:gs>
            </a:gsLst>
            <a:lin ang="2700000" scaled="1"/>
          </a:gradFill>
          <a:ln w="9525" cmpd="sng">
            <a:solidFill>
              <a:srgbClr val="80808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rgbClr val="D0D0EA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</a:rPr>
              <a:t>拓     展</a:t>
            </a:r>
            <a:endParaRPr kumimoji="0" lang="zh-CN" alt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2315335" y="1151966"/>
            <a:ext cx="2879725" cy="936625"/>
          </a:xfrm>
          <a:prstGeom prst="roundRect">
            <a:avLst>
              <a:gd name="adj" fmla="val 5426"/>
            </a:avLst>
          </a:prstGeom>
          <a:gradFill rotWithShape="1">
            <a:gsLst>
              <a:gs pos="0">
                <a:srgbClr val="FFFFFF"/>
              </a:gs>
              <a:gs pos="100000">
                <a:srgbClr val="808080"/>
              </a:gs>
            </a:gsLst>
            <a:lin ang="2700000" scaled="1"/>
          </a:gradFill>
          <a:ln w="9525" cmpd="sng">
            <a:solidFill>
              <a:srgbClr val="80808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rgbClr val="D0D0EA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</a:rPr>
              <a:t>知    识</a:t>
            </a:r>
            <a:endParaRPr kumimoji="0" lang="zh-CN" alt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>
            <a:off x="6347585" y="2091766"/>
            <a:ext cx="2879725" cy="0"/>
          </a:xfrm>
          <a:prstGeom prst="line">
            <a:avLst/>
          </a:prstGeom>
          <a:noFill/>
          <a:ln w="19050" cmpd="sng">
            <a:solidFill>
              <a:srgbClr val="FFFF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2315335" y="2091766"/>
            <a:ext cx="2879725" cy="0"/>
          </a:xfrm>
          <a:prstGeom prst="line">
            <a:avLst/>
          </a:prstGeom>
          <a:noFill/>
          <a:ln w="19050" cmpd="sng">
            <a:solidFill>
              <a:srgbClr val="FFFF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grpSp>
        <p:nvGrpSpPr>
          <p:cNvPr id="23" name="Group 7"/>
          <p:cNvGrpSpPr/>
          <p:nvPr/>
        </p:nvGrpSpPr>
        <p:grpSpPr bwMode="auto">
          <a:xfrm>
            <a:off x="4907723" y="826528"/>
            <a:ext cx="1657350" cy="1622425"/>
            <a:chOff x="0" y="0"/>
            <a:chExt cx="987" cy="966"/>
          </a:xfrm>
        </p:grpSpPr>
        <p:grpSp>
          <p:nvGrpSpPr>
            <p:cNvPr id="24" name="Group 8"/>
            <p:cNvGrpSpPr/>
            <p:nvPr/>
          </p:nvGrpSpPr>
          <p:grpSpPr bwMode="auto">
            <a:xfrm>
              <a:off x="0" y="0"/>
              <a:ext cx="987" cy="966"/>
              <a:chOff x="0" y="0"/>
              <a:chExt cx="1042" cy="1019"/>
            </a:xfrm>
          </p:grpSpPr>
          <p:pic>
            <p:nvPicPr>
              <p:cNvPr id="26" name="Picture 9" descr="circuler_1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Oval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9933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anose="02010600040101010101" pitchFamily="2" charset="-122"/>
                </a:endParaRPr>
              </a:p>
            </p:txBody>
          </p:sp>
        </p:grpSp>
        <p:pic>
          <p:nvPicPr>
            <p:cNvPr id="25" name="Picture 11" descr="Picture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" y="9"/>
              <a:ext cx="779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AutoShape 12"/>
          <p:cNvSpPr>
            <a:spLocks noChangeArrowheads="1"/>
          </p:cNvSpPr>
          <p:nvPr/>
        </p:nvSpPr>
        <p:spPr bwMode="auto">
          <a:xfrm>
            <a:off x="2315335" y="2880753"/>
            <a:ext cx="6913563" cy="2055813"/>
          </a:xfrm>
          <a:prstGeom prst="roundRect">
            <a:avLst>
              <a:gd name="adj" fmla="val 2778"/>
            </a:avLst>
          </a:prstGeom>
          <a:gradFill rotWithShape="1">
            <a:gsLst>
              <a:gs pos="0">
                <a:srgbClr val="FFFFFF"/>
              </a:gs>
              <a:gs pos="100000">
                <a:srgbClr val="808080"/>
              </a:gs>
            </a:gsLst>
            <a:lin ang="2700000" scaled="1"/>
          </a:gradFill>
          <a:ln w="9525" cmpd="sng">
            <a:solidFill>
              <a:srgbClr val="80808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rgbClr val="D0D0EA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>
            <a:off x="2315335" y="4936566"/>
            <a:ext cx="6913563" cy="0"/>
          </a:xfrm>
          <a:prstGeom prst="line">
            <a:avLst/>
          </a:prstGeom>
          <a:noFill/>
          <a:ln w="19050" cmpd="sng">
            <a:solidFill>
              <a:srgbClr val="FFFF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30" name="WordArt 14"/>
          <p:cNvSpPr>
            <a:spLocks noChangeArrowheads="1" noChangeShapeType="1"/>
          </p:cNvSpPr>
          <p:nvPr/>
        </p:nvSpPr>
        <p:spPr bwMode="auto">
          <a:xfrm>
            <a:off x="5209348" y="1334528"/>
            <a:ext cx="10795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 dirty="0">
                <a:ln w="9525" cmpd="sng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i="1" dirty="0" smtClean="0">
                <a:ln w="9525" cmpd="sng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.4</a:t>
            </a:r>
            <a:endParaRPr lang="zh-CN" altLang="en-US" sz="2400" i="1" dirty="0" smtClean="0">
              <a:ln w="9525" cmpd="sng">
                <a:solidFill>
                  <a:srgbClr val="FFFFFF"/>
                </a:solidFill>
                <a:round/>
              </a:ln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AutoShape 15"/>
          <p:cNvSpPr>
            <a:spLocks noChangeArrowheads="1"/>
          </p:cNvSpPr>
          <p:nvPr/>
        </p:nvSpPr>
        <p:spPr bwMode="auto">
          <a:xfrm>
            <a:off x="5198235" y="2233053"/>
            <a:ext cx="1146175" cy="863600"/>
          </a:xfrm>
          <a:prstGeom prst="downArrow">
            <a:avLst>
              <a:gd name="adj1" fmla="val 52074"/>
              <a:gd name="adj2" fmla="val 57903"/>
            </a:avLst>
          </a:prstGeom>
          <a:gradFill rotWithShape="1">
            <a:gsLst>
              <a:gs pos="0">
                <a:srgbClr val="FF9933">
                  <a:alpha val="0"/>
                </a:srgbClr>
              </a:gs>
              <a:gs pos="100000">
                <a:srgbClr val="FFCC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32" name="AutoShape 16"/>
          <p:cNvSpPr>
            <a:spLocks noChangeArrowheads="1"/>
          </p:cNvSpPr>
          <p:nvPr/>
        </p:nvSpPr>
        <p:spPr bwMode="auto">
          <a:xfrm>
            <a:off x="3178935" y="2094941"/>
            <a:ext cx="1146175" cy="785812"/>
          </a:xfrm>
          <a:prstGeom prst="downArrow">
            <a:avLst>
              <a:gd name="adj1" fmla="val 52074"/>
              <a:gd name="adj2" fmla="val 57903"/>
            </a:avLst>
          </a:prstGeom>
          <a:gradFill rotWithShape="1">
            <a:gsLst>
              <a:gs pos="0">
                <a:srgbClr val="FF9933">
                  <a:alpha val="0"/>
                </a:srgbClr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auto">
          <a:xfrm>
            <a:off x="7211185" y="2094941"/>
            <a:ext cx="1146175" cy="785812"/>
          </a:xfrm>
          <a:prstGeom prst="downArrow">
            <a:avLst>
              <a:gd name="adj1" fmla="val 52074"/>
              <a:gd name="adj2" fmla="val 57903"/>
            </a:avLst>
          </a:prstGeom>
          <a:gradFill rotWithShape="1">
            <a:gsLst>
              <a:gs pos="0">
                <a:srgbClr val="FF9933">
                  <a:alpha val="0"/>
                </a:srgbClr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2325352" y="3471856"/>
            <a:ext cx="691515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6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.4.1  </a:t>
            </a:r>
            <a:r>
              <a:rPr lang="zh-CN" altLang="en-US" sz="36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沟槽土方</a:t>
            </a:r>
            <a:endParaRPr lang="zh-CN" altLang="en-US" sz="3600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0456" y="244699"/>
            <a:ext cx="4584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1.4.1 </a:t>
            </a:r>
            <a:r>
              <a:rPr lang="zh-CN" altLang="en-US" sz="2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沟槽土方</a:t>
            </a:r>
            <a:endParaRPr lang="zh-CN" altLang="en-US" sz="2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8629" y="2078200"/>
            <a:ext cx="4717141" cy="142462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dirty="0" smtClean="0">
                <a:latin typeface="+mn-ea"/>
              </a:rPr>
              <a:t>某</a:t>
            </a:r>
            <a:r>
              <a:rPr lang="zh-CN" altLang="en-US" sz="2000" dirty="0">
                <a:latin typeface="+mn-ea"/>
              </a:rPr>
              <a:t>工程基础平面图及断面图如图</a:t>
            </a:r>
            <a:r>
              <a:rPr lang="en-US" altLang="zh-CN" sz="2000" dirty="0">
                <a:latin typeface="+mn-ea"/>
              </a:rPr>
              <a:t>1.3-1</a:t>
            </a:r>
            <a:r>
              <a:rPr lang="zh-CN" altLang="en-US" sz="2000" dirty="0">
                <a:latin typeface="+mn-ea"/>
              </a:rPr>
              <a:t>所示，土质为坚土，采用人工挖土（</a:t>
            </a:r>
            <a:r>
              <a:rPr lang="zh-CN" altLang="en-US" sz="2000" dirty="0" smtClean="0">
                <a:latin typeface="+mn-ea"/>
              </a:rPr>
              <a:t>沟槽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6283050" y="1168503"/>
            <a:ext cx="5196115" cy="424731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000" b="1" dirty="0" smtClean="0">
                <a:latin typeface="+mn-ea"/>
              </a:rPr>
              <a:t>【</a:t>
            </a:r>
            <a:r>
              <a:rPr lang="zh-CN" altLang="en-US" sz="2000" b="1" dirty="0" smtClean="0">
                <a:latin typeface="+mn-ea"/>
              </a:rPr>
              <a:t>问题分析</a:t>
            </a:r>
            <a:r>
              <a:rPr lang="en-US" altLang="zh-CN" sz="2000" b="1" dirty="0" smtClean="0">
                <a:latin typeface="+mn-ea"/>
              </a:rPr>
              <a:t>】</a:t>
            </a:r>
            <a:endParaRPr lang="en-US" altLang="zh-CN" sz="2000" b="1" dirty="0" smtClean="0">
              <a:latin typeface="+mn-ea"/>
            </a:endParaRPr>
          </a:p>
          <a:p>
            <a:pPr indent="457200">
              <a:lnSpc>
                <a:spcPct val="150000"/>
              </a:lnSpc>
            </a:pPr>
            <a:r>
              <a:rPr lang="zh-CN" altLang="zh-CN" sz="2000" dirty="0" smtClean="0">
                <a:latin typeface="+mn-ea"/>
              </a:rPr>
              <a:t>结合</a:t>
            </a:r>
            <a:r>
              <a:rPr lang="zh-CN" altLang="zh-CN" sz="2000" dirty="0">
                <a:latin typeface="+mn-ea"/>
              </a:rPr>
              <a:t>山东省建筑工程消耗量定额（</a:t>
            </a:r>
            <a:r>
              <a:rPr lang="en-US" altLang="zh-CN" sz="2000" dirty="0">
                <a:latin typeface="+mn-ea"/>
              </a:rPr>
              <a:t>2016</a:t>
            </a:r>
            <a:r>
              <a:rPr lang="zh-CN" altLang="zh-CN" sz="2000" dirty="0">
                <a:latin typeface="+mn-ea"/>
              </a:rPr>
              <a:t>版）和山东省建筑工程价目表（</a:t>
            </a:r>
            <a:r>
              <a:rPr lang="en-US" altLang="zh-CN" sz="2000" dirty="0">
                <a:latin typeface="+mn-ea"/>
              </a:rPr>
              <a:t>2017</a:t>
            </a:r>
            <a:r>
              <a:rPr lang="zh-CN" altLang="zh-CN" sz="2000" dirty="0">
                <a:latin typeface="+mn-ea"/>
              </a:rPr>
              <a:t>版</a:t>
            </a:r>
            <a:r>
              <a:rPr lang="zh-CN" altLang="zh-CN" sz="2000" dirty="0" smtClean="0">
                <a:latin typeface="+mn-ea"/>
              </a:rPr>
              <a:t>）</a:t>
            </a:r>
            <a:r>
              <a:rPr lang="zh-CN" altLang="en-US" sz="2000" dirty="0">
                <a:latin typeface="+mn-ea"/>
              </a:rPr>
              <a:t>计算条形基础土方开挖工程</a:t>
            </a:r>
            <a:r>
              <a:rPr lang="zh-CN" altLang="en-US" sz="2000" dirty="0" smtClean="0">
                <a:latin typeface="+mn-ea"/>
              </a:rPr>
              <a:t>量</a:t>
            </a:r>
            <a:r>
              <a:rPr lang="zh-CN" altLang="zh-CN" sz="2000" dirty="0" smtClean="0">
                <a:latin typeface="+mn-ea"/>
              </a:rPr>
              <a:t>，</a:t>
            </a:r>
            <a:r>
              <a:rPr lang="zh-CN" altLang="zh-CN" sz="2000" dirty="0">
                <a:latin typeface="+mn-ea"/>
              </a:rPr>
              <a:t>确定定额项目，并列表计算省价分部分项工程费</a:t>
            </a:r>
            <a:r>
              <a:rPr lang="zh-CN" altLang="zh-CN" sz="2000" dirty="0" smtClean="0">
                <a:latin typeface="+mn-ea"/>
              </a:rPr>
              <a:t>。</a:t>
            </a:r>
            <a:endParaRPr lang="en-US" altLang="zh-CN" sz="2000" dirty="0">
              <a:latin typeface="+mn-ea"/>
            </a:endParaRPr>
          </a:p>
          <a:p>
            <a:endParaRPr lang="en-US" altLang="zh-CN" sz="2000" dirty="0" smtClean="0">
              <a:latin typeface="+mn-ea"/>
            </a:endParaRPr>
          </a:p>
          <a:p>
            <a:endParaRPr lang="en-US" altLang="zh-CN" sz="2000" dirty="0">
              <a:latin typeface="+mn-ea"/>
            </a:endParaRPr>
          </a:p>
          <a:p>
            <a:endParaRPr lang="en-US" altLang="zh-CN" sz="2000" dirty="0" smtClean="0">
              <a:latin typeface="+mn-ea"/>
            </a:endParaRPr>
          </a:p>
          <a:p>
            <a:endParaRPr lang="en-US" altLang="zh-CN" sz="2000" dirty="0">
              <a:latin typeface="+mn-ea"/>
            </a:endParaRPr>
          </a:p>
          <a:p>
            <a:endParaRPr lang="en-US" altLang="zh-CN" sz="2000" dirty="0" smtClean="0">
              <a:latin typeface="+mn-ea"/>
            </a:endParaRPr>
          </a:p>
          <a:p>
            <a:endParaRPr lang="zh-CN" altLang="en-US" sz="2000" dirty="0">
              <a:latin typeface="+mn-ea"/>
            </a:endParaRPr>
          </a:p>
        </p:txBody>
      </p:sp>
      <p:grpSp>
        <p:nvGrpSpPr>
          <p:cNvPr id="18" name="Group 3"/>
          <p:cNvGrpSpPr/>
          <p:nvPr/>
        </p:nvGrpSpPr>
        <p:grpSpPr bwMode="auto">
          <a:xfrm>
            <a:off x="429079" y="1346772"/>
            <a:ext cx="419100" cy="423863"/>
            <a:chOff x="0" y="0"/>
            <a:chExt cx="264" cy="267"/>
          </a:xfrm>
        </p:grpSpPr>
        <p:sp>
          <p:nvSpPr>
            <p:cNvPr id="21" name="Oval 4"/>
            <p:cNvSpPr>
              <a:spLocks noChangeArrowheads="1"/>
            </p:cNvSpPr>
            <p:nvPr/>
          </p:nvSpPr>
          <p:spPr bwMode="auto">
            <a:xfrm>
              <a:off x="0" y="0"/>
              <a:ext cx="264" cy="26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9050" cap="rnd" cmpd="sng">
              <a:solidFill>
                <a:schemeClr val="folHlink"/>
              </a:solidFill>
              <a:prstDash val="sysDot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32" y="17"/>
              <a:ext cx="1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zh-CN" sz="2000"/>
                <a:t>1</a:t>
              </a:r>
              <a:endParaRPr lang="zh-CN" altLang="zh-CN" sz="2000"/>
            </a:p>
          </p:txBody>
        </p:sp>
      </p:grp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911679" y="1748410"/>
            <a:ext cx="4838700" cy="428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076779" y="1308672"/>
            <a:ext cx="291567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200" dirty="0" smtClean="0"/>
              <a:t>案例背景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570623" y="956582"/>
            <a:ext cx="7736250" cy="38729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1204426" y="655347"/>
            <a:ext cx="7785028" cy="4547718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55945" y="475615"/>
          <a:ext cx="5213985" cy="1193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2997200" imgH="685800" progId="Equation.KSEE3">
                  <p:embed/>
                </p:oleObj>
              </mc:Choice>
              <mc:Fallback>
                <p:oleObj name="" r:id="rId2" imgW="2997200" imgH="6858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55945" y="475615"/>
                        <a:ext cx="5213985" cy="1193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55945" y="1668780"/>
          <a:ext cx="4402455" cy="802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4" imgW="3479800" imgH="634365" progId="Equation.KSEE3">
                  <p:embed/>
                </p:oleObj>
              </mc:Choice>
              <mc:Fallback>
                <p:oleObj name="" r:id="rId4" imgW="3479800" imgH="634365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55945" y="1668780"/>
                        <a:ext cx="4402455" cy="802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5" name="墨迹 4"/>
              <p14:cNvContentPartPr/>
              <p14:nvPr/>
            </p14:nvContentPartPr>
            <p14:xfrm>
              <a:off x="3143885" y="4509135"/>
              <a:ext cx="3251200" cy="71755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7"/>
            </p:blipFill>
            <p:spPr>
              <a:xfrm>
                <a:off x="3143885" y="4509135"/>
                <a:ext cx="3251200" cy="717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6" name="墨迹 5"/>
              <p14:cNvContentPartPr/>
              <p14:nvPr/>
            </p14:nvContentPartPr>
            <p14:xfrm>
              <a:off x="2107565" y="1428750"/>
              <a:ext cx="1018540" cy="315214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2107565" y="1428750"/>
                <a:ext cx="1018540" cy="3152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7" name="墨迹 6"/>
              <p14:cNvContentPartPr/>
              <p14:nvPr/>
            </p14:nvContentPartPr>
            <p14:xfrm>
              <a:off x="2089785" y="1410335"/>
              <a:ext cx="5278755" cy="25019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2089785" y="1410335"/>
                <a:ext cx="5278755" cy="250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8" name="墨迹 7"/>
              <p14:cNvContentPartPr/>
              <p14:nvPr/>
            </p14:nvContentPartPr>
            <p14:xfrm>
              <a:off x="5984240" y="1598295"/>
              <a:ext cx="1357630" cy="3035935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5984240" y="1598295"/>
                <a:ext cx="1357630" cy="3035935"/>
              </a:xfrm>
              <a:prstGeom prst="rect"/>
            </p:spPr>
          </p:pic>
        </mc:Fallback>
      </mc:AlternateContent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510530" y="2661285"/>
          <a:ext cx="648271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" r:id="rId14" imgW="3937000" imgH="1295400" progId="Equation.KSEE3">
                  <p:embed/>
                </p:oleObj>
              </mc:Choice>
              <mc:Fallback>
                <p:oleObj name="" r:id="rId14" imgW="3937000" imgH="1295400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510530" y="2661285"/>
                        <a:ext cx="6482715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10" name="墨迹 9"/>
              <p14:cNvContentPartPr/>
              <p14:nvPr/>
            </p14:nvContentPartPr>
            <p14:xfrm>
              <a:off x="2849245" y="1482090"/>
              <a:ext cx="285750" cy="3044825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2849245" y="1482090"/>
                <a:ext cx="285750" cy="30448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11" name="墨迹 10"/>
              <p14:cNvContentPartPr/>
              <p14:nvPr/>
            </p14:nvContentPartPr>
            <p14:xfrm>
              <a:off x="3072130" y="2196465"/>
              <a:ext cx="360" cy="25908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3072130" y="2196465"/>
                <a:ext cx="360" cy="259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12" name="墨迹 11"/>
              <p14:cNvContentPartPr/>
              <p14:nvPr/>
            </p14:nvContentPartPr>
            <p14:xfrm>
              <a:off x="3134995" y="2392680"/>
              <a:ext cx="88900" cy="62865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3134995" y="2392680"/>
                <a:ext cx="88900" cy="62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" p14:bwMode="auto">
            <p14:nvContentPartPr>
              <p14:cNvPr id="13" name="墨迹 12"/>
              <p14:cNvContentPartPr/>
              <p14:nvPr/>
            </p14:nvContentPartPr>
            <p14:xfrm>
              <a:off x="3286760" y="2080260"/>
              <a:ext cx="321310" cy="437515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3"/>
            </p:blipFill>
            <p:spPr>
              <a:xfrm>
                <a:off x="3286760" y="2080260"/>
                <a:ext cx="321310" cy="437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" p14:bwMode="auto">
            <p14:nvContentPartPr>
              <p14:cNvPr id="14" name="墨迹 13"/>
              <p14:cNvContentPartPr/>
              <p14:nvPr/>
            </p14:nvContentPartPr>
            <p14:xfrm>
              <a:off x="3697605" y="2080260"/>
              <a:ext cx="196215" cy="27686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5"/>
            </p:blipFill>
            <p:spPr>
              <a:xfrm>
                <a:off x="3697605" y="2080260"/>
                <a:ext cx="196215" cy="276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" p14:bwMode="auto">
            <p14:nvContentPartPr>
              <p14:cNvPr id="15" name="墨迹 14"/>
              <p14:cNvContentPartPr/>
              <p14:nvPr/>
            </p14:nvContentPartPr>
            <p14:xfrm>
              <a:off x="3759835" y="2089150"/>
              <a:ext cx="232410" cy="2667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7"/>
            </p:blipFill>
            <p:spPr>
              <a:xfrm>
                <a:off x="3759835" y="2089150"/>
                <a:ext cx="232410" cy="266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" p14:bwMode="auto">
            <p14:nvContentPartPr>
              <p14:cNvPr id="16" name="墨迹 15"/>
              <p14:cNvContentPartPr/>
              <p14:nvPr/>
            </p14:nvContentPartPr>
            <p14:xfrm>
              <a:off x="2205990" y="1356995"/>
              <a:ext cx="571500" cy="151765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9"/>
            </p:blipFill>
            <p:spPr>
              <a:xfrm>
                <a:off x="2205990" y="1356995"/>
                <a:ext cx="571500" cy="151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" p14:bwMode="auto">
            <p14:nvContentPartPr>
              <p14:cNvPr id="17" name="墨迹 16"/>
              <p14:cNvContentPartPr/>
              <p14:nvPr/>
            </p14:nvContentPartPr>
            <p14:xfrm>
              <a:off x="6368415" y="1589405"/>
              <a:ext cx="339090" cy="2750185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1"/>
            </p:blipFill>
            <p:spPr>
              <a:xfrm>
                <a:off x="6368415" y="1589405"/>
                <a:ext cx="339090" cy="27501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" p14:bwMode="auto">
            <p14:nvContentPartPr>
              <p14:cNvPr id="18" name="墨迹 17"/>
              <p14:cNvContentPartPr/>
              <p14:nvPr/>
            </p14:nvContentPartPr>
            <p14:xfrm>
              <a:off x="6502400" y="1651635"/>
              <a:ext cx="71120" cy="4445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3"/>
            </p:blipFill>
            <p:spPr>
              <a:xfrm>
                <a:off x="6502400" y="1651635"/>
                <a:ext cx="71120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4" p14:bwMode="auto">
            <p14:nvContentPartPr>
              <p14:cNvPr id="19" name="墨迹 18"/>
              <p14:cNvContentPartPr/>
              <p14:nvPr/>
            </p14:nvContentPartPr>
            <p14:xfrm>
              <a:off x="6395085" y="4509135"/>
              <a:ext cx="5412740" cy="98425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5"/>
            </p:blipFill>
            <p:spPr>
              <a:xfrm>
                <a:off x="6395085" y="4509135"/>
                <a:ext cx="5412740" cy="984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6" p14:bwMode="auto">
            <p14:nvContentPartPr>
              <p14:cNvPr id="20" name="墨迹 19"/>
              <p14:cNvContentPartPr/>
              <p14:nvPr/>
            </p14:nvContentPartPr>
            <p14:xfrm>
              <a:off x="6358890" y="4196715"/>
              <a:ext cx="4975225" cy="89535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7"/>
            </p:blipFill>
            <p:spPr>
              <a:xfrm>
                <a:off x="6358890" y="4196715"/>
                <a:ext cx="4975225" cy="89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8" p14:bwMode="auto">
            <p14:nvContentPartPr>
              <p14:cNvPr id="21" name="墨迹 20"/>
              <p14:cNvContentPartPr/>
              <p14:nvPr/>
            </p14:nvContentPartPr>
            <p14:xfrm>
              <a:off x="5904230" y="3357880"/>
              <a:ext cx="4537710" cy="142875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9"/>
            </p:blipFill>
            <p:spPr>
              <a:xfrm>
                <a:off x="5904230" y="3357880"/>
                <a:ext cx="4537710" cy="142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0" p14:bwMode="auto">
            <p14:nvContentPartPr>
              <p14:cNvPr id="22" name="墨迹 21"/>
              <p14:cNvContentPartPr/>
              <p14:nvPr/>
            </p14:nvContentPartPr>
            <p14:xfrm>
              <a:off x="5510530" y="3062605"/>
              <a:ext cx="4930775" cy="178435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1"/>
            </p:blipFill>
            <p:spPr>
              <a:xfrm>
                <a:off x="5510530" y="3062605"/>
                <a:ext cx="4930775" cy="17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2" p14:bwMode="auto">
            <p14:nvContentPartPr>
              <p14:cNvPr id="23" name="墨迹 22"/>
              <p14:cNvContentPartPr/>
              <p14:nvPr/>
            </p14:nvContentPartPr>
            <p14:xfrm>
              <a:off x="5260340" y="2366010"/>
              <a:ext cx="4626610" cy="116205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3"/>
            </p:blipFill>
            <p:spPr>
              <a:xfrm>
                <a:off x="5260340" y="2366010"/>
                <a:ext cx="4626610" cy="116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4" p14:bwMode="auto">
            <p14:nvContentPartPr>
              <p14:cNvPr id="24" name="墨迹 23"/>
              <p14:cNvContentPartPr/>
              <p14:nvPr/>
            </p14:nvContentPartPr>
            <p14:xfrm>
              <a:off x="6421755" y="4241165"/>
              <a:ext cx="26670" cy="330835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5"/>
            </p:blipFill>
            <p:spPr>
              <a:xfrm>
                <a:off x="6421755" y="4241165"/>
                <a:ext cx="26670" cy="3308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6" p14:bwMode="auto">
            <p14:nvContentPartPr>
              <p14:cNvPr id="25" name="墨迹 24"/>
              <p14:cNvContentPartPr/>
              <p14:nvPr/>
            </p14:nvContentPartPr>
            <p14:xfrm>
              <a:off x="5903595" y="3741420"/>
              <a:ext cx="360" cy="535305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7"/>
            </p:blipFill>
            <p:spPr>
              <a:xfrm>
                <a:off x="5903595" y="3741420"/>
                <a:ext cx="360" cy="535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8" p14:bwMode="auto">
            <p14:nvContentPartPr>
              <p14:cNvPr id="26" name="墨迹 25"/>
              <p14:cNvContentPartPr/>
              <p14:nvPr/>
            </p14:nvContentPartPr>
            <p14:xfrm>
              <a:off x="6368415" y="4366260"/>
              <a:ext cx="53340" cy="178435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9"/>
            </p:blipFill>
            <p:spPr>
              <a:xfrm>
                <a:off x="6368415" y="4366260"/>
                <a:ext cx="53340" cy="17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0" p14:bwMode="auto">
            <p14:nvContentPartPr>
              <p14:cNvPr id="27" name="墨迹 26"/>
              <p14:cNvContentPartPr/>
              <p14:nvPr/>
            </p14:nvContentPartPr>
            <p14:xfrm>
              <a:off x="6368415" y="4384040"/>
              <a:ext cx="8890" cy="160655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1"/>
            </p:blipFill>
            <p:spPr>
              <a:xfrm>
                <a:off x="6368415" y="4384040"/>
                <a:ext cx="8890" cy="1606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2" p14:bwMode="auto">
            <p14:nvContentPartPr>
              <p14:cNvPr id="28" name="墨迹 27"/>
              <p14:cNvContentPartPr/>
              <p14:nvPr/>
            </p14:nvContentPartPr>
            <p14:xfrm>
              <a:off x="4653280" y="1972945"/>
              <a:ext cx="151765" cy="3732530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3"/>
            </p:blipFill>
            <p:spPr>
              <a:xfrm>
                <a:off x="4653280" y="1972945"/>
                <a:ext cx="151765" cy="3732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4" p14:bwMode="auto">
            <p14:nvContentPartPr>
              <p14:cNvPr id="29" name="墨迹 28"/>
              <p14:cNvContentPartPr/>
              <p14:nvPr/>
            </p14:nvContentPartPr>
            <p14:xfrm>
              <a:off x="6287770" y="4438015"/>
              <a:ext cx="107315" cy="651510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5"/>
            </p:blipFill>
            <p:spPr>
              <a:xfrm>
                <a:off x="6287770" y="4438015"/>
                <a:ext cx="107315" cy="651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6" p14:bwMode="auto">
            <p14:nvContentPartPr>
              <p14:cNvPr id="30" name="墨迹 29"/>
              <p14:cNvContentPartPr/>
              <p14:nvPr/>
            </p14:nvContentPartPr>
            <p14:xfrm>
              <a:off x="6368415" y="4535805"/>
              <a:ext cx="35560" cy="1017905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7"/>
            </p:blipFill>
            <p:spPr>
              <a:xfrm>
                <a:off x="6368415" y="4535805"/>
                <a:ext cx="35560" cy="10179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8" p14:bwMode="auto">
            <p14:nvContentPartPr>
              <p14:cNvPr id="31" name="墨迹 30"/>
              <p14:cNvContentPartPr/>
              <p14:nvPr/>
            </p14:nvContentPartPr>
            <p14:xfrm>
              <a:off x="4769485" y="5179060"/>
              <a:ext cx="1616710" cy="71120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9"/>
            </p:blipFill>
            <p:spPr>
              <a:xfrm>
                <a:off x="4769485" y="5179060"/>
                <a:ext cx="1616710" cy="71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0" p14:bwMode="auto">
            <p14:nvContentPartPr>
              <p14:cNvPr id="32" name="墨迹 31"/>
              <p14:cNvContentPartPr/>
              <p14:nvPr/>
            </p14:nvContentPartPr>
            <p14:xfrm>
              <a:off x="6118225" y="5053965"/>
              <a:ext cx="384175" cy="187325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1"/>
            </p:blipFill>
            <p:spPr>
              <a:xfrm>
                <a:off x="6118225" y="5053965"/>
                <a:ext cx="384175" cy="1873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2" p14:bwMode="auto">
            <p14:nvContentPartPr>
              <p14:cNvPr id="33" name="墨迹 32"/>
              <p14:cNvContentPartPr/>
              <p14:nvPr/>
            </p14:nvContentPartPr>
            <p14:xfrm>
              <a:off x="4751705" y="5116195"/>
              <a:ext cx="151765" cy="26797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3"/>
            </p:blipFill>
            <p:spPr>
              <a:xfrm>
                <a:off x="4751705" y="5116195"/>
                <a:ext cx="151765" cy="2679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4" p14:bwMode="auto">
            <p14:nvContentPartPr>
              <p14:cNvPr id="34" name="墨迹 33"/>
              <p14:cNvContentPartPr/>
              <p14:nvPr/>
            </p14:nvContentPartPr>
            <p14:xfrm>
              <a:off x="6502400" y="4982210"/>
              <a:ext cx="5448300" cy="285750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5"/>
            </p:blipFill>
            <p:spPr>
              <a:xfrm>
                <a:off x="6502400" y="4982210"/>
                <a:ext cx="5448300" cy="285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6" p14:bwMode="auto">
            <p14:nvContentPartPr>
              <p14:cNvPr id="35" name="墨迹 34"/>
              <p14:cNvContentPartPr/>
              <p14:nvPr/>
            </p14:nvContentPartPr>
            <p14:xfrm>
              <a:off x="11584305" y="4973320"/>
              <a:ext cx="357505" cy="598805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7"/>
            </p:blipFill>
            <p:spPr>
              <a:xfrm>
                <a:off x="11584305" y="4973320"/>
                <a:ext cx="357505" cy="598805"/>
              </a:xfrm>
              <a:prstGeom prst="rect"/>
            </p:spPr>
          </p:pic>
        </mc:Fallback>
      </mc:AlternateContent>
      <p:graphicFrame>
        <p:nvGraphicFramePr>
          <p:cNvPr id="36" name="对象 3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903595" y="4973320"/>
          <a:ext cx="4502785" cy="687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" r:id="rId68" imgW="2578100" imgH="393700" progId="Equation.KSEE3">
                  <p:embed/>
                </p:oleObj>
              </mc:Choice>
              <mc:Fallback>
                <p:oleObj name="" r:id="rId68" imgW="2578100" imgH="393700" progId="Equation.KSEE3">
                  <p:embed/>
                  <p:pic>
                    <p:nvPicPr>
                      <p:cNvPr id="0" name="图片 1027"/>
                      <p:cNvPicPr/>
                      <p:nvPr/>
                    </p:nvPicPr>
                    <p:blipFill>
                      <a:blip r:embed="rId69"/>
                      <a:stretch>
                        <a:fillRect/>
                      </a:stretch>
                    </p:blipFill>
                    <p:spPr>
                      <a:xfrm>
                        <a:off x="5903595" y="4973320"/>
                        <a:ext cx="4502785" cy="687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对象 3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132840" y="475615"/>
          <a:ext cx="3879215" cy="514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" r:id="rId70" imgW="1435100" imgH="190500" progId="Equation.KSEE3">
                  <p:embed/>
                </p:oleObj>
              </mc:Choice>
              <mc:Fallback>
                <p:oleObj name="" r:id="rId70" imgW="1435100" imgH="190500" progId="Equation.KSEE3">
                  <p:embed/>
                  <p:pic>
                    <p:nvPicPr>
                      <p:cNvPr id="0" name="图片 1028"/>
                      <p:cNvPicPr/>
                      <p:nvPr/>
                    </p:nvPicPr>
                    <p:blipFill>
                      <a:blip r:embed="rId71"/>
                      <a:stretch>
                        <a:fillRect/>
                      </a:stretch>
                    </p:blipFill>
                    <p:spPr>
                      <a:xfrm>
                        <a:off x="1132840" y="475615"/>
                        <a:ext cx="3879215" cy="514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/>
          <p:nvPr/>
        </p:nvGrpSpPr>
        <p:grpSpPr bwMode="auto">
          <a:xfrm>
            <a:off x="416200" y="548282"/>
            <a:ext cx="419100" cy="423863"/>
            <a:chOff x="0" y="0"/>
            <a:chExt cx="264" cy="267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0" y="0"/>
              <a:ext cx="264" cy="26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9050" cap="rnd" cmpd="sng">
              <a:solidFill>
                <a:schemeClr val="folHlink"/>
              </a:solidFill>
              <a:prstDash val="sysDot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32" y="17"/>
              <a:ext cx="1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2000" dirty="0" smtClean="0"/>
                <a:t>2</a:t>
              </a:r>
              <a:endParaRPr lang="zh-CN" altLang="zh-CN" sz="2000" dirty="0"/>
            </a:p>
          </p:txBody>
        </p: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98800" y="949920"/>
            <a:ext cx="4838700" cy="428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63900" y="510182"/>
            <a:ext cx="291567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200" dirty="0" smtClean="0"/>
              <a:t>案例分析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601487" y="1164997"/>
            <a:ext cx="5136013" cy="440120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indent="431800">
              <a:lnSpc>
                <a:spcPct val="200000"/>
              </a:lnSpc>
            </a:pPr>
            <a:r>
              <a:rPr lang="zh-CN" altLang="en-US" sz="2000" b="1" dirty="0" smtClean="0">
                <a:latin typeface="+mn-ea"/>
              </a:rPr>
              <a:t>计算土方工程量所需要的知识点：</a:t>
            </a:r>
            <a:endParaRPr lang="en-US" altLang="zh-CN" sz="2000" b="1" dirty="0" smtClean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en-US" altLang="zh-CN" sz="2000" b="1" dirty="0" smtClean="0">
                <a:latin typeface="+mn-ea"/>
              </a:rPr>
              <a:t>1.</a:t>
            </a:r>
            <a:r>
              <a:rPr lang="zh-CN" altLang="en-US" sz="2000" b="1" dirty="0" smtClean="0">
                <a:latin typeface="+mn-ea"/>
              </a:rPr>
              <a:t>开挖方式：人工挖沟槽土方</a:t>
            </a:r>
            <a:endParaRPr lang="en-US" altLang="zh-CN" sz="2000" b="1" dirty="0" smtClean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en-US" altLang="zh-CN" sz="2000" b="1" dirty="0" smtClean="0">
                <a:latin typeface="+mn-ea"/>
              </a:rPr>
              <a:t>2.</a:t>
            </a:r>
            <a:r>
              <a:rPr lang="zh-CN" altLang="en-US" sz="2000" b="1" dirty="0" smtClean="0">
                <a:latin typeface="+mn-ea"/>
              </a:rPr>
              <a:t>土壤类型：坚土</a:t>
            </a:r>
            <a:endParaRPr lang="en-US" altLang="zh-CN" sz="2000" b="1" dirty="0" smtClean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en-US" altLang="zh-CN" sz="2000" b="1" dirty="0" smtClean="0">
                <a:latin typeface="+mn-ea"/>
              </a:rPr>
              <a:t>3.</a:t>
            </a:r>
            <a:r>
              <a:rPr lang="zh-CN" altLang="en-US" sz="2000" b="1" dirty="0" smtClean="0">
                <a:latin typeface="+mn-ea"/>
              </a:rPr>
              <a:t>工作面：</a:t>
            </a:r>
            <a:r>
              <a:rPr lang="en-US" altLang="zh-CN" sz="2000" b="1" dirty="0" smtClean="0">
                <a:latin typeface="+mn-ea"/>
              </a:rPr>
              <a:t>0mm</a:t>
            </a:r>
            <a:endParaRPr lang="en-US" altLang="zh-CN" sz="2000" b="1" dirty="0" smtClean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en-US" altLang="zh-CN" sz="2000" b="1" dirty="0" smtClean="0">
                <a:latin typeface="+mn-ea"/>
              </a:rPr>
              <a:t>4.</a:t>
            </a:r>
            <a:r>
              <a:rPr lang="zh-CN" altLang="en-US" sz="2000" b="1" dirty="0" smtClean="0">
                <a:latin typeface="+mn-ea"/>
              </a:rPr>
              <a:t>开挖深度：</a:t>
            </a:r>
            <a:r>
              <a:rPr lang="en-US" altLang="zh-CN" sz="2000" b="1" dirty="0" smtClean="0">
                <a:latin typeface="+mn-ea"/>
              </a:rPr>
              <a:t>1.95m</a:t>
            </a:r>
            <a:endParaRPr lang="en-US" altLang="zh-CN" sz="2000" b="1" dirty="0" smtClean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en-US" altLang="zh-CN" sz="2000" b="1" dirty="0" smtClean="0">
                <a:latin typeface="+mn-ea"/>
              </a:rPr>
              <a:t>5.</a:t>
            </a:r>
            <a:r>
              <a:rPr lang="zh-CN" altLang="en-US" sz="2000" b="1" dirty="0" smtClean="0">
                <a:latin typeface="+mn-ea"/>
              </a:rPr>
              <a:t>放坡：</a:t>
            </a:r>
            <a:r>
              <a:rPr lang="en-US" altLang="zh-CN" sz="2000" b="1" dirty="0" smtClean="0">
                <a:latin typeface="+mn-ea"/>
              </a:rPr>
              <a:t>K=0.3</a:t>
            </a:r>
            <a:endParaRPr lang="en-US" altLang="zh-CN" sz="2000" b="1" dirty="0">
              <a:latin typeface="+mn-ea"/>
            </a:endParaRPr>
          </a:p>
          <a:p>
            <a:pPr indent="431800">
              <a:lnSpc>
                <a:spcPct val="200000"/>
              </a:lnSpc>
            </a:pPr>
            <a:endParaRPr lang="en-US" altLang="zh-CN" sz="2000" dirty="0" smtClean="0"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962916" y="1409696"/>
            <a:ext cx="6040193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挖沟槽土方计算规则：</a:t>
            </a:r>
            <a:endParaRPr lang="en-US" altLang="zh-CN" sz="2000" b="1" dirty="0" smtClean="0">
              <a:latin typeface="+mn-ea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dirty="0">
                <a:latin typeface="+mn-ea"/>
              </a:rPr>
              <a:t>按设计图示沟槽长度乘以沟槽断面面积</a:t>
            </a:r>
            <a:r>
              <a:rPr lang="en-US" altLang="zh-CN" sz="2000" dirty="0">
                <a:latin typeface="+mn-ea"/>
              </a:rPr>
              <a:t>,</a:t>
            </a:r>
            <a:r>
              <a:rPr lang="zh-CN" altLang="en-US" sz="2000" dirty="0">
                <a:latin typeface="+mn-ea"/>
              </a:rPr>
              <a:t>以体积计算</a:t>
            </a:r>
            <a:r>
              <a:rPr lang="zh-CN" altLang="en-US" sz="2000" dirty="0" smtClean="0">
                <a:latin typeface="+mn-ea"/>
              </a:rPr>
              <a:t>。</a:t>
            </a:r>
            <a:endParaRPr lang="zh-CN" altLang="en-US" sz="2000" dirty="0">
              <a:latin typeface="+mn-ea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dirty="0">
                <a:latin typeface="+mn-ea"/>
              </a:rPr>
              <a:t>（</a:t>
            </a:r>
            <a:r>
              <a:rPr lang="en-US" altLang="zh-CN" sz="2000" dirty="0">
                <a:latin typeface="+mn-ea"/>
              </a:rPr>
              <a:t>1</a:t>
            </a:r>
            <a:r>
              <a:rPr lang="zh-CN" altLang="en-US" sz="2000" dirty="0">
                <a:latin typeface="+mn-ea"/>
              </a:rPr>
              <a:t>）条形基础的沟槽长度</a:t>
            </a:r>
            <a:r>
              <a:rPr lang="en-US" altLang="zh-CN" sz="2000" dirty="0">
                <a:latin typeface="+mn-ea"/>
              </a:rPr>
              <a:t>,</a:t>
            </a:r>
            <a:r>
              <a:rPr lang="zh-CN" altLang="en-US" sz="2000" dirty="0">
                <a:latin typeface="+mn-ea"/>
              </a:rPr>
              <a:t>设计无规定时</a:t>
            </a:r>
            <a:r>
              <a:rPr lang="en-US" altLang="zh-CN" sz="2000" dirty="0">
                <a:latin typeface="+mn-ea"/>
              </a:rPr>
              <a:t>,</a:t>
            </a:r>
            <a:r>
              <a:rPr lang="zh-CN" altLang="en-US" sz="2000" dirty="0">
                <a:latin typeface="+mn-ea"/>
              </a:rPr>
              <a:t>按下列规定计算</a:t>
            </a:r>
            <a:r>
              <a:rPr lang="en-US" altLang="zh-CN" sz="2000" dirty="0">
                <a:latin typeface="+mn-ea"/>
              </a:rPr>
              <a:t>:</a:t>
            </a:r>
            <a:endParaRPr lang="en-US" altLang="zh-CN" sz="2000" dirty="0">
              <a:latin typeface="+mn-ea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sz="2000" dirty="0">
                <a:latin typeface="+mn-ea"/>
              </a:rPr>
              <a:t>①</a:t>
            </a:r>
            <a:r>
              <a:rPr lang="zh-CN" altLang="en-US" sz="2000" dirty="0">
                <a:latin typeface="+mn-ea"/>
              </a:rPr>
              <a:t>外墙条形基础沟槽</a:t>
            </a:r>
            <a:r>
              <a:rPr lang="en-US" altLang="zh-CN" sz="2000" dirty="0">
                <a:latin typeface="+mn-ea"/>
              </a:rPr>
              <a:t>,</a:t>
            </a:r>
            <a:r>
              <a:rPr lang="zh-CN" altLang="en-US" sz="2000" dirty="0">
                <a:latin typeface="+mn-ea"/>
              </a:rPr>
              <a:t>按外墙中心线长度计算。</a:t>
            </a:r>
            <a:endParaRPr lang="zh-CN" altLang="en-US" sz="2000" dirty="0">
              <a:latin typeface="+mn-ea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dirty="0">
                <a:latin typeface="+mn-ea"/>
              </a:rPr>
              <a:t>②内墙条形基础沟槽</a:t>
            </a:r>
            <a:r>
              <a:rPr lang="en-US" altLang="zh-CN" sz="2000" dirty="0">
                <a:latin typeface="+mn-ea"/>
              </a:rPr>
              <a:t>,</a:t>
            </a:r>
            <a:r>
              <a:rPr lang="zh-CN" altLang="en-US" sz="2000" dirty="0">
                <a:latin typeface="+mn-ea"/>
              </a:rPr>
              <a:t>按内墙条形基础的垫层</a:t>
            </a:r>
            <a:r>
              <a:rPr lang="en-US" altLang="zh-CN" sz="2000" dirty="0">
                <a:latin typeface="+mn-ea"/>
              </a:rPr>
              <a:t>(</a:t>
            </a:r>
            <a:r>
              <a:rPr lang="zh-CN" altLang="en-US" sz="2000" dirty="0">
                <a:latin typeface="+mn-ea"/>
              </a:rPr>
              <a:t>基础底坪</a:t>
            </a:r>
            <a:r>
              <a:rPr lang="en-US" altLang="zh-CN" sz="2000" dirty="0">
                <a:latin typeface="+mn-ea"/>
              </a:rPr>
              <a:t>)</a:t>
            </a:r>
            <a:r>
              <a:rPr lang="zh-CN" altLang="en-US" sz="2000" dirty="0">
                <a:latin typeface="+mn-ea"/>
              </a:rPr>
              <a:t>净长度计算。</a:t>
            </a:r>
            <a:endParaRPr lang="zh-CN" altLang="en-US" sz="2000" dirty="0">
              <a:latin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/>
          <p:nvPr/>
        </p:nvGrpSpPr>
        <p:grpSpPr bwMode="auto">
          <a:xfrm>
            <a:off x="416200" y="548282"/>
            <a:ext cx="419100" cy="423863"/>
            <a:chOff x="0" y="0"/>
            <a:chExt cx="264" cy="267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0" y="0"/>
              <a:ext cx="264" cy="26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9050" cap="rnd" cmpd="sng">
              <a:solidFill>
                <a:schemeClr val="folHlink"/>
              </a:solidFill>
              <a:prstDash val="sysDot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32" y="17"/>
              <a:ext cx="1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2000" dirty="0" smtClean="0"/>
                <a:t>3</a:t>
              </a:r>
              <a:endParaRPr lang="zh-CN" altLang="zh-CN" sz="2000" dirty="0"/>
            </a:p>
          </p:txBody>
        </p: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98800" y="949920"/>
            <a:ext cx="4838700" cy="428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63900" y="510182"/>
            <a:ext cx="291567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200" dirty="0" smtClean="0"/>
              <a:t>案例应用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15767" y="1198226"/>
            <a:ext cx="10395908" cy="3170099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indent="431800">
              <a:lnSpc>
                <a:spcPct val="200000"/>
              </a:lnSpc>
            </a:pPr>
            <a:r>
              <a:rPr lang="zh-CN" altLang="en-US" sz="2000" dirty="0" smtClean="0">
                <a:latin typeface="+mn-ea"/>
              </a:rPr>
              <a:t>基础土方工程量计算：</a:t>
            </a:r>
            <a:endParaRPr lang="en-US" altLang="zh-CN" sz="2000" dirty="0" smtClean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en-US" altLang="zh-CN" sz="2000" dirty="0">
                <a:latin typeface="+mn-ea"/>
              </a:rPr>
              <a:t>L</a:t>
            </a:r>
            <a:r>
              <a:rPr lang="zh-CN" altLang="en-US" sz="2000" dirty="0">
                <a:latin typeface="+mn-ea"/>
              </a:rPr>
              <a:t>中＝（</a:t>
            </a:r>
            <a:r>
              <a:rPr lang="en-US" altLang="zh-CN" sz="2000" dirty="0">
                <a:latin typeface="+mn-ea"/>
              </a:rPr>
              <a:t>7.2+14.4+5.4</a:t>
            </a:r>
            <a:r>
              <a:rPr lang="zh-CN" altLang="en-US" sz="2000" dirty="0">
                <a:latin typeface="+mn-ea"/>
              </a:rPr>
              <a:t>＋</a:t>
            </a:r>
            <a:r>
              <a:rPr lang="en-US" altLang="zh-CN" sz="2000" dirty="0">
                <a:latin typeface="+mn-ea"/>
              </a:rPr>
              <a:t>13.7</a:t>
            </a:r>
            <a:r>
              <a:rPr lang="zh-CN" altLang="en-US" sz="2000" dirty="0">
                <a:latin typeface="+mn-ea"/>
              </a:rPr>
              <a:t>）</a:t>
            </a:r>
            <a:r>
              <a:rPr lang="en-US" altLang="zh-CN" sz="2000" dirty="0">
                <a:latin typeface="+mn-ea"/>
              </a:rPr>
              <a:t>×2</a:t>
            </a:r>
            <a:r>
              <a:rPr lang="zh-CN" altLang="en-US" sz="2000" dirty="0">
                <a:latin typeface="+mn-ea"/>
              </a:rPr>
              <a:t>＝</a:t>
            </a:r>
            <a:r>
              <a:rPr lang="en-US" altLang="zh-CN" sz="2000" dirty="0">
                <a:latin typeface="+mn-ea"/>
              </a:rPr>
              <a:t>81.40</a:t>
            </a:r>
            <a:r>
              <a:rPr lang="zh-CN" altLang="en-US" sz="2000" dirty="0">
                <a:latin typeface="+mn-ea"/>
              </a:rPr>
              <a:t>ｍ</a:t>
            </a:r>
            <a:endParaRPr lang="zh-CN" altLang="en-US" sz="2000" dirty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en-US" altLang="zh-CN" sz="2000" dirty="0">
                <a:latin typeface="+mn-ea"/>
              </a:rPr>
              <a:t>L</a:t>
            </a:r>
            <a:r>
              <a:rPr lang="zh-CN" altLang="en-US" sz="2000" dirty="0">
                <a:latin typeface="+mn-ea"/>
              </a:rPr>
              <a:t>净垫层＝</a:t>
            </a:r>
            <a:r>
              <a:rPr lang="en-US" altLang="zh-CN" sz="2000" dirty="0">
                <a:latin typeface="+mn-ea"/>
              </a:rPr>
              <a:t>9.6-1.54</a:t>
            </a:r>
            <a:r>
              <a:rPr lang="zh-CN" altLang="en-US" sz="2000" dirty="0">
                <a:latin typeface="+mn-ea"/>
              </a:rPr>
              <a:t>＋</a:t>
            </a:r>
            <a:r>
              <a:rPr lang="en-US" altLang="zh-CN" sz="2000" dirty="0">
                <a:latin typeface="+mn-ea"/>
              </a:rPr>
              <a:t>9.6+2.1-1.54</a:t>
            </a:r>
            <a:r>
              <a:rPr lang="zh-CN" altLang="en-US" sz="2000" dirty="0">
                <a:latin typeface="+mn-ea"/>
              </a:rPr>
              <a:t>＝</a:t>
            </a:r>
            <a:r>
              <a:rPr lang="en-US" altLang="zh-CN" sz="2000" dirty="0">
                <a:latin typeface="+mn-ea"/>
              </a:rPr>
              <a:t>18.22</a:t>
            </a:r>
            <a:r>
              <a:rPr lang="zh-CN" altLang="en-US" sz="2000" dirty="0">
                <a:latin typeface="+mn-ea"/>
              </a:rPr>
              <a:t>ｍ</a:t>
            </a:r>
            <a:endParaRPr lang="zh-CN" altLang="en-US" sz="2000" dirty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en-US" altLang="zh-CN" sz="2000" dirty="0">
                <a:latin typeface="+mn-ea"/>
              </a:rPr>
              <a:t>S</a:t>
            </a:r>
            <a:r>
              <a:rPr lang="zh-CN" altLang="en-US" sz="2000" dirty="0">
                <a:latin typeface="+mn-ea"/>
              </a:rPr>
              <a:t>断</a:t>
            </a:r>
            <a:r>
              <a:rPr lang="en-US" altLang="zh-CN" sz="2000" dirty="0">
                <a:latin typeface="+mn-ea"/>
              </a:rPr>
              <a:t>=(1.54</a:t>
            </a:r>
            <a:r>
              <a:rPr lang="zh-CN" altLang="en-US" sz="2000" dirty="0">
                <a:latin typeface="+mn-ea"/>
              </a:rPr>
              <a:t>＋</a:t>
            </a:r>
            <a:r>
              <a:rPr lang="en-US" altLang="zh-CN" sz="2000" dirty="0">
                <a:latin typeface="+mn-ea"/>
              </a:rPr>
              <a:t>0.3×1.95)×1.95=4.14m2</a:t>
            </a:r>
            <a:endParaRPr lang="en-US" altLang="zh-CN" sz="2000" dirty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zh-CN" altLang="en-US" sz="2000" dirty="0" smtClean="0">
                <a:latin typeface="+mn-ea"/>
              </a:rPr>
              <a:t>土方</a:t>
            </a:r>
            <a:r>
              <a:rPr lang="zh-CN" altLang="en-US" sz="2000" dirty="0">
                <a:latin typeface="+mn-ea"/>
              </a:rPr>
              <a:t>开挖工程量＝</a:t>
            </a:r>
            <a:r>
              <a:rPr lang="en-US" altLang="zh-CN" sz="2000" dirty="0">
                <a:latin typeface="+mn-ea"/>
              </a:rPr>
              <a:t>(81.4+18.22)×4.14</a:t>
            </a:r>
            <a:r>
              <a:rPr lang="zh-CN" altLang="en-US" sz="2000" dirty="0">
                <a:latin typeface="+mn-ea"/>
              </a:rPr>
              <a:t>＝</a:t>
            </a:r>
            <a:r>
              <a:rPr lang="en-US" altLang="zh-CN" sz="2000" dirty="0">
                <a:latin typeface="+mn-ea"/>
              </a:rPr>
              <a:t>412.43</a:t>
            </a:r>
            <a:r>
              <a:rPr lang="zh-CN" altLang="en-US" sz="2000" dirty="0">
                <a:latin typeface="+mn-ea"/>
              </a:rPr>
              <a:t>ｍ</a:t>
            </a:r>
            <a:endParaRPr lang="zh-CN" altLang="en-US" sz="2000" dirty="0">
              <a:latin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/>
          <p:nvPr/>
        </p:nvGrpSpPr>
        <p:grpSpPr bwMode="auto">
          <a:xfrm>
            <a:off x="416200" y="548282"/>
            <a:ext cx="419100" cy="423863"/>
            <a:chOff x="0" y="0"/>
            <a:chExt cx="264" cy="267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0" y="0"/>
              <a:ext cx="264" cy="26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9050" cap="rnd" cmpd="sng">
              <a:solidFill>
                <a:schemeClr val="folHlink"/>
              </a:solidFill>
              <a:prstDash val="sysDot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32" y="17"/>
              <a:ext cx="1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2000" dirty="0" smtClean="0"/>
                <a:t>3</a:t>
              </a:r>
              <a:endParaRPr lang="zh-CN" altLang="zh-CN" sz="2000" dirty="0"/>
            </a:p>
          </p:txBody>
        </p: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98800" y="949920"/>
            <a:ext cx="4838700" cy="428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63900" y="510182"/>
            <a:ext cx="291567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200" dirty="0" smtClean="0"/>
              <a:t>案例应用</a:t>
            </a:r>
            <a:endParaRPr lang="zh-CN" altLang="en-US" dirty="0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690140" y="2318912"/>
          <a:ext cx="9867877" cy="22530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7299"/>
                <a:gridCol w="1258257"/>
                <a:gridCol w="2971717"/>
                <a:gridCol w="974401"/>
                <a:gridCol w="974401"/>
                <a:gridCol w="1310901"/>
                <a:gridCol w="1310901"/>
              </a:tblGrid>
              <a:tr h="66153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chemeClr val="tx1"/>
                          </a:solidFill>
                          <a:effectLst/>
                        </a:rPr>
                        <a:t>序号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chemeClr val="tx1"/>
                          </a:solidFill>
                          <a:effectLst/>
                        </a:rPr>
                        <a:t>定额编号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chemeClr val="tx1"/>
                          </a:solidFill>
                          <a:effectLst/>
                        </a:rPr>
                        <a:t>项目名称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chemeClr val="tx1"/>
                          </a:solidFill>
                          <a:effectLst/>
                        </a:rPr>
                        <a:t>单位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chemeClr val="tx1"/>
                          </a:solidFill>
                          <a:effectLst/>
                        </a:rPr>
                        <a:t>工程量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chemeClr val="tx1"/>
                          </a:solidFill>
                          <a:effectLst/>
                        </a:rPr>
                        <a:t>增值税（简易计税）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chemeClr val="tx1"/>
                          </a:solidFill>
                          <a:effectLst/>
                        </a:rPr>
                        <a:t>（元）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661537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chemeClr val="tx1"/>
                          </a:solidFill>
                          <a:effectLst/>
                        </a:rPr>
                        <a:t>单价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chemeClr val="tx1"/>
                          </a:solidFill>
                          <a:effectLst/>
                        </a:rPr>
                        <a:t>（含税）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chemeClr val="tx1"/>
                          </a:solidFill>
                          <a:effectLst/>
                        </a:rPr>
                        <a:t>合价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9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chemeClr val="tx1"/>
                          </a:solidFill>
                          <a:effectLst/>
                        </a:rPr>
                        <a:t>1-2-8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800" kern="0" dirty="0" smtClean="0">
                          <a:solidFill>
                            <a:schemeClr val="tx1"/>
                          </a:solidFill>
                          <a:effectLst/>
                        </a:rPr>
                        <a:t>人工挖沟槽土方（槽深</a:t>
                      </a:r>
                      <a:r>
                        <a:rPr lang="en-US" altLang="zh-CN" sz="1800" kern="0" dirty="0" smtClean="0">
                          <a:solidFill>
                            <a:schemeClr val="tx1"/>
                          </a:solidFill>
                          <a:effectLst/>
                        </a:rPr>
                        <a:t>≤2m</a:t>
                      </a:r>
                      <a:r>
                        <a:rPr lang="zh-CN" altLang="en-US" sz="1800" kern="0" dirty="0" smtClean="0">
                          <a:solidFill>
                            <a:schemeClr val="tx1"/>
                          </a:solidFill>
                          <a:effectLst/>
                        </a:rPr>
                        <a:t>）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</a:rPr>
                        <a:t>10m</a:t>
                      </a:r>
                      <a:r>
                        <a:rPr lang="en-US" sz="1800" kern="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solidFill>
                            <a:schemeClr val="tx1"/>
                          </a:solidFill>
                          <a:effectLst/>
                        </a:rPr>
                        <a:t>41.423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672.60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27740.04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chemeClr val="tx1"/>
                          </a:solidFill>
                          <a:effectLst/>
                        </a:rPr>
                        <a:t>省价分部分项工程费合计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chemeClr val="tx1"/>
                          </a:solidFill>
                          <a:effectLst/>
                        </a:rPr>
                        <a:t>元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27740.04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690141" y="1335883"/>
            <a:ext cx="10395908" cy="597279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indent="431800">
              <a:lnSpc>
                <a:spcPct val="200000"/>
              </a:lnSpc>
            </a:pPr>
            <a:r>
              <a:rPr lang="zh-CN" altLang="en-US" sz="2000" dirty="0">
                <a:latin typeface="+mn-ea"/>
              </a:rPr>
              <a:t>计算分部分项工程</a:t>
            </a:r>
            <a:r>
              <a:rPr lang="zh-CN" altLang="en-US" sz="2000" dirty="0" smtClean="0">
                <a:latin typeface="+mn-ea"/>
              </a:rPr>
              <a:t>费：</a:t>
            </a:r>
            <a:endParaRPr lang="en-US" altLang="zh-CN" sz="2000" dirty="0" smtClean="0">
              <a:latin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2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K_DARK_LIGHT" val="2"/>
  <p:tag name="KSO_WM_UNIT_SUBTYPE" val="h"/>
  <p:tag name="KSO_WM_UNIT_TYPE" val="i"/>
  <p:tag name="KSO_WM_UNIT_INDEX" val="1"/>
  <p:tag name="KSO_WM_UNIT_BK_DARK_LIGHT" val="2"/>
</p:tagLst>
</file>

<file path=ppt/tags/tag10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K_DARK_LIGHT" val="2"/>
  <p:tag name="KSO_WM_UNIT_SUBTYPE" val="h"/>
  <p:tag name="KSO_WM_UNIT_TYPE" val="i"/>
  <p:tag name="KSO_WM_UNIT_INDEX" val="1"/>
  <p:tag name="KSO_WM_UNIT_BK_DARK_LIGHT" val="2"/>
</p:tagLst>
</file>

<file path=ppt/tags/tag111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112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113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K_DARK_LIGHT" val="2"/>
  <p:tag name="KSO_WM_UNIT_SUBTYPE" val="h"/>
  <p:tag name="KSO_WM_UNIT_TYPE" val="i"/>
  <p:tag name="KSO_WM_UNIT_INDEX" val="1"/>
  <p:tag name="KSO_WM_UNIT_BK_DARK_LIGHT" val="2"/>
</p:tagLst>
</file>

<file path=ppt/tags/tag121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22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23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SLIDE_BK_DARK_LIGHT" val="2"/>
  <p:tag name="KSO_WM_UNIT_SUBTYPE" val="h"/>
  <p:tag name="KSO_WM_UNIT_TYPE" val="i"/>
  <p:tag name="KSO_WM_UNIT_INDEX" val="1"/>
  <p:tag name="KSO_WM_UNIT_BK_DARK_LIGHT" val="2"/>
</p:tagLst>
</file>

<file path=ppt/tags/tag13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3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3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K_DARK_LIGHT" val="2"/>
  <p:tag name="KSO_WM_UNIT_SUBTYPE" val="h"/>
  <p:tag name="KSO_WM_UNIT_TYPE" val="i"/>
  <p:tag name="KSO_WM_UNIT_INDEX" val="1"/>
  <p:tag name="KSO_WM_UNIT_BK_DARK_LIGHT" val="2"/>
</p:tagLst>
</file>

<file path=ppt/tags/tag14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4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4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173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173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173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5、16、17、18、19、20、21、24、29、32、36、37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0"/>
  <p:tag name="KSO_WM_UNIT_TYPE" val="a"/>
  <p:tag name="KSO_WM_UNIT_INDEX" val="1"/>
  <p:tag name="KSO_WM_UNIT_PRESET_TEXT" val="工作汇报"/>
  <p:tag name="KSO_WM_TEMPLATE_CATEGORY" val="custom"/>
  <p:tag name="KSO_WM_TEMPLATE_INDEX" val="20204173"/>
  <p:tag name="KSO_WM_UNIT_ID" val="custom20204173_1*a*1"/>
  <p:tag name="KSO_WM_UNIT_ISNUMDGMTITLE" val="0"/>
</p:tagLst>
</file>

<file path=ppt/tags/tag158.xml><?xml version="1.0" encoding="utf-8"?>
<p:tagLst xmlns:p="http://schemas.openxmlformats.org/presentationml/2006/main">
  <p:tag name="KSO_WM_BEAUTIFY_FLAG" val="#wm#"/>
  <p:tag name="KSO_WM_TEMPLATE_SUBCATEGORY" val="0"/>
  <p:tag name="KSO_WM_SLIDE_ITEM_CNT" val="0"/>
  <p:tag name="KSO_WM_SLIDE_INDEX" val="1"/>
  <p:tag name="KSO_WM_TAG_VERSION" val="1.0"/>
  <p:tag name="KSO_WM_SLIDE_LAYOUT" val="a_b_f"/>
  <p:tag name="KSO_WM_SLIDE_LAYOUT_CNT" val="1_1_2"/>
  <p:tag name="KSO_WM_SLIDE_TYPE" val="title"/>
  <p:tag name="KSO_WM_SLIDE_SUBTYPE" val="pureTxt"/>
  <p:tag name="KSO_WM_TEMPLATE_MASTER_TYPE" val="1"/>
  <p:tag name="KSO_WM_TEMPLATE_COLOR_TYPE" val="1"/>
  <p:tag name="KSO_WM_TEMPLATE_CATEGORY" val="custom"/>
  <p:tag name="KSO_WM_TEMPLATE_INDEX" val="20204173"/>
  <p:tag name="KSO_WM_SLIDE_ID" val="custom20204173_1"/>
  <p:tag name="KSO_WM_TEMPLATE_MASTER_THUMB_INDEX" val="12"/>
  <p:tag name="KSO_WM_TEMPLATE_THUMBS_INDEX" val="1、4、7、9、12、15、16、17、18、19、20、21、24、29、32、36、37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3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K_DARK_LIGHT" val="2"/>
  <p:tag name="KSO_WM_UNIT_SUBTYPE" val="h"/>
  <p:tag name="KSO_WM_UNIT_TYPE" val="i"/>
  <p:tag name="KSO_WM_UNIT_INDEX" val="1"/>
  <p:tag name="KSO_WM_UNIT_BK_DARK_LIGHT" val="2"/>
</p:tagLst>
</file>

<file path=ppt/tags/tag9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5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6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FEE"/>
      </a:dk2>
      <a:lt2>
        <a:srgbClr val="FCFDFD"/>
      </a:lt2>
      <a:accent1>
        <a:srgbClr val="4CA28D"/>
      </a:accent1>
      <a:accent2>
        <a:srgbClr val="3698AA"/>
      </a:accent2>
      <a:accent3>
        <a:srgbClr val="3589C4"/>
      </a:accent3>
      <a:accent4>
        <a:srgbClr val="4B75CC"/>
      </a:accent4>
      <a:accent5>
        <a:srgbClr val="745FB8"/>
      </a:accent5>
      <a:accent6>
        <a:srgbClr val="A14C8B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757</Words>
  <Application>WPS 演示</Application>
  <PresentationFormat>宽屏</PresentationFormat>
  <Paragraphs>129</Paragraphs>
  <Slides>11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11</vt:i4>
      </vt:variant>
    </vt:vector>
  </HeadingPairs>
  <TitlesOfParts>
    <vt:vector size="30" baseType="lpstr">
      <vt:lpstr>Arial</vt:lpstr>
      <vt:lpstr>宋体</vt:lpstr>
      <vt:lpstr>Wingdings</vt:lpstr>
      <vt:lpstr>黑体</vt:lpstr>
      <vt:lpstr>华文琥珀</vt:lpstr>
      <vt:lpstr>华文细黑</vt:lpstr>
      <vt:lpstr>微软雅黑</vt:lpstr>
      <vt:lpstr>Calibri</vt:lpstr>
      <vt:lpstr>Times New Roman</vt:lpstr>
      <vt:lpstr>Arial Unicode MS</vt:lpstr>
      <vt:lpstr>Calibri Light</vt:lpstr>
      <vt:lpstr>汉仪旗黑-85S</vt:lpstr>
      <vt:lpstr>Office 主题</vt:lpstr>
      <vt:lpstr>1_Office 主题​​</vt:lpstr>
      <vt:lpstr>Equation.KSEE3</vt:lpstr>
      <vt:lpstr>Equation.KSEE3</vt:lpstr>
      <vt:lpstr>Equation.KSEE3</vt:lpstr>
      <vt:lpstr>Equation.KSEE3</vt:lpstr>
      <vt:lpstr>Equation.KSEE3</vt:lpstr>
      <vt:lpstr>工作汇报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HAN</dc:creator>
  <cp:lastModifiedBy>米蒙</cp:lastModifiedBy>
  <cp:revision>38</cp:revision>
  <dcterms:created xsi:type="dcterms:W3CDTF">2018-02-28T04:40:00Z</dcterms:created>
  <dcterms:modified xsi:type="dcterms:W3CDTF">2020-03-26T13:38:02Z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